
<file path=[Content_Types].xml><?xml version="1.0" encoding="utf-8"?>
<Types xmlns="http://schemas.openxmlformats.org/package/2006/content-types">
  <Default Extension="png" ContentType="image/png"/>
  <Default Extension="mp3" ContentType="audio/mpe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av" ContentType="audio/x-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comment1.xml" ContentType="application/vnd.openxmlformats-officedocument.presentationml.comments+xml"/>
  <Override PartName="/ppt/notesSlides/notesSlide23.xml" ContentType="application/vnd.openxmlformats-officedocument.presentationml.notesSlide+xml"/>
  <Override PartName="/ppt/comments/comment2.xml" ContentType="application/vnd.openxmlformats-officedocument.presentationml.comments+xml"/>
  <Override PartName="/ppt/notesSlides/notesSlide24.xml" ContentType="application/vnd.openxmlformats-officedocument.presentationml.notesSlide+xml"/>
  <Override PartName="/ppt/comments/comment3.xml" ContentType="application/vnd.openxmlformats-officedocument.presentationml.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comments/comment4.xml" ContentType="application/vnd.openxmlformats-officedocument.presentationml.comments+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61"/>
  </p:notesMasterIdLst>
  <p:sldIdLst>
    <p:sldId id="534" r:id="rId2"/>
    <p:sldId id="536" r:id="rId3"/>
    <p:sldId id="535" r:id="rId4"/>
    <p:sldId id="472" r:id="rId5"/>
    <p:sldId id="325" r:id="rId6"/>
    <p:sldId id="537" r:id="rId7"/>
    <p:sldId id="473" r:id="rId8"/>
    <p:sldId id="474" r:id="rId9"/>
    <p:sldId id="475" r:id="rId10"/>
    <p:sldId id="326" r:id="rId11"/>
    <p:sldId id="539" r:id="rId12"/>
    <p:sldId id="546" r:id="rId13"/>
    <p:sldId id="300" r:id="rId14"/>
    <p:sldId id="463" r:id="rId15"/>
    <p:sldId id="484" r:id="rId16"/>
    <p:sldId id="304" r:id="rId17"/>
    <p:sldId id="476" r:id="rId18"/>
    <p:sldId id="330" r:id="rId19"/>
    <p:sldId id="542" r:id="rId20"/>
    <p:sldId id="544" r:id="rId21"/>
    <p:sldId id="485" r:id="rId22"/>
    <p:sldId id="329" r:id="rId23"/>
    <p:sldId id="483" r:id="rId24"/>
    <p:sldId id="309" r:id="rId25"/>
    <p:sldId id="467" r:id="rId26"/>
    <p:sldId id="468" r:id="rId27"/>
    <p:sldId id="331" r:id="rId28"/>
    <p:sldId id="319" r:id="rId29"/>
    <p:sldId id="315" r:id="rId30"/>
    <p:sldId id="317" r:id="rId31"/>
    <p:sldId id="318" r:id="rId32"/>
    <p:sldId id="313" r:id="rId33"/>
    <p:sldId id="469" r:id="rId34"/>
    <p:sldId id="466" r:id="rId35"/>
    <p:sldId id="321" r:id="rId36"/>
    <p:sldId id="541" r:id="rId37"/>
    <p:sldId id="486" r:id="rId38"/>
    <p:sldId id="490" r:id="rId39"/>
    <p:sldId id="491" r:id="rId40"/>
    <p:sldId id="363" r:id="rId41"/>
    <p:sldId id="269" r:id="rId42"/>
    <p:sldId id="552" r:id="rId43"/>
    <p:sldId id="554" r:id="rId44"/>
    <p:sldId id="553" r:id="rId45"/>
    <p:sldId id="556" r:id="rId46"/>
    <p:sldId id="555" r:id="rId47"/>
    <p:sldId id="557" r:id="rId48"/>
    <p:sldId id="558" r:id="rId49"/>
    <p:sldId id="559" r:id="rId50"/>
    <p:sldId id="560" r:id="rId51"/>
    <p:sldId id="561" r:id="rId52"/>
    <p:sldId id="562" r:id="rId53"/>
    <p:sldId id="563" r:id="rId54"/>
    <p:sldId id="564" r:id="rId55"/>
    <p:sldId id="565" r:id="rId56"/>
    <p:sldId id="566" r:id="rId57"/>
    <p:sldId id="567" r:id="rId58"/>
    <p:sldId id="551" r:id="rId59"/>
    <p:sldId id="273" r:id="rId60"/>
  </p:sldIdLst>
  <p:sldSz cx="12192000" cy="6858000"/>
  <p:notesSz cx="6858000" cy="9144000"/>
  <p:embeddedFontLst>
    <p:embeddedFont>
      <p:font typeface="等线" panose="020B0604020202020204" charset="-122"/>
      <p:regular r:id="rId62"/>
    </p:embeddedFont>
    <p:embeddedFont>
      <p:font typeface="Tahoma" panose="020B0604030504040204" pitchFamily="34" charset="0"/>
      <p:regular r:id="rId63"/>
      <p:bold r:id="rId64"/>
    </p:embeddedFont>
    <p:embeddedFont>
      <p:font typeface="Calibri" panose="020F0502020204030204" pitchFamily="34" charset="0"/>
      <p:regular r:id="rId65"/>
      <p:bold r:id="rId66"/>
      <p:italic r:id="rId67"/>
      <p:boldItalic r:id="rId68"/>
    </p:embeddedFont>
    <p:embeddedFont>
      <p:font typeface="Microsoft YaHei" panose="020B0503020204020204" pitchFamily="34" charset="-122"/>
      <p:regular r:id="rId69"/>
      <p:bold r:id="rId70"/>
    </p:embeddedFont>
    <p:embeddedFont>
      <p:font typeface="#9Slide03 Arima Madurai" panose="020B0604020202020204" charset="0"/>
      <p:regular r:id="rId71"/>
    </p:embeddedFont>
    <p:embeddedFont>
      <p:font typeface="#9Slide03 Cabin Condensed Bold" panose="020B0604020202020204" charset="0"/>
      <p:bold r:id="rId72"/>
    </p:embeddedFont>
    <p:embeddedFont>
      <p:font typeface="VL Atlantika" charset="0"/>
      <p:regular r:id="rId73"/>
    </p:embeddedFont>
    <p:embeddedFont>
      <p:font typeface="宋体" panose="02010600030101010101" pitchFamily="2" charset="-122"/>
      <p:regular r:id="rId74"/>
    </p:embeddedFont>
    <p:embeddedFont>
      <p:font typeface="#9Slide05 Cimochi" panose="020B0604020202020204" charset="-34"/>
      <p:regular r:id="rId75"/>
    </p:embeddedFont>
    <p:embeddedFont>
      <p:font typeface="Microsoft YaHei" panose="020B0503020204020204" pitchFamily="34" charset="-122"/>
      <p:regular r:id="rId69"/>
      <p:bold r:id="rId70"/>
    </p:embeddedFont>
    <p:embeddedFont>
      <p:font typeface="Calibri Light" panose="020F0302020204030204" pitchFamily="34" charset="0"/>
      <p:regular r:id="rId76"/>
      <p:italic r:id="rId77"/>
    </p:embeddedFont>
    <p:embeddedFont>
      <p:font typeface="#9Slide07 Dorayaki" panose="020B0604020202020204" charset="0"/>
      <p:regular r:id="rId78"/>
    </p:embeddedFont>
    <p:embeddedFont>
      <p:font typeface="#9Slide05 SVNKitten" panose="020B0604020202020204" charset="0"/>
      <p:regular r:id="rId79"/>
    </p:embeddedFont>
    <p:embeddedFont>
      <p:font typeface="#9Slide03 Arima Madurai Black" panose="020B0604020202020204" charset="0"/>
      <p:bold r:id="rId80"/>
    </p:embeddedFont>
    <p:embeddedFont>
      <p:font typeface="#9Slide05 Fourth Medium" panose="020B0604020202020204" charset="0"/>
      <p:bold r:id="rId81"/>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hần Mặc định" id="{907E3450-2B19-4242-B5C7-58EDAFDC7EE2}">
          <p14:sldIdLst>
            <p14:sldId id="534"/>
            <p14:sldId id="536"/>
            <p14:sldId id="535"/>
            <p14:sldId id="472"/>
            <p14:sldId id="325"/>
            <p14:sldId id="537"/>
            <p14:sldId id="473"/>
            <p14:sldId id="474"/>
            <p14:sldId id="475"/>
            <p14:sldId id="326"/>
            <p14:sldId id="539"/>
            <p14:sldId id="546"/>
            <p14:sldId id="300"/>
            <p14:sldId id="463"/>
            <p14:sldId id="484"/>
            <p14:sldId id="304"/>
            <p14:sldId id="476"/>
            <p14:sldId id="330"/>
            <p14:sldId id="542"/>
            <p14:sldId id="544"/>
            <p14:sldId id="485"/>
            <p14:sldId id="329"/>
            <p14:sldId id="483"/>
            <p14:sldId id="309"/>
            <p14:sldId id="467"/>
            <p14:sldId id="468"/>
            <p14:sldId id="331"/>
          </p14:sldIdLst>
        </p14:section>
        <p14:section name="Mục Tóm tắt" id="{D826870E-0119-4A82-A7FC-14FECDB249B3}">
          <p14:sldIdLst>
            <p14:sldId id="319"/>
          </p14:sldIdLst>
        </p14:section>
        <p14:section name="Mục 1" id="{B54E0C5E-6290-445B-8AB8-E85650E71C92}">
          <p14:sldIdLst>
            <p14:sldId id="315"/>
          </p14:sldIdLst>
        </p14:section>
        <p14:section name="Mục 2" id="{1505877F-324C-4639-86A8-52ADE1312756}">
          <p14:sldIdLst>
            <p14:sldId id="317"/>
          </p14:sldIdLst>
        </p14:section>
        <p14:section name="Một cung gió thảm mưa sầu, Bốn dây rỏ máu năm đầu ngón tay." id="{06836F29-0700-4DFC-9D31-50A4F5CBA7C1}">
          <p14:sldIdLst>
            <p14:sldId id="318"/>
          </p14:sldIdLst>
        </p14:section>
        <p14:section name="Phím đàn dìu dặt tay tiên, Khói trầm cao thấp tiếng huyền gần xa. Lọt tai nghe suốt năm cung Tiếng nào là chẳng não nùng xôn xao.  " id="{197834CE-0035-40F9-B04F-D1F721545BEB}">
          <p14:sldIdLst>
            <p14:sldId id="313"/>
            <p14:sldId id="469"/>
            <p14:sldId id="466"/>
            <p14:sldId id="321"/>
            <p14:sldId id="541"/>
            <p14:sldId id="486"/>
            <p14:sldId id="490"/>
            <p14:sldId id="491"/>
            <p14:sldId id="363"/>
            <p14:sldId id="269"/>
            <p14:sldId id="552"/>
            <p14:sldId id="554"/>
            <p14:sldId id="553"/>
            <p14:sldId id="556"/>
            <p14:sldId id="555"/>
            <p14:sldId id="557"/>
            <p14:sldId id="558"/>
            <p14:sldId id="559"/>
            <p14:sldId id="560"/>
            <p14:sldId id="561"/>
            <p14:sldId id="562"/>
            <p14:sldId id="563"/>
            <p14:sldId id="564"/>
            <p14:sldId id="565"/>
            <p14:sldId id="566"/>
            <p14:sldId id="567"/>
            <p14:sldId id="551"/>
            <p14:sldId id="273"/>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oàng tâm" initials="ht" lastIdx="1" clrIdx="0">
    <p:extLst>
      <p:ext uri="{19B8F6BF-5375-455C-9EA6-DF929625EA0E}">
        <p15:presenceInfo xmlns:p15="http://schemas.microsoft.com/office/powerpoint/2012/main" userId="0e8091db39f20de6" providerId="Windows Live"/>
      </p:ext>
    </p:extLst>
  </p:cmAuthor>
  <p:cmAuthor id="2" name="Hanh Phuong" initials="HP" lastIdx="4" clrIdx="1">
    <p:extLst>
      <p:ext uri="{19B8F6BF-5375-455C-9EA6-DF929625EA0E}">
        <p15:presenceInfo xmlns:p15="http://schemas.microsoft.com/office/powerpoint/2012/main" userId="Hanh Phuon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9667"/>
    <a:srgbClr val="F5F5F3"/>
    <a:srgbClr val="DFD9B3"/>
    <a:srgbClr val="FDA9D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0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font" Target="fonts/font2.fntdata"/><Relationship Id="rId68" Type="http://schemas.openxmlformats.org/officeDocument/2006/relationships/font" Target="fonts/font7.fntdata"/><Relationship Id="rId76" Type="http://schemas.openxmlformats.org/officeDocument/2006/relationships/font" Target="fonts/font15.fntdata"/><Relationship Id="rId8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5.fntdata"/><Relationship Id="rId74" Type="http://schemas.openxmlformats.org/officeDocument/2006/relationships/font" Target="fonts/font13.fntdata"/><Relationship Id="rId79" Type="http://schemas.openxmlformats.org/officeDocument/2006/relationships/font" Target="fonts/font18.fntdata"/><Relationship Id="rId5" Type="http://schemas.openxmlformats.org/officeDocument/2006/relationships/slide" Target="slides/slide4.xml"/><Relationship Id="rId61" Type="http://schemas.openxmlformats.org/officeDocument/2006/relationships/notesMaster" Target="notesMasters/notesMaster1.xml"/><Relationship Id="rId82" Type="http://schemas.openxmlformats.org/officeDocument/2006/relationships/commentAuthors" Target="commentAuthor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3.fntdata"/><Relationship Id="rId69" Type="http://schemas.openxmlformats.org/officeDocument/2006/relationships/font" Target="fonts/font8.fntdata"/><Relationship Id="rId77" Type="http://schemas.openxmlformats.org/officeDocument/2006/relationships/font" Target="fonts/font16.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1.fntdata"/><Relationship Id="rId80" Type="http://schemas.openxmlformats.org/officeDocument/2006/relationships/font" Target="fonts/font19.fntdata"/><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1.fntdata"/><Relationship Id="rId70" Type="http://schemas.openxmlformats.org/officeDocument/2006/relationships/font" Target="fonts/font9.fntdata"/><Relationship Id="rId75" Type="http://schemas.openxmlformats.org/officeDocument/2006/relationships/font" Target="fonts/font14.fntdata"/><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4.fntdata"/><Relationship Id="rId73" Type="http://schemas.openxmlformats.org/officeDocument/2006/relationships/font" Target="fonts/font12.fntdata"/><Relationship Id="rId78" Type="http://schemas.openxmlformats.org/officeDocument/2006/relationships/font" Target="fonts/font17.fntdata"/><Relationship Id="rId81" Type="http://schemas.openxmlformats.org/officeDocument/2006/relationships/font" Target="fonts/font20.fntdata"/><Relationship Id="rId86"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0-08-25T17:47:06.595" idx="1">
    <p:pos x="10" y="10"/>
    <p:text>Nếu như miêu tả bức chân dung của Thúy Vân, Nguyễn Du chỉ dung có 4 câu thì đến Thúy Kiều, ông dung đến 12 câu. Chứng tỏ tác giả đã ưu ái, dung nhiều bút lực và sự yêu mến đặc biệt cho nhân vật này. Sự yêu mến đó càng được khẳng định khi Nguyễn Du sử dụng nghệ thuật đòn bẩy 1 cách tài tình. Ông miêu tả Thúy Vân trước như 1 tuyệt sắc giai nhân để làm nổi bật cho vẻ đẹp của Thúy Kiều: “Kiều càng …hơn”</p:text>
    <p:extLst>
      <p:ext uri="{C676402C-5697-4E1C-873F-D02D1690AC5C}">
        <p15:threadingInfo xmlns:p15="http://schemas.microsoft.com/office/powerpoint/2012/main" timeZoneBias="-4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20-08-25T17:49:27.424" idx="3">
    <p:pos x="10" y="10"/>
    <p:text>Không tả 1 cách cụ thể nhưng ND đã khắc sâu trong tâm trí người đọc 1 ấn tượng sâu sắc về vẻ đẹp vượt trội của TK. Lối miêu tả giúp tác giả tránh được sự trùng lặp nhàm chán và phát huy được trí tưởng tượng của độc giả. Đây chính là sự tài hoa và tài tình của Nguyễn Du</p:text>
    <p:extLst>
      <p:ext uri="{C676402C-5697-4E1C-873F-D02D1690AC5C}">
        <p15:threadingInfo xmlns:p15="http://schemas.microsoft.com/office/powerpoint/2012/main" timeZoneBias="-42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2" dt="2020-08-25T17:48:00.285" idx="2">
    <p:pos x="7886" y="1498"/>
    <p:text/>
    <p:extLst>
      <p:ext uri="{C676402C-5697-4E1C-873F-D02D1690AC5C}">
        <p15:threadingInfo xmlns:p15="http://schemas.microsoft.com/office/powerpoint/2012/main" timeZoneBias="-42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2" dt="2020-08-25T21:29:12.041" idx="4">
    <p:pos x="10" y="10"/>
    <p:text>Đảo thứ tự miêu tả nhân vật
Đưa ra dự cảm về số phận nhân vật</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834F9B-AA3B-40A3-B887-609150FD99E3}" type="datetimeFigureOut">
              <a:rPr lang="en-SG" smtClean="0"/>
              <a:t>11/10/2021</a:t>
            </a:fld>
            <a:endParaRPr lang="en-S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777ABE-15CD-4563-A2F3-F757CC20D680}" type="slidenum">
              <a:rPr lang="en-SG" smtClean="0"/>
              <a:t>‹#›</a:t>
            </a:fld>
            <a:endParaRPr lang="en-SG"/>
          </a:p>
        </p:txBody>
      </p:sp>
    </p:spTree>
    <p:extLst>
      <p:ext uri="{BB962C8B-B14F-4D97-AF65-F5344CB8AC3E}">
        <p14:creationId xmlns:p14="http://schemas.microsoft.com/office/powerpoint/2010/main" val="30391466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1</a:t>
            </a:fld>
            <a:endParaRPr lang="en-SG"/>
          </a:p>
        </p:txBody>
      </p:sp>
    </p:spTree>
    <p:extLst>
      <p:ext uri="{BB962C8B-B14F-4D97-AF65-F5344CB8AC3E}">
        <p14:creationId xmlns:p14="http://schemas.microsoft.com/office/powerpoint/2010/main" val="7727782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10</a:t>
            </a:fld>
            <a:endParaRPr lang="en-SG"/>
          </a:p>
        </p:txBody>
      </p:sp>
    </p:spTree>
    <p:extLst>
      <p:ext uri="{BB962C8B-B14F-4D97-AF65-F5344CB8AC3E}">
        <p14:creationId xmlns:p14="http://schemas.microsoft.com/office/powerpoint/2010/main" val="1055315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11</a:t>
            </a:fld>
            <a:endParaRPr lang="en-SG"/>
          </a:p>
        </p:txBody>
      </p:sp>
    </p:spTree>
    <p:extLst>
      <p:ext uri="{BB962C8B-B14F-4D97-AF65-F5344CB8AC3E}">
        <p14:creationId xmlns:p14="http://schemas.microsoft.com/office/powerpoint/2010/main" val="40353936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12</a:t>
            </a:fld>
            <a:endParaRPr lang="en-SG"/>
          </a:p>
        </p:txBody>
      </p:sp>
    </p:spTree>
    <p:extLst>
      <p:ext uri="{BB962C8B-B14F-4D97-AF65-F5344CB8AC3E}">
        <p14:creationId xmlns:p14="http://schemas.microsoft.com/office/powerpoint/2010/main" val="2388505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13</a:t>
            </a:fld>
            <a:endParaRPr lang="en-SG"/>
          </a:p>
        </p:txBody>
      </p:sp>
    </p:spTree>
    <p:extLst>
      <p:ext uri="{BB962C8B-B14F-4D97-AF65-F5344CB8AC3E}">
        <p14:creationId xmlns:p14="http://schemas.microsoft.com/office/powerpoint/2010/main" val="36192747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14</a:t>
            </a:fld>
            <a:endParaRPr lang="en-SG"/>
          </a:p>
        </p:txBody>
      </p:sp>
    </p:spTree>
    <p:extLst>
      <p:ext uri="{BB962C8B-B14F-4D97-AF65-F5344CB8AC3E}">
        <p14:creationId xmlns:p14="http://schemas.microsoft.com/office/powerpoint/2010/main" val="14208656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15</a:t>
            </a:fld>
            <a:endParaRPr lang="en-SG"/>
          </a:p>
        </p:txBody>
      </p:sp>
    </p:spTree>
    <p:extLst>
      <p:ext uri="{BB962C8B-B14F-4D97-AF65-F5344CB8AC3E}">
        <p14:creationId xmlns:p14="http://schemas.microsoft.com/office/powerpoint/2010/main" val="15541680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16</a:t>
            </a:fld>
            <a:endParaRPr lang="en-SG"/>
          </a:p>
        </p:txBody>
      </p:sp>
    </p:spTree>
    <p:extLst>
      <p:ext uri="{BB962C8B-B14F-4D97-AF65-F5344CB8AC3E}">
        <p14:creationId xmlns:p14="http://schemas.microsoft.com/office/powerpoint/2010/main" val="17980211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17</a:t>
            </a:fld>
            <a:endParaRPr lang="en-SG"/>
          </a:p>
        </p:txBody>
      </p:sp>
    </p:spTree>
    <p:extLst>
      <p:ext uri="{BB962C8B-B14F-4D97-AF65-F5344CB8AC3E}">
        <p14:creationId xmlns:p14="http://schemas.microsoft.com/office/powerpoint/2010/main" val="39048234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18</a:t>
            </a:fld>
            <a:endParaRPr lang="en-SG"/>
          </a:p>
        </p:txBody>
      </p:sp>
    </p:spTree>
    <p:extLst>
      <p:ext uri="{BB962C8B-B14F-4D97-AF65-F5344CB8AC3E}">
        <p14:creationId xmlns:p14="http://schemas.microsoft.com/office/powerpoint/2010/main" val="24039523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19</a:t>
            </a:fld>
            <a:endParaRPr lang="en-SG"/>
          </a:p>
        </p:txBody>
      </p:sp>
    </p:spTree>
    <p:extLst>
      <p:ext uri="{BB962C8B-B14F-4D97-AF65-F5344CB8AC3E}">
        <p14:creationId xmlns:p14="http://schemas.microsoft.com/office/powerpoint/2010/main" val="1702105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2</a:t>
            </a:fld>
            <a:endParaRPr lang="en-SG"/>
          </a:p>
        </p:txBody>
      </p:sp>
    </p:spTree>
    <p:extLst>
      <p:ext uri="{BB962C8B-B14F-4D97-AF65-F5344CB8AC3E}">
        <p14:creationId xmlns:p14="http://schemas.microsoft.com/office/powerpoint/2010/main" val="15440023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20</a:t>
            </a:fld>
            <a:endParaRPr lang="en-SG"/>
          </a:p>
        </p:txBody>
      </p:sp>
    </p:spTree>
    <p:extLst>
      <p:ext uri="{BB962C8B-B14F-4D97-AF65-F5344CB8AC3E}">
        <p14:creationId xmlns:p14="http://schemas.microsoft.com/office/powerpoint/2010/main" val="31805962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21</a:t>
            </a:fld>
            <a:endParaRPr lang="en-SG"/>
          </a:p>
        </p:txBody>
      </p:sp>
    </p:spTree>
    <p:extLst>
      <p:ext uri="{BB962C8B-B14F-4D97-AF65-F5344CB8AC3E}">
        <p14:creationId xmlns:p14="http://schemas.microsoft.com/office/powerpoint/2010/main" val="28388173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22</a:t>
            </a:fld>
            <a:endParaRPr lang="en-SG"/>
          </a:p>
        </p:txBody>
      </p:sp>
    </p:spTree>
    <p:extLst>
      <p:ext uri="{BB962C8B-B14F-4D97-AF65-F5344CB8AC3E}">
        <p14:creationId xmlns:p14="http://schemas.microsoft.com/office/powerpoint/2010/main" val="19549030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23</a:t>
            </a:fld>
            <a:endParaRPr lang="en-SG"/>
          </a:p>
        </p:txBody>
      </p:sp>
    </p:spTree>
    <p:extLst>
      <p:ext uri="{BB962C8B-B14F-4D97-AF65-F5344CB8AC3E}">
        <p14:creationId xmlns:p14="http://schemas.microsoft.com/office/powerpoint/2010/main" val="29824274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24</a:t>
            </a:fld>
            <a:endParaRPr lang="en-SG"/>
          </a:p>
        </p:txBody>
      </p:sp>
    </p:spTree>
    <p:extLst>
      <p:ext uri="{BB962C8B-B14F-4D97-AF65-F5344CB8AC3E}">
        <p14:creationId xmlns:p14="http://schemas.microsoft.com/office/powerpoint/2010/main" val="3354552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25</a:t>
            </a:fld>
            <a:endParaRPr lang="en-SG"/>
          </a:p>
        </p:txBody>
      </p:sp>
    </p:spTree>
    <p:extLst>
      <p:ext uri="{BB962C8B-B14F-4D97-AF65-F5344CB8AC3E}">
        <p14:creationId xmlns:p14="http://schemas.microsoft.com/office/powerpoint/2010/main" val="36728442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26</a:t>
            </a:fld>
            <a:endParaRPr lang="en-SG"/>
          </a:p>
        </p:txBody>
      </p:sp>
    </p:spTree>
    <p:extLst>
      <p:ext uri="{BB962C8B-B14F-4D97-AF65-F5344CB8AC3E}">
        <p14:creationId xmlns:p14="http://schemas.microsoft.com/office/powerpoint/2010/main" val="10230534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27</a:t>
            </a:fld>
            <a:endParaRPr lang="en-SG"/>
          </a:p>
        </p:txBody>
      </p:sp>
    </p:spTree>
    <p:extLst>
      <p:ext uri="{BB962C8B-B14F-4D97-AF65-F5344CB8AC3E}">
        <p14:creationId xmlns:p14="http://schemas.microsoft.com/office/powerpoint/2010/main" val="26716542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28</a:t>
            </a:fld>
            <a:endParaRPr lang="en-SG"/>
          </a:p>
        </p:txBody>
      </p:sp>
    </p:spTree>
    <p:extLst>
      <p:ext uri="{BB962C8B-B14F-4D97-AF65-F5344CB8AC3E}">
        <p14:creationId xmlns:p14="http://schemas.microsoft.com/office/powerpoint/2010/main" val="18190059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29</a:t>
            </a:fld>
            <a:endParaRPr lang="en-SG"/>
          </a:p>
        </p:txBody>
      </p:sp>
    </p:spTree>
    <p:extLst>
      <p:ext uri="{BB962C8B-B14F-4D97-AF65-F5344CB8AC3E}">
        <p14:creationId xmlns:p14="http://schemas.microsoft.com/office/powerpoint/2010/main" val="2134221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3</a:t>
            </a:fld>
            <a:endParaRPr lang="en-SG"/>
          </a:p>
        </p:txBody>
      </p:sp>
    </p:spTree>
    <p:extLst>
      <p:ext uri="{BB962C8B-B14F-4D97-AF65-F5344CB8AC3E}">
        <p14:creationId xmlns:p14="http://schemas.microsoft.com/office/powerpoint/2010/main" val="20235623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30</a:t>
            </a:fld>
            <a:endParaRPr lang="en-SG"/>
          </a:p>
        </p:txBody>
      </p:sp>
    </p:spTree>
    <p:extLst>
      <p:ext uri="{BB962C8B-B14F-4D97-AF65-F5344CB8AC3E}">
        <p14:creationId xmlns:p14="http://schemas.microsoft.com/office/powerpoint/2010/main" val="8177644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31</a:t>
            </a:fld>
            <a:endParaRPr lang="en-SG"/>
          </a:p>
        </p:txBody>
      </p:sp>
    </p:spTree>
    <p:extLst>
      <p:ext uri="{BB962C8B-B14F-4D97-AF65-F5344CB8AC3E}">
        <p14:creationId xmlns:p14="http://schemas.microsoft.com/office/powerpoint/2010/main" val="1829706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32</a:t>
            </a:fld>
            <a:endParaRPr lang="en-SG"/>
          </a:p>
        </p:txBody>
      </p:sp>
    </p:spTree>
    <p:extLst>
      <p:ext uri="{BB962C8B-B14F-4D97-AF65-F5344CB8AC3E}">
        <p14:creationId xmlns:p14="http://schemas.microsoft.com/office/powerpoint/2010/main" val="36252458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33</a:t>
            </a:fld>
            <a:endParaRPr lang="en-SG"/>
          </a:p>
        </p:txBody>
      </p:sp>
    </p:spTree>
    <p:extLst>
      <p:ext uri="{BB962C8B-B14F-4D97-AF65-F5344CB8AC3E}">
        <p14:creationId xmlns:p14="http://schemas.microsoft.com/office/powerpoint/2010/main" val="7790009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34</a:t>
            </a:fld>
            <a:endParaRPr lang="en-SG"/>
          </a:p>
        </p:txBody>
      </p:sp>
    </p:spTree>
    <p:extLst>
      <p:ext uri="{BB962C8B-B14F-4D97-AF65-F5344CB8AC3E}">
        <p14:creationId xmlns:p14="http://schemas.microsoft.com/office/powerpoint/2010/main" val="6502248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35</a:t>
            </a:fld>
            <a:endParaRPr lang="en-SG"/>
          </a:p>
        </p:txBody>
      </p:sp>
    </p:spTree>
    <p:extLst>
      <p:ext uri="{BB962C8B-B14F-4D97-AF65-F5344CB8AC3E}">
        <p14:creationId xmlns:p14="http://schemas.microsoft.com/office/powerpoint/2010/main" val="18145574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36</a:t>
            </a:fld>
            <a:endParaRPr lang="en-SG"/>
          </a:p>
        </p:txBody>
      </p:sp>
    </p:spTree>
    <p:extLst>
      <p:ext uri="{BB962C8B-B14F-4D97-AF65-F5344CB8AC3E}">
        <p14:creationId xmlns:p14="http://schemas.microsoft.com/office/powerpoint/2010/main" val="25443640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37</a:t>
            </a:fld>
            <a:endParaRPr lang="en-SG"/>
          </a:p>
        </p:txBody>
      </p:sp>
    </p:spTree>
    <p:extLst>
      <p:ext uri="{BB962C8B-B14F-4D97-AF65-F5344CB8AC3E}">
        <p14:creationId xmlns:p14="http://schemas.microsoft.com/office/powerpoint/2010/main" val="23076852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38</a:t>
            </a:fld>
            <a:endParaRPr lang="en-SG"/>
          </a:p>
        </p:txBody>
      </p:sp>
    </p:spTree>
    <p:extLst>
      <p:ext uri="{BB962C8B-B14F-4D97-AF65-F5344CB8AC3E}">
        <p14:creationId xmlns:p14="http://schemas.microsoft.com/office/powerpoint/2010/main" val="882295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39</a:t>
            </a:fld>
            <a:endParaRPr lang="en-SG"/>
          </a:p>
        </p:txBody>
      </p:sp>
    </p:spTree>
    <p:extLst>
      <p:ext uri="{BB962C8B-B14F-4D97-AF65-F5344CB8AC3E}">
        <p14:creationId xmlns:p14="http://schemas.microsoft.com/office/powerpoint/2010/main" val="1580872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4</a:t>
            </a:fld>
            <a:endParaRPr lang="en-SG"/>
          </a:p>
        </p:txBody>
      </p:sp>
    </p:spTree>
    <p:extLst>
      <p:ext uri="{BB962C8B-B14F-4D97-AF65-F5344CB8AC3E}">
        <p14:creationId xmlns:p14="http://schemas.microsoft.com/office/powerpoint/2010/main" val="19566064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40</a:t>
            </a:fld>
            <a:endParaRPr lang="en-SG"/>
          </a:p>
        </p:txBody>
      </p:sp>
    </p:spTree>
    <p:extLst>
      <p:ext uri="{BB962C8B-B14F-4D97-AF65-F5344CB8AC3E}">
        <p14:creationId xmlns:p14="http://schemas.microsoft.com/office/powerpoint/2010/main" val="6940495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41</a:t>
            </a:fld>
            <a:endParaRPr lang="en-SG"/>
          </a:p>
        </p:txBody>
      </p:sp>
    </p:spTree>
    <p:extLst>
      <p:ext uri="{BB962C8B-B14F-4D97-AF65-F5344CB8AC3E}">
        <p14:creationId xmlns:p14="http://schemas.microsoft.com/office/powerpoint/2010/main" val="4658291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42</a:t>
            </a:fld>
            <a:endParaRPr lang="en-SG"/>
          </a:p>
        </p:txBody>
      </p:sp>
    </p:spTree>
    <p:extLst>
      <p:ext uri="{BB962C8B-B14F-4D97-AF65-F5344CB8AC3E}">
        <p14:creationId xmlns:p14="http://schemas.microsoft.com/office/powerpoint/2010/main" val="34632447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43</a:t>
            </a:fld>
            <a:endParaRPr lang="en-SG"/>
          </a:p>
        </p:txBody>
      </p:sp>
    </p:spTree>
    <p:extLst>
      <p:ext uri="{BB962C8B-B14F-4D97-AF65-F5344CB8AC3E}">
        <p14:creationId xmlns:p14="http://schemas.microsoft.com/office/powerpoint/2010/main" val="30940427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44</a:t>
            </a:fld>
            <a:endParaRPr lang="en-SG"/>
          </a:p>
        </p:txBody>
      </p:sp>
    </p:spTree>
    <p:extLst>
      <p:ext uri="{BB962C8B-B14F-4D97-AF65-F5344CB8AC3E}">
        <p14:creationId xmlns:p14="http://schemas.microsoft.com/office/powerpoint/2010/main" val="23999441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45</a:t>
            </a:fld>
            <a:endParaRPr lang="en-SG"/>
          </a:p>
        </p:txBody>
      </p:sp>
    </p:spTree>
    <p:extLst>
      <p:ext uri="{BB962C8B-B14F-4D97-AF65-F5344CB8AC3E}">
        <p14:creationId xmlns:p14="http://schemas.microsoft.com/office/powerpoint/2010/main" val="37168447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46</a:t>
            </a:fld>
            <a:endParaRPr lang="en-SG"/>
          </a:p>
        </p:txBody>
      </p:sp>
    </p:spTree>
    <p:extLst>
      <p:ext uri="{BB962C8B-B14F-4D97-AF65-F5344CB8AC3E}">
        <p14:creationId xmlns:p14="http://schemas.microsoft.com/office/powerpoint/2010/main" val="360414630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47</a:t>
            </a:fld>
            <a:endParaRPr lang="en-SG"/>
          </a:p>
        </p:txBody>
      </p:sp>
    </p:spTree>
    <p:extLst>
      <p:ext uri="{BB962C8B-B14F-4D97-AF65-F5344CB8AC3E}">
        <p14:creationId xmlns:p14="http://schemas.microsoft.com/office/powerpoint/2010/main" val="57528926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48</a:t>
            </a:fld>
            <a:endParaRPr lang="en-SG"/>
          </a:p>
        </p:txBody>
      </p:sp>
    </p:spTree>
    <p:extLst>
      <p:ext uri="{BB962C8B-B14F-4D97-AF65-F5344CB8AC3E}">
        <p14:creationId xmlns:p14="http://schemas.microsoft.com/office/powerpoint/2010/main" val="33383647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49</a:t>
            </a:fld>
            <a:endParaRPr lang="en-SG"/>
          </a:p>
        </p:txBody>
      </p:sp>
    </p:spTree>
    <p:extLst>
      <p:ext uri="{BB962C8B-B14F-4D97-AF65-F5344CB8AC3E}">
        <p14:creationId xmlns:p14="http://schemas.microsoft.com/office/powerpoint/2010/main" val="24023489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5</a:t>
            </a:fld>
            <a:endParaRPr lang="en-SG"/>
          </a:p>
        </p:txBody>
      </p:sp>
    </p:spTree>
    <p:extLst>
      <p:ext uri="{BB962C8B-B14F-4D97-AF65-F5344CB8AC3E}">
        <p14:creationId xmlns:p14="http://schemas.microsoft.com/office/powerpoint/2010/main" val="264842552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50</a:t>
            </a:fld>
            <a:endParaRPr lang="en-SG"/>
          </a:p>
        </p:txBody>
      </p:sp>
    </p:spTree>
    <p:extLst>
      <p:ext uri="{BB962C8B-B14F-4D97-AF65-F5344CB8AC3E}">
        <p14:creationId xmlns:p14="http://schemas.microsoft.com/office/powerpoint/2010/main" val="38473900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51</a:t>
            </a:fld>
            <a:endParaRPr lang="en-SG"/>
          </a:p>
        </p:txBody>
      </p:sp>
    </p:spTree>
    <p:extLst>
      <p:ext uri="{BB962C8B-B14F-4D97-AF65-F5344CB8AC3E}">
        <p14:creationId xmlns:p14="http://schemas.microsoft.com/office/powerpoint/2010/main" val="1204844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52</a:t>
            </a:fld>
            <a:endParaRPr lang="en-SG"/>
          </a:p>
        </p:txBody>
      </p:sp>
    </p:spTree>
    <p:extLst>
      <p:ext uri="{BB962C8B-B14F-4D97-AF65-F5344CB8AC3E}">
        <p14:creationId xmlns:p14="http://schemas.microsoft.com/office/powerpoint/2010/main" val="220411846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53</a:t>
            </a:fld>
            <a:endParaRPr lang="en-SG"/>
          </a:p>
        </p:txBody>
      </p:sp>
    </p:spTree>
    <p:extLst>
      <p:ext uri="{BB962C8B-B14F-4D97-AF65-F5344CB8AC3E}">
        <p14:creationId xmlns:p14="http://schemas.microsoft.com/office/powerpoint/2010/main" val="294005857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54</a:t>
            </a:fld>
            <a:endParaRPr lang="en-SG"/>
          </a:p>
        </p:txBody>
      </p:sp>
    </p:spTree>
    <p:extLst>
      <p:ext uri="{BB962C8B-B14F-4D97-AF65-F5344CB8AC3E}">
        <p14:creationId xmlns:p14="http://schemas.microsoft.com/office/powerpoint/2010/main" val="337712425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55</a:t>
            </a:fld>
            <a:endParaRPr lang="en-SG"/>
          </a:p>
        </p:txBody>
      </p:sp>
    </p:spTree>
    <p:extLst>
      <p:ext uri="{BB962C8B-B14F-4D97-AF65-F5344CB8AC3E}">
        <p14:creationId xmlns:p14="http://schemas.microsoft.com/office/powerpoint/2010/main" val="214101386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56</a:t>
            </a:fld>
            <a:endParaRPr lang="en-SG"/>
          </a:p>
        </p:txBody>
      </p:sp>
    </p:spTree>
    <p:extLst>
      <p:ext uri="{BB962C8B-B14F-4D97-AF65-F5344CB8AC3E}">
        <p14:creationId xmlns:p14="http://schemas.microsoft.com/office/powerpoint/2010/main" val="247238990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57</a:t>
            </a:fld>
            <a:endParaRPr lang="en-SG"/>
          </a:p>
        </p:txBody>
      </p:sp>
    </p:spTree>
    <p:extLst>
      <p:ext uri="{BB962C8B-B14F-4D97-AF65-F5344CB8AC3E}">
        <p14:creationId xmlns:p14="http://schemas.microsoft.com/office/powerpoint/2010/main" val="56576560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58</a:t>
            </a:fld>
            <a:endParaRPr lang="en-SG"/>
          </a:p>
        </p:txBody>
      </p:sp>
    </p:spTree>
    <p:extLst>
      <p:ext uri="{BB962C8B-B14F-4D97-AF65-F5344CB8AC3E}">
        <p14:creationId xmlns:p14="http://schemas.microsoft.com/office/powerpoint/2010/main" val="292934187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59</a:t>
            </a:fld>
            <a:endParaRPr lang="en-SG"/>
          </a:p>
        </p:txBody>
      </p:sp>
    </p:spTree>
    <p:extLst>
      <p:ext uri="{BB962C8B-B14F-4D97-AF65-F5344CB8AC3E}">
        <p14:creationId xmlns:p14="http://schemas.microsoft.com/office/powerpoint/2010/main" val="36450897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6</a:t>
            </a:fld>
            <a:endParaRPr lang="en-SG"/>
          </a:p>
        </p:txBody>
      </p:sp>
    </p:spTree>
    <p:extLst>
      <p:ext uri="{BB962C8B-B14F-4D97-AF65-F5344CB8AC3E}">
        <p14:creationId xmlns:p14="http://schemas.microsoft.com/office/powerpoint/2010/main" val="11111151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7</a:t>
            </a:fld>
            <a:endParaRPr lang="en-SG"/>
          </a:p>
        </p:txBody>
      </p:sp>
    </p:spTree>
    <p:extLst>
      <p:ext uri="{BB962C8B-B14F-4D97-AF65-F5344CB8AC3E}">
        <p14:creationId xmlns:p14="http://schemas.microsoft.com/office/powerpoint/2010/main" val="17777068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8</a:t>
            </a:fld>
            <a:endParaRPr lang="en-SG"/>
          </a:p>
        </p:txBody>
      </p:sp>
    </p:spTree>
    <p:extLst>
      <p:ext uri="{BB962C8B-B14F-4D97-AF65-F5344CB8AC3E}">
        <p14:creationId xmlns:p14="http://schemas.microsoft.com/office/powerpoint/2010/main" val="7985159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A6777ABE-15CD-4563-A2F3-F757CC20D680}" type="slidenum">
              <a:rPr lang="en-SG" smtClean="0"/>
              <a:t>9</a:t>
            </a:fld>
            <a:endParaRPr lang="en-SG"/>
          </a:p>
        </p:txBody>
      </p:sp>
    </p:spTree>
    <p:extLst>
      <p:ext uri="{BB962C8B-B14F-4D97-AF65-F5344CB8AC3E}">
        <p14:creationId xmlns:p14="http://schemas.microsoft.com/office/powerpoint/2010/main" val="3024466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053D889-783A-4A8C-9446-C9224C9EB2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 xmlns:a16="http://schemas.microsoft.com/office/drawing/2014/main" id="{E1B4DD8F-BCEC-4554-96D9-C9C8CC45DB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 xmlns:a16="http://schemas.microsoft.com/office/drawing/2014/main" id="{4B81B147-0FBF-4A6F-BA4B-52855CEE0FCA}"/>
              </a:ext>
            </a:extLst>
          </p:cNvPr>
          <p:cNvSpPr>
            <a:spLocks noGrp="1"/>
          </p:cNvSpPr>
          <p:nvPr>
            <p:ph type="dt" sz="half" idx="10"/>
          </p:nvPr>
        </p:nvSpPr>
        <p:spPr/>
        <p:txBody>
          <a:bodyPr/>
          <a:lstStyle/>
          <a:p>
            <a:fld id="{D08ED45A-02FE-4B60-A854-83B38255CFFC}" type="datetimeFigureOut">
              <a:rPr lang="vi-VN" smtClean="0"/>
              <a:t>11/10/2021</a:t>
            </a:fld>
            <a:endParaRPr lang="vi-VN"/>
          </a:p>
        </p:txBody>
      </p:sp>
      <p:sp>
        <p:nvSpPr>
          <p:cNvPr id="5" name="Footer Placeholder 4">
            <a:extLst>
              <a:ext uri="{FF2B5EF4-FFF2-40B4-BE49-F238E27FC236}">
                <a16:creationId xmlns="" xmlns:a16="http://schemas.microsoft.com/office/drawing/2014/main" id="{F5A6043D-D892-4853-8749-54E41796BBFD}"/>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 xmlns:a16="http://schemas.microsoft.com/office/drawing/2014/main" id="{C1626752-B8EB-4B3B-965E-004A2AC42BA0}"/>
              </a:ext>
            </a:extLst>
          </p:cNvPr>
          <p:cNvSpPr>
            <a:spLocks noGrp="1"/>
          </p:cNvSpPr>
          <p:nvPr>
            <p:ph type="sldNum" sz="quarter" idx="12"/>
          </p:nvPr>
        </p:nvSpPr>
        <p:spPr/>
        <p:txBody>
          <a:bodyPr/>
          <a:lstStyle/>
          <a:p>
            <a:fld id="{F725B275-1283-4190-8C66-47E80EE33E88}" type="slidenum">
              <a:rPr lang="vi-VN" smtClean="0"/>
              <a:t>‹#›</a:t>
            </a:fld>
            <a:endParaRPr lang="vi-VN"/>
          </a:p>
        </p:txBody>
      </p:sp>
    </p:spTree>
    <p:extLst>
      <p:ext uri="{BB962C8B-B14F-4D97-AF65-F5344CB8AC3E}">
        <p14:creationId xmlns:p14="http://schemas.microsoft.com/office/powerpoint/2010/main" val="2299285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D06168-9226-4FEF-8D7E-59E1262E20D6}"/>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 xmlns:a16="http://schemas.microsoft.com/office/drawing/2014/main" id="{C82AE540-EDDA-48DA-B0DB-5C5764BBFD7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 xmlns:a16="http://schemas.microsoft.com/office/drawing/2014/main" id="{D2836092-3831-4F3D-A18B-A32B633554C5}"/>
              </a:ext>
            </a:extLst>
          </p:cNvPr>
          <p:cNvSpPr>
            <a:spLocks noGrp="1"/>
          </p:cNvSpPr>
          <p:nvPr>
            <p:ph type="dt" sz="half" idx="10"/>
          </p:nvPr>
        </p:nvSpPr>
        <p:spPr/>
        <p:txBody>
          <a:bodyPr/>
          <a:lstStyle/>
          <a:p>
            <a:fld id="{D08ED45A-02FE-4B60-A854-83B38255CFFC}" type="datetimeFigureOut">
              <a:rPr lang="vi-VN" smtClean="0"/>
              <a:t>11/10/2021</a:t>
            </a:fld>
            <a:endParaRPr lang="vi-VN"/>
          </a:p>
        </p:txBody>
      </p:sp>
      <p:sp>
        <p:nvSpPr>
          <p:cNvPr id="5" name="Footer Placeholder 4">
            <a:extLst>
              <a:ext uri="{FF2B5EF4-FFF2-40B4-BE49-F238E27FC236}">
                <a16:creationId xmlns="" xmlns:a16="http://schemas.microsoft.com/office/drawing/2014/main" id="{B095DD4C-2DD1-4BB1-8194-492EA0AE70E7}"/>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 xmlns:a16="http://schemas.microsoft.com/office/drawing/2014/main" id="{151F1E11-D64D-4058-86E6-3F94694EAB22}"/>
              </a:ext>
            </a:extLst>
          </p:cNvPr>
          <p:cNvSpPr>
            <a:spLocks noGrp="1"/>
          </p:cNvSpPr>
          <p:nvPr>
            <p:ph type="sldNum" sz="quarter" idx="12"/>
          </p:nvPr>
        </p:nvSpPr>
        <p:spPr/>
        <p:txBody>
          <a:bodyPr/>
          <a:lstStyle/>
          <a:p>
            <a:fld id="{F725B275-1283-4190-8C66-47E80EE33E88}" type="slidenum">
              <a:rPr lang="vi-VN" smtClean="0"/>
              <a:t>‹#›</a:t>
            </a:fld>
            <a:endParaRPr lang="vi-VN"/>
          </a:p>
        </p:txBody>
      </p:sp>
    </p:spTree>
    <p:extLst>
      <p:ext uri="{BB962C8B-B14F-4D97-AF65-F5344CB8AC3E}">
        <p14:creationId xmlns:p14="http://schemas.microsoft.com/office/powerpoint/2010/main" val="866415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7A41B525-04A5-4584-8BB8-89421EDFBB2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 xmlns:a16="http://schemas.microsoft.com/office/drawing/2014/main" id="{25425CF8-7B85-43F8-B077-123B9BF5B38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 xmlns:a16="http://schemas.microsoft.com/office/drawing/2014/main" id="{FD5B1A01-E43E-40FE-84A5-C9A30476036F}"/>
              </a:ext>
            </a:extLst>
          </p:cNvPr>
          <p:cNvSpPr>
            <a:spLocks noGrp="1"/>
          </p:cNvSpPr>
          <p:nvPr>
            <p:ph type="dt" sz="half" idx="10"/>
          </p:nvPr>
        </p:nvSpPr>
        <p:spPr/>
        <p:txBody>
          <a:bodyPr/>
          <a:lstStyle/>
          <a:p>
            <a:fld id="{D08ED45A-02FE-4B60-A854-83B38255CFFC}" type="datetimeFigureOut">
              <a:rPr lang="vi-VN" smtClean="0"/>
              <a:t>11/10/2021</a:t>
            </a:fld>
            <a:endParaRPr lang="vi-VN"/>
          </a:p>
        </p:txBody>
      </p:sp>
      <p:sp>
        <p:nvSpPr>
          <p:cNvPr id="5" name="Footer Placeholder 4">
            <a:extLst>
              <a:ext uri="{FF2B5EF4-FFF2-40B4-BE49-F238E27FC236}">
                <a16:creationId xmlns="" xmlns:a16="http://schemas.microsoft.com/office/drawing/2014/main" id="{06AD276D-C918-4030-AABE-C9003AAB5831}"/>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 xmlns:a16="http://schemas.microsoft.com/office/drawing/2014/main" id="{BA62364F-EAB0-4F5E-A563-12E3CD885F4A}"/>
              </a:ext>
            </a:extLst>
          </p:cNvPr>
          <p:cNvSpPr>
            <a:spLocks noGrp="1"/>
          </p:cNvSpPr>
          <p:nvPr>
            <p:ph type="sldNum" sz="quarter" idx="12"/>
          </p:nvPr>
        </p:nvSpPr>
        <p:spPr/>
        <p:txBody>
          <a:bodyPr/>
          <a:lstStyle/>
          <a:p>
            <a:fld id="{F725B275-1283-4190-8C66-47E80EE33E88}" type="slidenum">
              <a:rPr lang="vi-VN" smtClean="0"/>
              <a:t>‹#›</a:t>
            </a:fld>
            <a:endParaRPr lang="vi-VN"/>
          </a:p>
        </p:txBody>
      </p:sp>
    </p:spTree>
    <p:extLst>
      <p:ext uri="{BB962C8B-B14F-4D97-AF65-F5344CB8AC3E}">
        <p14:creationId xmlns:p14="http://schemas.microsoft.com/office/powerpoint/2010/main" val="3931151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5123740-4F8C-495D-8909-221F138C8DEC}"/>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 xmlns:a16="http://schemas.microsoft.com/office/drawing/2014/main" id="{541245C7-95B6-4528-B291-E0D98C48018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 xmlns:a16="http://schemas.microsoft.com/office/drawing/2014/main" id="{7B7948C5-3934-4190-9134-73F2F4DE172F}"/>
              </a:ext>
            </a:extLst>
          </p:cNvPr>
          <p:cNvSpPr>
            <a:spLocks noGrp="1"/>
          </p:cNvSpPr>
          <p:nvPr>
            <p:ph type="dt" sz="half" idx="10"/>
          </p:nvPr>
        </p:nvSpPr>
        <p:spPr/>
        <p:txBody>
          <a:bodyPr/>
          <a:lstStyle/>
          <a:p>
            <a:fld id="{D08ED45A-02FE-4B60-A854-83B38255CFFC}" type="datetimeFigureOut">
              <a:rPr lang="vi-VN" smtClean="0"/>
              <a:t>11/10/2021</a:t>
            </a:fld>
            <a:endParaRPr lang="vi-VN"/>
          </a:p>
        </p:txBody>
      </p:sp>
      <p:sp>
        <p:nvSpPr>
          <p:cNvPr id="5" name="Footer Placeholder 4">
            <a:extLst>
              <a:ext uri="{FF2B5EF4-FFF2-40B4-BE49-F238E27FC236}">
                <a16:creationId xmlns="" xmlns:a16="http://schemas.microsoft.com/office/drawing/2014/main" id="{81463AE4-5947-489C-824D-52EE2367F321}"/>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 xmlns:a16="http://schemas.microsoft.com/office/drawing/2014/main" id="{24EADC66-74A1-4AE5-988B-5D9FF1AFD416}"/>
              </a:ext>
            </a:extLst>
          </p:cNvPr>
          <p:cNvSpPr>
            <a:spLocks noGrp="1"/>
          </p:cNvSpPr>
          <p:nvPr>
            <p:ph type="sldNum" sz="quarter" idx="12"/>
          </p:nvPr>
        </p:nvSpPr>
        <p:spPr/>
        <p:txBody>
          <a:bodyPr/>
          <a:lstStyle/>
          <a:p>
            <a:fld id="{F725B275-1283-4190-8C66-47E80EE33E88}" type="slidenum">
              <a:rPr lang="vi-VN" smtClean="0"/>
              <a:t>‹#›</a:t>
            </a:fld>
            <a:endParaRPr lang="vi-VN"/>
          </a:p>
        </p:txBody>
      </p:sp>
    </p:spTree>
    <p:extLst>
      <p:ext uri="{BB962C8B-B14F-4D97-AF65-F5344CB8AC3E}">
        <p14:creationId xmlns:p14="http://schemas.microsoft.com/office/powerpoint/2010/main" val="79722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CC3B9E5-3321-4E85-8EB1-083761B465B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 xmlns:a16="http://schemas.microsoft.com/office/drawing/2014/main" id="{793DEC18-B99C-4BE1-A7AF-2162AF6816E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3B20E7B8-79E8-41BA-ACBE-74D1C43C9E36}"/>
              </a:ext>
            </a:extLst>
          </p:cNvPr>
          <p:cNvSpPr>
            <a:spLocks noGrp="1"/>
          </p:cNvSpPr>
          <p:nvPr>
            <p:ph type="dt" sz="half" idx="10"/>
          </p:nvPr>
        </p:nvSpPr>
        <p:spPr/>
        <p:txBody>
          <a:bodyPr/>
          <a:lstStyle/>
          <a:p>
            <a:fld id="{D08ED45A-02FE-4B60-A854-83B38255CFFC}" type="datetimeFigureOut">
              <a:rPr lang="vi-VN" smtClean="0"/>
              <a:t>11/10/2021</a:t>
            </a:fld>
            <a:endParaRPr lang="vi-VN"/>
          </a:p>
        </p:txBody>
      </p:sp>
      <p:sp>
        <p:nvSpPr>
          <p:cNvPr id="5" name="Footer Placeholder 4">
            <a:extLst>
              <a:ext uri="{FF2B5EF4-FFF2-40B4-BE49-F238E27FC236}">
                <a16:creationId xmlns="" xmlns:a16="http://schemas.microsoft.com/office/drawing/2014/main" id="{2CEDDDE8-355C-42C6-8F1A-B83E73EDE66A}"/>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 xmlns:a16="http://schemas.microsoft.com/office/drawing/2014/main" id="{2C43F3BB-762B-49E6-95DD-5D82DEFC03F8}"/>
              </a:ext>
            </a:extLst>
          </p:cNvPr>
          <p:cNvSpPr>
            <a:spLocks noGrp="1"/>
          </p:cNvSpPr>
          <p:nvPr>
            <p:ph type="sldNum" sz="quarter" idx="12"/>
          </p:nvPr>
        </p:nvSpPr>
        <p:spPr/>
        <p:txBody>
          <a:bodyPr/>
          <a:lstStyle/>
          <a:p>
            <a:fld id="{F725B275-1283-4190-8C66-47E80EE33E88}" type="slidenum">
              <a:rPr lang="vi-VN" smtClean="0"/>
              <a:t>‹#›</a:t>
            </a:fld>
            <a:endParaRPr lang="vi-VN"/>
          </a:p>
        </p:txBody>
      </p:sp>
    </p:spTree>
    <p:extLst>
      <p:ext uri="{BB962C8B-B14F-4D97-AF65-F5344CB8AC3E}">
        <p14:creationId xmlns:p14="http://schemas.microsoft.com/office/powerpoint/2010/main" val="1896501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EB1B23F-3E45-4F6E-BDDF-BBCFEF4A5DC7}"/>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 xmlns:a16="http://schemas.microsoft.com/office/drawing/2014/main" id="{E632614E-4C24-4AE8-9888-55A21CAE84A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 xmlns:a16="http://schemas.microsoft.com/office/drawing/2014/main" id="{4F9E939F-AC3D-412F-9515-B09D305DC5E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 xmlns:a16="http://schemas.microsoft.com/office/drawing/2014/main" id="{2D401859-655D-420C-A7D1-214E3E9ED186}"/>
              </a:ext>
            </a:extLst>
          </p:cNvPr>
          <p:cNvSpPr>
            <a:spLocks noGrp="1"/>
          </p:cNvSpPr>
          <p:nvPr>
            <p:ph type="dt" sz="half" idx="10"/>
          </p:nvPr>
        </p:nvSpPr>
        <p:spPr/>
        <p:txBody>
          <a:bodyPr/>
          <a:lstStyle/>
          <a:p>
            <a:fld id="{D08ED45A-02FE-4B60-A854-83B38255CFFC}" type="datetimeFigureOut">
              <a:rPr lang="vi-VN" smtClean="0"/>
              <a:t>11/10/2021</a:t>
            </a:fld>
            <a:endParaRPr lang="vi-VN"/>
          </a:p>
        </p:txBody>
      </p:sp>
      <p:sp>
        <p:nvSpPr>
          <p:cNvPr id="6" name="Footer Placeholder 5">
            <a:extLst>
              <a:ext uri="{FF2B5EF4-FFF2-40B4-BE49-F238E27FC236}">
                <a16:creationId xmlns="" xmlns:a16="http://schemas.microsoft.com/office/drawing/2014/main" id="{4C325609-6965-4BC3-8F4B-A4B345B3647B}"/>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 xmlns:a16="http://schemas.microsoft.com/office/drawing/2014/main" id="{BA5EBEE0-DC71-4F86-823D-D63269825771}"/>
              </a:ext>
            </a:extLst>
          </p:cNvPr>
          <p:cNvSpPr>
            <a:spLocks noGrp="1"/>
          </p:cNvSpPr>
          <p:nvPr>
            <p:ph type="sldNum" sz="quarter" idx="12"/>
          </p:nvPr>
        </p:nvSpPr>
        <p:spPr/>
        <p:txBody>
          <a:bodyPr/>
          <a:lstStyle/>
          <a:p>
            <a:fld id="{F725B275-1283-4190-8C66-47E80EE33E88}" type="slidenum">
              <a:rPr lang="vi-VN" smtClean="0"/>
              <a:t>‹#›</a:t>
            </a:fld>
            <a:endParaRPr lang="vi-VN"/>
          </a:p>
        </p:txBody>
      </p:sp>
    </p:spTree>
    <p:extLst>
      <p:ext uri="{BB962C8B-B14F-4D97-AF65-F5344CB8AC3E}">
        <p14:creationId xmlns:p14="http://schemas.microsoft.com/office/powerpoint/2010/main" val="3519951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21E5F6A-AFAF-405C-91FD-D1A72D818662}"/>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 xmlns:a16="http://schemas.microsoft.com/office/drawing/2014/main" id="{F1F2BE15-AD2F-42E9-AE47-910967B9A2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567F6F8C-BF23-4A67-BC26-446D64712B1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 xmlns:a16="http://schemas.microsoft.com/office/drawing/2014/main" id="{1772A044-1804-4DE9-B718-9987676472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C230511F-AC3C-4AF5-A775-D9AC22F2112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 xmlns:a16="http://schemas.microsoft.com/office/drawing/2014/main" id="{38C4F518-5005-4CE5-9725-478E49FA44DA}"/>
              </a:ext>
            </a:extLst>
          </p:cNvPr>
          <p:cNvSpPr>
            <a:spLocks noGrp="1"/>
          </p:cNvSpPr>
          <p:nvPr>
            <p:ph type="dt" sz="half" idx="10"/>
          </p:nvPr>
        </p:nvSpPr>
        <p:spPr/>
        <p:txBody>
          <a:bodyPr/>
          <a:lstStyle/>
          <a:p>
            <a:fld id="{D08ED45A-02FE-4B60-A854-83B38255CFFC}" type="datetimeFigureOut">
              <a:rPr lang="vi-VN" smtClean="0"/>
              <a:t>11/10/2021</a:t>
            </a:fld>
            <a:endParaRPr lang="vi-VN"/>
          </a:p>
        </p:txBody>
      </p:sp>
      <p:sp>
        <p:nvSpPr>
          <p:cNvPr id="8" name="Footer Placeholder 7">
            <a:extLst>
              <a:ext uri="{FF2B5EF4-FFF2-40B4-BE49-F238E27FC236}">
                <a16:creationId xmlns="" xmlns:a16="http://schemas.microsoft.com/office/drawing/2014/main" id="{C58984CB-089C-400B-8383-32FD4CBC56E7}"/>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 xmlns:a16="http://schemas.microsoft.com/office/drawing/2014/main" id="{991A06B2-522C-4EA8-9BC5-06399ABA5569}"/>
              </a:ext>
            </a:extLst>
          </p:cNvPr>
          <p:cNvSpPr>
            <a:spLocks noGrp="1"/>
          </p:cNvSpPr>
          <p:nvPr>
            <p:ph type="sldNum" sz="quarter" idx="12"/>
          </p:nvPr>
        </p:nvSpPr>
        <p:spPr/>
        <p:txBody>
          <a:bodyPr/>
          <a:lstStyle/>
          <a:p>
            <a:fld id="{F725B275-1283-4190-8C66-47E80EE33E88}" type="slidenum">
              <a:rPr lang="vi-VN" smtClean="0"/>
              <a:t>‹#›</a:t>
            </a:fld>
            <a:endParaRPr lang="vi-VN"/>
          </a:p>
        </p:txBody>
      </p:sp>
    </p:spTree>
    <p:extLst>
      <p:ext uri="{BB962C8B-B14F-4D97-AF65-F5344CB8AC3E}">
        <p14:creationId xmlns:p14="http://schemas.microsoft.com/office/powerpoint/2010/main" val="1985074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8EDC1C-F3A4-4FE6-AC38-B37B66273EC7}"/>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 xmlns:a16="http://schemas.microsoft.com/office/drawing/2014/main" id="{BD44E987-DC63-4BC4-A6FC-0E5B61ED00A7}"/>
              </a:ext>
            </a:extLst>
          </p:cNvPr>
          <p:cNvSpPr>
            <a:spLocks noGrp="1"/>
          </p:cNvSpPr>
          <p:nvPr>
            <p:ph type="dt" sz="half" idx="10"/>
          </p:nvPr>
        </p:nvSpPr>
        <p:spPr/>
        <p:txBody>
          <a:bodyPr/>
          <a:lstStyle/>
          <a:p>
            <a:fld id="{D08ED45A-02FE-4B60-A854-83B38255CFFC}" type="datetimeFigureOut">
              <a:rPr lang="vi-VN" smtClean="0"/>
              <a:t>11/10/2021</a:t>
            </a:fld>
            <a:endParaRPr lang="vi-VN"/>
          </a:p>
        </p:txBody>
      </p:sp>
      <p:sp>
        <p:nvSpPr>
          <p:cNvPr id="4" name="Footer Placeholder 3">
            <a:extLst>
              <a:ext uri="{FF2B5EF4-FFF2-40B4-BE49-F238E27FC236}">
                <a16:creationId xmlns="" xmlns:a16="http://schemas.microsoft.com/office/drawing/2014/main" id="{11A26485-28E6-495B-A67E-16BD309E0DF4}"/>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 xmlns:a16="http://schemas.microsoft.com/office/drawing/2014/main" id="{476D973C-E4E4-419F-A6E2-170A84AF347F}"/>
              </a:ext>
            </a:extLst>
          </p:cNvPr>
          <p:cNvSpPr>
            <a:spLocks noGrp="1"/>
          </p:cNvSpPr>
          <p:nvPr>
            <p:ph type="sldNum" sz="quarter" idx="12"/>
          </p:nvPr>
        </p:nvSpPr>
        <p:spPr/>
        <p:txBody>
          <a:bodyPr/>
          <a:lstStyle/>
          <a:p>
            <a:fld id="{F725B275-1283-4190-8C66-47E80EE33E88}" type="slidenum">
              <a:rPr lang="vi-VN" smtClean="0"/>
              <a:t>‹#›</a:t>
            </a:fld>
            <a:endParaRPr lang="vi-VN"/>
          </a:p>
        </p:txBody>
      </p:sp>
    </p:spTree>
    <p:extLst>
      <p:ext uri="{BB962C8B-B14F-4D97-AF65-F5344CB8AC3E}">
        <p14:creationId xmlns:p14="http://schemas.microsoft.com/office/powerpoint/2010/main" val="677857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0C294448-22DB-4305-A0AD-7ECA96DE7172}"/>
              </a:ext>
            </a:extLst>
          </p:cNvPr>
          <p:cNvSpPr>
            <a:spLocks noGrp="1"/>
          </p:cNvSpPr>
          <p:nvPr>
            <p:ph type="dt" sz="half" idx="10"/>
          </p:nvPr>
        </p:nvSpPr>
        <p:spPr/>
        <p:txBody>
          <a:bodyPr/>
          <a:lstStyle/>
          <a:p>
            <a:fld id="{D08ED45A-02FE-4B60-A854-83B38255CFFC}" type="datetimeFigureOut">
              <a:rPr lang="vi-VN" smtClean="0"/>
              <a:t>11/10/2021</a:t>
            </a:fld>
            <a:endParaRPr lang="vi-VN"/>
          </a:p>
        </p:txBody>
      </p:sp>
      <p:sp>
        <p:nvSpPr>
          <p:cNvPr id="3" name="Footer Placeholder 2">
            <a:extLst>
              <a:ext uri="{FF2B5EF4-FFF2-40B4-BE49-F238E27FC236}">
                <a16:creationId xmlns="" xmlns:a16="http://schemas.microsoft.com/office/drawing/2014/main" id="{0680111C-58C8-42E3-978C-01473FFC68E7}"/>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 xmlns:a16="http://schemas.microsoft.com/office/drawing/2014/main" id="{97A39732-C242-4828-B77C-5B8C68FE9364}"/>
              </a:ext>
            </a:extLst>
          </p:cNvPr>
          <p:cNvSpPr>
            <a:spLocks noGrp="1"/>
          </p:cNvSpPr>
          <p:nvPr>
            <p:ph type="sldNum" sz="quarter" idx="12"/>
          </p:nvPr>
        </p:nvSpPr>
        <p:spPr/>
        <p:txBody>
          <a:bodyPr/>
          <a:lstStyle/>
          <a:p>
            <a:fld id="{F725B275-1283-4190-8C66-47E80EE33E88}" type="slidenum">
              <a:rPr lang="vi-VN" smtClean="0"/>
              <a:t>‹#›</a:t>
            </a:fld>
            <a:endParaRPr lang="vi-VN"/>
          </a:p>
        </p:txBody>
      </p:sp>
    </p:spTree>
    <p:extLst>
      <p:ext uri="{BB962C8B-B14F-4D97-AF65-F5344CB8AC3E}">
        <p14:creationId xmlns:p14="http://schemas.microsoft.com/office/powerpoint/2010/main" val="3353394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1CF76A-587A-4A28-BBD4-849916A317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 xmlns:a16="http://schemas.microsoft.com/office/drawing/2014/main" id="{6CAF1ABA-4125-4E16-B824-EB6161F28A1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 xmlns:a16="http://schemas.microsoft.com/office/drawing/2014/main" id="{28E3AC97-4BFD-42FA-B513-F35EC20F97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2D9311EA-6A4F-40BF-9D8A-C7B8938F4BD6}"/>
              </a:ext>
            </a:extLst>
          </p:cNvPr>
          <p:cNvSpPr>
            <a:spLocks noGrp="1"/>
          </p:cNvSpPr>
          <p:nvPr>
            <p:ph type="dt" sz="half" idx="10"/>
          </p:nvPr>
        </p:nvSpPr>
        <p:spPr/>
        <p:txBody>
          <a:bodyPr/>
          <a:lstStyle/>
          <a:p>
            <a:fld id="{D08ED45A-02FE-4B60-A854-83B38255CFFC}" type="datetimeFigureOut">
              <a:rPr lang="vi-VN" smtClean="0"/>
              <a:t>11/10/2021</a:t>
            </a:fld>
            <a:endParaRPr lang="vi-VN"/>
          </a:p>
        </p:txBody>
      </p:sp>
      <p:sp>
        <p:nvSpPr>
          <p:cNvPr id="6" name="Footer Placeholder 5">
            <a:extLst>
              <a:ext uri="{FF2B5EF4-FFF2-40B4-BE49-F238E27FC236}">
                <a16:creationId xmlns="" xmlns:a16="http://schemas.microsoft.com/office/drawing/2014/main" id="{3A2C0A85-DEE3-4C71-B763-A632577F2B44}"/>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 xmlns:a16="http://schemas.microsoft.com/office/drawing/2014/main" id="{1E3A7DBA-A86E-47C3-B0BE-8593C6C95810}"/>
              </a:ext>
            </a:extLst>
          </p:cNvPr>
          <p:cNvSpPr>
            <a:spLocks noGrp="1"/>
          </p:cNvSpPr>
          <p:nvPr>
            <p:ph type="sldNum" sz="quarter" idx="12"/>
          </p:nvPr>
        </p:nvSpPr>
        <p:spPr/>
        <p:txBody>
          <a:bodyPr/>
          <a:lstStyle/>
          <a:p>
            <a:fld id="{F725B275-1283-4190-8C66-47E80EE33E88}" type="slidenum">
              <a:rPr lang="vi-VN" smtClean="0"/>
              <a:t>‹#›</a:t>
            </a:fld>
            <a:endParaRPr lang="vi-VN"/>
          </a:p>
        </p:txBody>
      </p:sp>
    </p:spTree>
    <p:extLst>
      <p:ext uri="{BB962C8B-B14F-4D97-AF65-F5344CB8AC3E}">
        <p14:creationId xmlns:p14="http://schemas.microsoft.com/office/powerpoint/2010/main" val="2960863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2D37DB6-862F-40D3-BD1E-DE7D37B7DC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 xmlns:a16="http://schemas.microsoft.com/office/drawing/2014/main" id="{148B878A-400C-4C1F-B6D9-4E559DC9C9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 xmlns:a16="http://schemas.microsoft.com/office/drawing/2014/main" id="{F68E572C-5B18-4591-8482-5F315E5A14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DB8E0D63-A0E7-484F-AD17-D06BE9CC2520}"/>
              </a:ext>
            </a:extLst>
          </p:cNvPr>
          <p:cNvSpPr>
            <a:spLocks noGrp="1"/>
          </p:cNvSpPr>
          <p:nvPr>
            <p:ph type="dt" sz="half" idx="10"/>
          </p:nvPr>
        </p:nvSpPr>
        <p:spPr/>
        <p:txBody>
          <a:bodyPr/>
          <a:lstStyle/>
          <a:p>
            <a:fld id="{D08ED45A-02FE-4B60-A854-83B38255CFFC}" type="datetimeFigureOut">
              <a:rPr lang="vi-VN" smtClean="0"/>
              <a:t>11/10/2021</a:t>
            </a:fld>
            <a:endParaRPr lang="vi-VN"/>
          </a:p>
        </p:txBody>
      </p:sp>
      <p:sp>
        <p:nvSpPr>
          <p:cNvPr id="6" name="Footer Placeholder 5">
            <a:extLst>
              <a:ext uri="{FF2B5EF4-FFF2-40B4-BE49-F238E27FC236}">
                <a16:creationId xmlns="" xmlns:a16="http://schemas.microsoft.com/office/drawing/2014/main" id="{8B4A194D-3979-4D2D-8478-B572CD9AA8AA}"/>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 xmlns:a16="http://schemas.microsoft.com/office/drawing/2014/main" id="{739F15ED-0C58-492D-BAB7-83A60C6B3D72}"/>
              </a:ext>
            </a:extLst>
          </p:cNvPr>
          <p:cNvSpPr>
            <a:spLocks noGrp="1"/>
          </p:cNvSpPr>
          <p:nvPr>
            <p:ph type="sldNum" sz="quarter" idx="12"/>
          </p:nvPr>
        </p:nvSpPr>
        <p:spPr/>
        <p:txBody>
          <a:bodyPr/>
          <a:lstStyle/>
          <a:p>
            <a:fld id="{F725B275-1283-4190-8C66-47E80EE33E88}" type="slidenum">
              <a:rPr lang="vi-VN" smtClean="0"/>
              <a:t>‹#›</a:t>
            </a:fld>
            <a:endParaRPr lang="vi-VN"/>
          </a:p>
        </p:txBody>
      </p:sp>
    </p:spTree>
    <p:extLst>
      <p:ext uri="{BB962C8B-B14F-4D97-AF65-F5344CB8AC3E}">
        <p14:creationId xmlns:p14="http://schemas.microsoft.com/office/powerpoint/2010/main" val="2215552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5950FD47-C975-43B9-8385-EB95E929F0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 xmlns:a16="http://schemas.microsoft.com/office/drawing/2014/main" id="{D185BFD9-F105-45F8-B4DA-4C49CFF68B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 xmlns:a16="http://schemas.microsoft.com/office/drawing/2014/main" id="{F0371E77-6FAB-43DD-B5F2-64B781773E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8ED45A-02FE-4B60-A854-83B38255CFFC}" type="datetimeFigureOut">
              <a:rPr lang="vi-VN" smtClean="0"/>
              <a:t>11/10/2021</a:t>
            </a:fld>
            <a:endParaRPr lang="vi-VN"/>
          </a:p>
        </p:txBody>
      </p:sp>
      <p:sp>
        <p:nvSpPr>
          <p:cNvPr id="5" name="Footer Placeholder 4">
            <a:extLst>
              <a:ext uri="{FF2B5EF4-FFF2-40B4-BE49-F238E27FC236}">
                <a16:creationId xmlns="" xmlns:a16="http://schemas.microsoft.com/office/drawing/2014/main" id="{591BF801-7041-44F8-A3E9-B05768BA6D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 xmlns:a16="http://schemas.microsoft.com/office/drawing/2014/main" id="{0DE89BDF-5CC5-42C9-840F-2100A842F9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25B275-1283-4190-8C66-47E80EE33E88}" type="slidenum">
              <a:rPr lang="vi-VN" smtClean="0"/>
              <a:t>‹#›</a:t>
            </a:fld>
            <a:endParaRPr lang="vi-VN"/>
          </a:p>
        </p:txBody>
      </p:sp>
    </p:spTree>
    <p:extLst>
      <p:ext uri="{BB962C8B-B14F-4D97-AF65-F5344CB8AC3E}">
        <p14:creationId xmlns:p14="http://schemas.microsoft.com/office/powerpoint/2010/main" val="3267833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comments" Target="../comments/comment1.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comments" Target="../comments/commen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comments" Target="../comments/comment3.xml"/><Relationship Id="rId5" Type="http://schemas.openxmlformats.org/officeDocument/2006/relationships/image" Target="../media/image27.png"/><Relationship Id="rId4" Type="http://schemas.openxmlformats.org/officeDocument/2006/relationships/image" Target="../media/image26.jpg"/></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slide" Target="slide32.xml"/><Relationship Id="rId3" Type="http://schemas.openxmlformats.org/officeDocument/2006/relationships/image" Target="../media/image30.png"/><Relationship Id="rId7" Type="http://schemas.openxmlformats.org/officeDocument/2006/relationships/slide" Target="slide29.xml"/><Relationship Id="rId12"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37.png"/><Relationship Id="rId11" Type="http://schemas.openxmlformats.org/officeDocument/2006/relationships/slide" Target="slide31.xml"/><Relationship Id="rId5" Type="http://schemas.openxmlformats.org/officeDocument/2006/relationships/image" Target="../media/image32.png"/><Relationship Id="rId10" Type="http://schemas.openxmlformats.org/officeDocument/2006/relationships/image" Target="../media/image31.png"/><Relationship Id="rId4" Type="http://schemas.openxmlformats.org/officeDocument/2006/relationships/image" Target="../media/image31.png"/><Relationship Id="rId9" Type="http://schemas.openxmlformats.org/officeDocument/2006/relationships/slide" Target="slide30.xml"/><Relationship Id="rId1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5.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48.jpeg"/><Relationship Id="rId4" Type="http://schemas.openxmlformats.org/officeDocument/2006/relationships/image" Target="../media/image47.jpe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11.png"/><Relationship Id="rId4" Type="http://schemas.openxmlformats.org/officeDocument/2006/relationships/image" Target="../media/image49.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41.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1.png"/><Relationship Id="rId3" Type="http://schemas.openxmlformats.org/officeDocument/2006/relationships/slideLayout" Target="../slideLayouts/slideLayout2.xml"/><Relationship Id="rId7" Type="http://schemas.openxmlformats.org/officeDocument/2006/relationships/image" Target="../media/image55.png"/><Relationship Id="rId12" Type="http://schemas.openxmlformats.org/officeDocument/2006/relationships/image" Target="../media/image60.gif"/><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4.png"/><Relationship Id="rId11" Type="http://schemas.openxmlformats.org/officeDocument/2006/relationships/image" Target="../media/image59.gif"/><Relationship Id="rId5" Type="http://schemas.openxmlformats.org/officeDocument/2006/relationships/image" Target="../media/image53.png"/><Relationship Id="rId10" Type="http://schemas.openxmlformats.org/officeDocument/2006/relationships/image" Target="../media/image58.gif"/><Relationship Id="rId4" Type="http://schemas.openxmlformats.org/officeDocument/2006/relationships/notesSlide" Target="../notesSlides/notesSlide41.xml"/><Relationship Id="rId9" Type="http://schemas.openxmlformats.org/officeDocument/2006/relationships/image" Target="../media/image57.png"/></Relationships>
</file>

<file path=ppt/slides/_rels/slide42.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audio" Target="../media/audio1.wav"/><Relationship Id="rId7" Type="http://schemas.openxmlformats.org/officeDocument/2006/relationships/image" Target="../media/image63.pn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audio" Target="../media/audio3.wav"/><Relationship Id="rId4" Type="http://schemas.openxmlformats.org/officeDocument/2006/relationships/audio" Target="../media/audio2.wav"/><Relationship Id="rId9" Type="http://schemas.openxmlformats.org/officeDocument/2006/relationships/image" Target="../media/image65.png"/></Relationships>
</file>

<file path=ppt/slides/_rels/slide43.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audio" Target="../media/audio1.wav"/><Relationship Id="rId7" Type="http://schemas.openxmlformats.org/officeDocument/2006/relationships/image" Target="../media/image65.pn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audio" Target="../media/audio2.wav"/><Relationship Id="rId4" Type="http://schemas.openxmlformats.org/officeDocument/2006/relationships/audio" Target="../media/audio3.wav"/></Relationships>
</file>

<file path=ppt/slides/_rels/slide4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audio" Target="../media/audio1.wav"/><Relationship Id="rId7" Type="http://schemas.openxmlformats.org/officeDocument/2006/relationships/image" Target="../media/image65.png"/><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audio" Target="../media/audio2.wav"/><Relationship Id="rId4" Type="http://schemas.openxmlformats.org/officeDocument/2006/relationships/audio" Target="../media/audio3.wav"/><Relationship Id="rId9" Type="http://schemas.openxmlformats.org/officeDocument/2006/relationships/image" Target="../media/image66.png"/></Relationships>
</file>

<file path=ppt/slides/_rels/slide45.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audio" Target="../media/audio1.wav"/><Relationship Id="rId7" Type="http://schemas.openxmlformats.org/officeDocument/2006/relationships/image" Target="../media/image65.png"/><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audio" Target="../media/audio2.wav"/><Relationship Id="rId4" Type="http://schemas.openxmlformats.org/officeDocument/2006/relationships/audio" Target="../media/audio3.wav"/><Relationship Id="rId9" Type="http://schemas.openxmlformats.org/officeDocument/2006/relationships/image" Target="../media/image66.png"/></Relationships>
</file>

<file path=ppt/slides/_rels/slide46.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audio" Target="../media/audio1.wav"/><Relationship Id="rId7" Type="http://schemas.openxmlformats.org/officeDocument/2006/relationships/image" Target="../media/image65.pn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audio" Target="../media/audio2.wav"/><Relationship Id="rId4" Type="http://schemas.openxmlformats.org/officeDocument/2006/relationships/audio" Target="../media/audio3.wav"/></Relationships>
</file>

<file path=ppt/slides/_rels/slide47.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audio" Target="../media/audio1.wav"/><Relationship Id="rId7" Type="http://schemas.openxmlformats.org/officeDocument/2006/relationships/image" Target="../media/image65.png"/><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audio" Target="../media/audio2.wav"/><Relationship Id="rId4" Type="http://schemas.openxmlformats.org/officeDocument/2006/relationships/audio" Target="../media/audio3.wav"/><Relationship Id="rId9" Type="http://schemas.openxmlformats.org/officeDocument/2006/relationships/image" Target="../media/image66.png"/></Relationships>
</file>

<file path=ppt/slides/_rels/slide48.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audio" Target="../media/audio1.wav"/><Relationship Id="rId7" Type="http://schemas.openxmlformats.org/officeDocument/2006/relationships/image" Target="../media/image65.png"/><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audio" Target="../media/audio2.wav"/><Relationship Id="rId4" Type="http://schemas.openxmlformats.org/officeDocument/2006/relationships/audio" Target="../media/audio3.wav"/></Relationships>
</file>

<file path=ppt/slides/_rels/slide49.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audio" Target="../media/audio1.wav"/><Relationship Id="rId7" Type="http://schemas.openxmlformats.org/officeDocument/2006/relationships/image" Target="../media/image63.png"/><Relationship Id="rId2" Type="http://schemas.openxmlformats.org/officeDocument/2006/relationships/notesSlide" Target="../notesSlides/notesSlide49.xml"/><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audio" Target="../media/audio3.wav"/><Relationship Id="rId4" Type="http://schemas.openxmlformats.org/officeDocument/2006/relationships/audio" Target="../media/audio2.wav"/><Relationship Id="rId9" Type="http://schemas.openxmlformats.org/officeDocument/2006/relationships/image" Target="../media/image65.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50.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audio" Target="../media/audio1.wav"/><Relationship Id="rId7" Type="http://schemas.openxmlformats.org/officeDocument/2006/relationships/image" Target="../media/image65.png"/><Relationship Id="rId2" Type="http://schemas.openxmlformats.org/officeDocument/2006/relationships/notesSlide" Target="../notesSlides/notesSlide50.xml"/><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audio" Target="../media/audio2.wav"/><Relationship Id="rId4" Type="http://schemas.openxmlformats.org/officeDocument/2006/relationships/audio" Target="../media/audio3.wav"/></Relationships>
</file>

<file path=ppt/slides/_rels/slide51.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audio" Target="../media/audio1.wav"/><Relationship Id="rId7" Type="http://schemas.openxmlformats.org/officeDocument/2006/relationships/image" Target="../media/image63.png"/><Relationship Id="rId2" Type="http://schemas.openxmlformats.org/officeDocument/2006/relationships/notesSlide" Target="../notesSlides/notesSlide51.xml"/><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audio" Target="../media/audio3.wav"/><Relationship Id="rId4" Type="http://schemas.openxmlformats.org/officeDocument/2006/relationships/audio" Target="../media/audio2.wav"/><Relationship Id="rId9" Type="http://schemas.openxmlformats.org/officeDocument/2006/relationships/image" Target="../media/image65.png"/></Relationships>
</file>

<file path=ppt/slides/_rels/slide52.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audio" Target="../media/audio1.wav"/><Relationship Id="rId7" Type="http://schemas.openxmlformats.org/officeDocument/2006/relationships/image" Target="../media/image65.png"/><Relationship Id="rId2" Type="http://schemas.openxmlformats.org/officeDocument/2006/relationships/notesSlide" Target="../notesSlides/notesSlide52.xml"/><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audio" Target="../media/audio2.wav"/><Relationship Id="rId4" Type="http://schemas.openxmlformats.org/officeDocument/2006/relationships/audio" Target="../media/audio3.wav"/><Relationship Id="rId9" Type="http://schemas.openxmlformats.org/officeDocument/2006/relationships/image" Target="../media/image66.png"/></Relationships>
</file>

<file path=ppt/slides/_rels/slide53.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audio" Target="../media/audio1.wav"/><Relationship Id="rId7" Type="http://schemas.openxmlformats.org/officeDocument/2006/relationships/image" Target="../media/image65.png"/><Relationship Id="rId2" Type="http://schemas.openxmlformats.org/officeDocument/2006/relationships/notesSlide" Target="../notesSlides/notesSlide53.xml"/><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audio" Target="../media/audio2.wav"/><Relationship Id="rId4" Type="http://schemas.openxmlformats.org/officeDocument/2006/relationships/audio" Target="../media/audio3.wav"/></Relationships>
</file>

<file path=ppt/slides/_rels/slide54.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audio" Target="../media/audio1.wav"/><Relationship Id="rId7" Type="http://schemas.openxmlformats.org/officeDocument/2006/relationships/image" Target="../media/image65.png"/><Relationship Id="rId2" Type="http://schemas.openxmlformats.org/officeDocument/2006/relationships/notesSlide" Target="../notesSlides/notesSlide54.xml"/><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audio" Target="../media/audio2.wav"/><Relationship Id="rId4" Type="http://schemas.openxmlformats.org/officeDocument/2006/relationships/audio" Target="../media/audio3.wav"/></Relationships>
</file>

<file path=ppt/slides/_rels/slide55.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audio" Target="../media/audio1.wav"/><Relationship Id="rId7" Type="http://schemas.openxmlformats.org/officeDocument/2006/relationships/image" Target="../media/image65.png"/><Relationship Id="rId2" Type="http://schemas.openxmlformats.org/officeDocument/2006/relationships/notesSlide" Target="../notesSlides/notesSlide55.xml"/><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audio" Target="../media/audio2.wav"/><Relationship Id="rId4" Type="http://schemas.openxmlformats.org/officeDocument/2006/relationships/audio" Target="../media/audio3.wav"/><Relationship Id="rId9" Type="http://schemas.openxmlformats.org/officeDocument/2006/relationships/image" Target="../media/image66.png"/></Relationships>
</file>

<file path=ppt/slides/_rels/slide56.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audio" Target="../media/audio1.wav"/><Relationship Id="rId7" Type="http://schemas.openxmlformats.org/officeDocument/2006/relationships/image" Target="../media/image65.png"/><Relationship Id="rId2" Type="http://schemas.openxmlformats.org/officeDocument/2006/relationships/notesSlide" Target="../notesSlides/notesSlide56.xml"/><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audio" Target="../media/audio2.wav"/><Relationship Id="rId4" Type="http://schemas.openxmlformats.org/officeDocument/2006/relationships/audio" Target="../media/audio3.wav"/></Relationships>
</file>

<file path=ppt/slides/_rels/slide57.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audio" Target="../media/audio1.wav"/><Relationship Id="rId7" Type="http://schemas.openxmlformats.org/officeDocument/2006/relationships/image" Target="../media/image65.png"/><Relationship Id="rId2" Type="http://schemas.openxmlformats.org/officeDocument/2006/relationships/notesSlide" Target="../notesSlides/notesSlide57.xml"/><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audio" Target="../media/audio2.wav"/><Relationship Id="rId4" Type="http://schemas.openxmlformats.org/officeDocument/2006/relationships/audio" Target="../media/audio3.wav"/></Relationships>
</file>

<file path=ppt/slides/_rels/slide5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8.xml"/><Relationship Id="rId1" Type="http://schemas.openxmlformats.org/officeDocument/2006/relationships/slideLayout" Target="../slideLayouts/slideLayout7.xml"/><Relationship Id="rId5" Type="http://schemas.openxmlformats.org/officeDocument/2006/relationships/comments" Target="../comments/comment4.xml"/><Relationship Id="rId4" Type="http://schemas.openxmlformats.org/officeDocument/2006/relationships/image" Target="../media/image68.png"/></Relationships>
</file>

<file path=ppt/slides/_rels/slide59.xml.rels><?xml version="1.0" encoding="UTF-8" standalone="yes"?>
<Relationships xmlns="http://schemas.openxmlformats.org/package/2006/relationships"><Relationship Id="rId3" Type="http://schemas.openxmlformats.org/officeDocument/2006/relationships/image" Target="../media/image69.emf"/><Relationship Id="rId7" Type="http://schemas.openxmlformats.org/officeDocument/2006/relationships/image" Target="../media/image73.png"/><Relationship Id="rId2" Type="http://schemas.openxmlformats.org/officeDocument/2006/relationships/notesSlide" Target="../notesSlides/notesSlide59.xml"/><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9B3AFED4-D592-4387-B49E-82CB0AF533AE}"/>
              </a:ext>
            </a:extLst>
          </p:cNvPr>
          <p:cNvSpPr>
            <a:spLocks noChangeArrowheads="1"/>
          </p:cNvSpPr>
          <p:nvPr/>
        </p:nvSpPr>
        <p:spPr bwMode="auto">
          <a:xfrm rot="10800000" flipV="1">
            <a:off x="332509" y="1196699"/>
            <a:ext cx="11536218" cy="535531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457200" marR="0" lvl="0" indent="-45720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Có</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9</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câu</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hỏi</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ch</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ứa</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các</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kí</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tự</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W, B, A, D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chỉ</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GV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biết</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mỗi</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kí</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tự</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có</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giá</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trị</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như</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sau</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a:t>
            </a:r>
          </a:p>
          <a:p>
            <a:pPr marR="0" lvl="0" indent="534988" algn="l" defTabSz="914400" rtl="0" eaLnBrk="0" fontAlgn="base" latinLnBrk="0" hangingPunct="0">
              <a:lnSpc>
                <a:spcPct val="100000"/>
              </a:lnSpc>
              <a:spcBef>
                <a:spcPct val="0"/>
              </a:spcBef>
              <a:spcAft>
                <a:spcPct val="0"/>
              </a:spcAft>
              <a:buClrTx/>
              <a:buSzTx/>
              <a:tabLst/>
            </a:pPr>
            <a:endParaRPr kumimoji="0" lang="en-US" altLang="en-US" sz="900" b="0" i="0" u="none" strike="noStrike" cap="none" normalizeH="0" baseline="0" dirty="0">
              <a:ln>
                <a:noFill/>
              </a:ln>
              <a:solidFill>
                <a:srgbClr val="FFC000"/>
              </a:solidFill>
              <a:effectLst/>
              <a:latin typeface="#9Slide03 Arima Madurai Black" panose="00000A00000000000000" pitchFamily="2" charset="0"/>
              <a:cs typeface="#9Slide03 Arima Madurai Black" panose="00000A00000000000000" pitchFamily="2" charset="0"/>
            </a:endParaRPr>
          </a:p>
          <a:p>
            <a:pPr marR="0" lvl="0" indent="534988" algn="l" defTabSz="914400" rtl="0" eaLnBrk="0" fontAlgn="base" latinLnBrk="0" hangingPunct="0">
              <a:lnSpc>
                <a:spcPct val="150000"/>
              </a:lnSpc>
              <a:spcBef>
                <a:spcPct val="0"/>
              </a:spcBef>
              <a:spcAft>
                <a:spcPct val="0"/>
              </a:spcAft>
              <a:buClrTx/>
              <a:buSzTx/>
              <a:tabLst/>
            </a:pPr>
            <a:r>
              <a:rPr kumimoji="0" lang="en-US" altLang="en-US" sz="2800" b="0" i="0" u="none" strike="noStrike" cap="none" normalizeH="0" baseline="0" dirty="0">
                <a:ln>
                  <a:noFill/>
                </a:ln>
                <a:solidFill>
                  <a:srgbClr val="FFC000"/>
                </a:solidFill>
                <a:effectLst/>
                <a:latin typeface="#9Slide03 Arima Madurai Black" panose="00000A00000000000000" pitchFamily="2" charset="0"/>
                <a:cs typeface="#9Slide03 Arima Madurai Black" panose="00000A00000000000000" pitchFamily="2" charset="0"/>
              </a:rPr>
              <a:t>- (W)</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OW  : +20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điểm</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cho</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nhóm</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mình</a:t>
            </a:r>
            <a:endParaRPr lang="en-US" altLang="en-US" sz="2800" dirty="0">
              <a:solidFill>
                <a:srgbClr val="333333"/>
              </a:solidFill>
              <a:latin typeface="#9Slide03 Arima Madurai Black" panose="00000A00000000000000" pitchFamily="2" charset="0"/>
              <a:cs typeface="#9Slide03 Arima Madurai Black" panose="00000A00000000000000" pitchFamily="2" charset="0"/>
            </a:endParaRPr>
          </a:p>
          <a:p>
            <a:pPr marR="0" lvl="0" indent="534988" algn="l" defTabSz="914400" rtl="0" eaLnBrk="0" fontAlgn="base" latinLnBrk="0" hangingPunct="0">
              <a:lnSpc>
                <a:spcPct val="150000"/>
              </a:lnSpc>
              <a:spcBef>
                <a:spcPct val="0"/>
              </a:spcBef>
              <a:spcAft>
                <a:spcPct val="0"/>
              </a:spcAft>
              <a:buClrTx/>
              <a:buSzTx/>
              <a:tabLst/>
            </a:pPr>
            <a:r>
              <a:rPr kumimoji="0" lang="en-US" altLang="en-US" sz="2800" b="0" i="0" u="none" strike="noStrike" cap="none" normalizeH="0" baseline="0" dirty="0">
                <a:ln>
                  <a:noFill/>
                </a:ln>
                <a:solidFill>
                  <a:srgbClr val="FF0000"/>
                </a:solidFill>
                <a:effectLst/>
                <a:latin typeface="#9Slide03 Arima Madurai Black" panose="00000A00000000000000" pitchFamily="2" charset="0"/>
                <a:cs typeface="#9Slide03 Arima Madurai Black" panose="00000A00000000000000" pitchFamily="2" charset="0"/>
              </a:rPr>
              <a:t>- (B)</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OOM: -20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điểm</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cho</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nhóm</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mình</a:t>
            </a:r>
            <a:endPar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endParaRPr>
          </a:p>
          <a:p>
            <a:pPr marR="0" lvl="0" indent="534988" algn="l" defTabSz="914400" rtl="0" eaLnBrk="0" fontAlgn="base" latinLnBrk="0" hangingPunct="0">
              <a:lnSpc>
                <a:spcPct val="150000"/>
              </a:lnSpc>
              <a:spcBef>
                <a:spcPct val="0"/>
              </a:spcBef>
              <a:spcAft>
                <a:spcPct val="0"/>
              </a:spcAft>
              <a:buClrTx/>
              <a:buSzTx/>
              <a:buFontTx/>
              <a:buNone/>
              <a:tabLst/>
            </a:pPr>
            <a:r>
              <a:rPr kumimoji="0" lang="en-US" altLang="en-US" sz="2800" b="0" i="0" u="none" strike="noStrike" cap="none" normalizeH="0" baseline="0" dirty="0">
                <a:ln>
                  <a:noFill/>
                </a:ln>
                <a:solidFill>
                  <a:srgbClr val="00B050"/>
                </a:solidFill>
                <a:effectLst/>
                <a:latin typeface="#9Slide03 Arima Madurai Black" panose="00000A00000000000000" pitchFamily="2" charset="0"/>
                <a:cs typeface="#9Slide03 Arima Madurai Black" panose="00000A00000000000000" pitchFamily="2" charset="0"/>
              </a:rPr>
              <a:t>- (A)</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NGEL: +10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điểm</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cho</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nhóm</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khác</a:t>
            </a:r>
            <a:endPar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endParaRPr>
          </a:p>
          <a:p>
            <a:pPr marR="0" lvl="0" indent="534988" algn="l" defTabSz="914400" rtl="0" eaLnBrk="0" fontAlgn="base" latinLnBrk="0" hangingPunct="0">
              <a:lnSpc>
                <a:spcPct val="150000"/>
              </a:lnSpc>
              <a:spcBef>
                <a:spcPct val="0"/>
              </a:spcBef>
              <a:spcAft>
                <a:spcPct val="0"/>
              </a:spcAft>
              <a:buClrTx/>
              <a:buSzTx/>
              <a:buFontTx/>
              <a:buNone/>
              <a:tabLst/>
            </a:pPr>
            <a:r>
              <a:rPr kumimoji="0" lang="en-US" altLang="en-US" sz="2800" b="0" i="0" u="none" strike="noStrike" cap="none" normalizeH="0" baseline="0" dirty="0">
                <a:ln>
                  <a:noFill/>
                </a:ln>
                <a:solidFill>
                  <a:srgbClr val="7030A0"/>
                </a:solidFill>
                <a:effectLst/>
                <a:latin typeface="#9Slide03 Arima Madurai Black" panose="00000A00000000000000" pitchFamily="2" charset="0"/>
                <a:cs typeface="#9Slide03 Arima Madurai Black" panose="00000A00000000000000" pitchFamily="2" charset="0"/>
              </a:rPr>
              <a:t>- (E)</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EVIL: -10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điểm</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cho</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nhóm</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khác</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900" dirty="0">
              <a:solidFill>
                <a:srgbClr val="333333"/>
              </a:solidFill>
              <a:latin typeface="#9Slide03 Arima Madurai Black" panose="00000A00000000000000" pitchFamily="2" charset="0"/>
              <a:cs typeface="#9Slide03 Arima Madurai Black" panose="00000A00000000000000" pitchFamily="2" charset="0"/>
            </a:endParaRPr>
          </a:p>
          <a:p>
            <a:pPr marL="457200" indent="-457200">
              <a:buFont typeface="Wingdings" panose="05000000000000000000" pitchFamily="2" charset="2"/>
              <a:buChar char="v"/>
            </a:pPr>
            <a:r>
              <a:rPr lang="en-US" altLang="en-US" sz="2800" dirty="0">
                <a:solidFill>
                  <a:srgbClr val="333333"/>
                </a:solidFill>
                <a:latin typeface="#9Slide03 Arima Madurai Black" panose="00000A00000000000000" pitchFamily="2" charset="0"/>
                <a:cs typeface="#9Slide03 Arima Madurai Black" panose="00000A00000000000000" pitchFamily="2" charset="0"/>
              </a:rPr>
              <a:t>4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đội</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ch</a:t>
            </a:r>
            <a:r>
              <a:rPr lang="vi-VN" altLang="en-US" sz="2800" dirty="0">
                <a:solidFill>
                  <a:srgbClr val="333333"/>
                </a:solidFill>
                <a:latin typeface="#9Slide03 Arima Madurai Black" panose="00000A00000000000000" pitchFamily="2" charset="0"/>
                <a:cs typeface="#9Slide03 Arima Madurai Black" panose="00000A00000000000000" pitchFamily="2" charset="0"/>
              </a:rPr>
              <a:t>ơ</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i</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sym typeface="Wingdings" panose="05000000000000000000" pitchFamily="2" charset="2"/>
              </a:rPr>
              <a:t>lần</a:t>
            </a:r>
            <a:r>
              <a:rPr lang="en-US" altLang="en-US" sz="2800" dirty="0">
                <a:solidFill>
                  <a:srgbClr val="333333"/>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sym typeface="Wingdings" panose="05000000000000000000" pitchFamily="2" charset="2"/>
              </a:rPr>
              <a:t>lượt</a:t>
            </a:r>
            <a:r>
              <a:rPr lang="en-US" altLang="en-US" sz="2800" dirty="0">
                <a:solidFill>
                  <a:srgbClr val="333333"/>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chọn</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ô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sỗ</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ngẫu</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nhiên</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và</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trả</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lời</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câu</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hỏi</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p>
          <a:p>
            <a:pPr indent="534988"/>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Đúng</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a:solidFill>
                  <a:srgbClr val="333333"/>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sym typeface="Wingdings" panose="05000000000000000000" pitchFamily="2" charset="2"/>
              </a:rPr>
              <a:t>N</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hận</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giá</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trị</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đúng</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kí</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tự</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(W,B,A,E)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sau</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ô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mình</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chọn</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a:t>
            </a:r>
            <a:endParaRPr lang="en-US" altLang="en-US" sz="1600" dirty="0">
              <a:latin typeface="#9Slide03 Arima Madurai Black" panose="00000A00000000000000" pitchFamily="2" charset="0"/>
              <a:cs typeface="#9Slide03 Arima Madurai Black" panose="00000A00000000000000" pitchFamily="2" charset="0"/>
            </a:endParaRPr>
          </a:p>
          <a:p>
            <a:pPr lvl="0" indent="534988"/>
            <a:endParaRPr lang="en-US" altLang="en-US" sz="1600" dirty="0">
              <a:latin typeface="#9Slide03 Arima Madurai Black" panose="00000A00000000000000" pitchFamily="2" charset="0"/>
              <a:cs typeface="#9Slide03 Arima Madurai Black" panose="00000A00000000000000" pitchFamily="2" charset="0"/>
            </a:endParaRPr>
          </a:p>
          <a:p>
            <a:pPr lvl="0" indent="534988"/>
            <a:r>
              <a:rPr lang="en-US" altLang="en-US" sz="2800" dirty="0">
                <a:solidFill>
                  <a:srgbClr val="333333"/>
                </a:solidFill>
                <a:latin typeface="#9Slide03 Arima Madurai Black" panose="00000A00000000000000" pitchFamily="2" charset="0"/>
                <a:cs typeface="#9Slide03 Arima Madurai Black" panose="00000A00000000000000" pitchFamily="2" charset="0"/>
              </a:rPr>
              <a:t>- Sai </a:t>
            </a:r>
            <a:r>
              <a:rPr lang="en-US" altLang="en-US" sz="2800" dirty="0">
                <a:solidFill>
                  <a:srgbClr val="333333"/>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sym typeface="Wingdings" panose="05000000000000000000" pitchFamily="2" charset="2"/>
              </a:rPr>
              <a:t>Nhường</a:t>
            </a:r>
            <a:r>
              <a:rPr lang="en-US" altLang="en-US" sz="2800" dirty="0">
                <a:solidFill>
                  <a:srgbClr val="333333"/>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sym typeface="Wingdings" panose="05000000000000000000" pitchFamily="2" charset="2"/>
              </a:rPr>
              <a:t>quyền</a:t>
            </a:r>
            <a:r>
              <a:rPr lang="en-US" altLang="en-US" sz="2800" dirty="0">
                <a:solidFill>
                  <a:srgbClr val="333333"/>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trả</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lời</a:t>
            </a:r>
            <a:endParaRPr kumimoji="0" lang="en-US" altLang="en-US" sz="9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endParaRPr>
          </a:p>
        </p:txBody>
      </p:sp>
      <p:sp>
        <p:nvSpPr>
          <p:cNvPr id="3" name="Rectangle 2">
            <a:extLst>
              <a:ext uri="{FF2B5EF4-FFF2-40B4-BE49-F238E27FC236}">
                <a16:creationId xmlns="" xmlns:a16="http://schemas.microsoft.com/office/drawing/2014/main" id="{69F7E39A-EA9D-4A16-9E0E-481E440D0E38}"/>
              </a:ext>
            </a:extLst>
          </p:cNvPr>
          <p:cNvSpPr/>
          <p:nvPr/>
        </p:nvSpPr>
        <p:spPr>
          <a:xfrm>
            <a:off x="3733815" y="371825"/>
            <a:ext cx="4673074" cy="707886"/>
          </a:xfrm>
          <a:prstGeom prst="rect">
            <a:avLst/>
          </a:prstGeom>
        </p:spPr>
        <p:txBody>
          <a:bodyPr wrap="none">
            <a:spAutoFit/>
          </a:bodyPr>
          <a:lstStyle/>
          <a:p>
            <a:pPr lvl="0" eaLnBrk="0" fontAlgn="base" hangingPunct="0">
              <a:spcBef>
                <a:spcPct val="0"/>
              </a:spcBef>
              <a:spcAft>
                <a:spcPct val="0"/>
              </a:spcAft>
            </a:pPr>
            <a:r>
              <a:rPr lang="en-US" altLang="en-US" sz="4000" b="1" dirty="0">
                <a:solidFill>
                  <a:srgbClr val="FF0000"/>
                </a:solidFill>
                <a:latin typeface="#9Slide03 Arima Madurai Black" panose="00000A00000000000000" pitchFamily="2" charset="0"/>
                <a:cs typeface="#9Slide03 Arima Madurai Black" panose="00000A00000000000000" pitchFamily="2" charset="0"/>
              </a:rPr>
              <a:t>TRÒ CHƠI: W-B-A-E</a:t>
            </a:r>
            <a:endParaRPr lang="en-US" altLang="en-US" sz="4000" dirty="0">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2498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5" descr="图片包含 植物&#10;&#10;已生成极高可信度的说明">
            <a:extLst>
              <a:ext uri="{FF2B5EF4-FFF2-40B4-BE49-F238E27FC236}">
                <a16:creationId xmlns="" xmlns:a16="http://schemas.microsoft.com/office/drawing/2014/main" id="{5012844F-4D89-40C8-8609-E3FAD10E2D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1675" y="271463"/>
            <a:ext cx="4443413" cy="293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6">
            <a:extLst>
              <a:ext uri="{FF2B5EF4-FFF2-40B4-BE49-F238E27FC236}">
                <a16:creationId xmlns="" xmlns:a16="http://schemas.microsoft.com/office/drawing/2014/main" id="{C0E31C1E-FCC7-4493-AAA4-F06F70DE3166}"/>
              </a:ext>
            </a:extLst>
          </p:cNvPr>
          <p:cNvPicPr>
            <a:picLocks noChangeAspect="1"/>
          </p:cNvPicPr>
          <p:nvPr/>
        </p:nvPicPr>
        <p:blipFill>
          <a:blip r:embed="rId4"/>
          <a:srcRect l="32526" t="24218" r="33954" b="16190"/>
          <a:stretch>
            <a:fillRect/>
          </a:stretch>
        </p:blipFill>
        <p:spPr>
          <a:xfrm>
            <a:off x="3880883" y="914400"/>
            <a:ext cx="4430233" cy="4430233"/>
          </a:xfrm>
          <a:custGeom>
            <a:avLst/>
            <a:gdLst>
              <a:gd name="connsiteX0" fmla="*/ 2043404 w 4086808"/>
              <a:gd name="connsiteY0" fmla="*/ 0 h 4086808"/>
              <a:gd name="connsiteX1" fmla="*/ 4086808 w 4086808"/>
              <a:gd name="connsiteY1" fmla="*/ 2043404 h 4086808"/>
              <a:gd name="connsiteX2" fmla="*/ 2043404 w 4086808"/>
              <a:gd name="connsiteY2" fmla="*/ 4086808 h 4086808"/>
              <a:gd name="connsiteX3" fmla="*/ 0 w 4086808"/>
              <a:gd name="connsiteY3" fmla="*/ 2043404 h 4086808"/>
              <a:gd name="connsiteX4" fmla="*/ 2043404 w 4086808"/>
              <a:gd name="connsiteY4" fmla="*/ 0 h 408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6808" h="4086808">
                <a:moveTo>
                  <a:pt x="2043404" y="0"/>
                </a:moveTo>
                <a:cubicBezTo>
                  <a:pt x="3171945" y="0"/>
                  <a:pt x="4086808" y="914863"/>
                  <a:pt x="4086808" y="2043404"/>
                </a:cubicBezTo>
                <a:cubicBezTo>
                  <a:pt x="4086808" y="3171945"/>
                  <a:pt x="3171945" y="4086808"/>
                  <a:pt x="2043404" y="4086808"/>
                </a:cubicBezTo>
                <a:cubicBezTo>
                  <a:pt x="914863" y="4086808"/>
                  <a:pt x="0" y="3171945"/>
                  <a:pt x="0" y="2043404"/>
                </a:cubicBezTo>
                <a:cubicBezTo>
                  <a:pt x="0" y="914863"/>
                  <a:pt x="914863" y="0"/>
                  <a:pt x="2043404" y="0"/>
                </a:cubicBezTo>
                <a:close/>
              </a:path>
            </a:pathLst>
          </a:custGeom>
        </p:spPr>
      </p:pic>
      <p:sp>
        <p:nvSpPr>
          <p:cNvPr id="4" name="文本框 7">
            <a:extLst>
              <a:ext uri="{FF2B5EF4-FFF2-40B4-BE49-F238E27FC236}">
                <a16:creationId xmlns="" xmlns:a16="http://schemas.microsoft.com/office/drawing/2014/main" id="{49D91CE0-A159-4909-99F7-B2C70F5635DC}"/>
              </a:ext>
            </a:extLst>
          </p:cNvPr>
          <p:cNvSpPr txBox="1">
            <a:spLocks noChangeArrowheads="1"/>
          </p:cNvSpPr>
          <p:nvPr/>
        </p:nvSpPr>
        <p:spPr bwMode="auto">
          <a:xfrm>
            <a:off x="4076700" y="1541463"/>
            <a:ext cx="4038600"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SG" altLang="zh-CN" sz="6000">
                <a:solidFill>
                  <a:srgbClr val="FF0000"/>
                </a:solidFill>
                <a:latin typeface="#9Slide03 Arima Madurai Black" panose="00000A00000000000000" pitchFamily="2" charset="0"/>
                <a:cs typeface="#9Slide03 Arima Madurai Black" panose="00000A00000000000000" pitchFamily="2" charset="0"/>
              </a:rPr>
              <a:t>II. Đọc</a:t>
            </a:r>
          </a:p>
          <a:p>
            <a:pPr algn="ctr">
              <a:lnSpc>
                <a:spcPct val="100000"/>
              </a:lnSpc>
              <a:spcBef>
                <a:spcPct val="0"/>
              </a:spcBef>
              <a:buFontTx/>
              <a:buNone/>
            </a:pPr>
            <a:r>
              <a:rPr lang="en-SG" altLang="zh-CN" sz="6000">
                <a:solidFill>
                  <a:srgbClr val="FF0000"/>
                </a:solidFill>
                <a:latin typeface="#9Slide03 Arima Madurai Black" panose="00000A00000000000000" pitchFamily="2" charset="0"/>
                <a:cs typeface="#9Slide03 Arima Madurai Black" panose="00000A00000000000000" pitchFamily="2" charset="0"/>
              </a:rPr>
              <a:t>hiểu văn bản</a:t>
            </a:r>
            <a:endParaRPr lang="zh-CN" altLang="en-US" sz="6000">
              <a:solidFill>
                <a:srgbClr val="FF0000"/>
              </a:solidFill>
              <a:latin typeface="#9Slide03 Arima Madurai Black" panose="00000A00000000000000" pitchFamily="2" charset="0"/>
              <a:cs typeface="#9Slide03 Arima Madurai Black" panose="00000A00000000000000" pitchFamily="2" charset="0"/>
            </a:endParaRPr>
          </a:p>
        </p:txBody>
      </p:sp>
      <p:pic>
        <p:nvPicPr>
          <p:cNvPr id="6" name="图片 10" descr="图片包含 鲜花, 花瓶, 餐桌, 植物&#10;&#10;已生成极高可信度的说明">
            <a:extLst>
              <a:ext uri="{FF2B5EF4-FFF2-40B4-BE49-F238E27FC236}">
                <a16:creationId xmlns="" xmlns:a16="http://schemas.microsoft.com/office/drawing/2014/main" id="{D5982CFF-670F-4B4A-9F96-81E40D6F5F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9995632" flipH="1">
            <a:off x="3775075" y="3262313"/>
            <a:ext cx="1900238" cy="257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2">
            <a:extLst>
              <a:ext uri="{FF2B5EF4-FFF2-40B4-BE49-F238E27FC236}">
                <a16:creationId xmlns="" xmlns:a16="http://schemas.microsoft.com/office/drawing/2014/main" id="{6A5A2F33-F754-4532-A73B-A539E9DCDC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0600" y="4270375"/>
            <a:ext cx="8623300"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par>
                          <p:cTn id="15" fill="hold" nodeType="afterGroup">
                            <p:stCondLst>
                              <p:cond delay="1000"/>
                            </p:stCondLst>
                            <p:childTnLst>
                              <p:par>
                                <p:cTn id="16" presetID="10" presetClass="entr" presetSubtype="0"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par>
                          <p:cTn id="19" fill="hold" nodeType="afterGroup">
                            <p:stCondLst>
                              <p:cond delay="1500"/>
                            </p:stCondLst>
                            <p:childTnLst>
                              <p:par>
                                <p:cTn id="20" presetID="10"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p:cTn id="27" dur="500" fill="hold"/>
                                        <p:tgtEl>
                                          <p:spTgt spid="4"/>
                                        </p:tgtEl>
                                        <p:attrNameLst>
                                          <p:attrName>ppt_w</p:attrName>
                                        </p:attrNameLst>
                                      </p:cBhvr>
                                      <p:tavLst>
                                        <p:tav tm="0">
                                          <p:val>
                                            <p:fltVal val="0"/>
                                          </p:val>
                                        </p:tav>
                                        <p:tav tm="100000">
                                          <p:val>
                                            <p:strVal val="#ppt_w"/>
                                          </p:val>
                                        </p:tav>
                                      </p:tavLst>
                                    </p:anim>
                                    <p:anim calcmode="lin" valueType="num">
                                      <p:cBhvr>
                                        <p:cTn id="28" dur="500" fill="hold"/>
                                        <p:tgtEl>
                                          <p:spTgt spid="4"/>
                                        </p:tgtEl>
                                        <p:attrNameLst>
                                          <p:attrName>ppt_h</p:attrName>
                                        </p:attrNameLst>
                                      </p:cBhvr>
                                      <p:tavLst>
                                        <p:tav tm="0">
                                          <p:val>
                                            <p:fltVal val="0"/>
                                          </p:val>
                                        </p:tav>
                                        <p:tav tm="100000">
                                          <p:val>
                                            <p:strVal val="#ppt_h"/>
                                          </p:val>
                                        </p:tav>
                                      </p:tavLst>
                                    </p:anim>
                                    <p:animEffect transition="in" filter="fade">
                                      <p:cBhvr>
                                        <p:cTn id="2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F9711CFE-C873-4B23-812D-A8D90B4CBD6E}"/>
              </a:ext>
            </a:extLst>
          </p:cNvPr>
          <p:cNvSpPr txBox="1"/>
          <p:nvPr/>
        </p:nvSpPr>
        <p:spPr>
          <a:xfrm>
            <a:off x="2862582" y="415636"/>
            <a:ext cx="6466835" cy="646331"/>
          </a:xfrm>
          <a:prstGeom prst="rect">
            <a:avLst/>
          </a:prstGeom>
          <a:noFill/>
        </p:spPr>
        <p:txBody>
          <a:bodyPr wrap="none" rtlCol="0">
            <a:spAutoFit/>
          </a:bodyPr>
          <a:lstStyle/>
          <a:p>
            <a:r>
              <a:rPr lang="en-SG" sz="3600" dirty="0">
                <a:solidFill>
                  <a:srgbClr val="FF0000"/>
                </a:solidFill>
                <a:latin typeface="#9Slide03 Arima Madurai Black" panose="00000A00000000000000" pitchFamily="2" charset="0"/>
                <a:cs typeface="#9Slide03 Arima Madurai Black" panose="00000A00000000000000" pitchFamily="2" charset="0"/>
              </a:rPr>
              <a:t>MỘT SỐ KHÁI NIỆM CẦN THIẾT</a:t>
            </a:r>
          </a:p>
        </p:txBody>
      </p:sp>
      <p:sp>
        <p:nvSpPr>
          <p:cNvPr id="4" name="Oval 3">
            <a:extLst>
              <a:ext uri="{FF2B5EF4-FFF2-40B4-BE49-F238E27FC236}">
                <a16:creationId xmlns="" xmlns:a16="http://schemas.microsoft.com/office/drawing/2014/main" id="{32D9F3AA-B9B1-4210-B171-F3AC59B32D86}"/>
              </a:ext>
            </a:extLst>
          </p:cNvPr>
          <p:cNvSpPr/>
          <p:nvPr/>
        </p:nvSpPr>
        <p:spPr>
          <a:xfrm>
            <a:off x="369454" y="2253673"/>
            <a:ext cx="3556000" cy="3666836"/>
          </a:xfrm>
          <a:prstGeom prst="ellipse">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SG" sz="3200" dirty="0" err="1">
                <a:latin typeface="#9Slide03 Arima Madurai Black" panose="00000A00000000000000" pitchFamily="2" charset="0"/>
                <a:cs typeface="#9Slide03 Arima Madurai Black" panose="00000A00000000000000" pitchFamily="2" charset="0"/>
              </a:rPr>
              <a:t>Bút</a:t>
            </a:r>
            <a:r>
              <a:rPr lang="en-SG" sz="3200" dirty="0">
                <a:latin typeface="#9Slide03 Arima Madurai Black" panose="00000A00000000000000" pitchFamily="2" charset="0"/>
                <a:cs typeface="#9Slide03 Arima Madurai Black" panose="00000A00000000000000" pitchFamily="2" charset="0"/>
              </a:rPr>
              <a:t> </a:t>
            </a:r>
            <a:r>
              <a:rPr lang="en-SG" sz="3200" dirty="0" err="1">
                <a:latin typeface="#9Slide03 Arima Madurai Black" panose="00000A00000000000000" pitchFamily="2" charset="0"/>
                <a:cs typeface="#9Slide03 Arima Madurai Black" panose="00000A00000000000000" pitchFamily="2" charset="0"/>
              </a:rPr>
              <a:t>pháp</a:t>
            </a:r>
            <a:r>
              <a:rPr lang="en-SG" sz="3200" dirty="0">
                <a:latin typeface="#9Slide03 Arima Madurai Black" panose="00000A00000000000000" pitchFamily="2" charset="0"/>
                <a:cs typeface="#9Slide03 Arima Madurai Black" panose="00000A00000000000000" pitchFamily="2" charset="0"/>
              </a:rPr>
              <a:t> </a:t>
            </a:r>
            <a:r>
              <a:rPr lang="en-SG" sz="3200" dirty="0" err="1">
                <a:latin typeface="#9Slide03 Arima Madurai Black" panose="00000A00000000000000" pitchFamily="2" charset="0"/>
                <a:cs typeface="#9Slide03 Arima Madurai Black" panose="00000A00000000000000" pitchFamily="2" charset="0"/>
              </a:rPr>
              <a:t>lí</a:t>
            </a:r>
            <a:r>
              <a:rPr lang="en-SG" sz="3200" dirty="0">
                <a:latin typeface="#9Slide03 Arima Madurai Black" panose="00000A00000000000000" pitchFamily="2" charset="0"/>
                <a:cs typeface="#9Slide03 Arima Madurai Black" panose="00000A00000000000000" pitchFamily="2" charset="0"/>
              </a:rPr>
              <a:t> t</a:t>
            </a:r>
            <a:r>
              <a:rPr lang="vi-VN" sz="3200" dirty="0">
                <a:latin typeface="#9Slide03 Arima Madurai Black" panose="00000A00000000000000" pitchFamily="2" charset="0"/>
                <a:cs typeface="#9Slide03 Arima Madurai Black" panose="00000A00000000000000" pitchFamily="2" charset="0"/>
              </a:rPr>
              <a:t>ư</a:t>
            </a:r>
            <a:r>
              <a:rPr lang="en-SG" sz="3200" dirty="0" err="1">
                <a:latin typeface="#9Slide03 Arima Madurai Black" panose="00000A00000000000000" pitchFamily="2" charset="0"/>
                <a:cs typeface="#9Slide03 Arima Madurai Black" panose="00000A00000000000000" pitchFamily="2" charset="0"/>
              </a:rPr>
              <a:t>ởng</a:t>
            </a:r>
            <a:r>
              <a:rPr lang="en-SG" sz="3200" dirty="0">
                <a:latin typeface="#9Slide03 Arima Madurai Black" panose="00000A00000000000000" pitchFamily="2" charset="0"/>
                <a:cs typeface="#9Slide03 Arima Madurai Black" panose="00000A00000000000000" pitchFamily="2" charset="0"/>
              </a:rPr>
              <a:t> </a:t>
            </a:r>
            <a:r>
              <a:rPr lang="en-SG" sz="3200" dirty="0" err="1">
                <a:latin typeface="#9Slide03 Arima Madurai Black" panose="00000A00000000000000" pitchFamily="2" charset="0"/>
                <a:cs typeface="#9Slide03 Arima Madurai Black" panose="00000A00000000000000" pitchFamily="2" charset="0"/>
              </a:rPr>
              <a:t>hóa</a:t>
            </a:r>
            <a:r>
              <a:rPr lang="en-SG" sz="3200" dirty="0">
                <a:latin typeface="#9Slide03 Arima Madurai Black" panose="00000A00000000000000" pitchFamily="2" charset="0"/>
                <a:cs typeface="#9Slide03 Arima Madurai Black" panose="00000A00000000000000" pitchFamily="2" charset="0"/>
              </a:rPr>
              <a:t> (</a:t>
            </a:r>
            <a:r>
              <a:rPr lang="en-SG" sz="3200" dirty="0" err="1">
                <a:latin typeface="#9Slide03 Arima Madurai Black" panose="00000A00000000000000" pitchFamily="2" charset="0"/>
                <a:cs typeface="#9Slide03 Arima Madurai Black" panose="00000A00000000000000" pitchFamily="2" charset="0"/>
              </a:rPr>
              <a:t>dùng</a:t>
            </a:r>
            <a:r>
              <a:rPr lang="en-SG" sz="3200" dirty="0">
                <a:latin typeface="#9Slide03 Arima Madurai Black" panose="00000A00000000000000" pitchFamily="2" charset="0"/>
                <a:cs typeface="#9Slide03 Arima Madurai Black" panose="00000A00000000000000" pitchFamily="2" charset="0"/>
              </a:rPr>
              <a:t> </a:t>
            </a:r>
            <a:r>
              <a:rPr lang="en-SG" sz="3200" dirty="0" err="1">
                <a:latin typeface="#9Slide03 Arima Madurai Black" panose="00000A00000000000000" pitchFamily="2" charset="0"/>
                <a:cs typeface="#9Slide03 Arima Madurai Black" panose="00000A00000000000000" pitchFamily="2" charset="0"/>
              </a:rPr>
              <a:t>để</a:t>
            </a:r>
            <a:r>
              <a:rPr lang="en-SG" sz="3200" dirty="0">
                <a:latin typeface="#9Slide03 Arima Madurai Black" panose="00000A00000000000000" pitchFamily="2" charset="0"/>
                <a:cs typeface="#9Slide03 Arima Madurai Black" panose="00000A00000000000000" pitchFamily="2" charset="0"/>
              </a:rPr>
              <a:t> </a:t>
            </a:r>
            <a:r>
              <a:rPr lang="en-SG" sz="3200" dirty="0" err="1">
                <a:latin typeface="#9Slide03 Arima Madurai Black" panose="00000A00000000000000" pitchFamily="2" charset="0"/>
                <a:cs typeface="#9Slide03 Arima Madurai Black" panose="00000A00000000000000" pitchFamily="2" charset="0"/>
              </a:rPr>
              <a:t>xây</a:t>
            </a:r>
            <a:r>
              <a:rPr lang="en-SG" sz="3200" dirty="0">
                <a:latin typeface="#9Slide03 Arima Madurai Black" panose="00000A00000000000000" pitchFamily="2" charset="0"/>
                <a:cs typeface="#9Slide03 Arima Madurai Black" panose="00000A00000000000000" pitchFamily="2" charset="0"/>
              </a:rPr>
              <a:t> </a:t>
            </a:r>
            <a:r>
              <a:rPr lang="en-SG" sz="3200" dirty="0" err="1">
                <a:latin typeface="#9Slide03 Arima Madurai Black" panose="00000A00000000000000" pitchFamily="2" charset="0"/>
                <a:cs typeface="#9Slide03 Arima Madurai Black" panose="00000A00000000000000" pitchFamily="2" charset="0"/>
              </a:rPr>
              <a:t>dựng</a:t>
            </a:r>
            <a:r>
              <a:rPr lang="en-SG" sz="3200" dirty="0">
                <a:latin typeface="#9Slide03 Arima Madurai Black" panose="00000A00000000000000" pitchFamily="2" charset="0"/>
                <a:cs typeface="#9Slide03 Arima Madurai Black" panose="00000A00000000000000" pitchFamily="2" charset="0"/>
              </a:rPr>
              <a:t> </a:t>
            </a:r>
            <a:r>
              <a:rPr lang="en-SG" sz="3200" dirty="0" err="1">
                <a:latin typeface="#9Slide03 Arima Madurai Black" panose="00000A00000000000000" pitchFamily="2" charset="0"/>
                <a:cs typeface="#9Slide03 Arima Madurai Black" panose="00000A00000000000000" pitchFamily="2" charset="0"/>
              </a:rPr>
              <a:t>nhân</a:t>
            </a:r>
            <a:r>
              <a:rPr lang="en-SG" sz="3200" dirty="0">
                <a:latin typeface="#9Slide03 Arima Madurai Black" panose="00000A00000000000000" pitchFamily="2" charset="0"/>
                <a:cs typeface="#9Slide03 Arima Madurai Black" panose="00000A00000000000000" pitchFamily="2" charset="0"/>
              </a:rPr>
              <a:t> </a:t>
            </a:r>
            <a:r>
              <a:rPr lang="en-SG" sz="3200" dirty="0" err="1">
                <a:latin typeface="#9Slide03 Arima Madurai Black" panose="00000A00000000000000" pitchFamily="2" charset="0"/>
                <a:cs typeface="#9Slide03 Arima Madurai Black" panose="00000A00000000000000" pitchFamily="2" charset="0"/>
              </a:rPr>
              <a:t>vật</a:t>
            </a:r>
            <a:r>
              <a:rPr lang="en-SG" sz="3200" dirty="0">
                <a:latin typeface="#9Slide03 Arima Madurai Black" panose="00000A00000000000000" pitchFamily="2" charset="0"/>
                <a:cs typeface="#9Slide03 Arima Madurai Black" panose="00000A00000000000000" pitchFamily="2" charset="0"/>
              </a:rPr>
              <a:t> </a:t>
            </a:r>
            <a:r>
              <a:rPr lang="en-SG" sz="3200" dirty="0" err="1">
                <a:latin typeface="#9Slide03 Arima Madurai Black" panose="00000A00000000000000" pitchFamily="2" charset="0"/>
                <a:cs typeface="#9Slide03 Arima Madurai Black" panose="00000A00000000000000" pitchFamily="2" charset="0"/>
              </a:rPr>
              <a:t>chính</a:t>
            </a:r>
            <a:r>
              <a:rPr lang="en-SG" sz="3200" dirty="0">
                <a:latin typeface="#9Slide03 Arima Madurai Black" panose="00000A00000000000000" pitchFamily="2" charset="0"/>
                <a:cs typeface="#9Slide03 Arima Madurai Black" panose="00000A00000000000000" pitchFamily="2" charset="0"/>
              </a:rPr>
              <a:t> </a:t>
            </a:r>
            <a:r>
              <a:rPr lang="en-SG" sz="3200" dirty="0" err="1">
                <a:latin typeface="#9Slide03 Arima Madurai Black" panose="00000A00000000000000" pitchFamily="2" charset="0"/>
                <a:cs typeface="#9Slide03 Arima Madurai Black" panose="00000A00000000000000" pitchFamily="2" charset="0"/>
              </a:rPr>
              <a:t>diện</a:t>
            </a:r>
            <a:r>
              <a:rPr lang="en-SG" sz="3200" dirty="0">
                <a:latin typeface="#9Slide03 Arima Madurai Black" panose="00000A00000000000000" pitchFamily="2" charset="0"/>
                <a:cs typeface="#9Slide03 Arima Madurai Black" panose="00000A00000000000000" pitchFamily="2" charset="0"/>
              </a:rPr>
              <a:t>)</a:t>
            </a:r>
          </a:p>
        </p:txBody>
      </p:sp>
      <p:sp>
        <p:nvSpPr>
          <p:cNvPr id="5" name="Rectangle: Rounded Corners 4">
            <a:extLst>
              <a:ext uri="{FF2B5EF4-FFF2-40B4-BE49-F238E27FC236}">
                <a16:creationId xmlns="" xmlns:a16="http://schemas.microsoft.com/office/drawing/2014/main" id="{EB06C7ED-CEDD-4335-86E8-66E3FB24C6F2}"/>
              </a:ext>
            </a:extLst>
          </p:cNvPr>
          <p:cNvSpPr/>
          <p:nvPr/>
        </p:nvSpPr>
        <p:spPr>
          <a:xfrm>
            <a:off x="4027055" y="1662546"/>
            <a:ext cx="7610763" cy="1440873"/>
          </a:xfrm>
          <a:prstGeom prst="roundRect">
            <a:avLst/>
          </a:prstGeom>
          <a:solidFill>
            <a:schemeClr val="accent4">
              <a:lumMod val="20000"/>
              <a:lumOff val="80000"/>
            </a:schemeClr>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en-SG" sz="2800" dirty="0" err="1">
                <a:latin typeface="#9Slide03 Arima Madurai" panose="00000500000000000000" pitchFamily="2" charset="0"/>
                <a:cs typeface="#9Slide03 Arima Madurai" panose="00000500000000000000" pitchFamily="2" charset="0"/>
              </a:rPr>
              <a:t>Nhà</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văn</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luôn</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chú</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trọng</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phát</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hiện</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vẻ</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đẹp</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nhân</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vật</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nâng</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hình</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ảnh</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nhân</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vật</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lên</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đến</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mức</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lí</a:t>
            </a:r>
            <a:r>
              <a:rPr lang="en-SG" sz="2800" dirty="0">
                <a:latin typeface="#9Slide03 Arima Madurai" panose="00000500000000000000" pitchFamily="2" charset="0"/>
                <a:cs typeface="#9Slide03 Arima Madurai" panose="00000500000000000000" pitchFamily="2" charset="0"/>
              </a:rPr>
              <a:t> t</a:t>
            </a:r>
            <a:r>
              <a:rPr lang="vi-VN" sz="2800" dirty="0">
                <a:latin typeface="#9Slide03 Arima Madurai" panose="00000500000000000000" pitchFamily="2" charset="0"/>
                <a:cs typeface="#9Slide03 Arima Madurai" panose="00000500000000000000" pitchFamily="2" charset="0"/>
              </a:rPr>
              <a:t>ư</a:t>
            </a:r>
            <a:r>
              <a:rPr lang="en-SG" sz="2800" dirty="0" err="1">
                <a:latin typeface="#9Slide03 Arima Madurai" panose="00000500000000000000" pitchFamily="2" charset="0"/>
                <a:cs typeface="#9Slide03 Arima Madurai" panose="00000500000000000000" pitchFamily="2" charset="0"/>
              </a:rPr>
              <a:t>ởng</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hoàn</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mĩ</a:t>
            </a:r>
            <a:endParaRPr lang="en-SG" sz="2800" dirty="0">
              <a:latin typeface="#9Slide03 Arima Madurai" panose="00000500000000000000" pitchFamily="2" charset="0"/>
              <a:cs typeface="#9Slide03 Arima Madurai" panose="00000500000000000000" pitchFamily="2" charset="0"/>
            </a:endParaRPr>
          </a:p>
        </p:txBody>
      </p:sp>
      <p:sp>
        <p:nvSpPr>
          <p:cNvPr id="6" name="Rectangle: Rounded Corners 5">
            <a:extLst>
              <a:ext uri="{FF2B5EF4-FFF2-40B4-BE49-F238E27FC236}">
                <a16:creationId xmlns="" xmlns:a16="http://schemas.microsoft.com/office/drawing/2014/main" id="{63E6FDA1-26AA-4A3B-96E5-7A34A6F809F0}"/>
              </a:ext>
            </a:extLst>
          </p:cNvPr>
          <p:cNvSpPr/>
          <p:nvPr/>
        </p:nvSpPr>
        <p:spPr>
          <a:xfrm>
            <a:off x="4396509" y="3542150"/>
            <a:ext cx="7241309" cy="1094507"/>
          </a:xfrm>
          <a:prstGeom prst="roundRect">
            <a:avLst/>
          </a:prstGeom>
          <a:solidFill>
            <a:schemeClr val="accent5">
              <a:lumMod val="20000"/>
              <a:lumOff val="80000"/>
            </a:schemeClr>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en-SG" sz="2800" dirty="0" err="1">
                <a:latin typeface="#9Slide03 Arima Madurai" panose="00000500000000000000" pitchFamily="2" charset="0"/>
                <a:cs typeface="#9Slide03 Arima Madurai" panose="00000500000000000000" pitchFamily="2" charset="0"/>
              </a:rPr>
              <a:t>Nhà</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văn</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dành</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cho</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nhân</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vật</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tình</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cảm</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yêu</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quý</a:t>
            </a:r>
            <a:r>
              <a:rPr lang="en-SG" sz="2800" dirty="0">
                <a:latin typeface="#9Slide03 Arima Madurai" panose="00000500000000000000" pitchFamily="2" charset="0"/>
                <a:cs typeface="#9Slide03 Arima Madurai" panose="00000500000000000000" pitchFamily="2" charset="0"/>
              </a:rPr>
              <a:t>, ng</a:t>
            </a:r>
            <a:r>
              <a:rPr lang="vi-VN" sz="2800" dirty="0">
                <a:latin typeface="#9Slide03 Arima Madurai" panose="00000500000000000000" pitchFamily="2" charset="0"/>
                <a:cs typeface="#9Slide03 Arima Madurai" panose="00000500000000000000" pitchFamily="2" charset="0"/>
              </a:rPr>
              <a:t>ư</a:t>
            </a:r>
            <a:r>
              <a:rPr lang="en-US" sz="2800" dirty="0" err="1">
                <a:latin typeface="#9Slide03 Arima Madurai" panose="00000500000000000000" pitchFamily="2" charset="0"/>
                <a:cs typeface="#9Slide03 Arima Madurai" panose="00000500000000000000" pitchFamily="2" charset="0"/>
              </a:rPr>
              <a:t>ỡng</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mộ</a:t>
            </a:r>
            <a:endParaRPr lang="en-SG" sz="2800" dirty="0">
              <a:latin typeface="#9Slide03 Arima Madurai" panose="00000500000000000000" pitchFamily="2" charset="0"/>
              <a:cs typeface="#9Slide03 Arima Madurai" panose="00000500000000000000" pitchFamily="2" charset="0"/>
            </a:endParaRPr>
          </a:p>
        </p:txBody>
      </p:sp>
      <p:sp>
        <p:nvSpPr>
          <p:cNvPr id="7" name="Rectangle: Rounded Corners 6">
            <a:extLst>
              <a:ext uri="{FF2B5EF4-FFF2-40B4-BE49-F238E27FC236}">
                <a16:creationId xmlns="" xmlns:a16="http://schemas.microsoft.com/office/drawing/2014/main" id="{A6541CE8-1009-44C5-8258-8F2CC76FDA1D}"/>
              </a:ext>
            </a:extLst>
          </p:cNvPr>
          <p:cNvSpPr/>
          <p:nvPr/>
        </p:nvSpPr>
        <p:spPr>
          <a:xfrm>
            <a:off x="4027054" y="5010729"/>
            <a:ext cx="7610763" cy="1440873"/>
          </a:xfrm>
          <a:prstGeom prst="roundRect">
            <a:avLst/>
          </a:prstGeom>
          <a:solidFill>
            <a:schemeClr val="accent2">
              <a:lumMod val="20000"/>
              <a:lumOff val="80000"/>
            </a:schemeClr>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en-US" sz="2800" dirty="0" err="1">
                <a:latin typeface="#9Slide03 Arima Madurai" panose="00000500000000000000" pitchFamily="2" charset="0"/>
                <a:cs typeface="#9Slide03 Arima Madurai" panose="00000500000000000000" pitchFamily="2" charset="0"/>
              </a:rPr>
              <a:t>Hình</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ảnh</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miêu</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tả</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nhân</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vật</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th</a:t>
            </a:r>
            <a:r>
              <a:rPr lang="vi-VN" sz="2800" dirty="0">
                <a:latin typeface="#9Slide03 Arima Madurai" panose="00000500000000000000" pitchFamily="2" charset="0"/>
                <a:cs typeface="#9Slide03 Arima Madurai" panose="00000500000000000000" pitchFamily="2" charset="0"/>
              </a:rPr>
              <a:t>ư</a:t>
            </a:r>
            <a:r>
              <a:rPr lang="en-US" sz="2800" dirty="0" err="1">
                <a:latin typeface="#9Slide03 Arima Madurai" panose="00000500000000000000" pitchFamily="2" charset="0"/>
                <a:cs typeface="#9Slide03 Arima Madurai" panose="00000500000000000000" pitchFamily="2" charset="0"/>
              </a:rPr>
              <a:t>ờng</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đặt</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trong</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mỗi</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liên</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hệ</a:t>
            </a:r>
            <a:r>
              <a:rPr lang="en-US" sz="2800" dirty="0">
                <a:latin typeface="#9Slide03 Arima Madurai" panose="00000500000000000000" pitchFamily="2" charset="0"/>
                <a:cs typeface="#9Slide03 Arima Madurai" panose="00000500000000000000" pitchFamily="2" charset="0"/>
              </a:rPr>
              <a:t>, so </a:t>
            </a:r>
            <a:r>
              <a:rPr lang="en-US" sz="2800" dirty="0" err="1">
                <a:latin typeface="#9Slide03 Arima Madurai" panose="00000500000000000000" pitchFamily="2" charset="0"/>
                <a:cs typeface="#9Slide03 Arima Madurai" panose="00000500000000000000" pitchFamily="2" charset="0"/>
              </a:rPr>
              <a:t>sánh</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với</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thế</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giới</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tự</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nhiên</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mang</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tính</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chất</a:t>
            </a:r>
            <a:r>
              <a:rPr lang="en-US" sz="2800" dirty="0">
                <a:latin typeface="#9Slide03 Arima Madurai" panose="00000500000000000000" pitchFamily="2" charset="0"/>
                <a:cs typeface="#9Slide03 Arima Madurai" panose="00000500000000000000" pitchFamily="2" charset="0"/>
              </a:rPr>
              <a:t> </a:t>
            </a:r>
            <a:r>
              <a:rPr lang="vi-VN" sz="2800" dirty="0">
                <a:latin typeface="#9Slide03 Arima Madurai" panose="00000500000000000000" pitchFamily="2" charset="0"/>
                <a:cs typeface="#9Slide03 Arima Madurai" panose="00000500000000000000" pitchFamily="2" charset="0"/>
              </a:rPr>
              <a:t>ư</a:t>
            </a:r>
            <a:r>
              <a:rPr lang="en-US" sz="2800" dirty="0" err="1">
                <a:latin typeface="#9Slide03 Arima Madurai" panose="00000500000000000000" pitchFamily="2" charset="0"/>
                <a:cs typeface="#9Slide03 Arima Madurai" panose="00000500000000000000" pitchFamily="2" charset="0"/>
              </a:rPr>
              <a:t>ớc</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lệ</a:t>
            </a:r>
            <a:r>
              <a:rPr lang="en-US" sz="2800" dirty="0">
                <a:latin typeface="#9Slide03 Arima Madurai" panose="00000500000000000000" pitchFamily="2" charset="0"/>
                <a:cs typeface="#9Slide03 Arima Madurai" panose="00000500000000000000" pitchFamily="2" charset="0"/>
              </a:rPr>
              <a:t>, t</a:t>
            </a:r>
            <a:r>
              <a:rPr lang="vi-VN" sz="2800" dirty="0">
                <a:latin typeface="#9Slide03 Arima Madurai" panose="00000500000000000000" pitchFamily="2" charset="0"/>
                <a:cs typeface="#9Slide03 Arima Madurai" panose="00000500000000000000" pitchFamily="2" charset="0"/>
              </a:rPr>
              <a:t>ư</a:t>
            </a:r>
            <a:r>
              <a:rPr lang="en-US" sz="2800" dirty="0" err="1">
                <a:latin typeface="#9Slide03 Arima Madurai" panose="00000500000000000000" pitchFamily="2" charset="0"/>
                <a:cs typeface="#9Slide03 Arima Madurai" panose="00000500000000000000" pitchFamily="2" charset="0"/>
              </a:rPr>
              <a:t>ợng</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trưng</a:t>
            </a:r>
            <a:endParaRPr lang="en-SG" sz="2800" dirty="0">
              <a:latin typeface="#9Slide03 Arima Madurai" panose="00000500000000000000" pitchFamily="2" charset="0"/>
              <a:cs typeface="#9Slide03 Arima Madurai" panose="00000500000000000000" pitchFamily="2" charset="0"/>
            </a:endParaRPr>
          </a:p>
        </p:txBody>
      </p:sp>
    </p:spTree>
    <p:extLst>
      <p:ext uri="{BB962C8B-B14F-4D97-AF65-F5344CB8AC3E}">
        <p14:creationId xmlns:p14="http://schemas.microsoft.com/office/powerpoint/2010/main" val="1464476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F9711CFE-C873-4B23-812D-A8D90B4CBD6E}"/>
              </a:ext>
            </a:extLst>
          </p:cNvPr>
          <p:cNvSpPr txBox="1"/>
          <p:nvPr/>
        </p:nvSpPr>
        <p:spPr>
          <a:xfrm>
            <a:off x="2862582" y="743738"/>
            <a:ext cx="6466835" cy="646331"/>
          </a:xfrm>
          <a:prstGeom prst="rect">
            <a:avLst/>
          </a:prstGeom>
          <a:noFill/>
        </p:spPr>
        <p:txBody>
          <a:bodyPr wrap="none" rtlCol="0">
            <a:spAutoFit/>
          </a:bodyPr>
          <a:lstStyle/>
          <a:p>
            <a:r>
              <a:rPr lang="en-SG" sz="3600" dirty="0">
                <a:solidFill>
                  <a:srgbClr val="FF0000"/>
                </a:solidFill>
                <a:latin typeface="#9Slide03 Arima Madurai Black" panose="00000A00000000000000" pitchFamily="2" charset="0"/>
                <a:cs typeface="#9Slide03 Arima Madurai Black" panose="00000A00000000000000" pitchFamily="2" charset="0"/>
              </a:rPr>
              <a:t>MỘT SỐ KHÁI NIỆM CẦN THIẾT</a:t>
            </a:r>
          </a:p>
        </p:txBody>
      </p:sp>
      <p:sp>
        <p:nvSpPr>
          <p:cNvPr id="4" name="Oval 3">
            <a:extLst>
              <a:ext uri="{FF2B5EF4-FFF2-40B4-BE49-F238E27FC236}">
                <a16:creationId xmlns="" xmlns:a16="http://schemas.microsoft.com/office/drawing/2014/main" id="{32D9F3AA-B9B1-4210-B171-F3AC59B32D86}"/>
              </a:ext>
            </a:extLst>
          </p:cNvPr>
          <p:cNvSpPr/>
          <p:nvPr/>
        </p:nvSpPr>
        <p:spPr>
          <a:xfrm>
            <a:off x="794325" y="2429163"/>
            <a:ext cx="3140366" cy="3232727"/>
          </a:xfrm>
          <a:prstGeom prst="ellipse">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vi-VN" sz="4000" dirty="0">
                <a:latin typeface="#9Slide03 Arima Madurai Black" panose="00000A00000000000000" pitchFamily="2" charset="0"/>
                <a:cs typeface="#9Slide03 Arima Madurai Black" panose="00000A00000000000000" pitchFamily="2" charset="0"/>
              </a:rPr>
              <a:t>Ư</a:t>
            </a:r>
            <a:r>
              <a:rPr lang="en-US" sz="4000" dirty="0" err="1">
                <a:latin typeface="#9Slide03 Arima Madurai Black" panose="00000A00000000000000" pitchFamily="2" charset="0"/>
                <a:cs typeface="#9Slide03 Arima Madurai Black" panose="00000A00000000000000" pitchFamily="2" charset="0"/>
              </a:rPr>
              <a:t>ớc</a:t>
            </a:r>
            <a:r>
              <a:rPr lang="en-US" sz="4000" dirty="0">
                <a:latin typeface="#9Slide03 Arima Madurai Black" panose="00000A00000000000000" pitchFamily="2" charset="0"/>
                <a:cs typeface="#9Slide03 Arima Madurai Black" panose="00000A00000000000000" pitchFamily="2" charset="0"/>
              </a:rPr>
              <a:t> </a:t>
            </a:r>
            <a:r>
              <a:rPr lang="en-US" sz="4000" dirty="0" err="1">
                <a:latin typeface="#9Slide03 Arima Madurai Black" panose="00000A00000000000000" pitchFamily="2" charset="0"/>
                <a:cs typeface="#9Slide03 Arima Madurai Black" panose="00000A00000000000000" pitchFamily="2" charset="0"/>
              </a:rPr>
              <a:t>lệ</a:t>
            </a:r>
            <a:r>
              <a:rPr lang="en-US" sz="4000" dirty="0">
                <a:latin typeface="#9Slide03 Arima Madurai Black" panose="00000A00000000000000" pitchFamily="2" charset="0"/>
                <a:cs typeface="#9Slide03 Arima Madurai Black" panose="00000A00000000000000" pitchFamily="2" charset="0"/>
              </a:rPr>
              <a:t> </a:t>
            </a:r>
            <a:r>
              <a:rPr lang="en-US" sz="4000" dirty="0" err="1">
                <a:latin typeface="#9Slide03 Arima Madurai Black" panose="00000A00000000000000" pitchFamily="2" charset="0"/>
                <a:cs typeface="#9Slide03 Arima Madurai Black" panose="00000A00000000000000" pitchFamily="2" charset="0"/>
              </a:rPr>
              <a:t>tượng</a:t>
            </a:r>
            <a:r>
              <a:rPr lang="en-US" sz="4000" dirty="0">
                <a:latin typeface="#9Slide03 Arima Madurai Black" panose="00000A00000000000000" pitchFamily="2" charset="0"/>
                <a:cs typeface="#9Slide03 Arima Madurai Black" panose="00000A00000000000000" pitchFamily="2" charset="0"/>
              </a:rPr>
              <a:t> </a:t>
            </a:r>
            <a:r>
              <a:rPr lang="en-US" sz="4000" dirty="0" err="1">
                <a:latin typeface="#9Slide03 Arima Madurai Black" panose="00000A00000000000000" pitchFamily="2" charset="0"/>
                <a:cs typeface="#9Slide03 Arima Madurai Black" panose="00000A00000000000000" pitchFamily="2" charset="0"/>
              </a:rPr>
              <a:t>trưng</a:t>
            </a:r>
            <a:endParaRPr lang="en-SG" sz="4000" dirty="0">
              <a:latin typeface="#9Slide03 Arima Madurai Black" panose="00000A00000000000000" pitchFamily="2" charset="0"/>
              <a:cs typeface="#9Slide03 Arima Madurai Black" panose="00000A00000000000000" pitchFamily="2" charset="0"/>
            </a:endParaRPr>
          </a:p>
        </p:txBody>
      </p:sp>
      <p:sp>
        <p:nvSpPr>
          <p:cNvPr id="5" name="Rectangle: Rounded Corners 4">
            <a:extLst>
              <a:ext uri="{FF2B5EF4-FFF2-40B4-BE49-F238E27FC236}">
                <a16:creationId xmlns="" xmlns:a16="http://schemas.microsoft.com/office/drawing/2014/main" id="{EB06C7ED-CEDD-4335-86E8-66E3FB24C6F2}"/>
              </a:ext>
            </a:extLst>
          </p:cNvPr>
          <p:cNvSpPr/>
          <p:nvPr/>
        </p:nvSpPr>
        <p:spPr>
          <a:xfrm>
            <a:off x="4682835" y="2152073"/>
            <a:ext cx="6179129" cy="1440873"/>
          </a:xfrm>
          <a:prstGeom prst="roundRect">
            <a:avLst/>
          </a:prstGeom>
          <a:solidFill>
            <a:schemeClr val="accent4">
              <a:lumMod val="20000"/>
              <a:lumOff val="80000"/>
            </a:schemeClr>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vi-VN" sz="2800" dirty="0">
                <a:latin typeface="#9Slide03 Arima Madurai" panose="00000500000000000000" pitchFamily="2" charset="0"/>
                <a:cs typeface="#9Slide03 Arima Madurai" panose="00000500000000000000" pitchFamily="2" charset="0"/>
              </a:rPr>
              <a:t>Ư</a:t>
            </a:r>
            <a:r>
              <a:rPr lang="en-US" sz="2800" dirty="0" err="1">
                <a:latin typeface="#9Slide03 Arima Madurai" panose="00000500000000000000" pitchFamily="2" charset="0"/>
                <a:cs typeface="#9Slide03 Arima Madurai" panose="00000500000000000000" pitchFamily="2" charset="0"/>
              </a:rPr>
              <a:t>ớc</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lệ</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Những</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quy</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ước</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hình</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ảnh</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quen</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dùng</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đã</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trở</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nên</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phổ</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biến</a:t>
            </a:r>
            <a:endParaRPr lang="en-SG" sz="2800" dirty="0">
              <a:latin typeface="#9Slide03 Arima Madurai" panose="00000500000000000000" pitchFamily="2" charset="0"/>
              <a:cs typeface="#9Slide03 Arima Madurai" panose="00000500000000000000" pitchFamily="2" charset="0"/>
            </a:endParaRPr>
          </a:p>
        </p:txBody>
      </p:sp>
      <p:sp>
        <p:nvSpPr>
          <p:cNvPr id="6" name="Rectangle: Rounded Corners 5">
            <a:extLst>
              <a:ext uri="{FF2B5EF4-FFF2-40B4-BE49-F238E27FC236}">
                <a16:creationId xmlns="" xmlns:a16="http://schemas.microsoft.com/office/drawing/2014/main" id="{63E6FDA1-26AA-4A3B-96E5-7A34A6F809F0}"/>
              </a:ext>
            </a:extLst>
          </p:cNvPr>
          <p:cNvSpPr/>
          <p:nvPr/>
        </p:nvSpPr>
        <p:spPr>
          <a:xfrm>
            <a:off x="4682835" y="4354950"/>
            <a:ext cx="6179129" cy="1565559"/>
          </a:xfrm>
          <a:prstGeom prst="roundRect">
            <a:avLst/>
          </a:prstGeom>
          <a:solidFill>
            <a:schemeClr val="accent5">
              <a:lumMod val="20000"/>
              <a:lumOff val="80000"/>
            </a:schemeClr>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en-US" sz="2800" dirty="0" err="1">
                <a:latin typeface="#9Slide03 Arima Madurai" panose="00000500000000000000" pitchFamily="2" charset="0"/>
                <a:cs typeface="#9Slide03 Arima Madurai" panose="00000500000000000000" pitchFamily="2" charset="0"/>
              </a:rPr>
              <a:t>Tượng</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trưng</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Hình</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ảnh</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không</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được</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hiểu</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theo</a:t>
            </a:r>
            <a:r>
              <a:rPr lang="en-US" sz="2800" dirty="0">
                <a:latin typeface="#9Slide03 Arima Madurai" panose="00000500000000000000" pitchFamily="2" charset="0"/>
                <a:cs typeface="#9Slide03 Arima Madurai" panose="00000500000000000000" pitchFamily="2" charset="0"/>
              </a:rPr>
              <a:t> ý </a:t>
            </a:r>
            <a:r>
              <a:rPr lang="en-US" sz="2800" dirty="0" err="1">
                <a:latin typeface="#9Slide03 Arima Madurai" panose="00000500000000000000" pitchFamily="2" charset="0"/>
                <a:cs typeface="#9Slide03 Arima Madurai" panose="00000500000000000000" pitchFamily="2" charset="0"/>
              </a:rPr>
              <a:t>nghĩa</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tả</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thực</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mà</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được</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hiểu</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theo</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nghĩa</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biểu</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trưng</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ẩn</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dụ</a:t>
            </a:r>
            <a:endParaRPr lang="en-SG" sz="2800" dirty="0">
              <a:latin typeface="#9Slide03 Arima Madurai" panose="00000500000000000000" pitchFamily="2" charset="0"/>
              <a:cs typeface="#9Slide03 Arima Madurai" panose="00000500000000000000" pitchFamily="2" charset="0"/>
            </a:endParaRPr>
          </a:p>
        </p:txBody>
      </p:sp>
    </p:spTree>
    <p:extLst>
      <p:ext uri="{BB962C8B-B14F-4D97-AF65-F5344CB8AC3E}">
        <p14:creationId xmlns:p14="http://schemas.microsoft.com/office/powerpoint/2010/main" val="3855289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4">
            <a:extLst>
              <a:ext uri="{FF2B5EF4-FFF2-40B4-BE49-F238E27FC236}">
                <a16:creationId xmlns="" xmlns:a16="http://schemas.microsoft.com/office/drawing/2014/main" id="{8BA0BDD2-D3D0-4065-A98B-95AA5E7B1735}"/>
              </a:ext>
            </a:extLst>
          </p:cNvPr>
          <p:cNvPicPr>
            <a:picLocks noChangeAspect="1"/>
          </p:cNvPicPr>
          <p:nvPr/>
        </p:nvPicPr>
        <p:blipFill rotWithShape="1">
          <a:blip r:embed="rId3" cstate="hqprint">
            <a:alphaModFix/>
            <a:extLst>
              <a:ext uri="{28A0092B-C50C-407E-A947-70E740481C1C}">
                <a14:useLocalDpi xmlns:a14="http://schemas.microsoft.com/office/drawing/2010/main" val="0"/>
              </a:ext>
            </a:extLst>
          </a:blip>
          <a:srcRect r="-1" b="10281"/>
          <a:stretch/>
        </p:blipFill>
        <p:spPr>
          <a:xfrm>
            <a:off x="5797543" y="10"/>
            <a:ext cx="6394152" cy="6857990"/>
          </a:xfrm>
          <a:prstGeom prst="rect">
            <a:avLst/>
          </a:prstGeom>
          <a:solidFill>
            <a:srgbClr val="FFFFFF">
              <a:shade val="85000"/>
            </a:srgbClr>
          </a:solidFill>
        </p:spPr>
      </p:pic>
      <p:pic>
        <p:nvPicPr>
          <p:cNvPr id="20" name="Picture 19">
            <a:extLst>
              <a:ext uri="{FF2B5EF4-FFF2-40B4-BE49-F238E27FC236}">
                <a16:creationId xmlns="" xmlns:a16="http://schemas.microsoft.com/office/drawing/2014/main" id="{54DDEBDD-D8BD-41A6-8A0D-B00E3768B0F9}"/>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hỗ dành sẵn cho Nội dung 2">
            <a:extLst>
              <a:ext uri="{FF2B5EF4-FFF2-40B4-BE49-F238E27FC236}">
                <a16:creationId xmlns="" xmlns:a16="http://schemas.microsoft.com/office/drawing/2014/main" id="{44476810-14B3-41F9-B4CD-70815A26F783}"/>
              </a:ext>
            </a:extLst>
          </p:cNvPr>
          <p:cNvSpPr>
            <a:spLocks noGrp="1"/>
          </p:cNvSpPr>
          <p:nvPr>
            <p:ph idx="1"/>
          </p:nvPr>
        </p:nvSpPr>
        <p:spPr>
          <a:xfrm>
            <a:off x="0" y="2497813"/>
            <a:ext cx="6394151" cy="3788830"/>
          </a:xfrm>
        </p:spPr>
        <p:txBody>
          <a:bodyPr vert="horz" lIns="91440" tIns="45720" rIns="91440" bIns="45720" rtlCol="0" anchor="ctr">
            <a:noAutofit/>
          </a:bodyPr>
          <a:lstStyle/>
          <a:p>
            <a:pPr marL="0" indent="0" algn="ctr">
              <a:buNone/>
            </a:pPr>
            <a:r>
              <a:rPr lang="en-US" sz="4000" b="1" dirty="0" err="1">
                <a:solidFill>
                  <a:srgbClr val="000000"/>
                </a:solidFill>
                <a:latin typeface="VL Atlantika" pitchFamily="50" charset="0"/>
              </a:rPr>
              <a:t>Đầu</a:t>
            </a:r>
            <a:r>
              <a:rPr lang="en-US" sz="4000" b="1" dirty="0">
                <a:solidFill>
                  <a:srgbClr val="000000"/>
                </a:solidFill>
                <a:latin typeface="VL Atlantika" pitchFamily="50" charset="0"/>
              </a:rPr>
              <a:t> </a:t>
            </a:r>
            <a:r>
              <a:rPr lang="en-US" sz="4000" b="1" dirty="0" err="1">
                <a:solidFill>
                  <a:srgbClr val="000000"/>
                </a:solidFill>
                <a:latin typeface="VL Atlantika" pitchFamily="50" charset="0"/>
              </a:rPr>
              <a:t>lòng</a:t>
            </a:r>
            <a:r>
              <a:rPr lang="en-US" sz="4000" b="1" dirty="0">
                <a:solidFill>
                  <a:srgbClr val="000000"/>
                </a:solidFill>
                <a:latin typeface="VL Atlantika" pitchFamily="50" charset="0"/>
              </a:rPr>
              <a:t> </a:t>
            </a:r>
            <a:r>
              <a:rPr lang="en-US" sz="4000" b="1" dirty="0" err="1">
                <a:solidFill>
                  <a:srgbClr val="000000"/>
                </a:solidFill>
                <a:latin typeface="VL Atlantika" pitchFamily="50" charset="0"/>
              </a:rPr>
              <a:t>hai</a:t>
            </a:r>
            <a:r>
              <a:rPr lang="en-US" sz="4000" b="1" dirty="0">
                <a:solidFill>
                  <a:srgbClr val="000000"/>
                </a:solidFill>
                <a:latin typeface="VL Atlantika" pitchFamily="50" charset="0"/>
              </a:rPr>
              <a:t> ả </a:t>
            </a:r>
            <a:r>
              <a:rPr lang="en-US" sz="4000" b="1" dirty="0" err="1">
                <a:solidFill>
                  <a:srgbClr val="000000"/>
                </a:solidFill>
                <a:latin typeface="VL Atlantika" pitchFamily="50" charset="0"/>
              </a:rPr>
              <a:t>tố</a:t>
            </a:r>
            <a:r>
              <a:rPr lang="en-US" sz="4000" b="1" dirty="0">
                <a:solidFill>
                  <a:srgbClr val="000000"/>
                </a:solidFill>
                <a:latin typeface="VL Atlantika" pitchFamily="50" charset="0"/>
              </a:rPr>
              <a:t> </a:t>
            </a:r>
            <a:r>
              <a:rPr lang="en-US" sz="4000" b="1" dirty="0" err="1">
                <a:solidFill>
                  <a:srgbClr val="000000"/>
                </a:solidFill>
                <a:latin typeface="VL Atlantika" pitchFamily="50" charset="0"/>
              </a:rPr>
              <a:t>nga</a:t>
            </a:r>
            <a:r>
              <a:rPr lang="en-US" sz="4000" b="1" dirty="0">
                <a:solidFill>
                  <a:srgbClr val="000000"/>
                </a:solidFill>
                <a:latin typeface="VL Atlantika" pitchFamily="50" charset="0"/>
              </a:rPr>
              <a:t>,</a:t>
            </a:r>
          </a:p>
          <a:p>
            <a:pPr marL="0" indent="0" algn="ctr">
              <a:buNone/>
            </a:pPr>
            <a:r>
              <a:rPr lang="en-US" sz="4000" b="1" dirty="0" err="1">
                <a:solidFill>
                  <a:srgbClr val="000000"/>
                </a:solidFill>
                <a:latin typeface="VL Atlantika" pitchFamily="50" charset="0"/>
              </a:rPr>
              <a:t>Thúy</a:t>
            </a:r>
            <a:r>
              <a:rPr lang="en-US" sz="4000" b="1" dirty="0">
                <a:solidFill>
                  <a:srgbClr val="000000"/>
                </a:solidFill>
                <a:latin typeface="VL Atlantika" pitchFamily="50" charset="0"/>
              </a:rPr>
              <a:t> </a:t>
            </a:r>
            <a:r>
              <a:rPr lang="en-US" sz="4000" b="1" dirty="0" err="1">
                <a:solidFill>
                  <a:srgbClr val="000000"/>
                </a:solidFill>
                <a:latin typeface="VL Atlantika" pitchFamily="50" charset="0"/>
              </a:rPr>
              <a:t>Kiều</a:t>
            </a:r>
            <a:r>
              <a:rPr lang="en-US" sz="4000" b="1" dirty="0">
                <a:solidFill>
                  <a:srgbClr val="000000"/>
                </a:solidFill>
                <a:latin typeface="VL Atlantika" pitchFamily="50" charset="0"/>
              </a:rPr>
              <a:t> </a:t>
            </a:r>
            <a:r>
              <a:rPr lang="en-US" sz="4000" b="1" dirty="0" err="1">
                <a:solidFill>
                  <a:srgbClr val="000000"/>
                </a:solidFill>
                <a:latin typeface="VL Atlantika" pitchFamily="50" charset="0"/>
              </a:rPr>
              <a:t>là</a:t>
            </a:r>
            <a:r>
              <a:rPr lang="en-US" sz="4000" b="1" dirty="0">
                <a:solidFill>
                  <a:srgbClr val="000000"/>
                </a:solidFill>
                <a:latin typeface="VL Atlantika" pitchFamily="50" charset="0"/>
              </a:rPr>
              <a:t> </a:t>
            </a:r>
            <a:r>
              <a:rPr lang="en-US" sz="4000" b="1" dirty="0" err="1">
                <a:solidFill>
                  <a:srgbClr val="000000"/>
                </a:solidFill>
                <a:latin typeface="VL Atlantika" pitchFamily="50" charset="0"/>
              </a:rPr>
              <a:t>chị</a:t>
            </a:r>
            <a:r>
              <a:rPr lang="en-US" sz="4000" b="1" dirty="0">
                <a:solidFill>
                  <a:srgbClr val="000000"/>
                </a:solidFill>
                <a:latin typeface="VL Atlantika" pitchFamily="50" charset="0"/>
              </a:rPr>
              <a:t> </a:t>
            </a:r>
            <a:r>
              <a:rPr lang="en-US" sz="4000" b="1" dirty="0" err="1">
                <a:solidFill>
                  <a:srgbClr val="000000"/>
                </a:solidFill>
                <a:latin typeface="VL Atlantika" pitchFamily="50" charset="0"/>
              </a:rPr>
              <a:t>em</a:t>
            </a:r>
            <a:r>
              <a:rPr lang="en-US" sz="4000" b="1" dirty="0">
                <a:solidFill>
                  <a:srgbClr val="000000"/>
                </a:solidFill>
                <a:latin typeface="VL Atlantika" pitchFamily="50" charset="0"/>
              </a:rPr>
              <a:t> </a:t>
            </a:r>
            <a:r>
              <a:rPr lang="en-US" sz="4000" b="1" dirty="0" err="1">
                <a:solidFill>
                  <a:srgbClr val="000000"/>
                </a:solidFill>
                <a:latin typeface="VL Atlantika" pitchFamily="50" charset="0"/>
              </a:rPr>
              <a:t>là</a:t>
            </a:r>
            <a:r>
              <a:rPr lang="en-US" sz="4000" b="1" dirty="0">
                <a:solidFill>
                  <a:srgbClr val="000000"/>
                </a:solidFill>
                <a:latin typeface="VL Atlantika" pitchFamily="50" charset="0"/>
              </a:rPr>
              <a:t> </a:t>
            </a:r>
            <a:r>
              <a:rPr lang="en-US" sz="4000" b="1" dirty="0" err="1">
                <a:solidFill>
                  <a:srgbClr val="000000"/>
                </a:solidFill>
                <a:latin typeface="VL Atlantika" pitchFamily="50" charset="0"/>
              </a:rPr>
              <a:t>Thúy</a:t>
            </a:r>
            <a:r>
              <a:rPr lang="en-US" sz="4000" b="1" dirty="0">
                <a:solidFill>
                  <a:srgbClr val="000000"/>
                </a:solidFill>
                <a:latin typeface="VL Atlantika" pitchFamily="50" charset="0"/>
              </a:rPr>
              <a:t> </a:t>
            </a:r>
            <a:r>
              <a:rPr lang="en-US" sz="4000" b="1" dirty="0" err="1">
                <a:solidFill>
                  <a:srgbClr val="000000"/>
                </a:solidFill>
                <a:latin typeface="VL Atlantika" pitchFamily="50" charset="0"/>
              </a:rPr>
              <a:t>Vân</a:t>
            </a:r>
            <a:r>
              <a:rPr lang="en-US" sz="4000" b="1" dirty="0">
                <a:solidFill>
                  <a:srgbClr val="000000"/>
                </a:solidFill>
                <a:latin typeface="VL Atlantika" pitchFamily="50" charset="0"/>
              </a:rPr>
              <a:t>	</a:t>
            </a:r>
          </a:p>
          <a:p>
            <a:pPr marL="0" indent="0" algn="ctr">
              <a:buNone/>
            </a:pPr>
            <a:r>
              <a:rPr lang="en-US" sz="4000" b="1" dirty="0">
                <a:solidFill>
                  <a:srgbClr val="000000"/>
                </a:solidFill>
                <a:latin typeface="VL Atlantika" pitchFamily="50" charset="0"/>
              </a:rPr>
              <a:t>Mai </a:t>
            </a:r>
            <a:r>
              <a:rPr lang="en-US" sz="4000" b="1" dirty="0" err="1">
                <a:solidFill>
                  <a:srgbClr val="000000"/>
                </a:solidFill>
                <a:latin typeface="VL Atlantika" pitchFamily="50" charset="0"/>
              </a:rPr>
              <a:t>cốt</a:t>
            </a:r>
            <a:r>
              <a:rPr lang="en-US" sz="4000" b="1" dirty="0">
                <a:solidFill>
                  <a:srgbClr val="000000"/>
                </a:solidFill>
                <a:latin typeface="VL Atlantika" pitchFamily="50" charset="0"/>
              </a:rPr>
              <a:t> </a:t>
            </a:r>
            <a:r>
              <a:rPr lang="en-US" sz="4000" b="1" dirty="0" err="1">
                <a:solidFill>
                  <a:srgbClr val="000000"/>
                </a:solidFill>
                <a:latin typeface="VL Atlantika" pitchFamily="50" charset="0"/>
              </a:rPr>
              <a:t>cách</a:t>
            </a:r>
            <a:r>
              <a:rPr lang="en-US" sz="4000" b="1" dirty="0">
                <a:solidFill>
                  <a:srgbClr val="000000"/>
                </a:solidFill>
                <a:latin typeface="VL Atlantika" pitchFamily="50" charset="0"/>
              </a:rPr>
              <a:t> </a:t>
            </a:r>
            <a:r>
              <a:rPr lang="en-US" sz="4000" b="1" dirty="0" err="1">
                <a:solidFill>
                  <a:srgbClr val="000000"/>
                </a:solidFill>
                <a:latin typeface="VL Atlantika" pitchFamily="50" charset="0"/>
              </a:rPr>
              <a:t>tuyết</a:t>
            </a:r>
            <a:r>
              <a:rPr lang="en-US" sz="4000" b="1" dirty="0">
                <a:solidFill>
                  <a:srgbClr val="000000"/>
                </a:solidFill>
                <a:latin typeface="VL Atlantika" pitchFamily="50" charset="0"/>
              </a:rPr>
              <a:t> </a:t>
            </a:r>
            <a:r>
              <a:rPr lang="en-US" sz="4000" b="1" dirty="0" err="1">
                <a:solidFill>
                  <a:srgbClr val="000000"/>
                </a:solidFill>
                <a:latin typeface="VL Atlantika" pitchFamily="50" charset="0"/>
              </a:rPr>
              <a:t>tinh</a:t>
            </a:r>
            <a:r>
              <a:rPr lang="en-US" sz="4000" b="1" dirty="0">
                <a:solidFill>
                  <a:srgbClr val="000000"/>
                </a:solidFill>
                <a:latin typeface="VL Atlantika" pitchFamily="50" charset="0"/>
              </a:rPr>
              <a:t> </a:t>
            </a:r>
            <a:r>
              <a:rPr lang="en-US" sz="4000" b="1" dirty="0" err="1">
                <a:solidFill>
                  <a:srgbClr val="000000"/>
                </a:solidFill>
                <a:latin typeface="VL Atlantika" pitchFamily="50" charset="0"/>
              </a:rPr>
              <a:t>thần</a:t>
            </a:r>
            <a:r>
              <a:rPr lang="en-US" sz="4000" b="1" dirty="0">
                <a:solidFill>
                  <a:srgbClr val="000000"/>
                </a:solidFill>
                <a:latin typeface="VL Atlantika" pitchFamily="50" charset="0"/>
              </a:rPr>
              <a:t>,</a:t>
            </a:r>
          </a:p>
          <a:p>
            <a:pPr marL="0" indent="0" algn="ctr">
              <a:buNone/>
            </a:pPr>
            <a:r>
              <a:rPr lang="en-US" sz="4000" b="1" dirty="0" err="1">
                <a:solidFill>
                  <a:srgbClr val="000000"/>
                </a:solidFill>
                <a:latin typeface="VL Atlantika" pitchFamily="50" charset="0"/>
              </a:rPr>
              <a:t>Mỗi</a:t>
            </a:r>
            <a:r>
              <a:rPr lang="en-US" sz="4000" b="1" dirty="0">
                <a:solidFill>
                  <a:srgbClr val="000000"/>
                </a:solidFill>
                <a:latin typeface="VL Atlantika" pitchFamily="50" charset="0"/>
              </a:rPr>
              <a:t> </a:t>
            </a:r>
            <a:r>
              <a:rPr lang="en-US" sz="4000" b="1" dirty="0" err="1">
                <a:solidFill>
                  <a:srgbClr val="000000"/>
                </a:solidFill>
                <a:latin typeface="VL Atlantika" pitchFamily="50" charset="0"/>
              </a:rPr>
              <a:t>người</a:t>
            </a:r>
            <a:r>
              <a:rPr lang="en-US" sz="4000" b="1" dirty="0">
                <a:solidFill>
                  <a:srgbClr val="000000"/>
                </a:solidFill>
                <a:latin typeface="VL Atlantika" pitchFamily="50" charset="0"/>
              </a:rPr>
              <a:t> </a:t>
            </a:r>
            <a:r>
              <a:rPr lang="en-US" sz="4000" b="1" dirty="0" err="1">
                <a:solidFill>
                  <a:srgbClr val="000000"/>
                </a:solidFill>
                <a:latin typeface="VL Atlantika" pitchFamily="50" charset="0"/>
              </a:rPr>
              <a:t>một</a:t>
            </a:r>
            <a:r>
              <a:rPr lang="en-US" sz="4000" b="1" dirty="0">
                <a:solidFill>
                  <a:srgbClr val="000000"/>
                </a:solidFill>
                <a:latin typeface="VL Atlantika" pitchFamily="50" charset="0"/>
              </a:rPr>
              <a:t> </a:t>
            </a:r>
            <a:r>
              <a:rPr lang="en-US" sz="4000" b="1" dirty="0" err="1">
                <a:solidFill>
                  <a:srgbClr val="000000"/>
                </a:solidFill>
                <a:latin typeface="VL Atlantika" pitchFamily="50" charset="0"/>
              </a:rPr>
              <a:t>vẻ</a:t>
            </a:r>
            <a:r>
              <a:rPr lang="en-US" sz="4000" b="1" dirty="0">
                <a:solidFill>
                  <a:srgbClr val="000000"/>
                </a:solidFill>
                <a:latin typeface="VL Atlantika" pitchFamily="50" charset="0"/>
              </a:rPr>
              <a:t> </a:t>
            </a:r>
            <a:r>
              <a:rPr lang="en-US" sz="4000" b="1" dirty="0" err="1">
                <a:solidFill>
                  <a:srgbClr val="000000"/>
                </a:solidFill>
                <a:latin typeface="VL Atlantika" pitchFamily="50" charset="0"/>
              </a:rPr>
              <a:t>mười</a:t>
            </a:r>
            <a:r>
              <a:rPr lang="en-US" sz="4000" b="1" dirty="0">
                <a:solidFill>
                  <a:srgbClr val="000000"/>
                </a:solidFill>
                <a:latin typeface="VL Atlantika" pitchFamily="50" charset="0"/>
              </a:rPr>
              <a:t> </a:t>
            </a:r>
            <a:r>
              <a:rPr lang="en-US" sz="4000" b="1" dirty="0" err="1">
                <a:solidFill>
                  <a:srgbClr val="000000"/>
                </a:solidFill>
                <a:latin typeface="VL Atlantika" pitchFamily="50" charset="0"/>
              </a:rPr>
              <a:t>phân</a:t>
            </a:r>
            <a:r>
              <a:rPr lang="en-US" sz="4000" b="1" dirty="0">
                <a:solidFill>
                  <a:srgbClr val="000000"/>
                </a:solidFill>
                <a:latin typeface="VL Atlantika" pitchFamily="50" charset="0"/>
              </a:rPr>
              <a:t> </a:t>
            </a:r>
            <a:r>
              <a:rPr lang="en-US" sz="4000" b="1" dirty="0" err="1">
                <a:solidFill>
                  <a:srgbClr val="000000"/>
                </a:solidFill>
                <a:latin typeface="VL Atlantika" pitchFamily="50" charset="0"/>
              </a:rPr>
              <a:t>vẹn</a:t>
            </a:r>
            <a:r>
              <a:rPr lang="en-US" sz="4000" b="1" dirty="0">
                <a:solidFill>
                  <a:srgbClr val="000000"/>
                </a:solidFill>
                <a:latin typeface="VL Atlantika" pitchFamily="50" charset="0"/>
              </a:rPr>
              <a:t> </a:t>
            </a:r>
            <a:r>
              <a:rPr lang="en-US" sz="4000" b="1" dirty="0" err="1">
                <a:solidFill>
                  <a:srgbClr val="000000"/>
                </a:solidFill>
                <a:latin typeface="VL Atlantika" pitchFamily="50" charset="0"/>
              </a:rPr>
              <a:t>mười</a:t>
            </a:r>
            <a:r>
              <a:rPr lang="en-US" sz="4000" b="1" dirty="0">
                <a:solidFill>
                  <a:srgbClr val="000000"/>
                </a:solidFill>
                <a:latin typeface="VL Atlantika" pitchFamily="50" charset="0"/>
              </a:rPr>
              <a:t>.</a:t>
            </a:r>
          </a:p>
          <a:p>
            <a:pPr algn="ctr"/>
            <a:endParaRPr lang="en-US" sz="4000" dirty="0">
              <a:solidFill>
                <a:srgbClr val="000000"/>
              </a:solidFill>
              <a:latin typeface="VL Atlantika" pitchFamily="50" charset="0"/>
            </a:endParaRPr>
          </a:p>
        </p:txBody>
      </p:sp>
      <p:sp>
        <p:nvSpPr>
          <p:cNvPr id="6" name="TextBox 5">
            <a:extLst>
              <a:ext uri="{FF2B5EF4-FFF2-40B4-BE49-F238E27FC236}">
                <a16:creationId xmlns="" xmlns:a16="http://schemas.microsoft.com/office/drawing/2014/main" id="{35D11CF8-FEBB-4987-9B05-361A0EB4E8E9}"/>
              </a:ext>
            </a:extLst>
          </p:cNvPr>
          <p:cNvSpPr txBox="1">
            <a:spLocks noChangeArrowheads="1"/>
          </p:cNvSpPr>
          <p:nvPr/>
        </p:nvSpPr>
        <p:spPr bwMode="auto">
          <a:xfrm>
            <a:off x="182418" y="571357"/>
            <a:ext cx="591358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SG" altLang="en-US" sz="4800" dirty="0">
                <a:solidFill>
                  <a:srgbClr val="FF0000"/>
                </a:solidFill>
                <a:latin typeface="#9Slide03 Arima Madurai Black" panose="00000A00000000000000" pitchFamily="2" charset="0"/>
                <a:cs typeface="#9Slide03 Arima Madurai Black" panose="00000A00000000000000" pitchFamily="2" charset="0"/>
              </a:rPr>
              <a:t>1. </a:t>
            </a:r>
            <a:r>
              <a:rPr lang="en-SG" altLang="en-US" sz="4800" dirty="0" err="1">
                <a:solidFill>
                  <a:srgbClr val="FF0000"/>
                </a:solidFill>
                <a:latin typeface="#9Slide03 Arima Madurai Black" panose="00000A00000000000000" pitchFamily="2" charset="0"/>
                <a:cs typeface="#9Slide03 Arima Madurai Black" panose="00000A00000000000000" pitchFamily="2" charset="0"/>
              </a:rPr>
              <a:t>Giới</a:t>
            </a:r>
            <a:r>
              <a:rPr lang="en-SG" altLang="en-US" sz="4800" dirty="0">
                <a:solidFill>
                  <a:srgbClr val="FF0000"/>
                </a:solidFill>
                <a:latin typeface="#9Slide03 Arima Madurai Black" panose="00000A00000000000000" pitchFamily="2" charset="0"/>
                <a:cs typeface="#9Slide03 Arima Madurai Black" panose="00000A00000000000000" pitchFamily="2" charset="0"/>
              </a:rPr>
              <a:t> </a:t>
            </a:r>
            <a:r>
              <a:rPr lang="en-SG" altLang="en-US" sz="4800" dirty="0" err="1">
                <a:solidFill>
                  <a:srgbClr val="FF0000"/>
                </a:solidFill>
                <a:latin typeface="#9Slide03 Arima Madurai Black" panose="00000A00000000000000" pitchFamily="2" charset="0"/>
                <a:cs typeface="#9Slide03 Arima Madurai Black" panose="00000A00000000000000" pitchFamily="2" charset="0"/>
              </a:rPr>
              <a:t>thiệu</a:t>
            </a:r>
            <a:r>
              <a:rPr lang="en-SG" altLang="en-US" sz="4800" dirty="0">
                <a:solidFill>
                  <a:srgbClr val="FF0000"/>
                </a:solidFill>
                <a:latin typeface="#9Slide03 Arima Madurai Black" panose="00000A00000000000000" pitchFamily="2" charset="0"/>
                <a:cs typeface="#9Slide03 Arima Madurai Black" panose="00000A00000000000000" pitchFamily="2" charset="0"/>
              </a:rPr>
              <a:t> </a:t>
            </a:r>
            <a:r>
              <a:rPr lang="en-SG" altLang="en-US" sz="4800" dirty="0" err="1">
                <a:solidFill>
                  <a:srgbClr val="FF0000"/>
                </a:solidFill>
                <a:latin typeface="#9Slide03 Arima Madurai Black" panose="00000A00000000000000" pitchFamily="2" charset="0"/>
                <a:cs typeface="#9Slide03 Arima Madurai Black" panose="00000A00000000000000" pitchFamily="2" charset="0"/>
              </a:rPr>
              <a:t>khái</a:t>
            </a:r>
            <a:r>
              <a:rPr lang="en-SG" altLang="en-US" sz="4800" dirty="0">
                <a:solidFill>
                  <a:srgbClr val="FF0000"/>
                </a:solidFill>
                <a:latin typeface="#9Slide03 Arima Madurai Black" panose="00000A00000000000000" pitchFamily="2" charset="0"/>
                <a:cs typeface="#9Slide03 Arima Madurai Black" panose="00000A00000000000000" pitchFamily="2" charset="0"/>
              </a:rPr>
              <a:t> </a:t>
            </a:r>
            <a:r>
              <a:rPr lang="en-SG" altLang="en-US" sz="4800" dirty="0" err="1">
                <a:solidFill>
                  <a:srgbClr val="FF0000"/>
                </a:solidFill>
                <a:latin typeface="#9Slide03 Arima Madurai Black" panose="00000A00000000000000" pitchFamily="2" charset="0"/>
                <a:cs typeface="#9Slide03 Arima Madurai Black" panose="00000A00000000000000" pitchFamily="2" charset="0"/>
              </a:rPr>
              <a:t>quát</a:t>
            </a:r>
            <a:r>
              <a:rPr lang="en-SG" altLang="en-US" sz="4800" dirty="0">
                <a:solidFill>
                  <a:srgbClr val="FF0000"/>
                </a:solidFill>
                <a:latin typeface="#9Slide03 Arima Madurai Black" panose="00000A00000000000000" pitchFamily="2" charset="0"/>
                <a:cs typeface="#9Slide03 Arima Madurai Black" panose="00000A00000000000000" pitchFamily="2" charset="0"/>
              </a:rPr>
              <a:t> </a:t>
            </a:r>
            <a:r>
              <a:rPr lang="en-SG" altLang="en-US" sz="4800" dirty="0" err="1">
                <a:solidFill>
                  <a:srgbClr val="FF0000"/>
                </a:solidFill>
                <a:latin typeface="#9Slide03 Arima Madurai Black" panose="00000A00000000000000" pitchFamily="2" charset="0"/>
                <a:cs typeface="#9Slide03 Arima Madurai Black" panose="00000A00000000000000" pitchFamily="2" charset="0"/>
              </a:rPr>
              <a:t>về</a:t>
            </a:r>
            <a:r>
              <a:rPr lang="en-SG" altLang="en-US" sz="4800" dirty="0">
                <a:solidFill>
                  <a:srgbClr val="FF0000"/>
                </a:solidFill>
                <a:latin typeface="#9Slide03 Arima Madurai Black" panose="00000A00000000000000" pitchFamily="2" charset="0"/>
                <a:cs typeface="#9Slide03 Arima Madurai Black" panose="00000A00000000000000" pitchFamily="2" charset="0"/>
              </a:rPr>
              <a:t> 2 </a:t>
            </a:r>
            <a:r>
              <a:rPr lang="en-SG" altLang="en-US" sz="4800" dirty="0" err="1">
                <a:solidFill>
                  <a:srgbClr val="FF0000"/>
                </a:solidFill>
                <a:latin typeface="#9Slide03 Arima Madurai Black" panose="00000A00000000000000" pitchFamily="2" charset="0"/>
                <a:cs typeface="#9Slide03 Arima Madurai Black" panose="00000A00000000000000" pitchFamily="2" charset="0"/>
              </a:rPr>
              <a:t>chị</a:t>
            </a:r>
            <a:r>
              <a:rPr lang="en-SG" altLang="en-US" sz="4800" dirty="0">
                <a:solidFill>
                  <a:srgbClr val="FF0000"/>
                </a:solidFill>
                <a:latin typeface="#9Slide03 Arima Madurai Black" panose="00000A00000000000000" pitchFamily="2" charset="0"/>
                <a:cs typeface="#9Slide03 Arima Madurai Black" panose="00000A00000000000000" pitchFamily="2" charset="0"/>
              </a:rPr>
              <a:t> </a:t>
            </a:r>
            <a:r>
              <a:rPr lang="en-SG" altLang="en-US" sz="4800" dirty="0" err="1">
                <a:solidFill>
                  <a:srgbClr val="FF0000"/>
                </a:solidFill>
                <a:latin typeface="#9Slide03 Arima Madurai Black" panose="00000A00000000000000" pitchFamily="2" charset="0"/>
                <a:cs typeface="#9Slide03 Arima Madurai Black" panose="00000A00000000000000" pitchFamily="2" charset="0"/>
              </a:rPr>
              <a:t>em</a:t>
            </a:r>
            <a:endParaRPr lang="en-SG" altLang="en-US" sz="4800" dirty="0">
              <a:solidFill>
                <a:srgbClr val="FF0000"/>
              </a:solidFill>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4234152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randombar(horizontal)">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randombar(horizontal)">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2050" name="Picture 2" descr="Soạn bài chị em Thúy Kiều của Nguyễn Du - Lớp 9A - Trường THPT Chuyên  Nguyễn Tất Thành">
            <a:extLst>
              <a:ext uri="{FF2B5EF4-FFF2-40B4-BE49-F238E27FC236}">
                <a16:creationId xmlns="" xmlns:a16="http://schemas.microsoft.com/office/drawing/2014/main" id="{262E7A0C-396E-4FB0-A861-A95FBCB4EF2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742" r="10597"/>
          <a:stretch/>
        </p:blipFill>
        <p:spPr bwMode="auto">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2052" name="Freeform: Shape 70">
            <a:extLst>
              <a:ext uri="{FF2B5EF4-FFF2-40B4-BE49-F238E27FC236}">
                <a16:creationId xmlns="" xmlns:a16="http://schemas.microsoft.com/office/drawing/2014/main" id="{5FDF4720-5445-47BE-89FE-E40D1AE6F61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053" name="Freeform: Shape 72">
            <a:extLst>
              <a:ext uri="{FF2B5EF4-FFF2-40B4-BE49-F238E27FC236}">
                <a16:creationId xmlns="" xmlns:a16="http://schemas.microsoft.com/office/drawing/2014/main" id="{AC8710B4-A815-4082-9E4F-F13A0007090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Hình chữ nhật 6">
            <a:extLst>
              <a:ext uri="{FF2B5EF4-FFF2-40B4-BE49-F238E27FC236}">
                <a16:creationId xmlns="" xmlns:a16="http://schemas.microsoft.com/office/drawing/2014/main" id="{0808A75B-D49A-4F16-913D-367BBCA4B993}"/>
              </a:ext>
            </a:extLst>
          </p:cNvPr>
          <p:cNvSpPr/>
          <p:nvPr/>
        </p:nvSpPr>
        <p:spPr>
          <a:xfrm>
            <a:off x="6541987" y="1467114"/>
            <a:ext cx="5345213" cy="4979405"/>
          </a:xfrm>
          <a:prstGeom prst="rect">
            <a:avLst/>
          </a:prstGeom>
          <a:noFill/>
        </p:spPr>
      </p:sp>
      <p:sp>
        <p:nvSpPr>
          <p:cNvPr id="12" name="TextBox 11">
            <a:extLst>
              <a:ext uri="{FF2B5EF4-FFF2-40B4-BE49-F238E27FC236}">
                <a16:creationId xmlns="" xmlns:a16="http://schemas.microsoft.com/office/drawing/2014/main" id="{C8191619-AA42-4F08-8EA1-93AAB4DA91BC}"/>
              </a:ext>
            </a:extLst>
          </p:cNvPr>
          <p:cNvSpPr txBox="1"/>
          <p:nvPr/>
        </p:nvSpPr>
        <p:spPr>
          <a:xfrm flipH="1">
            <a:off x="6598774" y="1865190"/>
            <a:ext cx="5190836" cy="1200329"/>
          </a:xfrm>
          <a:prstGeom prst="rect">
            <a:avLst/>
          </a:prstGeom>
          <a:noFill/>
        </p:spPr>
        <p:txBody>
          <a:bodyPr wrap="square" rtlCol="0">
            <a:spAutoFit/>
          </a:bodyPr>
          <a:lstStyle/>
          <a:p>
            <a:pPr algn="ctr"/>
            <a:r>
              <a:rPr lang="en-SG" sz="3600" b="1" dirty="0">
                <a:latin typeface="#9Slide03 Arima Madurai" panose="00000500000000000000" pitchFamily="2" charset="0"/>
                <a:cs typeface="#9Slide03 Arima Madurai" panose="00000500000000000000" pitchFamily="2" charset="0"/>
              </a:rPr>
              <a:t>2 ng</a:t>
            </a:r>
            <a:r>
              <a:rPr lang="vi-VN" sz="3600" b="1" dirty="0">
                <a:latin typeface="#9Slide03 Arima Madurai" panose="00000500000000000000" pitchFamily="2" charset="0"/>
                <a:cs typeface="#9Slide03 Arima Madurai" panose="00000500000000000000" pitchFamily="2" charset="0"/>
              </a:rPr>
              <a:t>ư</a:t>
            </a:r>
            <a:r>
              <a:rPr lang="en-SG" sz="3600" b="1" dirty="0" err="1">
                <a:latin typeface="#9Slide03 Arima Madurai" panose="00000500000000000000" pitchFamily="2" charset="0"/>
                <a:cs typeface="#9Slide03 Arima Madurai" panose="00000500000000000000" pitchFamily="2" charset="0"/>
              </a:rPr>
              <a:t>ời</a:t>
            </a:r>
            <a:r>
              <a:rPr lang="en-SG" sz="3600" b="1" dirty="0">
                <a:latin typeface="#9Slide03 Arima Madurai" panose="00000500000000000000" pitchFamily="2" charset="0"/>
                <a:cs typeface="#9Slide03 Arima Madurai" panose="00000500000000000000" pitchFamily="2" charset="0"/>
              </a:rPr>
              <a:t> con </a:t>
            </a:r>
            <a:r>
              <a:rPr lang="en-SG" sz="3600" b="1" dirty="0" err="1">
                <a:latin typeface="#9Slide03 Arima Madurai" panose="00000500000000000000" pitchFamily="2" charset="0"/>
                <a:cs typeface="#9Slide03 Arima Madurai" panose="00000500000000000000" pitchFamily="2" charset="0"/>
              </a:rPr>
              <a:t>gái</a:t>
            </a:r>
            <a:r>
              <a:rPr lang="en-SG" sz="3600" b="1" dirty="0">
                <a:latin typeface="#9Slide03 Arima Madurai" panose="00000500000000000000" pitchFamily="2" charset="0"/>
                <a:cs typeface="#9Slide03 Arima Madurai" panose="00000500000000000000" pitchFamily="2" charset="0"/>
              </a:rPr>
              <a:t> </a:t>
            </a:r>
            <a:r>
              <a:rPr lang="en-SG" sz="3600" b="1" dirty="0" err="1">
                <a:latin typeface="#9Slide03 Arima Madurai" panose="00000500000000000000" pitchFamily="2" charset="0"/>
                <a:cs typeface="#9Slide03 Arima Madurai" panose="00000500000000000000" pitchFamily="2" charset="0"/>
              </a:rPr>
              <a:t>đầu</a:t>
            </a:r>
            <a:r>
              <a:rPr lang="en-SG" sz="3600" b="1" dirty="0">
                <a:latin typeface="#9Slide03 Arima Madurai" panose="00000500000000000000" pitchFamily="2" charset="0"/>
                <a:cs typeface="#9Slide03 Arima Madurai" panose="00000500000000000000" pitchFamily="2" charset="0"/>
              </a:rPr>
              <a:t> </a:t>
            </a:r>
            <a:r>
              <a:rPr lang="en-SG" sz="3600" b="1" dirty="0" err="1">
                <a:latin typeface="#9Slide03 Arima Madurai" panose="00000500000000000000" pitchFamily="2" charset="0"/>
                <a:cs typeface="#9Slide03 Arima Madurai" panose="00000500000000000000" pitchFamily="2" charset="0"/>
              </a:rPr>
              <a:t>trong</a:t>
            </a:r>
            <a:r>
              <a:rPr lang="en-SG" sz="3600" b="1" dirty="0">
                <a:latin typeface="#9Slide03 Arima Madurai" panose="00000500000000000000" pitchFamily="2" charset="0"/>
                <a:cs typeface="#9Slide03 Arima Madurai" panose="00000500000000000000" pitchFamily="2" charset="0"/>
              </a:rPr>
              <a:t> </a:t>
            </a:r>
            <a:r>
              <a:rPr lang="en-SG" sz="3600" b="1" dirty="0" err="1">
                <a:latin typeface="#9Slide03 Arima Madurai" panose="00000500000000000000" pitchFamily="2" charset="0"/>
                <a:cs typeface="#9Slide03 Arima Madurai" panose="00000500000000000000" pitchFamily="2" charset="0"/>
              </a:rPr>
              <a:t>gia</a:t>
            </a:r>
            <a:r>
              <a:rPr lang="en-SG" sz="3600" b="1" dirty="0">
                <a:latin typeface="#9Slide03 Arima Madurai" panose="00000500000000000000" pitchFamily="2" charset="0"/>
                <a:cs typeface="#9Slide03 Arima Madurai" panose="00000500000000000000" pitchFamily="2" charset="0"/>
              </a:rPr>
              <a:t> </a:t>
            </a:r>
            <a:r>
              <a:rPr lang="en-SG" sz="3600" b="1" dirty="0" err="1">
                <a:latin typeface="#9Slide03 Arima Madurai" panose="00000500000000000000" pitchFamily="2" charset="0"/>
                <a:cs typeface="#9Slide03 Arima Madurai" panose="00000500000000000000" pitchFamily="2" charset="0"/>
              </a:rPr>
              <a:t>đình</a:t>
            </a:r>
            <a:r>
              <a:rPr lang="en-SG" sz="3600" b="1" dirty="0">
                <a:latin typeface="#9Slide03 Arima Madurai" panose="00000500000000000000" pitchFamily="2" charset="0"/>
                <a:cs typeface="#9Slide03 Arima Madurai" panose="00000500000000000000" pitchFamily="2" charset="0"/>
              </a:rPr>
              <a:t> </a:t>
            </a:r>
            <a:r>
              <a:rPr lang="en-SG" sz="3600" b="1" dirty="0" err="1">
                <a:latin typeface="#9Slide03 Arima Madurai" panose="00000500000000000000" pitchFamily="2" charset="0"/>
                <a:cs typeface="#9Slide03 Arima Madurai" panose="00000500000000000000" pitchFamily="2" charset="0"/>
              </a:rPr>
              <a:t>họ</a:t>
            </a:r>
            <a:r>
              <a:rPr lang="en-SG" sz="3600" b="1" dirty="0">
                <a:latin typeface="#9Slide03 Arima Madurai" panose="00000500000000000000" pitchFamily="2" charset="0"/>
                <a:cs typeface="#9Slide03 Arima Madurai" panose="00000500000000000000" pitchFamily="2" charset="0"/>
              </a:rPr>
              <a:t> V</a:t>
            </a:r>
            <a:r>
              <a:rPr lang="vi-VN" sz="3600" b="1" dirty="0">
                <a:latin typeface="#9Slide03 Arima Madurai" panose="00000500000000000000" pitchFamily="2" charset="0"/>
                <a:cs typeface="#9Slide03 Arima Madurai" panose="00000500000000000000" pitchFamily="2" charset="0"/>
              </a:rPr>
              <a:t>ư</a:t>
            </a:r>
            <a:r>
              <a:rPr lang="en-SG" sz="3600" b="1" dirty="0" err="1">
                <a:latin typeface="#9Slide03 Arima Madurai" panose="00000500000000000000" pitchFamily="2" charset="0"/>
                <a:cs typeface="#9Slide03 Arima Madurai" panose="00000500000000000000" pitchFamily="2" charset="0"/>
              </a:rPr>
              <a:t>ơng</a:t>
            </a:r>
            <a:endParaRPr lang="en-SG" sz="3600" b="1" dirty="0">
              <a:latin typeface="#9Slide03 Arima Madurai" panose="00000500000000000000" pitchFamily="2" charset="0"/>
              <a:cs typeface="#9Slide03 Arima Madurai" panose="00000500000000000000" pitchFamily="2" charset="0"/>
            </a:endParaRPr>
          </a:p>
        </p:txBody>
      </p:sp>
      <p:sp>
        <p:nvSpPr>
          <p:cNvPr id="5" name="Rectangle: Rounded Corners 4">
            <a:extLst>
              <a:ext uri="{FF2B5EF4-FFF2-40B4-BE49-F238E27FC236}">
                <a16:creationId xmlns="" xmlns:a16="http://schemas.microsoft.com/office/drawing/2014/main" id="{7C9DA506-D612-41B5-80A9-FC36C73BC6CE}"/>
              </a:ext>
            </a:extLst>
          </p:cNvPr>
          <p:cNvSpPr/>
          <p:nvPr/>
        </p:nvSpPr>
        <p:spPr>
          <a:xfrm>
            <a:off x="7939974" y="533630"/>
            <a:ext cx="2549237" cy="80625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en-SG" sz="3600" b="1" dirty="0">
                <a:solidFill>
                  <a:srgbClr val="FF0000"/>
                </a:solidFill>
                <a:latin typeface="#9Slide03 Arima Madurai" panose="00000500000000000000" pitchFamily="2" charset="0"/>
                <a:cs typeface="#9Slide03 Arima Madurai" panose="00000500000000000000" pitchFamily="2" charset="0"/>
              </a:rPr>
              <a:t>Lai </a:t>
            </a:r>
            <a:r>
              <a:rPr lang="en-SG" sz="3600" b="1" dirty="0" err="1">
                <a:solidFill>
                  <a:srgbClr val="FF0000"/>
                </a:solidFill>
                <a:latin typeface="#9Slide03 Arima Madurai" panose="00000500000000000000" pitchFamily="2" charset="0"/>
                <a:cs typeface="#9Slide03 Arima Madurai" panose="00000500000000000000" pitchFamily="2" charset="0"/>
              </a:rPr>
              <a:t>lịch</a:t>
            </a:r>
            <a:endParaRPr lang="en-SG" sz="3600" dirty="0">
              <a:solidFill>
                <a:srgbClr val="FF0000"/>
              </a:solidFill>
            </a:endParaRPr>
          </a:p>
        </p:txBody>
      </p:sp>
      <p:sp>
        <p:nvSpPr>
          <p:cNvPr id="14" name="Rectangle: Rounded Corners 13">
            <a:extLst>
              <a:ext uri="{FF2B5EF4-FFF2-40B4-BE49-F238E27FC236}">
                <a16:creationId xmlns="" xmlns:a16="http://schemas.microsoft.com/office/drawing/2014/main" id="{21213293-5831-4FE8-A2AF-614EDB9A7287}"/>
              </a:ext>
            </a:extLst>
          </p:cNvPr>
          <p:cNvSpPr/>
          <p:nvPr/>
        </p:nvSpPr>
        <p:spPr>
          <a:xfrm>
            <a:off x="7009896" y="3592285"/>
            <a:ext cx="4570785" cy="80625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en-SG" sz="3600" b="1" dirty="0" err="1">
                <a:solidFill>
                  <a:srgbClr val="FF0000"/>
                </a:solidFill>
                <a:latin typeface="#9Slide03 Arima Madurai" panose="00000500000000000000" pitchFamily="2" charset="0"/>
                <a:cs typeface="#9Slide03 Arima Madurai" panose="00000500000000000000" pitchFamily="2" charset="0"/>
              </a:rPr>
              <a:t>Vị</a:t>
            </a:r>
            <a:r>
              <a:rPr lang="en-SG" sz="3600" b="1" dirty="0">
                <a:solidFill>
                  <a:srgbClr val="FF0000"/>
                </a:solidFill>
                <a:latin typeface="#9Slide03 Arima Madurai" panose="00000500000000000000" pitchFamily="2" charset="0"/>
                <a:cs typeface="#9Slide03 Arima Madurai" panose="00000500000000000000" pitchFamily="2" charset="0"/>
              </a:rPr>
              <a:t> </a:t>
            </a:r>
            <a:r>
              <a:rPr lang="en-SG" sz="3600" b="1" dirty="0" err="1">
                <a:solidFill>
                  <a:srgbClr val="FF0000"/>
                </a:solidFill>
                <a:latin typeface="#9Slide03 Arima Madurai" panose="00000500000000000000" pitchFamily="2" charset="0"/>
                <a:cs typeface="#9Slide03 Arima Madurai" panose="00000500000000000000" pitchFamily="2" charset="0"/>
              </a:rPr>
              <a:t>trí</a:t>
            </a:r>
            <a:r>
              <a:rPr lang="en-SG" sz="3600" b="1" dirty="0">
                <a:solidFill>
                  <a:srgbClr val="FF0000"/>
                </a:solidFill>
                <a:latin typeface="#9Slide03 Arima Madurai" panose="00000500000000000000" pitchFamily="2" charset="0"/>
                <a:cs typeface="#9Slide03 Arima Madurai" panose="00000500000000000000" pitchFamily="2" charset="0"/>
              </a:rPr>
              <a:t> </a:t>
            </a:r>
            <a:r>
              <a:rPr lang="en-SG" sz="3600" b="1" dirty="0" err="1">
                <a:solidFill>
                  <a:srgbClr val="FF0000"/>
                </a:solidFill>
                <a:latin typeface="#9Slide03 Arima Madurai" panose="00000500000000000000" pitchFamily="2" charset="0"/>
                <a:cs typeface="#9Slide03 Arima Madurai" panose="00000500000000000000" pitchFamily="2" charset="0"/>
              </a:rPr>
              <a:t>trong</a:t>
            </a:r>
            <a:r>
              <a:rPr lang="en-SG" sz="3600" b="1" dirty="0">
                <a:solidFill>
                  <a:srgbClr val="FF0000"/>
                </a:solidFill>
                <a:latin typeface="#9Slide03 Arima Madurai" panose="00000500000000000000" pitchFamily="2" charset="0"/>
                <a:cs typeface="#9Slide03 Arima Madurai" panose="00000500000000000000" pitchFamily="2" charset="0"/>
              </a:rPr>
              <a:t> </a:t>
            </a:r>
            <a:r>
              <a:rPr lang="en-SG" sz="3600" b="1" dirty="0" err="1">
                <a:solidFill>
                  <a:srgbClr val="FF0000"/>
                </a:solidFill>
                <a:latin typeface="#9Slide03 Arima Madurai" panose="00000500000000000000" pitchFamily="2" charset="0"/>
                <a:cs typeface="#9Slide03 Arima Madurai" panose="00000500000000000000" pitchFamily="2" charset="0"/>
              </a:rPr>
              <a:t>gia</a:t>
            </a:r>
            <a:r>
              <a:rPr lang="en-SG" sz="3600" b="1" dirty="0">
                <a:solidFill>
                  <a:srgbClr val="FF0000"/>
                </a:solidFill>
                <a:latin typeface="#9Slide03 Arima Madurai" panose="00000500000000000000" pitchFamily="2" charset="0"/>
                <a:cs typeface="#9Slide03 Arima Madurai" panose="00000500000000000000" pitchFamily="2" charset="0"/>
              </a:rPr>
              <a:t> </a:t>
            </a:r>
            <a:r>
              <a:rPr lang="en-SG" sz="3600" b="1" dirty="0" err="1">
                <a:solidFill>
                  <a:srgbClr val="FF0000"/>
                </a:solidFill>
                <a:latin typeface="#9Slide03 Arima Madurai" panose="00000500000000000000" pitchFamily="2" charset="0"/>
                <a:cs typeface="#9Slide03 Arima Madurai" panose="00000500000000000000" pitchFamily="2" charset="0"/>
              </a:rPr>
              <a:t>đình</a:t>
            </a:r>
            <a:endParaRPr lang="en-SG" sz="3600" dirty="0">
              <a:solidFill>
                <a:srgbClr val="FF0000"/>
              </a:solidFill>
            </a:endParaRPr>
          </a:p>
        </p:txBody>
      </p:sp>
      <p:sp>
        <p:nvSpPr>
          <p:cNvPr id="15" name="TextBox 14">
            <a:extLst>
              <a:ext uri="{FF2B5EF4-FFF2-40B4-BE49-F238E27FC236}">
                <a16:creationId xmlns="" xmlns:a16="http://schemas.microsoft.com/office/drawing/2014/main" id="{268BAE3A-0F05-469E-8267-BC73F82B9E9A}"/>
              </a:ext>
            </a:extLst>
          </p:cNvPr>
          <p:cNvSpPr txBox="1"/>
          <p:nvPr/>
        </p:nvSpPr>
        <p:spPr>
          <a:xfrm flipH="1">
            <a:off x="6968480" y="4993919"/>
            <a:ext cx="4653616" cy="1200329"/>
          </a:xfrm>
          <a:prstGeom prst="rect">
            <a:avLst/>
          </a:prstGeom>
          <a:noFill/>
        </p:spPr>
        <p:txBody>
          <a:bodyPr wrap="square" rtlCol="0">
            <a:spAutoFit/>
          </a:bodyPr>
          <a:lstStyle/>
          <a:p>
            <a:pPr algn="ctr"/>
            <a:r>
              <a:rPr lang="en-SG" sz="3600" b="1" dirty="0" err="1">
                <a:latin typeface="#9Slide03 Arima Madurai" panose="00000500000000000000" pitchFamily="2" charset="0"/>
                <a:cs typeface="#9Slide03 Arima Madurai" panose="00000500000000000000" pitchFamily="2" charset="0"/>
              </a:rPr>
              <a:t>Thúy</a:t>
            </a:r>
            <a:r>
              <a:rPr lang="en-SG" sz="3600" b="1" dirty="0">
                <a:latin typeface="#9Slide03 Arima Madurai" panose="00000500000000000000" pitchFamily="2" charset="0"/>
                <a:cs typeface="#9Slide03 Arima Madurai" panose="00000500000000000000" pitchFamily="2" charset="0"/>
              </a:rPr>
              <a:t> </a:t>
            </a:r>
            <a:r>
              <a:rPr lang="en-SG" sz="3600" b="1" dirty="0" err="1">
                <a:latin typeface="#9Slide03 Arima Madurai" panose="00000500000000000000" pitchFamily="2" charset="0"/>
                <a:cs typeface="#9Slide03 Arima Madurai" panose="00000500000000000000" pitchFamily="2" charset="0"/>
              </a:rPr>
              <a:t>Kiều</a:t>
            </a:r>
            <a:r>
              <a:rPr lang="en-SG" sz="3600" b="1" dirty="0">
                <a:latin typeface="#9Slide03 Arima Madurai" panose="00000500000000000000" pitchFamily="2" charset="0"/>
                <a:cs typeface="#9Slide03 Arima Madurai" panose="00000500000000000000" pitchFamily="2" charset="0"/>
              </a:rPr>
              <a:t> </a:t>
            </a:r>
            <a:r>
              <a:rPr lang="en-SG" sz="3600" b="1" dirty="0" err="1">
                <a:latin typeface="#9Slide03 Arima Madurai" panose="00000500000000000000" pitchFamily="2" charset="0"/>
                <a:cs typeface="#9Slide03 Arima Madurai" panose="00000500000000000000" pitchFamily="2" charset="0"/>
              </a:rPr>
              <a:t>là</a:t>
            </a:r>
            <a:r>
              <a:rPr lang="en-SG" sz="3600" b="1" dirty="0">
                <a:latin typeface="#9Slide03 Arima Madurai" panose="00000500000000000000" pitchFamily="2" charset="0"/>
                <a:cs typeface="#9Slide03 Arima Madurai" panose="00000500000000000000" pitchFamily="2" charset="0"/>
              </a:rPr>
              <a:t> </a:t>
            </a:r>
            <a:r>
              <a:rPr lang="en-SG" sz="3600" b="1" dirty="0" err="1">
                <a:latin typeface="#9Slide03 Arima Madurai" panose="00000500000000000000" pitchFamily="2" charset="0"/>
                <a:cs typeface="#9Slide03 Arima Madurai" panose="00000500000000000000" pitchFamily="2" charset="0"/>
              </a:rPr>
              <a:t>chị</a:t>
            </a:r>
            <a:r>
              <a:rPr lang="en-SG" sz="3600" b="1" dirty="0">
                <a:latin typeface="#9Slide03 Arima Madurai" panose="00000500000000000000" pitchFamily="2" charset="0"/>
                <a:cs typeface="#9Slide03 Arima Madurai" panose="00000500000000000000" pitchFamily="2" charset="0"/>
              </a:rPr>
              <a:t> ; </a:t>
            </a:r>
            <a:r>
              <a:rPr lang="en-SG" sz="3600" b="1" dirty="0" err="1">
                <a:latin typeface="#9Slide03 Arima Madurai" panose="00000500000000000000" pitchFamily="2" charset="0"/>
                <a:cs typeface="#9Slide03 Arima Madurai" panose="00000500000000000000" pitchFamily="2" charset="0"/>
              </a:rPr>
              <a:t>Em</a:t>
            </a:r>
            <a:r>
              <a:rPr lang="en-SG" sz="3600" b="1" dirty="0">
                <a:latin typeface="#9Slide03 Arima Madurai" panose="00000500000000000000" pitchFamily="2" charset="0"/>
                <a:cs typeface="#9Slide03 Arima Madurai" panose="00000500000000000000" pitchFamily="2" charset="0"/>
              </a:rPr>
              <a:t> </a:t>
            </a:r>
            <a:r>
              <a:rPr lang="en-SG" sz="3600" b="1" dirty="0" err="1">
                <a:latin typeface="#9Slide03 Arima Madurai" panose="00000500000000000000" pitchFamily="2" charset="0"/>
                <a:cs typeface="#9Slide03 Arima Madurai" panose="00000500000000000000" pitchFamily="2" charset="0"/>
              </a:rPr>
              <a:t>là</a:t>
            </a:r>
            <a:r>
              <a:rPr lang="en-SG" sz="3600" b="1" dirty="0">
                <a:latin typeface="#9Slide03 Arima Madurai" panose="00000500000000000000" pitchFamily="2" charset="0"/>
                <a:cs typeface="#9Slide03 Arima Madurai" panose="00000500000000000000" pitchFamily="2" charset="0"/>
              </a:rPr>
              <a:t> </a:t>
            </a:r>
            <a:r>
              <a:rPr lang="en-SG" sz="3600" b="1" dirty="0" err="1">
                <a:latin typeface="#9Slide03 Arima Madurai" panose="00000500000000000000" pitchFamily="2" charset="0"/>
                <a:cs typeface="#9Slide03 Arima Madurai" panose="00000500000000000000" pitchFamily="2" charset="0"/>
              </a:rPr>
              <a:t>Thúy</a:t>
            </a:r>
            <a:r>
              <a:rPr lang="en-SG" sz="3600" b="1" dirty="0">
                <a:latin typeface="#9Slide03 Arima Madurai" panose="00000500000000000000" pitchFamily="2" charset="0"/>
                <a:cs typeface="#9Slide03 Arima Madurai" panose="00000500000000000000" pitchFamily="2" charset="0"/>
              </a:rPr>
              <a:t> </a:t>
            </a:r>
            <a:r>
              <a:rPr lang="en-SG" sz="3600" b="1" dirty="0" err="1">
                <a:latin typeface="#9Slide03 Arima Madurai" panose="00000500000000000000" pitchFamily="2" charset="0"/>
                <a:cs typeface="#9Slide03 Arima Madurai" panose="00000500000000000000" pitchFamily="2" charset="0"/>
              </a:rPr>
              <a:t>Vân</a:t>
            </a:r>
            <a:endParaRPr lang="en-SG" sz="3600" b="1" dirty="0">
              <a:latin typeface="#9Slide03 Arima Madurai" panose="00000500000000000000" pitchFamily="2" charset="0"/>
              <a:cs typeface="#9Slide03 Arima Madurai" panose="00000500000000000000" pitchFamily="2" charset="0"/>
            </a:endParaRPr>
          </a:p>
        </p:txBody>
      </p:sp>
    </p:spTree>
    <p:extLst>
      <p:ext uri="{BB962C8B-B14F-4D97-AF65-F5344CB8AC3E}">
        <p14:creationId xmlns:p14="http://schemas.microsoft.com/office/powerpoint/2010/main" val="317573959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arn(inVertical)">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5" grpId="0" animBg="1"/>
      <p:bldP spid="14" grpId="0" animBg="1"/>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2 Thá»nh HÃ m - Thá»nh Nam">
            <a:extLst>
              <a:ext uri="{FF2B5EF4-FFF2-40B4-BE49-F238E27FC236}">
                <a16:creationId xmlns="" xmlns:a16="http://schemas.microsoft.com/office/drawing/2014/main" id="{21CF513D-5857-4097-9C67-3C2CA1E0B3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45199" y="0"/>
            <a:ext cx="3856037"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 xmlns:a16="http://schemas.microsoft.com/office/drawing/2014/main" id="{A0164365-170D-484C-99F6-253D80430755}"/>
              </a:ext>
            </a:extLst>
          </p:cNvPr>
          <p:cNvSpPr txBox="1"/>
          <p:nvPr/>
        </p:nvSpPr>
        <p:spPr>
          <a:xfrm flipH="1">
            <a:off x="2023917" y="374650"/>
            <a:ext cx="4259047" cy="646331"/>
          </a:xfrm>
          <a:prstGeom prst="rect">
            <a:avLst/>
          </a:prstGeom>
          <a:noFill/>
        </p:spPr>
        <p:txBody>
          <a:bodyPr wrap="square" rtlCol="0">
            <a:spAutoFit/>
          </a:bodyPr>
          <a:lstStyle/>
          <a:p>
            <a:pPr algn="ctr"/>
            <a:r>
              <a:rPr lang="en-SG" sz="3600" b="1" dirty="0" err="1">
                <a:solidFill>
                  <a:srgbClr val="FF0000"/>
                </a:solidFill>
                <a:latin typeface="#9Slide03 Arima Madurai" panose="00000500000000000000" pitchFamily="2" charset="0"/>
                <a:cs typeface="#9Slide03 Arima Madurai" panose="00000500000000000000" pitchFamily="2" charset="0"/>
              </a:rPr>
              <a:t>Vẻ</a:t>
            </a:r>
            <a:r>
              <a:rPr lang="en-SG" sz="3600" b="1" dirty="0">
                <a:solidFill>
                  <a:srgbClr val="FF0000"/>
                </a:solidFill>
                <a:latin typeface="#9Slide03 Arima Madurai" panose="00000500000000000000" pitchFamily="2" charset="0"/>
                <a:cs typeface="#9Slide03 Arima Madurai" panose="00000500000000000000" pitchFamily="2" charset="0"/>
              </a:rPr>
              <a:t> </a:t>
            </a:r>
            <a:r>
              <a:rPr lang="en-SG" sz="3600" b="1" dirty="0" err="1">
                <a:solidFill>
                  <a:srgbClr val="FF0000"/>
                </a:solidFill>
                <a:latin typeface="#9Slide03 Arima Madurai" panose="00000500000000000000" pitchFamily="2" charset="0"/>
                <a:cs typeface="#9Slide03 Arima Madurai" panose="00000500000000000000" pitchFamily="2" charset="0"/>
              </a:rPr>
              <a:t>đẹp</a:t>
            </a:r>
            <a:r>
              <a:rPr lang="en-SG" sz="3600" b="1" dirty="0">
                <a:solidFill>
                  <a:srgbClr val="FF0000"/>
                </a:solidFill>
                <a:latin typeface="#9Slide03 Arima Madurai" panose="00000500000000000000" pitchFamily="2" charset="0"/>
                <a:cs typeface="#9Slide03 Arima Madurai" panose="00000500000000000000" pitchFamily="2" charset="0"/>
              </a:rPr>
              <a:t> </a:t>
            </a:r>
            <a:r>
              <a:rPr lang="en-SG" sz="3600" b="1" dirty="0" err="1">
                <a:solidFill>
                  <a:srgbClr val="FF0000"/>
                </a:solidFill>
                <a:latin typeface="#9Slide03 Arima Madurai" panose="00000500000000000000" pitchFamily="2" charset="0"/>
                <a:cs typeface="#9Slide03 Arima Madurai" panose="00000500000000000000" pitchFamily="2" charset="0"/>
              </a:rPr>
              <a:t>của</a:t>
            </a:r>
            <a:r>
              <a:rPr lang="en-SG" sz="3600" b="1" dirty="0">
                <a:solidFill>
                  <a:srgbClr val="FF0000"/>
                </a:solidFill>
                <a:latin typeface="#9Slide03 Arima Madurai" panose="00000500000000000000" pitchFamily="2" charset="0"/>
                <a:cs typeface="#9Slide03 Arima Madurai" panose="00000500000000000000" pitchFamily="2" charset="0"/>
              </a:rPr>
              <a:t> 2 </a:t>
            </a:r>
            <a:r>
              <a:rPr lang="en-SG" sz="3600" b="1" dirty="0" err="1">
                <a:solidFill>
                  <a:srgbClr val="FF0000"/>
                </a:solidFill>
                <a:latin typeface="#9Slide03 Arima Madurai" panose="00000500000000000000" pitchFamily="2" charset="0"/>
                <a:cs typeface="#9Slide03 Arima Madurai" panose="00000500000000000000" pitchFamily="2" charset="0"/>
              </a:rPr>
              <a:t>chị</a:t>
            </a:r>
            <a:r>
              <a:rPr lang="en-SG" sz="3600" b="1" dirty="0">
                <a:solidFill>
                  <a:srgbClr val="FF0000"/>
                </a:solidFill>
                <a:latin typeface="#9Slide03 Arima Madurai" panose="00000500000000000000" pitchFamily="2" charset="0"/>
                <a:cs typeface="#9Slide03 Arima Madurai" panose="00000500000000000000" pitchFamily="2" charset="0"/>
              </a:rPr>
              <a:t> </a:t>
            </a:r>
            <a:r>
              <a:rPr lang="en-SG" sz="3600" b="1" dirty="0" err="1">
                <a:solidFill>
                  <a:srgbClr val="FF0000"/>
                </a:solidFill>
                <a:latin typeface="#9Slide03 Arima Madurai" panose="00000500000000000000" pitchFamily="2" charset="0"/>
                <a:cs typeface="#9Slide03 Arima Madurai" panose="00000500000000000000" pitchFamily="2" charset="0"/>
              </a:rPr>
              <a:t>em</a:t>
            </a:r>
            <a:endParaRPr lang="en-SG" sz="3600" dirty="0">
              <a:latin typeface="#9Slide03 Arima Madurai" panose="00000500000000000000" pitchFamily="2" charset="0"/>
              <a:cs typeface="#9Slide03 Arima Madurai" panose="00000500000000000000" pitchFamily="2" charset="0"/>
            </a:endParaRPr>
          </a:p>
        </p:txBody>
      </p:sp>
      <p:sp>
        <p:nvSpPr>
          <p:cNvPr id="4" name="Rectangle 23">
            <a:extLst>
              <a:ext uri="{FF2B5EF4-FFF2-40B4-BE49-F238E27FC236}">
                <a16:creationId xmlns="" xmlns:a16="http://schemas.microsoft.com/office/drawing/2014/main" id="{94EC82A8-5D20-45E3-B0EC-C6CB2733F520}"/>
              </a:ext>
            </a:extLst>
          </p:cNvPr>
          <p:cNvSpPr>
            <a:spLocks noChangeArrowheads="1"/>
          </p:cNvSpPr>
          <p:nvPr/>
        </p:nvSpPr>
        <p:spPr bwMode="auto">
          <a:xfrm>
            <a:off x="357868" y="5331046"/>
            <a:ext cx="759113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VnTime" panose="020B7200000000000000" pitchFamily="34" charset="0"/>
              </a:defRPr>
            </a:lvl1pPr>
            <a:lvl2pPr marL="742950" indent="-285750" eaLnBrk="0" hangingPunct="0">
              <a:defRPr>
                <a:solidFill>
                  <a:schemeClr val="tx1"/>
                </a:solidFill>
                <a:latin typeface=".VnTime" panose="020B7200000000000000" pitchFamily="34" charset="0"/>
              </a:defRPr>
            </a:lvl2pPr>
            <a:lvl3pPr marL="1143000" indent="-228600" eaLnBrk="0" hangingPunct="0">
              <a:defRPr>
                <a:solidFill>
                  <a:schemeClr val="tx1"/>
                </a:solidFill>
                <a:latin typeface=".VnTime" panose="020B7200000000000000" pitchFamily="34" charset="0"/>
              </a:defRPr>
            </a:lvl3pPr>
            <a:lvl4pPr marL="1600200" indent="-228600" eaLnBrk="0" hangingPunct="0">
              <a:defRPr>
                <a:solidFill>
                  <a:schemeClr val="tx1"/>
                </a:solidFill>
                <a:latin typeface=".VnTime" panose="020B7200000000000000" pitchFamily="34" charset="0"/>
              </a:defRPr>
            </a:lvl4pPr>
            <a:lvl5pPr marL="2057400" indent="-228600" eaLnBrk="0" hangingPunct="0">
              <a:defRPr>
                <a:solidFill>
                  <a:schemeClr val="tx1"/>
                </a:solidFill>
                <a:latin typeface=".VnTime" panose="020B7200000000000000" pitchFamily="34" charset="0"/>
              </a:defRPr>
            </a:lvl5pPr>
            <a:lvl6pPr marL="2514600" indent="-228600" eaLnBrk="0" fontAlgn="base" hangingPunct="0">
              <a:spcBef>
                <a:spcPct val="0"/>
              </a:spcBef>
              <a:spcAft>
                <a:spcPct val="0"/>
              </a:spcAft>
              <a:defRPr>
                <a:solidFill>
                  <a:schemeClr val="tx1"/>
                </a:solidFill>
                <a:latin typeface=".VnTime" panose="020B7200000000000000" pitchFamily="34" charset="0"/>
              </a:defRPr>
            </a:lvl6pPr>
            <a:lvl7pPr marL="2971800" indent="-228600" eaLnBrk="0" fontAlgn="base" hangingPunct="0">
              <a:spcBef>
                <a:spcPct val="0"/>
              </a:spcBef>
              <a:spcAft>
                <a:spcPct val="0"/>
              </a:spcAft>
              <a:defRPr>
                <a:solidFill>
                  <a:schemeClr val="tx1"/>
                </a:solidFill>
                <a:latin typeface=".VnTime" panose="020B7200000000000000" pitchFamily="34" charset="0"/>
              </a:defRPr>
            </a:lvl7pPr>
            <a:lvl8pPr marL="3429000" indent="-228600" eaLnBrk="0" fontAlgn="base" hangingPunct="0">
              <a:spcBef>
                <a:spcPct val="0"/>
              </a:spcBef>
              <a:spcAft>
                <a:spcPct val="0"/>
              </a:spcAft>
              <a:defRPr>
                <a:solidFill>
                  <a:schemeClr val="tx1"/>
                </a:solidFill>
                <a:latin typeface=".VnTime" panose="020B7200000000000000" pitchFamily="34" charset="0"/>
              </a:defRPr>
            </a:lvl8pPr>
            <a:lvl9pPr marL="3886200" indent="-228600" eaLnBrk="0" fontAlgn="base" hangingPunct="0">
              <a:spcBef>
                <a:spcPct val="0"/>
              </a:spcBef>
              <a:spcAft>
                <a:spcPct val="0"/>
              </a:spcAft>
              <a:defRPr>
                <a:solidFill>
                  <a:schemeClr val="tx1"/>
                </a:solidFill>
                <a:latin typeface=".VnTime" panose="020B7200000000000000" pitchFamily="34" charset="0"/>
              </a:defRPr>
            </a:lvl9pPr>
          </a:lstStyle>
          <a:p>
            <a:pPr algn="just" eaLnBrk="1" hangingPunct="1"/>
            <a:r>
              <a:rPr lang="fr-FR" altLang="en-US" sz="2800" dirty="0">
                <a:solidFill>
                  <a:srgbClr val="0070C0"/>
                </a:solidFill>
                <a:latin typeface="#9Slide03 Arima Madurai" panose="00000500000000000000" pitchFamily="2" charset="0"/>
                <a:cs typeface="#9Slide03 Arima Madurai" panose="00000500000000000000" pitchFamily="2" charset="0"/>
              </a:rPr>
              <a:t>+ </a:t>
            </a:r>
            <a:r>
              <a:rPr lang="fr-FR" altLang="en-US" sz="2800" dirty="0" err="1">
                <a:solidFill>
                  <a:srgbClr val="0070C0"/>
                </a:solidFill>
                <a:latin typeface="#9Slide03 Arima Madurai" panose="00000500000000000000" pitchFamily="2" charset="0"/>
                <a:cs typeface="#9Slide03 Arima Madurai" panose="00000500000000000000" pitchFamily="2" charset="0"/>
              </a:rPr>
              <a:t>Mỗi</a:t>
            </a:r>
            <a:r>
              <a:rPr lang="fr-FR" altLang="en-US" sz="2800" dirty="0">
                <a:solidFill>
                  <a:srgbClr val="0070C0"/>
                </a:solidFill>
                <a:latin typeface="#9Slide03 Arima Madurai" panose="00000500000000000000" pitchFamily="2" charset="0"/>
                <a:cs typeface="#9Slide03 Arima Madurai" panose="00000500000000000000" pitchFamily="2" charset="0"/>
              </a:rPr>
              <a:t> </a:t>
            </a:r>
            <a:r>
              <a:rPr lang="fr-FR" altLang="en-US" sz="2800" dirty="0" err="1">
                <a:solidFill>
                  <a:srgbClr val="0070C0"/>
                </a:solidFill>
                <a:latin typeface="#9Slide03 Arima Madurai" panose="00000500000000000000" pitchFamily="2" charset="0"/>
                <a:cs typeface="#9Slide03 Arima Madurai" panose="00000500000000000000" pitchFamily="2" charset="0"/>
              </a:rPr>
              <a:t>ng</a:t>
            </a:r>
            <a:r>
              <a:rPr lang="vi-VN" altLang="en-US" sz="2800" dirty="0">
                <a:solidFill>
                  <a:srgbClr val="0070C0"/>
                </a:solidFill>
                <a:latin typeface="#9Slide03 Arima Madurai" panose="00000500000000000000" pitchFamily="2" charset="0"/>
                <a:cs typeface="#9Slide03 Arima Madurai" panose="00000500000000000000" pitchFamily="2" charset="0"/>
              </a:rPr>
              <a:t>ư</a:t>
            </a:r>
            <a:r>
              <a:rPr lang="fr-FR" altLang="en-US" sz="2800" dirty="0" err="1">
                <a:solidFill>
                  <a:srgbClr val="0070C0"/>
                </a:solidFill>
                <a:latin typeface="#9Slide03 Arima Madurai" panose="00000500000000000000" pitchFamily="2" charset="0"/>
                <a:cs typeface="#9Slide03 Arima Madurai" panose="00000500000000000000" pitchFamily="2" charset="0"/>
              </a:rPr>
              <a:t>ời</a:t>
            </a:r>
            <a:r>
              <a:rPr lang="fr-FR" altLang="en-US" sz="2800" dirty="0">
                <a:solidFill>
                  <a:srgbClr val="0070C0"/>
                </a:solidFill>
                <a:latin typeface="#9Slide03 Arima Madurai" panose="00000500000000000000" pitchFamily="2" charset="0"/>
                <a:cs typeface="#9Slide03 Arima Madurai" panose="00000500000000000000" pitchFamily="2" charset="0"/>
              </a:rPr>
              <a:t> </a:t>
            </a:r>
            <a:r>
              <a:rPr lang="fr-FR" altLang="en-US" sz="2800" dirty="0" err="1">
                <a:solidFill>
                  <a:srgbClr val="0070C0"/>
                </a:solidFill>
                <a:latin typeface="#9Slide03 Arima Madurai" panose="00000500000000000000" pitchFamily="2" charset="0"/>
                <a:cs typeface="#9Slide03 Arima Madurai" panose="00000500000000000000" pitchFamily="2" charset="0"/>
              </a:rPr>
              <a:t>một</a:t>
            </a:r>
            <a:r>
              <a:rPr lang="fr-FR" altLang="en-US" sz="2800" dirty="0">
                <a:solidFill>
                  <a:srgbClr val="0070C0"/>
                </a:solidFill>
                <a:latin typeface="#9Slide03 Arima Madurai" panose="00000500000000000000" pitchFamily="2" charset="0"/>
                <a:cs typeface="#9Slide03 Arima Madurai" panose="00000500000000000000" pitchFamily="2" charset="0"/>
              </a:rPr>
              <a:t> </a:t>
            </a:r>
            <a:r>
              <a:rPr lang="fr-FR" altLang="en-US" sz="2800" dirty="0" err="1">
                <a:solidFill>
                  <a:srgbClr val="0070C0"/>
                </a:solidFill>
                <a:latin typeface="#9Slide03 Arima Madurai" panose="00000500000000000000" pitchFamily="2" charset="0"/>
                <a:cs typeface="#9Slide03 Arima Madurai" panose="00000500000000000000" pitchFamily="2" charset="0"/>
              </a:rPr>
              <a:t>vẻ</a:t>
            </a:r>
            <a:r>
              <a:rPr lang="fr-FR" altLang="en-US" sz="2800" dirty="0">
                <a:solidFill>
                  <a:srgbClr val="0070C0"/>
                </a:solidFill>
                <a:latin typeface="#9Slide03 Arima Madurai" panose="00000500000000000000" pitchFamily="2" charset="0"/>
                <a:cs typeface="#9Slide03 Arima Madurai" panose="00000500000000000000" pitchFamily="2" charset="0"/>
              </a:rPr>
              <a:t> m</a:t>
            </a:r>
            <a:r>
              <a:rPr lang="vi-VN" altLang="en-US" sz="2800" dirty="0">
                <a:solidFill>
                  <a:srgbClr val="0070C0"/>
                </a:solidFill>
                <a:latin typeface="#9Slide03 Arima Madurai" panose="00000500000000000000" pitchFamily="2" charset="0"/>
                <a:cs typeface="#9Slide03 Arima Madurai" panose="00000500000000000000" pitchFamily="2" charset="0"/>
              </a:rPr>
              <a:t>ư</a:t>
            </a:r>
            <a:r>
              <a:rPr lang="fr-FR" altLang="en-US" sz="2800" dirty="0" err="1">
                <a:solidFill>
                  <a:srgbClr val="0070C0"/>
                </a:solidFill>
                <a:latin typeface="#9Slide03 Arima Madurai" panose="00000500000000000000" pitchFamily="2" charset="0"/>
                <a:cs typeface="#9Slide03 Arima Madurai" panose="00000500000000000000" pitchFamily="2" charset="0"/>
              </a:rPr>
              <a:t>ời</a:t>
            </a:r>
            <a:r>
              <a:rPr lang="fr-FR" altLang="en-US" sz="2800" dirty="0">
                <a:solidFill>
                  <a:srgbClr val="0070C0"/>
                </a:solidFill>
                <a:latin typeface="#9Slide03 Arima Madurai" panose="00000500000000000000" pitchFamily="2" charset="0"/>
                <a:cs typeface="#9Slide03 Arima Madurai" panose="00000500000000000000" pitchFamily="2" charset="0"/>
              </a:rPr>
              <a:t> </a:t>
            </a:r>
            <a:r>
              <a:rPr lang="fr-FR" altLang="en-US" sz="2800" dirty="0" err="1">
                <a:solidFill>
                  <a:srgbClr val="0070C0"/>
                </a:solidFill>
                <a:latin typeface="#9Slide03 Arima Madurai" panose="00000500000000000000" pitchFamily="2" charset="0"/>
                <a:cs typeface="#9Slide03 Arima Madurai" panose="00000500000000000000" pitchFamily="2" charset="0"/>
              </a:rPr>
              <a:t>phân</a:t>
            </a:r>
            <a:r>
              <a:rPr lang="fr-FR" altLang="en-US" sz="2800" dirty="0">
                <a:solidFill>
                  <a:srgbClr val="0070C0"/>
                </a:solidFill>
                <a:latin typeface="#9Slide03 Arima Madurai" panose="00000500000000000000" pitchFamily="2" charset="0"/>
                <a:cs typeface="#9Slide03 Arima Madurai" panose="00000500000000000000" pitchFamily="2" charset="0"/>
              </a:rPr>
              <a:t> </a:t>
            </a:r>
            <a:r>
              <a:rPr lang="fr-FR" altLang="en-US" sz="2800" dirty="0" err="1">
                <a:solidFill>
                  <a:srgbClr val="0070C0"/>
                </a:solidFill>
                <a:latin typeface="#9Slide03 Arima Madurai" panose="00000500000000000000" pitchFamily="2" charset="0"/>
                <a:cs typeface="#9Slide03 Arima Madurai" panose="00000500000000000000" pitchFamily="2" charset="0"/>
              </a:rPr>
              <a:t>vẹn</a:t>
            </a:r>
            <a:r>
              <a:rPr lang="fr-FR" altLang="en-US" sz="2800" dirty="0">
                <a:solidFill>
                  <a:srgbClr val="0070C0"/>
                </a:solidFill>
                <a:latin typeface="#9Slide03 Arima Madurai" panose="00000500000000000000" pitchFamily="2" charset="0"/>
                <a:cs typeface="#9Slide03 Arima Madurai" panose="00000500000000000000" pitchFamily="2" charset="0"/>
              </a:rPr>
              <a:t> m</a:t>
            </a:r>
            <a:r>
              <a:rPr lang="vi-VN" altLang="en-US" sz="2800" dirty="0">
                <a:solidFill>
                  <a:srgbClr val="0070C0"/>
                </a:solidFill>
                <a:latin typeface="#9Slide03 Arima Madurai" panose="00000500000000000000" pitchFamily="2" charset="0"/>
                <a:cs typeface="#9Slide03 Arima Madurai" panose="00000500000000000000" pitchFamily="2" charset="0"/>
              </a:rPr>
              <a:t>ư</a:t>
            </a:r>
            <a:r>
              <a:rPr lang="fr-FR" altLang="en-US" sz="2800" dirty="0" err="1">
                <a:solidFill>
                  <a:srgbClr val="0070C0"/>
                </a:solidFill>
                <a:latin typeface="#9Slide03 Arima Madurai" panose="00000500000000000000" pitchFamily="2" charset="0"/>
                <a:cs typeface="#9Slide03 Arima Madurai" panose="00000500000000000000" pitchFamily="2" charset="0"/>
              </a:rPr>
              <a:t>ời</a:t>
            </a:r>
            <a:r>
              <a:rPr lang="fr-FR" altLang="en-US" sz="2800" dirty="0">
                <a:solidFill>
                  <a:srgbClr val="0070C0"/>
                </a:solidFill>
                <a:latin typeface="#9Slide03 Arima Madurai" panose="00000500000000000000" pitchFamily="2" charset="0"/>
                <a:cs typeface="#9Slide03 Arima Madurai" panose="00000500000000000000" pitchFamily="2" charset="0"/>
              </a:rPr>
              <a:t>: </a:t>
            </a:r>
            <a:r>
              <a:rPr lang="fr-FR" altLang="en-US" sz="2800" dirty="0" err="1">
                <a:latin typeface="#9Slide03 Arima Madurai" panose="00000500000000000000" pitchFamily="2" charset="0"/>
                <a:cs typeface="#9Slide03 Arima Madurai" panose="00000500000000000000" pitchFamily="2" charset="0"/>
              </a:rPr>
              <a:t>Vẻ</a:t>
            </a:r>
            <a:r>
              <a:rPr lang="fr-FR" altLang="en-US" sz="2800" dirty="0">
                <a:latin typeface="#9Slide03 Arima Madurai" panose="00000500000000000000" pitchFamily="2" charset="0"/>
                <a:cs typeface="#9Slide03 Arima Madurai" panose="00000500000000000000" pitchFamily="2" charset="0"/>
              </a:rPr>
              <a:t> </a:t>
            </a:r>
            <a:r>
              <a:rPr lang="vi-VN" altLang="en-US" sz="2800" dirty="0">
                <a:latin typeface="#9Slide03 Arima Madurai" panose="00000500000000000000" pitchFamily="2" charset="0"/>
                <a:cs typeface="#9Slide03 Arima Madurai" panose="00000500000000000000" pitchFamily="2" charset="0"/>
              </a:rPr>
              <a:t>đ</a:t>
            </a:r>
            <a:r>
              <a:rPr lang="fr-FR" altLang="en-US" sz="2800" dirty="0" err="1">
                <a:latin typeface="#9Slide03 Arima Madurai" panose="00000500000000000000" pitchFamily="2" charset="0"/>
                <a:cs typeface="#9Slide03 Arima Madurai" panose="00000500000000000000" pitchFamily="2" charset="0"/>
              </a:rPr>
              <a:t>ẹp</a:t>
            </a:r>
            <a:r>
              <a:rPr lang="fr-FR" altLang="en-US" sz="2800" dirty="0">
                <a:latin typeface="#9Slide03 Arima Madurai" panose="00000500000000000000" pitchFamily="2" charset="0"/>
                <a:cs typeface="#9Slide03 Arima Madurai" panose="00000500000000000000" pitchFamily="2" charset="0"/>
              </a:rPr>
              <a:t> </a:t>
            </a:r>
            <a:r>
              <a:rPr lang="fr-FR" altLang="en-US" sz="2800" dirty="0" err="1">
                <a:latin typeface="#9Slide03 Arima Madurai" panose="00000500000000000000" pitchFamily="2" charset="0"/>
                <a:cs typeface="#9Slide03 Arima Madurai" panose="00000500000000000000" pitchFamily="2" charset="0"/>
              </a:rPr>
              <a:t>của</a:t>
            </a:r>
            <a:r>
              <a:rPr lang="fr-FR" altLang="en-US" sz="2800" dirty="0">
                <a:latin typeface="#9Slide03 Arima Madurai" panose="00000500000000000000" pitchFamily="2" charset="0"/>
                <a:cs typeface="#9Slide03 Arima Madurai" panose="00000500000000000000" pitchFamily="2" charset="0"/>
              </a:rPr>
              <a:t> 2 </a:t>
            </a:r>
            <a:r>
              <a:rPr lang="fr-FR" altLang="en-US" sz="2800" dirty="0" err="1">
                <a:latin typeface="#9Slide03 Arima Madurai" panose="00000500000000000000" pitchFamily="2" charset="0"/>
                <a:cs typeface="#9Slide03 Arima Madurai" panose="00000500000000000000" pitchFamily="2" charset="0"/>
              </a:rPr>
              <a:t>chị</a:t>
            </a:r>
            <a:r>
              <a:rPr lang="fr-FR" altLang="en-US" sz="2800" dirty="0">
                <a:latin typeface="#9Slide03 Arima Madurai" panose="00000500000000000000" pitchFamily="2" charset="0"/>
                <a:cs typeface="#9Slide03 Arima Madurai" panose="00000500000000000000" pitchFamily="2" charset="0"/>
              </a:rPr>
              <a:t> </a:t>
            </a:r>
            <a:r>
              <a:rPr lang="fr-FR" altLang="en-US" sz="2800" dirty="0" err="1">
                <a:latin typeface="#9Slide03 Arima Madurai" panose="00000500000000000000" pitchFamily="2" charset="0"/>
                <a:cs typeface="#9Slide03 Arima Madurai" panose="00000500000000000000" pitchFamily="2" charset="0"/>
              </a:rPr>
              <a:t>em</a:t>
            </a:r>
            <a:r>
              <a:rPr lang="fr-FR" altLang="en-US" sz="2800" dirty="0">
                <a:latin typeface="#9Slide03 Arima Madurai" panose="00000500000000000000" pitchFamily="2" charset="0"/>
                <a:cs typeface="#9Slide03 Arima Madurai" panose="00000500000000000000" pitchFamily="2" charset="0"/>
              </a:rPr>
              <a:t> </a:t>
            </a:r>
            <a:r>
              <a:rPr lang="fr-FR" altLang="en-US" sz="2800" dirty="0" err="1">
                <a:latin typeface="#9Slide03 Arima Madurai" panose="00000500000000000000" pitchFamily="2" charset="0"/>
                <a:cs typeface="#9Slide03 Arima Madurai" panose="00000500000000000000" pitchFamily="2" charset="0"/>
              </a:rPr>
              <a:t>có</a:t>
            </a:r>
            <a:r>
              <a:rPr lang="fr-FR" altLang="en-US" sz="2800" dirty="0">
                <a:latin typeface="#9Slide03 Arima Madurai" panose="00000500000000000000" pitchFamily="2" charset="0"/>
                <a:cs typeface="#9Slide03 Arima Madurai" panose="00000500000000000000" pitchFamily="2" charset="0"/>
              </a:rPr>
              <a:t> </a:t>
            </a:r>
            <a:r>
              <a:rPr lang="fr-FR" altLang="en-US" sz="2800" dirty="0" err="1">
                <a:latin typeface="#9Slide03 Arima Madurai" panose="00000500000000000000" pitchFamily="2" charset="0"/>
                <a:cs typeface="#9Slide03 Arima Madurai" panose="00000500000000000000" pitchFamily="2" charset="0"/>
              </a:rPr>
              <a:t>những</a:t>
            </a:r>
            <a:r>
              <a:rPr lang="fr-FR" altLang="en-US" sz="2800" dirty="0">
                <a:latin typeface="#9Slide03 Arima Madurai" panose="00000500000000000000" pitchFamily="2" charset="0"/>
                <a:cs typeface="#9Slide03 Arima Madurai" panose="00000500000000000000" pitchFamily="2" charset="0"/>
              </a:rPr>
              <a:t> </a:t>
            </a:r>
            <a:r>
              <a:rPr lang="fr-FR" altLang="en-US" sz="2800" dirty="0" err="1">
                <a:latin typeface="#9Slide03 Arima Madurai" panose="00000500000000000000" pitchFamily="2" charset="0"/>
                <a:cs typeface="#9Slide03 Arima Madurai" panose="00000500000000000000" pitchFamily="2" charset="0"/>
              </a:rPr>
              <a:t>nét</a:t>
            </a:r>
            <a:r>
              <a:rPr lang="fr-FR" altLang="en-US" sz="2800" dirty="0">
                <a:latin typeface="#9Slide03 Arima Madurai" panose="00000500000000000000" pitchFamily="2" charset="0"/>
                <a:cs typeface="#9Slide03 Arima Madurai" panose="00000500000000000000" pitchFamily="2" charset="0"/>
              </a:rPr>
              <a:t> </a:t>
            </a:r>
            <a:r>
              <a:rPr lang="fr-FR" altLang="en-US" sz="2800" dirty="0" err="1">
                <a:latin typeface="#9Slide03 Arima Madurai" panose="00000500000000000000" pitchFamily="2" charset="0"/>
                <a:cs typeface="#9Slide03 Arima Madurai" panose="00000500000000000000" pitchFamily="2" charset="0"/>
              </a:rPr>
              <a:t>khác</a:t>
            </a:r>
            <a:r>
              <a:rPr lang="fr-FR" altLang="en-US" sz="2800" dirty="0">
                <a:latin typeface="#9Slide03 Arima Madurai" panose="00000500000000000000" pitchFamily="2" charset="0"/>
                <a:cs typeface="#9Slide03 Arima Madurai" panose="00000500000000000000" pitchFamily="2" charset="0"/>
              </a:rPr>
              <a:t> </a:t>
            </a:r>
            <a:r>
              <a:rPr lang="fr-FR" altLang="en-US" sz="2800" dirty="0" err="1">
                <a:latin typeface="#9Slide03 Arima Madurai" panose="00000500000000000000" pitchFamily="2" charset="0"/>
                <a:cs typeface="#9Slide03 Arima Madurai" panose="00000500000000000000" pitchFamily="2" charset="0"/>
              </a:rPr>
              <a:t>nhau</a:t>
            </a:r>
            <a:r>
              <a:rPr lang="fr-FR" altLang="en-US" sz="2800" dirty="0">
                <a:latin typeface="#9Slide03 Arima Madurai" panose="00000500000000000000" pitchFamily="2" charset="0"/>
                <a:cs typeface="#9Slide03 Arima Madurai" panose="00000500000000000000" pitchFamily="2" charset="0"/>
              </a:rPr>
              <a:t> </a:t>
            </a:r>
            <a:r>
              <a:rPr lang="fr-FR" altLang="en-US" sz="2800" dirty="0" err="1">
                <a:latin typeface="#9Slide03 Arima Madurai" panose="00000500000000000000" pitchFamily="2" charset="0"/>
                <a:cs typeface="#9Slide03 Arima Madurai" panose="00000500000000000000" pitchFamily="2" charset="0"/>
              </a:rPr>
              <a:t>nh</a:t>
            </a:r>
            <a:r>
              <a:rPr lang="vi-VN" altLang="en-US" sz="2800" dirty="0">
                <a:latin typeface="#9Slide03 Arima Madurai" panose="00000500000000000000" pitchFamily="2" charset="0"/>
                <a:cs typeface="#9Slide03 Arima Madurai" panose="00000500000000000000" pitchFamily="2" charset="0"/>
              </a:rPr>
              <a:t>ư</a:t>
            </a:r>
            <a:r>
              <a:rPr lang="fr-FR" altLang="en-US" sz="2800" dirty="0" err="1">
                <a:latin typeface="#9Slide03 Arima Madurai" panose="00000500000000000000" pitchFamily="2" charset="0"/>
                <a:cs typeface="#9Slide03 Arima Madurai" panose="00000500000000000000" pitchFamily="2" charset="0"/>
              </a:rPr>
              <a:t>ng</a:t>
            </a:r>
            <a:r>
              <a:rPr lang="fr-FR" altLang="en-US" sz="2800" dirty="0">
                <a:latin typeface="#9Slide03 Arima Madurai" panose="00000500000000000000" pitchFamily="2" charset="0"/>
                <a:cs typeface="#9Slide03 Arima Madurai" panose="00000500000000000000" pitchFamily="2" charset="0"/>
              </a:rPr>
              <a:t> </a:t>
            </a:r>
            <a:r>
              <a:rPr lang="vi-VN" altLang="en-US" sz="2800" dirty="0">
                <a:latin typeface="#9Slide03 Arima Madurai" panose="00000500000000000000" pitchFamily="2" charset="0"/>
                <a:cs typeface="#9Slide03 Arima Madurai" panose="00000500000000000000" pitchFamily="2" charset="0"/>
              </a:rPr>
              <a:t>đ</a:t>
            </a:r>
            <a:r>
              <a:rPr lang="fr-FR" altLang="en-US" sz="2800" dirty="0" err="1">
                <a:latin typeface="#9Slide03 Arima Madurai" panose="00000500000000000000" pitchFamily="2" charset="0"/>
                <a:cs typeface="#9Slide03 Arima Madurai" panose="00000500000000000000" pitchFamily="2" charset="0"/>
              </a:rPr>
              <a:t>ều</a:t>
            </a:r>
            <a:r>
              <a:rPr lang="fr-FR" altLang="en-US" sz="2800" dirty="0">
                <a:latin typeface="#9Slide03 Arima Madurai" panose="00000500000000000000" pitchFamily="2" charset="0"/>
                <a:cs typeface="#9Slide03 Arima Madurai" panose="00000500000000000000" pitchFamily="2" charset="0"/>
              </a:rPr>
              <a:t> </a:t>
            </a:r>
            <a:r>
              <a:rPr lang="vi-VN" altLang="en-US" sz="2800" dirty="0">
                <a:latin typeface="#9Slide03 Arima Madurai" panose="00000500000000000000" pitchFamily="2" charset="0"/>
                <a:cs typeface="#9Slide03 Arima Madurai" panose="00000500000000000000" pitchFamily="2" charset="0"/>
              </a:rPr>
              <a:t>đ</a:t>
            </a:r>
            <a:r>
              <a:rPr lang="fr-FR" altLang="en-US" sz="2800" dirty="0" err="1">
                <a:latin typeface="#9Slide03 Arima Madurai" panose="00000500000000000000" pitchFamily="2" charset="0"/>
                <a:cs typeface="#9Slide03 Arima Madurai" panose="00000500000000000000" pitchFamily="2" charset="0"/>
              </a:rPr>
              <a:t>ạt</a:t>
            </a:r>
            <a:r>
              <a:rPr lang="fr-FR" altLang="en-US" sz="2800" dirty="0">
                <a:latin typeface="#9Slide03 Arima Madurai" panose="00000500000000000000" pitchFamily="2" charset="0"/>
                <a:cs typeface="#9Slide03 Arima Madurai" panose="00000500000000000000" pitchFamily="2" charset="0"/>
              </a:rPr>
              <a:t> </a:t>
            </a:r>
            <a:r>
              <a:rPr lang="vi-VN" altLang="en-US" sz="2800" dirty="0">
                <a:latin typeface="#9Slide03 Arima Madurai" panose="00000500000000000000" pitchFamily="2" charset="0"/>
                <a:cs typeface="#9Slide03 Arima Madurai" panose="00000500000000000000" pitchFamily="2" charset="0"/>
              </a:rPr>
              <a:t>đ</a:t>
            </a:r>
            <a:r>
              <a:rPr lang="fr-FR" altLang="en-US" sz="2800" dirty="0" err="1">
                <a:latin typeface="#9Slide03 Arima Madurai" panose="00000500000000000000" pitchFamily="2" charset="0"/>
                <a:cs typeface="#9Slide03 Arima Madurai" panose="00000500000000000000" pitchFamily="2" charset="0"/>
              </a:rPr>
              <a:t>ến</a:t>
            </a:r>
            <a:r>
              <a:rPr lang="fr-FR" altLang="en-US" sz="2800" dirty="0">
                <a:latin typeface="#9Slide03 Arima Madurai" panose="00000500000000000000" pitchFamily="2" charset="0"/>
                <a:cs typeface="#9Slide03 Arima Madurai" panose="00000500000000000000" pitchFamily="2" charset="0"/>
              </a:rPr>
              <a:t> </a:t>
            </a:r>
            <a:r>
              <a:rPr lang="vi-VN" altLang="en-US" sz="2800" dirty="0">
                <a:latin typeface="#9Slide03 Arima Madurai" panose="00000500000000000000" pitchFamily="2" charset="0"/>
                <a:cs typeface="#9Slide03 Arima Madurai" panose="00000500000000000000" pitchFamily="2" charset="0"/>
              </a:rPr>
              <a:t>đ</a:t>
            </a:r>
            <a:r>
              <a:rPr lang="fr-FR" altLang="en-US" sz="2800" dirty="0">
                <a:latin typeface="#9Slide03 Arima Madurai" panose="00000500000000000000" pitchFamily="2" charset="0"/>
                <a:cs typeface="#9Slide03 Arima Madurai" panose="00000500000000000000" pitchFamily="2" charset="0"/>
              </a:rPr>
              <a:t>ộ </a:t>
            </a:r>
            <a:r>
              <a:rPr lang="fr-FR" altLang="en-US" sz="2800" dirty="0" err="1">
                <a:latin typeface="#9Slide03 Arima Madurai" panose="00000500000000000000" pitchFamily="2" charset="0"/>
                <a:cs typeface="#9Slide03 Arima Madurai" panose="00000500000000000000" pitchFamily="2" charset="0"/>
              </a:rPr>
              <a:t>hoàn</a:t>
            </a:r>
            <a:r>
              <a:rPr lang="fr-FR" altLang="en-US" sz="2800" dirty="0">
                <a:latin typeface="#9Slide03 Arima Madurai" panose="00000500000000000000" pitchFamily="2" charset="0"/>
                <a:cs typeface="#9Slide03 Arima Madurai" panose="00000500000000000000" pitchFamily="2" charset="0"/>
              </a:rPr>
              <a:t> </a:t>
            </a:r>
            <a:r>
              <a:rPr lang="fr-FR" altLang="en-US" sz="2800" dirty="0" err="1">
                <a:latin typeface="#9Slide03 Arima Madurai" panose="00000500000000000000" pitchFamily="2" charset="0"/>
                <a:cs typeface="#9Slide03 Arima Madurai" panose="00000500000000000000" pitchFamily="2" charset="0"/>
              </a:rPr>
              <a:t>mĩ</a:t>
            </a:r>
            <a:r>
              <a:rPr lang="fr-FR" altLang="en-US" sz="2800" dirty="0">
                <a:latin typeface="#9Slide03 Arima Madurai" panose="00000500000000000000" pitchFamily="2" charset="0"/>
                <a:cs typeface="#9Slide03 Arima Madurai" panose="00000500000000000000" pitchFamily="2" charset="0"/>
              </a:rPr>
              <a:t>. </a:t>
            </a:r>
            <a:endParaRPr lang="en-US" altLang="en-US" sz="2800" dirty="0">
              <a:latin typeface="#9Slide03 Arima Madurai" panose="00000500000000000000" pitchFamily="2" charset="0"/>
              <a:cs typeface="#9Slide03 Arima Madurai" panose="00000500000000000000" pitchFamily="2" charset="0"/>
            </a:endParaRPr>
          </a:p>
        </p:txBody>
      </p:sp>
      <p:sp>
        <p:nvSpPr>
          <p:cNvPr id="5" name="TextBox 4">
            <a:extLst>
              <a:ext uri="{FF2B5EF4-FFF2-40B4-BE49-F238E27FC236}">
                <a16:creationId xmlns="" xmlns:a16="http://schemas.microsoft.com/office/drawing/2014/main" id="{E5CB7790-78B8-4806-807B-4BBC9DC37159}"/>
              </a:ext>
            </a:extLst>
          </p:cNvPr>
          <p:cNvSpPr txBox="1"/>
          <p:nvPr/>
        </p:nvSpPr>
        <p:spPr>
          <a:xfrm flipH="1">
            <a:off x="357871" y="1275195"/>
            <a:ext cx="7591137" cy="954107"/>
          </a:xfrm>
          <a:prstGeom prst="rect">
            <a:avLst/>
          </a:prstGeom>
          <a:noFill/>
        </p:spPr>
        <p:txBody>
          <a:bodyPr wrap="square" rtlCol="0">
            <a:spAutoFit/>
          </a:bodyPr>
          <a:lstStyle/>
          <a:p>
            <a:pPr algn="just"/>
            <a:r>
              <a:rPr lang="en-SG" sz="2800" dirty="0">
                <a:solidFill>
                  <a:srgbClr val="0070C0"/>
                </a:solidFill>
                <a:latin typeface="#9Slide03 Arima Madurai" panose="00000500000000000000" pitchFamily="2" charset="0"/>
                <a:cs typeface="#9Slide03 Arima Madurai" panose="00000500000000000000" pitchFamily="2" charset="0"/>
              </a:rPr>
              <a:t>+ </a:t>
            </a:r>
            <a:r>
              <a:rPr lang="en-SG" sz="2800" dirty="0" err="1">
                <a:solidFill>
                  <a:srgbClr val="0070C0"/>
                </a:solidFill>
                <a:latin typeface="#9Slide03 Arima Madurai" panose="00000500000000000000" pitchFamily="2" charset="0"/>
                <a:cs typeface="#9Slide03 Arima Madurai" panose="00000500000000000000" pitchFamily="2" charset="0"/>
              </a:rPr>
              <a:t>Ẩn</a:t>
            </a:r>
            <a:r>
              <a:rPr lang="en-SG" sz="2800" dirty="0">
                <a:solidFill>
                  <a:srgbClr val="0070C0"/>
                </a:solidFill>
                <a:latin typeface="#9Slide03 Arima Madurai" panose="00000500000000000000" pitchFamily="2" charset="0"/>
                <a:cs typeface="#9Slide03 Arima Madurai" panose="00000500000000000000" pitchFamily="2" charset="0"/>
              </a:rPr>
              <a:t> </a:t>
            </a:r>
            <a:r>
              <a:rPr lang="en-SG" sz="2800" dirty="0" err="1">
                <a:solidFill>
                  <a:srgbClr val="0070C0"/>
                </a:solidFill>
                <a:latin typeface="#9Slide03 Arima Madurai" panose="00000500000000000000" pitchFamily="2" charset="0"/>
                <a:cs typeface="#9Slide03 Arima Madurai" panose="00000500000000000000" pitchFamily="2" charset="0"/>
              </a:rPr>
              <a:t>dụ</a:t>
            </a:r>
            <a:r>
              <a:rPr lang="en-SG" sz="2800" dirty="0">
                <a:solidFill>
                  <a:srgbClr val="0070C0"/>
                </a:solidFill>
                <a:latin typeface="#9Slide03 Arima Madurai" panose="00000500000000000000" pitchFamily="2" charset="0"/>
                <a:cs typeface="#9Slide03 Arima Madurai" panose="00000500000000000000" pitchFamily="2" charset="0"/>
              </a:rPr>
              <a:t> “</a:t>
            </a:r>
            <a:r>
              <a:rPr lang="en-SG" sz="2800" dirty="0" err="1">
                <a:solidFill>
                  <a:srgbClr val="0070C0"/>
                </a:solidFill>
                <a:latin typeface="#9Slide03 Arima Madurai" panose="00000500000000000000" pitchFamily="2" charset="0"/>
                <a:cs typeface="#9Slide03 Arima Madurai" panose="00000500000000000000" pitchFamily="2" charset="0"/>
              </a:rPr>
              <a:t>tố</a:t>
            </a:r>
            <a:r>
              <a:rPr lang="en-SG" sz="2800" dirty="0">
                <a:solidFill>
                  <a:srgbClr val="0070C0"/>
                </a:solidFill>
                <a:latin typeface="#9Slide03 Arima Madurai" panose="00000500000000000000" pitchFamily="2" charset="0"/>
                <a:cs typeface="#9Slide03 Arima Madurai" panose="00000500000000000000" pitchFamily="2" charset="0"/>
              </a:rPr>
              <a:t> </a:t>
            </a:r>
            <a:r>
              <a:rPr lang="en-SG" sz="2800" dirty="0" err="1">
                <a:solidFill>
                  <a:srgbClr val="0070C0"/>
                </a:solidFill>
                <a:latin typeface="#9Slide03 Arima Madurai" panose="00000500000000000000" pitchFamily="2" charset="0"/>
                <a:cs typeface="#9Slide03 Arima Madurai" panose="00000500000000000000" pitchFamily="2" charset="0"/>
              </a:rPr>
              <a:t>nga</a:t>
            </a:r>
            <a:r>
              <a:rPr lang="en-SG" sz="2800" dirty="0">
                <a:solidFill>
                  <a:srgbClr val="0070C0"/>
                </a:solidFill>
                <a:latin typeface="#9Slide03 Arima Madurai" panose="00000500000000000000" pitchFamily="2" charset="0"/>
                <a:cs typeface="#9Slide03 Arima Madurai" panose="00000500000000000000" pitchFamily="2" charset="0"/>
              </a:rPr>
              <a:t>”: </a:t>
            </a:r>
            <a:r>
              <a:rPr lang="en-SG" sz="2800" dirty="0">
                <a:latin typeface="#9Slide03 Arima Madurai" panose="00000500000000000000" pitchFamily="2" charset="0"/>
                <a:cs typeface="#9Slide03 Arima Madurai" panose="00000500000000000000" pitchFamily="2" charset="0"/>
              </a:rPr>
              <a:t>Ng</a:t>
            </a:r>
            <a:r>
              <a:rPr lang="vi-VN" sz="2800" dirty="0">
                <a:latin typeface="#9Slide03 Arima Madurai" panose="00000500000000000000" pitchFamily="2" charset="0"/>
                <a:cs typeface="#9Slide03 Arima Madurai" panose="00000500000000000000" pitchFamily="2" charset="0"/>
              </a:rPr>
              <a:t>ư</a:t>
            </a:r>
            <a:r>
              <a:rPr lang="en-SG" sz="2800" dirty="0" err="1">
                <a:latin typeface="#9Slide03 Arima Madurai" panose="00000500000000000000" pitchFamily="2" charset="0"/>
                <a:cs typeface="#9Slide03 Arima Madurai" panose="00000500000000000000" pitchFamily="2" charset="0"/>
              </a:rPr>
              <a:t>ời</a:t>
            </a:r>
            <a:r>
              <a:rPr lang="en-SG" sz="2800" dirty="0">
                <a:latin typeface="#9Slide03 Arima Madurai" panose="00000500000000000000" pitchFamily="2" charset="0"/>
                <a:cs typeface="#9Slide03 Arima Madurai" panose="00000500000000000000" pitchFamily="2" charset="0"/>
              </a:rPr>
              <a:t> con </a:t>
            </a:r>
            <a:r>
              <a:rPr lang="en-SG" sz="2800" dirty="0" err="1">
                <a:latin typeface="#9Slide03 Arima Madurai" panose="00000500000000000000" pitchFamily="2" charset="0"/>
                <a:cs typeface="#9Slide03 Arima Madurai" panose="00000500000000000000" pitchFamily="2" charset="0"/>
              </a:rPr>
              <a:t>gái</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đẹp</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nh</a:t>
            </a:r>
            <a:r>
              <a:rPr lang="vi-VN" sz="2800" dirty="0">
                <a:latin typeface="#9Slide03 Arima Madurai" panose="00000500000000000000" pitchFamily="2" charset="0"/>
                <a:cs typeface="#9Slide03 Arima Madurai" panose="00000500000000000000" pitchFamily="2" charset="0"/>
              </a:rPr>
              <a:t>ư</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vầng</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trăng</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sáng</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mát</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dịu</a:t>
            </a:r>
            <a:endParaRPr lang="en-SG" sz="2800" dirty="0">
              <a:latin typeface="#9Slide03 Arima Madurai" panose="00000500000000000000" pitchFamily="2" charset="0"/>
              <a:cs typeface="#9Slide03 Arima Madurai" panose="00000500000000000000" pitchFamily="2" charset="0"/>
            </a:endParaRPr>
          </a:p>
        </p:txBody>
      </p:sp>
      <p:sp>
        <p:nvSpPr>
          <p:cNvPr id="6" name="TextBox 5">
            <a:extLst>
              <a:ext uri="{FF2B5EF4-FFF2-40B4-BE49-F238E27FC236}">
                <a16:creationId xmlns="" xmlns:a16="http://schemas.microsoft.com/office/drawing/2014/main" id="{D9CA1278-B0A1-4574-BEF9-3F9620E3DF2F}"/>
              </a:ext>
            </a:extLst>
          </p:cNvPr>
          <p:cNvSpPr txBox="1"/>
          <p:nvPr/>
        </p:nvSpPr>
        <p:spPr>
          <a:xfrm flipH="1">
            <a:off x="357870" y="2483516"/>
            <a:ext cx="7591137" cy="1384995"/>
          </a:xfrm>
          <a:prstGeom prst="rect">
            <a:avLst/>
          </a:prstGeom>
          <a:noFill/>
        </p:spPr>
        <p:txBody>
          <a:bodyPr wrap="square" rtlCol="0">
            <a:spAutoFit/>
          </a:bodyPr>
          <a:lstStyle/>
          <a:p>
            <a:pPr algn="just"/>
            <a:r>
              <a:rPr lang="en-SG" sz="2800" dirty="0">
                <a:solidFill>
                  <a:srgbClr val="0070C0"/>
                </a:solidFill>
                <a:latin typeface="#9Slide03 Arima Madurai" panose="00000500000000000000" pitchFamily="2" charset="0"/>
                <a:cs typeface="#9Slide03 Arima Madurai" panose="00000500000000000000" pitchFamily="2" charset="0"/>
              </a:rPr>
              <a:t>+ </a:t>
            </a:r>
            <a:r>
              <a:rPr lang="en-SG" sz="2800" dirty="0" err="1">
                <a:solidFill>
                  <a:srgbClr val="0070C0"/>
                </a:solidFill>
                <a:latin typeface="#9Slide03 Arima Madurai" panose="00000500000000000000" pitchFamily="2" charset="0"/>
                <a:cs typeface="#9Slide03 Arima Madurai" panose="00000500000000000000" pitchFamily="2" charset="0"/>
              </a:rPr>
              <a:t>Ước</a:t>
            </a:r>
            <a:r>
              <a:rPr lang="en-SG" sz="2800" dirty="0">
                <a:solidFill>
                  <a:srgbClr val="0070C0"/>
                </a:solidFill>
                <a:latin typeface="#9Slide03 Arima Madurai" panose="00000500000000000000" pitchFamily="2" charset="0"/>
                <a:cs typeface="#9Slide03 Arima Madurai" panose="00000500000000000000" pitchFamily="2" charset="0"/>
              </a:rPr>
              <a:t> </a:t>
            </a:r>
            <a:r>
              <a:rPr lang="en-SG" sz="2800" dirty="0" err="1">
                <a:solidFill>
                  <a:srgbClr val="0070C0"/>
                </a:solidFill>
                <a:latin typeface="#9Slide03 Arima Madurai" panose="00000500000000000000" pitchFamily="2" charset="0"/>
                <a:cs typeface="#9Slide03 Arima Madurai" panose="00000500000000000000" pitchFamily="2" charset="0"/>
              </a:rPr>
              <a:t>lệ</a:t>
            </a:r>
            <a:r>
              <a:rPr lang="en-SG" sz="2800" dirty="0">
                <a:solidFill>
                  <a:srgbClr val="0070C0"/>
                </a:solidFill>
                <a:latin typeface="#9Slide03 Arima Madurai" panose="00000500000000000000" pitchFamily="2" charset="0"/>
                <a:cs typeface="#9Slide03 Arima Madurai" panose="00000500000000000000" pitchFamily="2" charset="0"/>
              </a:rPr>
              <a:t> “Mai </a:t>
            </a:r>
            <a:r>
              <a:rPr lang="en-SG" sz="2800" dirty="0" err="1">
                <a:solidFill>
                  <a:srgbClr val="0070C0"/>
                </a:solidFill>
                <a:latin typeface="#9Slide03 Arima Madurai" panose="00000500000000000000" pitchFamily="2" charset="0"/>
                <a:cs typeface="#9Slide03 Arima Madurai" panose="00000500000000000000" pitchFamily="2" charset="0"/>
              </a:rPr>
              <a:t>cốt</a:t>
            </a:r>
            <a:r>
              <a:rPr lang="en-SG" sz="2800" dirty="0">
                <a:solidFill>
                  <a:srgbClr val="0070C0"/>
                </a:solidFill>
                <a:latin typeface="#9Slide03 Arima Madurai" panose="00000500000000000000" pitchFamily="2" charset="0"/>
                <a:cs typeface="#9Slide03 Arima Madurai" panose="00000500000000000000" pitchFamily="2" charset="0"/>
              </a:rPr>
              <a:t> </a:t>
            </a:r>
            <a:r>
              <a:rPr lang="en-SG" sz="2800" dirty="0" err="1">
                <a:solidFill>
                  <a:srgbClr val="0070C0"/>
                </a:solidFill>
                <a:latin typeface="#9Slide03 Arima Madurai" panose="00000500000000000000" pitchFamily="2" charset="0"/>
                <a:cs typeface="#9Slide03 Arima Madurai" panose="00000500000000000000" pitchFamily="2" charset="0"/>
              </a:rPr>
              <a:t>cách</a:t>
            </a:r>
            <a:r>
              <a:rPr lang="en-SG" sz="2800" dirty="0">
                <a:solidFill>
                  <a:srgbClr val="0070C0"/>
                </a:solidFill>
                <a:latin typeface="#9Slide03 Arima Madurai" panose="00000500000000000000" pitchFamily="2" charset="0"/>
                <a:cs typeface="#9Slide03 Arima Madurai" panose="00000500000000000000" pitchFamily="2" charset="0"/>
              </a:rPr>
              <a:t> </a:t>
            </a:r>
            <a:r>
              <a:rPr lang="en-SG" sz="2800" dirty="0" err="1">
                <a:solidFill>
                  <a:srgbClr val="0070C0"/>
                </a:solidFill>
                <a:latin typeface="#9Slide03 Arima Madurai" panose="00000500000000000000" pitchFamily="2" charset="0"/>
                <a:cs typeface="#9Slide03 Arima Madurai" panose="00000500000000000000" pitchFamily="2" charset="0"/>
              </a:rPr>
              <a:t>tuyết</a:t>
            </a:r>
            <a:r>
              <a:rPr lang="en-SG" sz="2800" dirty="0">
                <a:solidFill>
                  <a:srgbClr val="0070C0"/>
                </a:solidFill>
                <a:latin typeface="#9Slide03 Arima Madurai" panose="00000500000000000000" pitchFamily="2" charset="0"/>
                <a:cs typeface="#9Slide03 Arima Madurai" panose="00000500000000000000" pitchFamily="2" charset="0"/>
              </a:rPr>
              <a:t> </a:t>
            </a:r>
            <a:r>
              <a:rPr lang="en-SG" sz="2800" dirty="0" err="1">
                <a:solidFill>
                  <a:srgbClr val="0070C0"/>
                </a:solidFill>
                <a:latin typeface="#9Slide03 Arima Madurai" panose="00000500000000000000" pitchFamily="2" charset="0"/>
                <a:cs typeface="#9Slide03 Arima Madurai" panose="00000500000000000000" pitchFamily="2" charset="0"/>
              </a:rPr>
              <a:t>tinh</a:t>
            </a:r>
            <a:r>
              <a:rPr lang="en-SG" sz="2800" dirty="0">
                <a:solidFill>
                  <a:srgbClr val="0070C0"/>
                </a:solidFill>
                <a:latin typeface="#9Slide03 Arima Madurai" panose="00000500000000000000" pitchFamily="2" charset="0"/>
                <a:cs typeface="#9Slide03 Arima Madurai" panose="00000500000000000000" pitchFamily="2" charset="0"/>
              </a:rPr>
              <a:t> </a:t>
            </a:r>
            <a:r>
              <a:rPr lang="en-SG" sz="2800" dirty="0" err="1">
                <a:solidFill>
                  <a:srgbClr val="0070C0"/>
                </a:solidFill>
                <a:latin typeface="#9Slide03 Arima Madurai" panose="00000500000000000000" pitchFamily="2" charset="0"/>
                <a:cs typeface="#9Slide03 Arima Madurai" panose="00000500000000000000" pitchFamily="2" charset="0"/>
              </a:rPr>
              <a:t>thần</a:t>
            </a:r>
            <a:r>
              <a:rPr lang="en-SG" sz="2800" dirty="0">
                <a:solidFill>
                  <a:srgbClr val="0070C0"/>
                </a:solidFill>
                <a:latin typeface="#9Slide03 Arima Madurai" panose="00000500000000000000" pitchFamily="2" charset="0"/>
                <a:cs typeface="#9Slide03 Arima Madurai" panose="00000500000000000000" pitchFamily="2" charset="0"/>
              </a:rPr>
              <a:t>”: </a:t>
            </a:r>
            <a:r>
              <a:rPr lang="fr-FR" altLang="en-US" sz="2800" dirty="0" err="1">
                <a:latin typeface="#9Slide03 Arima Madurai" panose="00000500000000000000" pitchFamily="2" charset="0"/>
                <a:cs typeface="#9Slide03 Arima Madurai" panose="00000500000000000000" pitchFamily="2" charset="0"/>
              </a:rPr>
              <a:t>Vóc</a:t>
            </a:r>
            <a:r>
              <a:rPr lang="fr-FR" altLang="en-US" sz="2800" dirty="0">
                <a:latin typeface="#9Slide03 Arima Madurai" panose="00000500000000000000" pitchFamily="2" charset="0"/>
                <a:cs typeface="#9Slide03 Arima Madurai" panose="00000500000000000000" pitchFamily="2" charset="0"/>
              </a:rPr>
              <a:t> </a:t>
            </a:r>
            <a:r>
              <a:rPr lang="fr-FR" altLang="en-US" sz="2800" dirty="0" err="1">
                <a:latin typeface="#9Slide03 Arima Madurai" panose="00000500000000000000" pitchFamily="2" charset="0"/>
                <a:cs typeface="#9Slide03 Arima Madurai" panose="00000500000000000000" pitchFamily="2" charset="0"/>
              </a:rPr>
              <a:t>dáng</a:t>
            </a:r>
            <a:r>
              <a:rPr lang="fr-FR" altLang="en-US" sz="2800" dirty="0">
                <a:latin typeface="#9Slide03 Arima Madurai" panose="00000500000000000000" pitchFamily="2" charset="0"/>
                <a:cs typeface="#9Slide03 Arima Madurai" panose="00000500000000000000" pitchFamily="2" charset="0"/>
              </a:rPr>
              <a:t> </a:t>
            </a:r>
            <a:r>
              <a:rPr lang="fr-FR" altLang="en-US" sz="2800" dirty="0" err="1">
                <a:latin typeface="#9Slide03 Arima Madurai" panose="00000500000000000000" pitchFamily="2" charset="0"/>
                <a:cs typeface="#9Slide03 Arima Madurai" panose="00000500000000000000" pitchFamily="2" charset="0"/>
              </a:rPr>
              <a:t>thanh</a:t>
            </a:r>
            <a:r>
              <a:rPr lang="fr-FR" altLang="en-US" sz="2800" dirty="0">
                <a:latin typeface="#9Slide03 Arima Madurai" panose="00000500000000000000" pitchFamily="2" charset="0"/>
                <a:cs typeface="#9Slide03 Arima Madurai" panose="00000500000000000000" pitchFamily="2" charset="0"/>
              </a:rPr>
              <a:t> tao, </a:t>
            </a:r>
            <a:r>
              <a:rPr lang="fr-FR" altLang="en-US" sz="2800" dirty="0" err="1">
                <a:latin typeface="#9Slide03 Arima Madurai" panose="00000500000000000000" pitchFamily="2" charset="0"/>
                <a:cs typeface="#9Slide03 Arima Madurai" panose="00000500000000000000" pitchFamily="2" charset="0"/>
              </a:rPr>
              <a:t>tâm</a:t>
            </a:r>
            <a:r>
              <a:rPr lang="fr-FR" altLang="en-US" sz="2800" dirty="0">
                <a:latin typeface="#9Slide03 Arima Madurai" panose="00000500000000000000" pitchFamily="2" charset="0"/>
                <a:cs typeface="#9Slide03 Arima Madurai" panose="00000500000000000000" pitchFamily="2" charset="0"/>
              </a:rPr>
              <a:t> </a:t>
            </a:r>
            <a:r>
              <a:rPr lang="fr-FR" altLang="en-US" sz="2800" dirty="0" err="1">
                <a:latin typeface="#9Slide03 Arima Madurai" panose="00000500000000000000" pitchFamily="2" charset="0"/>
                <a:cs typeface="#9Slide03 Arima Madurai" panose="00000500000000000000" pitchFamily="2" charset="0"/>
              </a:rPr>
              <a:t>hồn</a:t>
            </a:r>
            <a:r>
              <a:rPr lang="fr-FR" altLang="en-US" sz="2800" dirty="0">
                <a:latin typeface="#9Slide03 Arima Madurai" panose="00000500000000000000" pitchFamily="2" charset="0"/>
                <a:cs typeface="#9Slide03 Arima Madurai" panose="00000500000000000000" pitchFamily="2" charset="0"/>
              </a:rPr>
              <a:t> </a:t>
            </a:r>
            <a:r>
              <a:rPr lang="fr-FR" altLang="en-US" sz="2800" dirty="0" err="1">
                <a:latin typeface="#9Slide03 Arima Madurai" panose="00000500000000000000" pitchFamily="2" charset="0"/>
                <a:cs typeface="#9Slide03 Arima Madurai" panose="00000500000000000000" pitchFamily="2" charset="0"/>
              </a:rPr>
              <a:t>trong</a:t>
            </a:r>
            <a:r>
              <a:rPr lang="fr-FR" altLang="en-US" sz="2800" dirty="0">
                <a:latin typeface="#9Slide03 Arima Madurai" panose="00000500000000000000" pitchFamily="2" charset="0"/>
                <a:cs typeface="#9Slide03 Arima Madurai" panose="00000500000000000000" pitchFamily="2" charset="0"/>
              </a:rPr>
              <a:t> </a:t>
            </a:r>
            <a:r>
              <a:rPr lang="fr-FR" altLang="en-US" sz="2800" dirty="0" err="1">
                <a:latin typeface="#9Slide03 Arima Madurai" panose="00000500000000000000" pitchFamily="2" charset="0"/>
                <a:cs typeface="#9Slide03 Arima Madurai" panose="00000500000000000000" pitchFamily="2" charset="0"/>
              </a:rPr>
              <a:t>trắng</a:t>
            </a:r>
            <a:r>
              <a:rPr lang="fr-FR" altLang="en-US" sz="2800" dirty="0">
                <a:latin typeface="#9Slide03 Arima Madurai" panose="00000500000000000000" pitchFamily="2" charset="0"/>
                <a:cs typeface="#9Slide03 Arima Madurai" panose="00000500000000000000" pitchFamily="2" charset="0"/>
              </a:rPr>
              <a:t> (</a:t>
            </a:r>
            <a:r>
              <a:rPr lang="fr-FR" altLang="en-US" sz="2800" dirty="0" err="1">
                <a:latin typeface="#9Slide03 Arima Madurai" panose="00000500000000000000" pitchFamily="2" charset="0"/>
                <a:cs typeface="#9Slide03 Arima Madurai" panose="00000500000000000000" pitchFamily="2" charset="0"/>
              </a:rPr>
              <a:t>cốt</a:t>
            </a:r>
            <a:r>
              <a:rPr lang="fr-FR" altLang="en-US" sz="2800" dirty="0">
                <a:latin typeface="#9Slide03 Arima Madurai" panose="00000500000000000000" pitchFamily="2" charset="0"/>
                <a:cs typeface="#9Slide03 Arima Madurai" panose="00000500000000000000" pitchFamily="2" charset="0"/>
              </a:rPr>
              <a:t> </a:t>
            </a:r>
            <a:r>
              <a:rPr lang="fr-FR" altLang="en-US" sz="2800" dirty="0" err="1">
                <a:latin typeface="#9Slide03 Arima Madurai" panose="00000500000000000000" pitchFamily="2" charset="0"/>
                <a:cs typeface="#9Slide03 Arima Madurai" panose="00000500000000000000" pitchFamily="2" charset="0"/>
              </a:rPr>
              <a:t>cách</a:t>
            </a:r>
            <a:r>
              <a:rPr lang="fr-FR" altLang="en-US" sz="2800" dirty="0">
                <a:latin typeface="#9Slide03 Arima Madurai" panose="00000500000000000000" pitchFamily="2" charset="0"/>
                <a:cs typeface="#9Slide03 Arima Madurai" panose="00000500000000000000" pitchFamily="2" charset="0"/>
              </a:rPr>
              <a:t> </a:t>
            </a:r>
            <a:r>
              <a:rPr lang="fr-FR" altLang="en-US" sz="2800" dirty="0" err="1">
                <a:latin typeface="#9Slide03 Arima Madurai" panose="00000500000000000000" pitchFamily="2" charset="0"/>
                <a:cs typeface="#9Slide03 Arima Madurai" panose="00000500000000000000" pitchFamily="2" charset="0"/>
              </a:rPr>
              <a:t>nh</a:t>
            </a:r>
            <a:r>
              <a:rPr lang="vi-VN" altLang="en-US" sz="2800" dirty="0">
                <a:latin typeface="#9Slide03 Arima Madurai" panose="00000500000000000000" pitchFamily="2" charset="0"/>
                <a:cs typeface="#9Slide03 Arima Madurai" panose="00000500000000000000" pitchFamily="2" charset="0"/>
              </a:rPr>
              <a:t>ư</a:t>
            </a:r>
            <a:r>
              <a:rPr lang="fr-FR" altLang="en-US" sz="2800" dirty="0">
                <a:latin typeface="#9Slide03 Arima Madurai" panose="00000500000000000000" pitchFamily="2" charset="0"/>
                <a:cs typeface="#9Slide03 Arima Madurai" panose="00000500000000000000" pitchFamily="2" charset="0"/>
              </a:rPr>
              <a:t> mai, </a:t>
            </a:r>
            <a:r>
              <a:rPr lang="fr-FR" altLang="en-US" sz="2800" dirty="0" err="1">
                <a:latin typeface="#9Slide03 Arima Madurai" panose="00000500000000000000" pitchFamily="2" charset="0"/>
                <a:cs typeface="#9Slide03 Arima Madurai" panose="00000500000000000000" pitchFamily="2" charset="0"/>
              </a:rPr>
              <a:t>tinh</a:t>
            </a:r>
            <a:r>
              <a:rPr lang="fr-FR" altLang="en-US" sz="2800" dirty="0">
                <a:latin typeface="#9Slide03 Arima Madurai" panose="00000500000000000000" pitchFamily="2" charset="0"/>
                <a:cs typeface="#9Slide03 Arima Madurai" panose="00000500000000000000" pitchFamily="2" charset="0"/>
              </a:rPr>
              <a:t> </a:t>
            </a:r>
            <a:r>
              <a:rPr lang="fr-FR" altLang="en-US" sz="2800" dirty="0" err="1">
                <a:latin typeface="#9Slide03 Arima Madurai" panose="00000500000000000000" pitchFamily="2" charset="0"/>
                <a:cs typeface="#9Slide03 Arima Madurai" panose="00000500000000000000" pitchFamily="2" charset="0"/>
              </a:rPr>
              <a:t>thần</a:t>
            </a:r>
            <a:r>
              <a:rPr lang="fr-FR" altLang="en-US" sz="2800" dirty="0">
                <a:latin typeface="#9Slide03 Arima Madurai" panose="00000500000000000000" pitchFamily="2" charset="0"/>
                <a:cs typeface="#9Slide03 Arima Madurai" panose="00000500000000000000" pitchFamily="2" charset="0"/>
              </a:rPr>
              <a:t> </a:t>
            </a:r>
            <a:r>
              <a:rPr lang="fr-FR" altLang="en-US" sz="2800" dirty="0" err="1">
                <a:latin typeface="#9Slide03 Arima Madurai" panose="00000500000000000000" pitchFamily="2" charset="0"/>
                <a:cs typeface="#9Slide03 Arima Madurai" panose="00000500000000000000" pitchFamily="2" charset="0"/>
              </a:rPr>
              <a:t>nh</a:t>
            </a:r>
            <a:r>
              <a:rPr lang="vi-VN" altLang="en-US" sz="2800" dirty="0">
                <a:latin typeface="#9Slide03 Arima Madurai" panose="00000500000000000000" pitchFamily="2" charset="0"/>
                <a:cs typeface="#9Slide03 Arima Madurai" panose="00000500000000000000" pitchFamily="2" charset="0"/>
              </a:rPr>
              <a:t>ư</a:t>
            </a:r>
            <a:r>
              <a:rPr lang="fr-FR" altLang="en-US" sz="2800" dirty="0">
                <a:latin typeface="#9Slide03 Arima Madurai" panose="00000500000000000000" pitchFamily="2" charset="0"/>
                <a:cs typeface="#9Slide03 Arima Madurai" panose="00000500000000000000" pitchFamily="2" charset="0"/>
              </a:rPr>
              <a:t> </a:t>
            </a:r>
            <a:r>
              <a:rPr lang="fr-FR" altLang="en-US" sz="2800" dirty="0" err="1">
                <a:latin typeface="#9Slide03 Arima Madurai" panose="00000500000000000000" pitchFamily="2" charset="0"/>
                <a:cs typeface="#9Slide03 Arima Madurai" panose="00000500000000000000" pitchFamily="2" charset="0"/>
              </a:rPr>
              <a:t>tuyết</a:t>
            </a:r>
            <a:r>
              <a:rPr lang="fr-FR" altLang="en-US" sz="2800" dirty="0">
                <a:latin typeface="#9Slide03 Arima Madurai" panose="00000500000000000000" pitchFamily="2" charset="0"/>
                <a:cs typeface="#9Slide03 Arima Madurai" panose="00000500000000000000" pitchFamily="2" charset="0"/>
              </a:rPr>
              <a:t>)</a:t>
            </a:r>
            <a:endParaRPr lang="en-SG" sz="2800" dirty="0">
              <a:latin typeface="#9Slide03 Arima Madurai" panose="00000500000000000000" pitchFamily="2" charset="0"/>
              <a:cs typeface="#9Slide03 Arima Madurai" panose="00000500000000000000" pitchFamily="2" charset="0"/>
            </a:endParaRPr>
          </a:p>
        </p:txBody>
      </p:sp>
      <p:sp>
        <p:nvSpPr>
          <p:cNvPr id="7" name="TextBox 6">
            <a:extLst>
              <a:ext uri="{FF2B5EF4-FFF2-40B4-BE49-F238E27FC236}">
                <a16:creationId xmlns="" xmlns:a16="http://schemas.microsoft.com/office/drawing/2014/main" id="{94C78793-61E2-46C0-B1C3-C7A4E6D8B4C3}"/>
              </a:ext>
            </a:extLst>
          </p:cNvPr>
          <p:cNvSpPr txBox="1"/>
          <p:nvPr/>
        </p:nvSpPr>
        <p:spPr>
          <a:xfrm flipH="1">
            <a:off x="357869" y="4122725"/>
            <a:ext cx="7591137" cy="954107"/>
          </a:xfrm>
          <a:prstGeom prst="rect">
            <a:avLst/>
          </a:prstGeom>
          <a:noFill/>
        </p:spPr>
        <p:txBody>
          <a:bodyPr wrap="square" rtlCol="0">
            <a:spAutoFit/>
          </a:bodyPr>
          <a:lstStyle/>
          <a:p>
            <a:pPr algn="just"/>
            <a:r>
              <a:rPr lang="fr-FR" sz="2800" dirty="0">
                <a:solidFill>
                  <a:srgbClr val="0070C0"/>
                </a:solidFill>
                <a:latin typeface="#9Slide03 Arima Madurai" panose="00000500000000000000" pitchFamily="2" charset="0"/>
                <a:cs typeface="#9Slide03 Arima Madurai" panose="00000500000000000000" pitchFamily="2" charset="0"/>
              </a:rPr>
              <a:t>+ </a:t>
            </a:r>
            <a:r>
              <a:rPr lang="fr-FR" sz="2800" dirty="0" err="1">
                <a:solidFill>
                  <a:srgbClr val="0070C0"/>
                </a:solidFill>
                <a:latin typeface="#9Slide03 Arima Madurai" panose="00000500000000000000" pitchFamily="2" charset="0"/>
                <a:cs typeface="#9Slide03 Arima Madurai" panose="00000500000000000000" pitchFamily="2" charset="0"/>
              </a:rPr>
              <a:t>Nhịp</a:t>
            </a:r>
            <a:r>
              <a:rPr lang="fr-FR" sz="2800" dirty="0">
                <a:solidFill>
                  <a:srgbClr val="0070C0"/>
                </a:solidFill>
                <a:latin typeface="#9Slide03 Arima Madurai" panose="00000500000000000000" pitchFamily="2" charset="0"/>
                <a:cs typeface="#9Slide03 Arima Madurai" panose="00000500000000000000" pitchFamily="2" charset="0"/>
              </a:rPr>
              <a:t> 4/4 </a:t>
            </a:r>
            <a:r>
              <a:rPr lang="fr-FR" sz="2800" dirty="0" err="1">
                <a:solidFill>
                  <a:srgbClr val="0070C0"/>
                </a:solidFill>
                <a:latin typeface="#9Slide03 Arima Madurai" panose="00000500000000000000" pitchFamily="2" charset="0"/>
                <a:cs typeface="#9Slide03 Arima Madurai" panose="00000500000000000000" pitchFamily="2" charset="0"/>
              </a:rPr>
              <a:t>và</a:t>
            </a:r>
            <a:r>
              <a:rPr lang="fr-FR" sz="2800" dirty="0">
                <a:solidFill>
                  <a:srgbClr val="0070C0"/>
                </a:solidFill>
                <a:latin typeface="#9Slide03 Arima Madurai" panose="00000500000000000000" pitchFamily="2" charset="0"/>
                <a:cs typeface="#9Slide03 Arima Madurai" panose="00000500000000000000" pitchFamily="2" charset="0"/>
              </a:rPr>
              <a:t> 3/3 </a:t>
            </a:r>
            <a:r>
              <a:rPr lang="en-SG" sz="2800" dirty="0">
                <a:solidFill>
                  <a:srgbClr val="0070C0"/>
                </a:solidFill>
                <a:latin typeface="#9Slide03 Arima Madurai" panose="00000500000000000000" pitchFamily="2" charset="0"/>
                <a:cs typeface="#9Slide03 Arima Madurai" panose="00000500000000000000" pitchFamily="2" charset="0"/>
              </a:rPr>
              <a:t>ở </a:t>
            </a:r>
            <a:r>
              <a:rPr lang="en-SG" sz="2800" dirty="0" err="1">
                <a:solidFill>
                  <a:srgbClr val="0070C0"/>
                </a:solidFill>
                <a:latin typeface="#9Slide03 Arima Madurai" panose="00000500000000000000" pitchFamily="2" charset="0"/>
                <a:cs typeface="#9Slide03 Arima Madurai" panose="00000500000000000000" pitchFamily="2" charset="0"/>
              </a:rPr>
              <a:t>câu</a:t>
            </a:r>
            <a:r>
              <a:rPr lang="en-SG" sz="2800" dirty="0">
                <a:solidFill>
                  <a:srgbClr val="0070C0"/>
                </a:solidFill>
                <a:latin typeface="#9Slide03 Arima Madurai" panose="00000500000000000000" pitchFamily="2" charset="0"/>
                <a:cs typeface="#9Slide03 Arima Madurai" panose="00000500000000000000" pitchFamily="2" charset="0"/>
              </a:rPr>
              <a:t> </a:t>
            </a:r>
            <a:r>
              <a:rPr lang="en-SG" sz="2800" dirty="0" err="1">
                <a:solidFill>
                  <a:srgbClr val="0070C0"/>
                </a:solidFill>
                <a:latin typeface="#9Slide03 Arima Madurai" panose="00000500000000000000" pitchFamily="2" charset="0"/>
                <a:cs typeface="#9Slide03 Arima Madurai" panose="00000500000000000000" pitchFamily="2" charset="0"/>
              </a:rPr>
              <a:t>thứ</a:t>
            </a:r>
            <a:r>
              <a:rPr lang="en-SG" sz="2800" dirty="0">
                <a:solidFill>
                  <a:srgbClr val="0070C0"/>
                </a:solidFill>
                <a:latin typeface="#9Slide03 Arima Madurai" panose="00000500000000000000" pitchFamily="2" charset="0"/>
                <a:cs typeface="#9Slide03 Arima Madurai" panose="00000500000000000000" pitchFamily="2" charset="0"/>
              </a:rPr>
              <a:t> 2 </a:t>
            </a:r>
            <a:r>
              <a:rPr lang="en-SG" sz="2800" dirty="0" err="1">
                <a:solidFill>
                  <a:srgbClr val="0070C0"/>
                </a:solidFill>
                <a:latin typeface="#9Slide03 Arima Madurai" panose="00000500000000000000" pitchFamily="2" charset="0"/>
                <a:cs typeface="#9Slide03 Arima Madurai" panose="00000500000000000000" pitchFamily="2" charset="0"/>
              </a:rPr>
              <a:t>và</a:t>
            </a:r>
            <a:r>
              <a:rPr lang="en-SG" sz="2800" dirty="0">
                <a:solidFill>
                  <a:srgbClr val="0070C0"/>
                </a:solidFill>
                <a:latin typeface="#9Slide03 Arima Madurai" panose="00000500000000000000" pitchFamily="2" charset="0"/>
                <a:cs typeface="#9Slide03 Arima Madurai" panose="00000500000000000000" pitchFamily="2" charset="0"/>
              </a:rPr>
              <a:t> 3: </a:t>
            </a:r>
            <a:r>
              <a:rPr lang="en-SG" sz="2800" dirty="0" err="1">
                <a:latin typeface="#9Slide03 Arima Madurai" panose="00000500000000000000" pitchFamily="2" charset="0"/>
                <a:cs typeface="#9Slide03 Arima Madurai" panose="00000500000000000000" pitchFamily="2" charset="0"/>
              </a:rPr>
              <a:t>Nhịp</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nhàng</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đối</a:t>
            </a:r>
            <a:r>
              <a:rPr lang="en-SG" sz="2800" dirty="0">
                <a:latin typeface="#9Slide03 Arima Madurai" panose="00000500000000000000" pitchFamily="2" charset="0"/>
                <a:cs typeface="#9Slide03 Arima Madurai" panose="00000500000000000000" pitchFamily="2" charset="0"/>
              </a:rPr>
              <a:t> </a:t>
            </a:r>
            <a:r>
              <a:rPr lang="en-SG" sz="2800" dirty="0" err="1">
                <a:latin typeface="#9Slide03 Arima Madurai" panose="00000500000000000000" pitchFamily="2" charset="0"/>
                <a:cs typeface="#9Slide03 Arima Madurai" panose="00000500000000000000" pitchFamily="2" charset="0"/>
              </a:rPr>
              <a:t>xứng</a:t>
            </a:r>
            <a:r>
              <a:rPr lang="en-SG" sz="2800" dirty="0">
                <a:latin typeface="#9Slide03 Arima Madurai" panose="00000500000000000000" pitchFamily="2" charset="0"/>
                <a:cs typeface="#9Slide03 Arima Madurai" panose="00000500000000000000" pitchFamily="2" charset="0"/>
              </a:rPr>
              <a:t> </a:t>
            </a:r>
            <a:r>
              <a:rPr lang="en-SG"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SG" sz="2800" dirty="0" err="1">
                <a:latin typeface="#9Slide03 Arima Madurai" panose="00000500000000000000" pitchFamily="2" charset="0"/>
                <a:cs typeface="#9Slide03 Arima Madurai" panose="00000500000000000000" pitchFamily="2" charset="0"/>
                <a:sym typeface="Wingdings" panose="05000000000000000000" pitchFamily="2" charset="2"/>
              </a:rPr>
              <a:t>nổi</a:t>
            </a:r>
            <a:r>
              <a:rPr lang="en-SG"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SG" sz="2800" dirty="0" err="1">
                <a:latin typeface="#9Slide03 Arima Madurai" panose="00000500000000000000" pitchFamily="2" charset="0"/>
                <a:cs typeface="#9Slide03 Arima Madurai" panose="00000500000000000000" pitchFamily="2" charset="0"/>
                <a:sym typeface="Wingdings" panose="05000000000000000000" pitchFamily="2" charset="2"/>
              </a:rPr>
              <a:t>vật</a:t>
            </a:r>
            <a:r>
              <a:rPr lang="en-SG"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SG" sz="2800" dirty="0" err="1">
                <a:latin typeface="#9Slide03 Arima Madurai" panose="00000500000000000000" pitchFamily="2" charset="0"/>
                <a:cs typeface="#9Slide03 Arima Madurai" panose="00000500000000000000" pitchFamily="2" charset="0"/>
                <a:sym typeface="Wingdings" panose="05000000000000000000" pitchFamily="2" charset="2"/>
              </a:rPr>
              <a:t>vẻ</a:t>
            </a:r>
            <a:r>
              <a:rPr lang="en-SG"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SG" sz="2800" dirty="0" err="1">
                <a:latin typeface="#9Slide03 Arima Madurai" panose="00000500000000000000" pitchFamily="2" charset="0"/>
                <a:cs typeface="#9Slide03 Arima Madurai" panose="00000500000000000000" pitchFamily="2" charset="0"/>
                <a:sym typeface="Wingdings" panose="05000000000000000000" pitchFamily="2" charset="2"/>
              </a:rPr>
              <a:t>đẹp</a:t>
            </a:r>
            <a:r>
              <a:rPr lang="en-SG"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SG" sz="2800" dirty="0" err="1">
                <a:latin typeface="#9Slide03 Arima Madurai" panose="00000500000000000000" pitchFamily="2" charset="0"/>
                <a:cs typeface="#9Slide03 Arima Madurai" panose="00000500000000000000" pitchFamily="2" charset="0"/>
                <a:sym typeface="Wingdings" panose="05000000000000000000" pitchFamily="2" charset="2"/>
              </a:rPr>
              <a:t>hoàn</a:t>
            </a:r>
            <a:r>
              <a:rPr lang="en-SG"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SG" sz="2800" dirty="0" err="1">
                <a:latin typeface="#9Slide03 Arima Madurai" panose="00000500000000000000" pitchFamily="2" charset="0"/>
                <a:cs typeface="#9Slide03 Arima Madurai" panose="00000500000000000000" pitchFamily="2" charset="0"/>
                <a:sym typeface="Wingdings" panose="05000000000000000000" pitchFamily="2" charset="2"/>
              </a:rPr>
              <a:t>mĩ</a:t>
            </a:r>
            <a:r>
              <a:rPr lang="en-SG"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SG" sz="2800" dirty="0" err="1">
                <a:latin typeface="#9Slide03 Arima Madurai" panose="00000500000000000000" pitchFamily="2" charset="0"/>
                <a:cs typeface="#9Slide03 Arima Madurai" panose="00000500000000000000" pitchFamily="2" charset="0"/>
                <a:sym typeface="Wingdings" panose="05000000000000000000" pitchFamily="2" charset="2"/>
              </a:rPr>
              <a:t>của</a:t>
            </a:r>
            <a:r>
              <a:rPr lang="en-SG" sz="2800" dirty="0">
                <a:latin typeface="#9Slide03 Arima Madurai" panose="00000500000000000000" pitchFamily="2" charset="0"/>
                <a:cs typeface="#9Slide03 Arima Madurai" panose="00000500000000000000" pitchFamily="2" charset="0"/>
                <a:sym typeface="Wingdings" panose="05000000000000000000" pitchFamily="2" charset="2"/>
              </a:rPr>
              <a:t> 2 </a:t>
            </a:r>
            <a:r>
              <a:rPr lang="en-SG" sz="2800" dirty="0" err="1">
                <a:latin typeface="#9Slide03 Arima Madurai" panose="00000500000000000000" pitchFamily="2" charset="0"/>
                <a:cs typeface="#9Slide03 Arima Madurai" panose="00000500000000000000" pitchFamily="2" charset="0"/>
                <a:sym typeface="Wingdings" panose="05000000000000000000" pitchFamily="2" charset="2"/>
              </a:rPr>
              <a:t>chị</a:t>
            </a:r>
            <a:r>
              <a:rPr lang="en-SG"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SG" sz="2800" dirty="0" err="1">
                <a:latin typeface="#9Slide03 Arima Madurai" panose="00000500000000000000" pitchFamily="2" charset="0"/>
                <a:cs typeface="#9Slide03 Arima Madurai" panose="00000500000000000000" pitchFamily="2" charset="0"/>
                <a:sym typeface="Wingdings" panose="05000000000000000000" pitchFamily="2" charset="2"/>
              </a:rPr>
              <a:t>em</a:t>
            </a:r>
            <a:endParaRPr lang="en-SG" sz="2800" dirty="0">
              <a:latin typeface="#9Slide03 Arima Madurai" panose="00000500000000000000" pitchFamily="2" charset="0"/>
              <a:cs typeface="#9Slide03 Arima Madurai" panose="00000500000000000000" pitchFamily="2" charset="0"/>
            </a:endParaRPr>
          </a:p>
        </p:txBody>
      </p:sp>
      <p:pic>
        <p:nvPicPr>
          <p:cNvPr id="10" name="Picture 9">
            <a:extLst>
              <a:ext uri="{FF2B5EF4-FFF2-40B4-BE49-F238E27FC236}">
                <a16:creationId xmlns="" xmlns:a16="http://schemas.microsoft.com/office/drawing/2014/main" id="{4B020840-BBC7-4EC1-8D3C-FD56633F163A}"/>
              </a:ext>
            </a:extLst>
          </p:cNvPr>
          <p:cNvPicPr>
            <a:picLocks noChangeAspect="1"/>
          </p:cNvPicPr>
          <p:nvPr/>
        </p:nvPicPr>
        <p:blipFill rotWithShape="1">
          <a:blip r:embed="rId4"/>
          <a:srcRect l="10570" t="24286" r="8893" b="22265"/>
          <a:stretch/>
        </p:blipFill>
        <p:spPr>
          <a:xfrm>
            <a:off x="976817" y="7112214"/>
            <a:ext cx="9818914" cy="3665532"/>
          </a:xfrm>
          <a:prstGeom prst="rect">
            <a:avLst/>
          </a:prstGeom>
        </p:spPr>
      </p:pic>
    </p:spTree>
    <p:extLst>
      <p:ext uri="{BB962C8B-B14F-4D97-AF65-F5344CB8AC3E}">
        <p14:creationId xmlns:p14="http://schemas.microsoft.com/office/powerpoint/2010/main" val="3447223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down)">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77000"/>
            <a:lum/>
          </a:blip>
          <a:srcRect/>
          <a:stretch>
            <a:fillRect/>
          </a:stretch>
        </a:blipFill>
        <a:effectLst/>
      </p:bgPr>
    </p:bg>
    <p:spTree>
      <p:nvGrpSpPr>
        <p:cNvPr id="1" name=""/>
        <p:cNvGrpSpPr/>
        <p:nvPr/>
      </p:nvGrpSpPr>
      <p:grpSpPr>
        <a:xfrm>
          <a:off x="0" y="0"/>
          <a:ext cx="0" cy="0"/>
          <a:chOff x="0" y="0"/>
          <a:chExt cx="0" cy="0"/>
        </a:xfrm>
      </p:grpSpPr>
      <p:sp>
        <p:nvSpPr>
          <p:cNvPr id="4" name="Hình chữ nhật 3">
            <a:extLst>
              <a:ext uri="{FF2B5EF4-FFF2-40B4-BE49-F238E27FC236}">
                <a16:creationId xmlns="" xmlns:a16="http://schemas.microsoft.com/office/drawing/2014/main" id="{6E922679-C049-483A-83E4-855CB64C214B}"/>
              </a:ext>
            </a:extLst>
          </p:cNvPr>
          <p:cNvSpPr/>
          <p:nvPr/>
        </p:nvSpPr>
        <p:spPr>
          <a:xfrm>
            <a:off x="0" y="3870809"/>
            <a:ext cx="12192000" cy="2987191"/>
          </a:xfrm>
          <a:prstGeom prst="rect">
            <a:avLst/>
          </a:prstGeom>
          <a:solidFill>
            <a:srgbClr val="F5F5F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Z"/>
          </a:p>
        </p:txBody>
      </p:sp>
      <p:sp>
        <p:nvSpPr>
          <p:cNvPr id="23" name="Hình chữ nhật 22">
            <a:extLst>
              <a:ext uri="{FF2B5EF4-FFF2-40B4-BE49-F238E27FC236}">
                <a16:creationId xmlns="" xmlns:a16="http://schemas.microsoft.com/office/drawing/2014/main" id="{BD90BEDA-DA5E-4B65-B0EE-6F5E612B7FD2}"/>
              </a:ext>
            </a:extLst>
          </p:cNvPr>
          <p:cNvSpPr/>
          <p:nvPr/>
        </p:nvSpPr>
        <p:spPr>
          <a:xfrm>
            <a:off x="-72736" y="3878278"/>
            <a:ext cx="12264736" cy="3046988"/>
          </a:xfrm>
          <a:prstGeom prst="rect">
            <a:avLst/>
          </a:prstGeom>
        </p:spPr>
        <p:txBody>
          <a:bodyPr wrap="square">
            <a:spAutoFit/>
          </a:bodyPr>
          <a:lstStyle/>
          <a:p>
            <a:pPr algn="ctr"/>
            <a:r>
              <a:rPr lang="en-SG" sz="4800" b="1" dirty="0" err="1">
                <a:latin typeface="#9Slide05 Cimochi" panose="02000504060000020004" pitchFamily="2" charset="-34"/>
                <a:cs typeface="#9Slide05 Cimochi" panose="02000504060000020004" pitchFamily="2" charset="-34"/>
              </a:rPr>
              <a:t>Lời</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giới</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thiệu</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ngắn</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gọn</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nhưng</a:t>
            </a:r>
            <a:r>
              <a:rPr lang="en-SG" sz="4800" b="1" dirty="0">
                <a:latin typeface="#9Slide05 Cimochi" panose="02000504060000020004" pitchFamily="2" charset="-34"/>
                <a:cs typeface="#9Slide05 Cimochi" panose="02000504060000020004" pitchFamily="2" charset="-34"/>
              </a:rPr>
              <a:t> mang </a:t>
            </a:r>
            <a:r>
              <a:rPr lang="en-SG" sz="4800" b="1" dirty="0" err="1">
                <a:latin typeface="#9Slide05 Cimochi" panose="02000504060000020004" pitchFamily="2" charset="-34"/>
                <a:cs typeface="#9Slide05 Cimochi" panose="02000504060000020004" pitchFamily="2" charset="-34"/>
              </a:rPr>
              <a:t>đến</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nhiều</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thông</a:t>
            </a:r>
            <a:r>
              <a:rPr lang="en-SG" sz="4800" b="1" dirty="0">
                <a:latin typeface="#9Slide05 Cimochi" panose="02000504060000020004" pitchFamily="2" charset="-34"/>
                <a:cs typeface="#9Slide05 Cimochi" panose="02000504060000020004" pitchFamily="2" charset="-34"/>
              </a:rPr>
              <a:t> tin </a:t>
            </a:r>
            <a:r>
              <a:rPr lang="en-SG" sz="4800" b="1" dirty="0" err="1">
                <a:latin typeface="#9Slide05 Cimochi" panose="02000504060000020004" pitchFamily="2" charset="-34"/>
                <a:cs typeface="#9Slide05 Cimochi" panose="02000504060000020004" pitchFamily="2" charset="-34"/>
              </a:rPr>
              <a:t>phong</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phú</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và</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ấn</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tượng</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đậm</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nét</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về</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vẻ</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đẹp</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của</a:t>
            </a:r>
            <a:r>
              <a:rPr lang="en-SG" sz="4800" b="1" dirty="0">
                <a:latin typeface="#9Slide05 Cimochi" panose="02000504060000020004" pitchFamily="2" charset="-34"/>
                <a:cs typeface="#9Slide05 Cimochi" panose="02000504060000020004" pitchFamily="2" charset="-34"/>
              </a:rPr>
              <a:t> 2 </a:t>
            </a:r>
            <a:r>
              <a:rPr lang="en-SG" sz="4800" b="1" dirty="0" err="1">
                <a:latin typeface="#9Slide05 Cimochi" panose="02000504060000020004" pitchFamily="2" charset="-34"/>
                <a:cs typeface="#9Slide05 Cimochi" panose="02000504060000020004" pitchFamily="2" charset="-34"/>
              </a:rPr>
              <a:t>nhân</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vật</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Thúy</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Vân</a:t>
            </a:r>
            <a:r>
              <a:rPr lang="en-SG" sz="4800" b="1" dirty="0">
                <a:latin typeface="#9Slide05 Cimochi" panose="02000504060000020004" pitchFamily="2" charset="-34"/>
                <a:cs typeface="#9Slide05 Cimochi" panose="02000504060000020004" pitchFamily="2" charset="-34"/>
              </a:rPr>
              <a:t> - </a:t>
            </a:r>
            <a:r>
              <a:rPr lang="en-SG" sz="4800" b="1" dirty="0" err="1">
                <a:latin typeface="#9Slide05 Cimochi" panose="02000504060000020004" pitchFamily="2" charset="-34"/>
                <a:cs typeface="#9Slide05 Cimochi" panose="02000504060000020004" pitchFamily="2" charset="-34"/>
              </a:rPr>
              <a:t>Thúy</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Kiểu</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Đồng</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thời</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bộc</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lộ</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cảm</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hứng</a:t>
            </a:r>
            <a:r>
              <a:rPr lang="en-SG" sz="4800" b="1" dirty="0">
                <a:latin typeface="#9Slide05 Cimochi" panose="02000504060000020004" pitchFamily="2" charset="-34"/>
                <a:cs typeface="#9Slide05 Cimochi" panose="02000504060000020004" pitchFamily="2" charset="-34"/>
              </a:rPr>
              <a:t> ca </a:t>
            </a:r>
            <a:r>
              <a:rPr lang="en-SG" sz="4800" b="1" dirty="0" err="1">
                <a:latin typeface="#9Slide05 Cimochi" panose="02000504060000020004" pitchFamily="2" charset="-34"/>
                <a:cs typeface="#9Slide05 Cimochi" panose="02000504060000020004" pitchFamily="2" charset="-34"/>
              </a:rPr>
              <a:t>ngợi</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cái</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tài</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hoa</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nhan</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sắc</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của</a:t>
            </a:r>
            <a:r>
              <a:rPr lang="en-SG" sz="4800" b="1" dirty="0">
                <a:latin typeface="#9Slide05 Cimochi" panose="02000504060000020004" pitchFamily="2" charset="-34"/>
                <a:cs typeface="#9Slide05 Cimochi" panose="02000504060000020004" pitchFamily="2" charset="-34"/>
              </a:rPr>
              <a:t> con </a:t>
            </a:r>
            <a:r>
              <a:rPr lang="en-SG" sz="4800" b="1" dirty="0" err="1">
                <a:latin typeface="#9Slide05 Cimochi" panose="02000504060000020004" pitchFamily="2" charset="-34"/>
                <a:cs typeface="#9Slide05 Cimochi" panose="02000504060000020004" pitchFamily="2" charset="-34"/>
              </a:rPr>
              <a:t>người</a:t>
            </a:r>
            <a:r>
              <a:rPr lang="en-SG" sz="4800" b="1" dirty="0">
                <a:latin typeface="#9Slide05 Cimochi" panose="02000504060000020004" pitchFamily="2" charset="-34"/>
                <a:cs typeface="#9Slide05 Cimochi" panose="02000504060000020004" pitchFamily="2" charset="-34"/>
              </a:rPr>
              <a:t> qua </a:t>
            </a:r>
            <a:r>
              <a:rPr lang="en-SG" sz="4800" b="1" dirty="0" err="1">
                <a:latin typeface="#9Slide05 Cimochi" panose="02000504060000020004" pitchFamily="2" charset="-34"/>
                <a:cs typeface="#9Slide05 Cimochi" panose="02000504060000020004" pitchFamily="2" charset="-34"/>
              </a:rPr>
              <a:t>nghệ</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thuật</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điêu</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luyện</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tài</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hoa</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của</a:t>
            </a:r>
            <a:r>
              <a:rPr lang="en-SG" sz="4800" b="1" dirty="0">
                <a:latin typeface="#9Slide05 Cimochi" panose="02000504060000020004" pitchFamily="2" charset="-34"/>
                <a:cs typeface="#9Slide05 Cimochi" panose="02000504060000020004" pitchFamily="2" charset="-34"/>
              </a:rPr>
              <a:t> </a:t>
            </a:r>
            <a:r>
              <a:rPr lang="en-SG" sz="4800" b="1" dirty="0" err="1">
                <a:latin typeface="#9Slide05 Cimochi" panose="02000504060000020004" pitchFamily="2" charset="-34"/>
                <a:cs typeface="#9Slide05 Cimochi" panose="02000504060000020004" pitchFamily="2" charset="-34"/>
              </a:rPr>
              <a:t>Nguyễn</a:t>
            </a:r>
            <a:r>
              <a:rPr lang="en-SG" sz="4800" b="1" dirty="0">
                <a:latin typeface="#9Slide05 Cimochi" panose="02000504060000020004" pitchFamily="2" charset="-34"/>
                <a:cs typeface="#9Slide05 Cimochi" panose="02000504060000020004" pitchFamily="2" charset="-34"/>
              </a:rPr>
              <a:t> Du</a:t>
            </a:r>
            <a:endParaRPr lang="en-US" sz="4800" b="1" dirty="0">
              <a:latin typeface="#9Slide05 Cimochi" panose="02000504060000020004" pitchFamily="2" charset="-34"/>
              <a:cs typeface="#9Slide05 Cimochi" panose="02000504060000020004" pitchFamily="2" charset="-34"/>
            </a:endParaRPr>
          </a:p>
        </p:txBody>
      </p:sp>
    </p:spTree>
    <p:extLst>
      <p:ext uri="{BB962C8B-B14F-4D97-AF65-F5344CB8AC3E}">
        <p14:creationId xmlns:p14="http://schemas.microsoft.com/office/powerpoint/2010/main" val="3735752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 xmlns:a16="http://schemas.microsoft.com/office/drawing/2014/main" id="{AD6B80EF-45C8-4579-95CB-01B3954BCEC0}"/>
              </a:ext>
            </a:extLst>
          </p:cNvPr>
          <p:cNvGraphicFramePr>
            <a:graphicFrameLocks noGrp="1"/>
          </p:cNvGraphicFramePr>
          <p:nvPr>
            <p:extLst>
              <p:ext uri="{D42A27DB-BD31-4B8C-83A1-F6EECF244321}">
                <p14:modId xmlns:p14="http://schemas.microsoft.com/office/powerpoint/2010/main" val="4090128181"/>
              </p:ext>
            </p:extLst>
          </p:nvPr>
        </p:nvGraphicFramePr>
        <p:xfrm>
          <a:off x="266699" y="290945"/>
          <a:ext cx="11672456" cy="6255327"/>
        </p:xfrm>
        <a:graphic>
          <a:graphicData uri="http://schemas.openxmlformats.org/drawingml/2006/table">
            <a:tbl>
              <a:tblPr firstRow="1" bandRow="1">
                <a:tableStyleId>{5C22544A-7EE6-4342-B048-85BDC9FD1C3A}</a:tableStyleId>
              </a:tblPr>
              <a:tblGrid>
                <a:gridCol w="2918114">
                  <a:extLst>
                    <a:ext uri="{9D8B030D-6E8A-4147-A177-3AD203B41FA5}">
                      <a16:colId xmlns="" xmlns:a16="http://schemas.microsoft.com/office/drawing/2014/main" val="2888490013"/>
                    </a:ext>
                  </a:extLst>
                </a:gridCol>
                <a:gridCol w="2918114">
                  <a:extLst>
                    <a:ext uri="{9D8B030D-6E8A-4147-A177-3AD203B41FA5}">
                      <a16:colId xmlns="" xmlns:a16="http://schemas.microsoft.com/office/drawing/2014/main" val="1679809613"/>
                    </a:ext>
                  </a:extLst>
                </a:gridCol>
                <a:gridCol w="2918114">
                  <a:extLst>
                    <a:ext uri="{9D8B030D-6E8A-4147-A177-3AD203B41FA5}">
                      <a16:colId xmlns="" xmlns:a16="http://schemas.microsoft.com/office/drawing/2014/main" val="845135352"/>
                    </a:ext>
                  </a:extLst>
                </a:gridCol>
                <a:gridCol w="2918114">
                  <a:extLst>
                    <a:ext uri="{9D8B030D-6E8A-4147-A177-3AD203B41FA5}">
                      <a16:colId xmlns="" xmlns:a16="http://schemas.microsoft.com/office/drawing/2014/main" val="614000362"/>
                    </a:ext>
                  </a:extLst>
                </a:gridCol>
              </a:tblGrid>
              <a:tr h="897405">
                <a:tc rowSpan="3">
                  <a:txBody>
                    <a:bodyPr/>
                    <a:lstStyle/>
                    <a:p>
                      <a:pPr algn="ctr"/>
                      <a:r>
                        <a:rPr lang="en-SG" sz="3200" dirty="0" err="1">
                          <a:solidFill>
                            <a:srgbClr val="FF0000"/>
                          </a:solidFill>
                          <a:latin typeface="#9Slide03 Arima Madurai Black" panose="00000A00000000000000" pitchFamily="2" charset="0"/>
                          <a:cs typeface="#9Slide03 Arima Madurai Black" panose="00000A00000000000000" pitchFamily="2" charset="0"/>
                        </a:rPr>
                        <a:t>Đặc</a:t>
                      </a:r>
                      <a:r>
                        <a:rPr lang="en-SG" sz="3200" dirty="0">
                          <a:solidFill>
                            <a:srgbClr val="FF0000"/>
                          </a:solidFill>
                          <a:latin typeface="#9Slide03 Arima Madurai Black" panose="00000A00000000000000" pitchFamily="2" charset="0"/>
                          <a:cs typeface="#9Slide03 Arima Madurai Black" panose="00000A00000000000000" pitchFamily="2" charset="0"/>
                        </a:rPr>
                        <a:t> </a:t>
                      </a:r>
                      <a:r>
                        <a:rPr lang="en-SG" sz="3200" dirty="0" err="1">
                          <a:solidFill>
                            <a:srgbClr val="FF0000"/>
                          </a:solidFill>
                          <a:latin typeface="#9Slide03 Arima Madurai Black" panose="00000A00000000000000" pitchFamily="2" charset="0"/>
                          <a:cs typeface="#9Slide03 Arima Madurai Black" panose="00000A00000000000000" pitchFamily="2" charset="0"/>
                        </a:rPr>
                        <a:t>điểm</a:t>
                      </a:r>
                      <a:endParaRPr lang="en-SG" sz="3200" dirty="0">
                        <a:solidFill>
                          <a:srgbClr val="FF0000"/>
                        </a:solidFill>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algn="ctr"/>
                      <a:r>
                        <a:rPr lang="en-SG" sz="3200" dirty="0" err="1">
                          <a:solidFill>
                            <a:srgbClr val="FF0000"/>
                          </a:solidFill>
                          <a:latin typeface="#9Slide03 Arima Madurai Black" panose="00000A00000000000000" pitchFamily="2" charset="0"/>
                          <a:cs typeface="#9Slide03 Arima Madurai Black" panose="00000A00000000000000" pitchFamily="2" charset="0"/>
                        </a:rPr>
                        <a:t>Cách</a:t>
                      </a:r>
                      <a:r>
                        <a:rPr lang="en-SG" sz="3200" dirty="0">
                          <a:solidFill>
                            <a:srgbClr val="FF0000"/>
                          </a:solidFill>
                          <a:latin typeface="#9Slide03 Arima Madurai Black" panose="00000A00000000000000" pitchFamily="2" charset="0"/>
                          <a:cs typeface="#9Slide03 Arima Madurai Black" panose="00000A00000000000000" pitchFamily="2" charset="0"/>
                        </a:rPr>
                        <a:t> </a:t>
                      </a:r>
                      <a:r>
                        <a:rPr lang="en-SG" sz="3200" dirty="0" err="1">
                          <a:solidFill>
                            <a:srgbClr val="FF0000"/>
                          </a:solidFill>
                          <a:latin typeface="#9Slide03 Arima Madurai Black" panose="00000A00000000000000" pitchFamily="2" charset="0"/>
                          <a:cs typeface="#9Slide03 Arima Madurai Black" panose="00000A00000000000000" pitchFamily="2" charset="0"/>
                        </a:rPr>
                        <a:t>miêu</a:t>
                      </a:r>
                      <a:r>
                        <a:rPr lang="en-SG" sz="3200" dirty="0">
                          <a:solidFill>
                            <a:srgbClr val="FF0000"/>
                          </a:solidFill>
                          <a:latin typeface="#9Slide03 Arima Madurai Black" panose="00000A00000000000000" pitchFamily="2" charset="0"/>
                          <a:cs typeface="#9Slide03 Arima Madurai Black" panose="00000A00000000000000" pitchFamily="2" charset="0"/>
                        </a:rPr>
                        <a:t> </a:t>
                      </a:r>
                      <a:r>
                        <a:rPr lang="en-SG" sz="3200" dirty="0" err="1">
                          <a:solidFill>
                            <a:srgbClr val="FF0000"/>
                          </a:solidFill>
                          <a:latin typeface="#9Slide03 Arima Madurai Black" panose="00000A00000000000000" pitchFamily="2" charset="0"/>
                          <a:cs typeface="#9Slide03 Arima Madurai Black" panose="00000A00000000000000" pitchFamily="2" charset="0"/>
                        </a:rPr>
                        <a:t>tả</a:t>
                      </a:r>
                      <a:r>
                        <a:rPr lang="en-SG" sz="3200" dirty="0">
                          <a:solidFill>
                            <a:srgbClr val="FF0000"/>
                          </a:solidFill>
                          <a:latin typeface="#9Slide03 Arima Madurai Black" panose="00000A00000000000000" pitchFamily="2" charset="0"/>
                          <a:cs typeface="#9Slide03 Arima Madurai Black" panose="00000A00000000000000" pitchFamily="2" charset="0"/>
                        </a:rPr>
                        <a:t> </a:t>
                      </a:r>
                      <a:r>
                        <a:rPr lang="en-SG" sz="3200" dirty="0" err="1">
                          <a:solidFill>
                            <a:srgbClr val="FF0000"/>
                          </a:solidFill>
                          <a:latin typeface="#9Slide03 Arima Madurai Black" panose="00000A00000000000000" pitchFamily="2" charset="0"/>
                          <a:cs typeface="#9Slide03 Arima Madurai Black" panose="00000A00000000000000" pitchFamily="2" charset="0"/>
                        </a:rPr>
                        <a:t>Thúy</a:t>
                      </a:r>
                      <a:r>
                        <a:rPr lang="en-SG" sz="3200" dirty="0">
                          <a:solidFill>
                            <a:srgbClr val="FF0000"/>
                          </a:solidFill>
                          <a:latin typeface="#9Slide03 Arima Madurai Black" panose="00000A00000000000000" pitchFamily="2" charset="0"/>
                          <a:cs typeface="#9Slide03 Arima Madurai Black" panose="00000A00000000000000" pitchFamily="2" charset="0"/>
                        </a:rPr>
                        <a:t> </a:t>
                      </a:r>
                      <a:r>
                        <a:rPr lang="en-SG" sz="3200" dirty="0" err="1">
                          <a:solidFill>
                            <a:srgbClr val="FF0000"/>
                          </a:solidFill>
                          <a:latin typeface="#9Slide03 Arima Madurai Black" panose="00000A00000000000000" pitchFamily="2" charset="0"/>
                          <a:cs typeface="#9Slide03 Arima Madurai Black" panose="00000A00000000000000" pitchFamily="2" charset="0"/>
                        </a:rPr>
                        <a:t>Kiểu</a:t>
                      </a:r>
                      <a:r>
                        <a:rPr lang="en-SG" sz="3200" dirty="0">
                          <a:solidFill>
                            <a:srgbClr val="FF0000"/>
                          </a:solidFill>
                          <a:latin typeface="#9Slide03 Arima Madurai Black" panose="00000A00000000000000" pitchFamily="2" charset="0"/>
                          <a:cs typeface="#9Slide03 Arima Madurai Black" panose="00000A00000000000000" pitchFamily="2" charset="0"/>
                        </a:rPr>
                        <a:t>, </a:t>
                      </a:r>
                      <a:r>
                        <a:rPr lang="en-SG" sz="3200" dirty="0" err="1">
                          <a:solidFill>
                            <a:srgbClr val="FF0000"/>
                          </a:solidFill>
                          <a:latin typeface="#9Slide03 Arima Madurai Black" panose="00000A00000000000000" pitchFamily="2" charset="0"/>
                          <a:cs typeface="#9Slide03 Arima Madurai Black" panose="00000A00000000000000" pitchFamily="2" charset="0"/>
                        </a:rPr>
                        <a:t>Thúy</a:t>
                      </a:r>
                      <a:r>
                        <a:rPr lang="en-SG" sz="3200" dirty="0">
                          <a:solidFill>
                            <a:srgbClr val="FF0000"/>
                          </a:solidFill>
                          <a:latin typeface="#9Slide03 Arima Madurai Black" panose="00000A00000000000000" pitchFamily="2" charset="0"/>
                          <a:cs typeface="#9Slide03 Arima Madurai Black" panose="00000A00000000000000" pitchFamily="2" charset="0"/>
                        </a:rPr>
                        <a:t> </a:t>
                      </a:r>
                      <a:r>
                        <a:rPr lang="en-SG" sz="3200" dirty="0" err="1">
                          <a:solidFill>
                            <a:srgbClr val="FF0000"/>
                          </a:solidFill>
                          <a:latin typeface="#9Slide03 Arima Madurai Black" panose="00000A00000000000000" pitchFamily="2" charset="0"/>
                          <a:cs typeface="#9Slide03 Arima Madurai Black" panose="00000A00000000000000" pitchFamily="2" charset="0"/>
                        </a:rPr>
                        <a:t>Vân</a:t>
                      </a:r>
                      <a:endParaRPr lang="en-SG" sz="3200" dirty="0">
                        <a:solidFill>
                          <a:srgbClr val="FF0000"/>
                        </a:solidFill>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SG">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SG"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708684456"/>
                  </a:ext>
                </a:extLst>
              </a:tr>
              <a:tr h="829247">
                <a:tc vMerge="1">
                  <a:txBody>
                    <a:bodyPr/>
                    <a:lstStyle/>
                    <a:p>
                      <a:endParaRPr lang="en-S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r>
                        <a:rPr lang="en-SG" sz="3200" dirty="0" err="1">
                          <a:solidFill>
                            <a:srgbClr val="0070C0"/>
                          </a:solidFill>
                          <a:latin typeface="#9Slide03 Arima Madurai Black" panose="00000A00000000000000" pitchFamily="2" charset="0"/>
                          <a:cs typeface="#9Slide03 Arima Madurai Black" panose="00000A00000000000000" pitchFamily="2" charset="0"/>
                        </a:rPr>
                        <a:t>Khác</a:t>
                      </a:r>
                      <a:r>
                        <a:rPr lang="en-SG" sz="3200" dirty="0">
                          <a:solidFill>
                            <a:srgbClr val="0070C0"/>
                          </a:solidFill>
                          <a:latin typeface="#9Slide03 Arima Madurai Black" panose="00000A00000000000000" pitchFamily="2" charset="0"/>
                          <a:cs typeface="#9Slide03 Arima Madurai Black" panose="00000A00000000000000" pitchFamily="2" charset="0"/>
                        </a:rPr>
                        <a:t> </a:t>
                      </a:r>
                      <a:r>
                        <a:rPr lang="en-SG" sz="3200" dirty="0" err="1">
                          <a:solidFill>
                            <a:srgbClr val="0070C0"/>
                          </a:solidFill>
                          <a:latin typeface="#9Slide03 Arima Madurai Black" panose="00000A00000000000000" pitchFamily="2" charset="0"/>
                          <a:cs typeface="#9Slide03 Arima Madurai Black" panose="00000A00000000000000" pitchFamily="2" charset="0"/>
                        </a:rPr>
                        <a:t>nhau</a:t>
                      </a:r>
                      <a:endParaRPr lang="en-SG" sz="3200" dirty="0">
                        <a:solidFill>
                          <a:srgbClr val="0070C0"/>
                        </a:solidFill>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algn="ctr"/>
                      <a:r>
                        <a:rPr lang="en-SG" sz="3200" dirty="0" err="1">
                          <a:solidFill>
                            <a:srgbClr val="0070C0"/>
                          </a:solidFill>
                          <a:latin typeface="#9Slide03 Arima Madurai Black" panose="00000A00000000000000" pitchFamily="2" charset="0"/>
                          <a:cs typeface="#9Slide03 Arima Madurai Black" panose="00000A00000000000000" pitchFamily="2" charset="0"/>
                        </a:rPr>
                        <a:t>Giống</a:t>
                      </a:r>
                      <a:r>
                        <a:rPr lang="en-SG" sz="3200" dirty="0">
                          <a:solidFill>
                            <a:srgbClr val="0070C0"/>
                          </a:solidFill>
                          <a:latin typeface="#9Slide03 Arima Madurai Black" panose="00000A00000000000000" pitchFamily="2" charset="0"/>
                          <a:cs typeface="#9Slide03 Arima Madurai Black" panose="00000A00000000000000" pitchFamily="2" charset="0"/>
                        </a:rPr>
                        <a:t> </a:t>
                      </a:r>
                      <a:r>
                        <a:rPr lang="en-SG" sz="3200" dirty="0" err="1">
                          <a:solidFill>
                            <a:srgbClr val="0070C0"/>
                          </a:solidFill>
                          <a:latin typeface="#9Slide03 Arima Madurai Black" panose="00000A00000000000000" pitchFamily="2" charset="0"/>
                          <a:cs typeface="#9Slide03 Arima Madurai Black" panose="00000A00000000000000" pitchFamily="2" charset="0"/>
                        </a:rPr>
                        <a:t>nhau</a:t>
                      </a:r>
                      <a:endParaRPr lang="en-SG" sz="3200" dirty="0">
                        <a:solidFill>
                          <a:srgbClr val="0070C0"/>
                        </a:solidFill>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905018021"/>
                  </a:ext>
                </a:extLst>
              </a:tr>
              <a:tr h="863326">
                <a:tc vMerge="1">
                  <a:txBody>
                    <a:bodyPr/>
                    <a:lstStyle/>
                    <a:p>
                      <a:endParaRPr lang="en-SG"/>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SG" sz="3200" dirty="0" err="1">
                          <a:latin typeface="#9Slide03 Arima Madurai Black" panose="00000A00000000000000" pitchFamily="2" charset="0"/>
                          <a:cs typeface="#9Slide03 Arima Madurai Black" panose="00000A00000000000000" pitchFamily="2" charset="0"/>
                        </a:rPr>
                        <a:t>Thúy</a:t>
                      </a:r>
                      <a:r>
                        <a:rPr lang="en-SG" sz="3200" dirty="0">
                          <a:latin typeface="#9Slide03 Arima Madurai Black" panose="00000A00000000000000" pitchFamily="2" charset="0"/>
                          <a:cs typeface="#9Slide03 Arima Madurai Black" panose="00000A00000000000000" pitchFamily="2" charset="0"/>
                        </a:rPr>
                        <a:t> </a:t>
                      </a:r>
                      <a:r>
                        <a:rPr lang="en-SG" sz="3200" dirty="0" err="1">
                          <a:latin typeface="#9Slide03 Arima Madurai Black" panose="00000A00000000000000" pitchFamily="2" charset="0"/>
                          <a:cs typeface="#9Slide03 Arima Madurai Black" panose="00000A00000000000000" pitchFamily="2" charset="0"/>
                        </a:rPr>
                        <a:t>Vân</a:t>
                      </a:r>
                      <a:endParaRPr lang="en-SG" sz="3200" dirty="0">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SG" sz="3200" dirty="0" err="1">
                          <a:latin typeface="#9Slide03 Arima Madurai Black" panose="00000A00000000000000" pitchFamily="2" charset="0"/>
                          <a:cs typeface="#9Slide03 Arima Madurai Black" panose="00000A00000000000000" pitchFamily="2" charset="0"/>
                        </a:rPr>
                        <a:t>Thúy</a:t>
                      </a:r>
                      <a:r>
                        <a:rPr lang="en-SG" sz="3200" dirty="0">
                          <a:latin typeface="#9Slide03 Arima Madurai Black" panose="00000A00000000000000" pitchFamily="2" charset="0"/>
                          <a:cs typeface="#9Slide03 Arima Madurai Black" panose="00000A00000000000000" pitchFamily="2" charset="0"/>
                        </a:rPr>
                        <a:t> </a:t>
                      </a:r>
                      <a:r>
                        <a:rPr lang="en-SG" sz="3200" dirty="0" err="1">
                          <a:latin typeface="#9Slide03 Arima Madurai Black" panose="00000A00000000000000" pitchFamily="2" charset="0"/>
                          <a:cs typeface="#9Slide03 Arima Madurai Black" panose="00000A00000000000000" pitchFamily="2" charset="0"/>
                        </a:rPr>
                        <a:t>Kiều</a:t>
                      </a:r>
                      <a:endParaRPr lang="en-SG" sz="3200" dirty="0">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endParaRPr lang="en-SG" sz="3200">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978494857"/>
                  </a:ext>
                </a:extLst>
              </a:tr>
              <a:tr h="11662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SG" sz="3200" dirty="0" err="1">
                          <a:solidFill>
                            <a:srgbClr val="0070C0"/>
                          </a:solidFill>
                          <a:latin typeface="#9Slide03 Arima Madurai Black" panose="00000A00000000000000" pitchFamily="2" charset="0"/>
                          <a:cs typeface="#9Slide03 Arima Madurai Black" panose="00000A00000000000000" pitchFamily="2" charset="0"/>
                        </a:rPr>
                        <a:t>Số</a:t>
                      </a:r>
                      <a:r>
                        <a:rPr lang="en-SG" sz="3200" dirty="0">
                          <a:solidFill>
                            <a:srgbClr val="0070C0"/>
                          </a:solidFill>
                          <a:latin typeface="#9Slide03 Arima Madurai Black" panose="00000A00000000000000" pitchFamily="2" charset="0"/>
                          <a:cs typeface="#9Slide03 Arima Madurai Black" panose="00000A00000000000000" pitchFamily="2" charset="0"/>
                        </a:rPr>
                        <a:t> l</a:t>
                      </a:r>
                      <a:r>
                        <a:rPr lang="vi-VN" sz="3200" dirty="0">
                          <a:solidFill>
                            <a:srgbClr val="0070C0"/>
                          </a:solidFill>
                          <a:latin typeface="#9Slide03 Arima Madurai Black" panose="00000A00000000000000" pitchFamily="2" charset="0"/>
                          <a:cs typeface="#9Slide03 Arima Madurai Black" panose="00000A00000000000000" pitchFamily="2" charset="0"/>
                        </a:rPr>
                        <a:t>ư</a:t>
                      </a:r>
                      <a:r>
                        <a:rPr lang="en-SG" sz="3200" dirty="0" err="1">
                          <a:solidFill>
                            <a:srgbClr val="0070C0"/>
                          </a:solidFill>
                          <a:latin typeface="#9Slide03 Arima Madurai Black" panose="00000A00000000000000" pitchFamily="2" charset="0"/>
                          <a:cs typeface="#9Slide03 Arima Madurai Black" panose="00000A00000000000000" pitchFamily="2" charset="0"/>
                        </a:rPr>
                        <a:t>ợng</a:t>
                      </a:r>
                      <a:r>
                        <a:rPr lang="en-SG" sz="3200" dirty="0">
                          <a:solidFill>
                            <a:srgbClr val="0070C0"/>
                          </a:solidFill>
                          <a:latin typeface="#9Slide03 Arima Madurai Black" panose="00000A00000000000000" pitchFamily="2" charset="0"/>
                          <a:cs typeface="#9Slide03 Arima Madurai Black" panose="00000A00000000000000" pitchFamily="2" charset="0"/>
                        </a:rPr>
                        <a:t> </a:t>
                      </a:r>
                      <a:r>
                        <a:rPr lang="en-SG" sz="3200" dirty="0" err="1">
                          <a:solidFill>
                            <a:srgbClr val="0070C0"/>
                          </a:solidFill>
                          <a:latin typeface="#9Slide03 Arima Madurai Black" panose="00000A00000000000000" pitchFamily="2" charset="0"/>
                          <a:cs typeface="#9Slide03 Arima Madurai Black" panose="00000A00000000000000" pitchFamily="2" charset="0"/>
                        </a:rPr>
                        <a:t>câu</a:t>
                      </a:r>
                      <a:r>
                        <a:rPr lang="en-SG" sz="3200" dirty="0">
                          <a:solidFill>
                            <a:srgbClr val="0070C0"/>
                          </a:solidFill>
                          <a:latin typeface="#9Slide03 Arima Madurai Black" panose="00000A00000000000000" pitchFamily="2" charset="0"/>
                          <a:cs typeface="#9Slide03 Arima Madurai Black" panose="00000A00000000000000" pitchFamily="2" charset="0"/>
                        </a:rPr>
                        <a:t> </a:t>
                      </a:r>
                      <a:r>
                        <a:rPr lang="en-SG" sz="3200" dirty="0" err="1">
                          <a:solidFill>
                            <a:srgbClr val="0070C0"/>
                          </a:solidFill>
                          <a:latin typeface="#9Slide03 Arima Madurai Black" panose="00000A00000000000000" pitchFamily="2" charset="0"/>
                          <a:cs typeface="#9Slide03 Arima Madurai Black" panose="00000A00000000000000" pitchFamily="2" charset="0"/>
                        </a:rPr>
                        <a:t>th</a:t>
                      </a:r>
                      <a:r>
                        <a:rPr lang="vi-VN" sz="3200" dirty="0">
                          <a:solidFill>
                            <a:srgbClr val="0070C0"/>
                          </a:solidFill>
                          <a:latin typeface="#9Slide03 Arima Madurai Black" panose="00000A00000000000000" pitchFamily="2" charset="0"/>
                          <a:cs typeface="#9Slide03 Arima Madurai Black" panose="00000A00000000000000" pitchFamily="2" charset="0"/>
                        </a:rPr>
                        <a:t>ơ</a:t>
                      </a:r>
                      <a:endParaRPr lang="en-SG" sz="3200" dirty="0">
                        <a:solidFill>
                          <a:srgbClr val="0070C0"/>
                        </a:solidFill>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SG" sz="3200">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SG" sz="3200">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SG" sz="3200">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2142476380"/>
                  </a:ext>
                </a:extLst>
              </a:tr>
              <a:tr h="1249551">
                <a:tc>
                  <a:txBody>
                    <a:bodyPr/>
                    <a:lstStyle/>
                    <a:p>
                      <a:pPr algn="ctr"/>
                      <a:r>
                        <a:rPr lang="en-SG" sz="3200" dirty="0">
                          <a:solidFill>
                            <a:srgbClr val="0070C0"/>
                          </a:solidFill>
                          <a:latin typeface="#9Slide03 Arima Madurai Black" panose="00000A00000000000000" pitchFamily="2" charset="0"/>
                          <a:cs typeface="#9Slide03 Arima Madurai Black" panose="00000A00000000000000" pitchFamily="2" charset="0"/>
                        </a:rPr>
                        <a:t>Chi </a:t>
                      </a:r>
                      <a:r>
                        <a:rPr lang="en-SG" sz="3200" dirty="0" err="1">
                          <a:solidFill>
                            <a:srgbClr val="0070C0"/>
                          </a:solidFill>
                          <a:latin typeface="#9Slide03 Arima Madurai Black" panose="00000A00000000000000" pitchFamily="2" charset="0"/>
                          <a:cs typeface="#9Slide03 Arima Madurai Black" panose="00000A00000000000000" pitchFamily="2" charset="0"/>
                        </a:rPr>
                        <a:t>tiết</a:t>
                      </a:r>
                      <a:r>
                        <a:rPr lang="en-SG" sz="3200" dirty="0">
                          <a:solidFill>
                            <a:srgbClr val="0070C0"/>
                          </a:solidFill>
                          <a:latin typeface="#9Slide03 Arima Madurai Black" panose="00000A00000000000000" pitchFamily="2" charset="0"/>
                          <a:cs typeface="#9Slide03 Arima Madurai Black" panose="00000A00000000000000" pitchFamily="2" charset="0"/>
                        </a:rPr>
                        <a:t> </a:t>
                      </a:r>
                      <a:r>
                        <a:rPr lang="en-SG" sz="3200" dirty="0" err="1">
                          <a:solidFill>
                            <a:srgbClr val="0070C0"/>
                          </a:solidFill>
                          <a:latin typeface="#9Slide03 Arima Madurai Black" panose="00000A00000000000000" pitchFamily="2" charset="0"/>
                          <a:cs typeface="#9Slide03 Arima Madurai Black" panose="00000A00000000000000" pitchFamily="2" charset="0"/>
                        </a:rPr>
                        <a:t>miêu</a:t>
                      </a:r>
                      <a:r>
                        <a:rPr lang="en-SG" sz="3200" dirty="0">
                          <a:solidFill>
                            <a:srgbClr val="0070C0"/>
                          </a:solidFill>
                          <a:latin typeface="#9Slide03 Arima Madurai Black" panose="00000A00000000000000" pitchFamily="2" charset="0"/>
                          <a:cs typeface="#9Slide03 Arima Madurai Black" panose="00000A00000000000000" pitchFamily="2" charset="0"/>
                        </a:rPr>
                        <a:t> </a:t>
                      </a:r>
                      <a:r>
                        <a:rPr lang="en-SG" sz="3200" dirty="0" err="1">
                          <a:solidFill>
                            <a:srgbClr val="0070C0"/>
                          </a:solidFill>
                          <a:latin typeface="#9Slide03 Arima Madurai Black" panose="00000A00000000000000" pitchFamily="2" charset="0"/>
                          <a:cs typeface="#9Slide03 Arima Madurai Black" panose="00000A00000000000000" pitchFamily="2" charset="0"/>
                        </a:rPr>
                        <a:t>tả</a:t>
                      </a:r>
                      <a:endParaRPr lang="en-SG" sz="3200" dirty="0">
                        <a:solidFill>
                          <a:srgbClr val="0070C0"/>
                        </a:solidFill>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SG" sz="3200">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SG" sz="3200">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SG" sz="3200">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41281915"/>
                  </a:ext>
                </a:extLst>
              </a:tr>
              <a:tr h="1249551">
                <a:tc>
                  <a:txBody>
                    <a:bodyPr/>
                    <a:lstStyle/>
                    <a:p>
                      <a:pPr algn="ctr"/>
                      <a:r>
                        <a:rPr lang="en-SG" sz="3200" dirty="0" err="1">
                          <a:solidFill>
                            <a:srgbClr val="0070C0"/>
                          </a:solidFill>
                          <a:latin typeface="#9Slide03 Arima Madurai Black" panose="00000A00000000000000" pitchFamily="2" charset="0"/>
                          <a:cs typeface="#9Slide03 Arima Madurai Black" panose="00000A00000000000000" pitchFamily="2" charset="0"/>
                        </a:rPr>
                        <a:t>Biện</a:t>
                      </a:r>
                      <a:r>
                        <a:rPr lang="en-SG" sz="3200" dirty="0">
                          <a:solidFill>
                            <a:srgbClr val="0070C0"/>
                          </a:solidFill>
                          <a:latin typeface="#9Slide03 Arima Madurai Black" panose="00000A00000000000000" pitchFamily="2" charset="0"/>
                          <a:cs typeface="#9Slide03 Arima Madurai Black" panose="00000A00000000000000" pitchFamily="2" charset="0"/>
                        </a:rPr>
                        <a:t> </a:t>
                      </a:r>
                      <a:r>
                        <a:rPr lang="en-SG" sz="3200" dirty="0" err="1">
                          <a:solidFill>
                            <a:srgbClr val="0070C0"/>
                          </a:solidFill>
                          <a:latin typeface="#9Slide03 Arima Madurai Black" panose="00000A00000000000000" pitchFamily="2" charset="0"/>
                          <a:cs typeface="#9Slide03 Arima Madurai Black" panose="00000A00000000000000" pitchFamily="2" charset="0"/>
                        </a:rPr>
                        <a:t>pháp</a:t>
                      </a:r>
                      <a:r>
                        <a:rPr lang="en-SG" sz="3200" dirty="0">
                          <a:solidFill>
                            <a:srgbClr val="0070C0"/>
                          </a:solidFill>
                          <a:latin typeface="#9Slide03 Arima Madurai Black" panose="00000A00000000000000" pitchFamily="2" charset="0"/>
                          <a:cs typeface="#9Slide03 Arima Madurai Black" panose="00000A00000000000000" pitchFamily="2" charset="0"/>
                        </a:rPr>
                        <a:t> </a:t>
                      </a:r>
                      <a:r>
                        <a:rPr lang="en-SG" sz="3200" dirty="0" err="1">
                          <a:solidFill>
                            <a:srgbClr val="0070C0"/>
                          </a:solidFill>
                          <a:latin typeface="#9Slide03 Arima Madurai Black" panose="00000A00000000000000" pitchFamily="2" charset="0"/>
                          <a:cs typeface="#9Slide03 Arima Madurai Black" panose="00000A00000000000000" pitchFamily="2" charset="0"/>
                        </a:rPr>
                        <a:t>nghệ</a:t>
                      </a:r>
                      <a:r>
                        <a:rPr lang="en-SG" sz="3200" dirty="0">
                          <a:solidFill>
                            <a:srgbClr val="0070C0"/>
                          </a:solidFill>
                          <a:latin typeface="#9Slide03 Arima Madurai Black" panose="00000A00000000000000" pitchFamily="2" charset="0"/>
                          <a:cs typeface="#9Slide03 Arima Madurai Black" panose="00000A00000000000000" pitchFamily="2" charset="0"/>
                        </a:rPr>
                        <a:t> </a:t>
                      </a:r>
                      <a:r>
                        <a:rPr lang="en-SG" sz="3200" dirty="0" err="1">
                          <a:solidFill>
                            <a:srgbClr val="0070C0"/>
                          </a:solidFill>
                          <a:latin typeface="#9Slide03 Arima Madurai Black" panose="00000A00000000000000" pitchFamily="2" charset="0"/>
                          <a:cs typeface="#9Slide03 Arima Madurai Black" panose="00000A00000000000000" pitchFamily="2" charset="0"/>
                        </a:rPr>
                        <a:t>thuật</a:t>
                      </a:r>
                      <a:endParaRPr lang="en-SG" sz="3200" dirty="0">
                        <a:solidFill>
                          <a:srgbClr val="0070C0"/>
                        </a:solidFill>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SG" sz="3200">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SG" sz="3200">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SG" sz="3200" dirty="0">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3557491558"/>
                  </a:ext>
                </a:extLst>
              </a:tr>
            </a:tbl>
          </a:graphicData>
        </a:graphic>
      </p:graphicFrame>
    </p:spTree>
    <p:extLst>
      <p:ext uri="{BB962C8B-B14F-4D97-AF65-F5344CB8AC3E}">
        <p14:creationId xmlns:p14="http://schemas.microsoft.com/office/powerpoint/2010/main" val="25878153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8C49D508-5AAA-446C-B897-4E4B5A280853}"/>
              </a:ext>
            </a:extLst>
          </p:cNvPr>
          <p:cNvSpPr txBox="1">
            <a:spLocks noChangeArrowheads="1"/>
          </p:cNvSpPr>
          <p:nvPr/>
        </p:nvSpPr>
        <p:spPr bwMode="auto">
          <a:xfrm>
            <a:off x="-921327" y="1331697"/>
            <a:ext cx="93726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SG" altLang="en-US" sz="4800">
                <a:solidFill>
                  <a:srgbClr val="FF0000"/>
                </a:solidFill>
                <a:latin typeface="#9Slide03 Arima Madurai Black" panose="00000A00000000000000" pitchFamily="2" charset="0"/>
                <a:cs typeface="#9Slide03 Arima Madurai Black" panose="00000A00000000000000" pitchFamily="2" charset="0"/>
              </a:rPr>
              <a:t>2. Chân dung Thúy Vân</a:t>
            </a:r>
          </a:p>
        </p:txBody>
      </p:sp>
      <p:sp>
        <p:nvSpPr>
          <p:cNvPr id="3" name="Rectangle 2">
            <a:extLst>
              <a:ext uri="{FF2B5EF4-FFF2-40B4-BE49-F238E27FC236}">
                <a16:creationId xmlns="" xmlns:a16="http://schemas.microsoft.com/office/drawing/2014/main" id="{451B6821-F43A-456C-B8FD-C948EC59C536}"/>
              </a:ext>
            </a:extLst>
          </p:cNvPr>
          <p:cNvSpPr/>
          <p:nvPr/>
        </p:nvSpPr>
        <p:spPr>
          <a:xfrm>
            <a:off x="-228600" y="2822864"/>
            <a:ext cx="7772400" cy="2959100"/>
          </a:xfrm>
          <a:prstGeom prst="rect">
            <a:avLst/>
          </a:prstGeom>
        </p:spPr>
        <p:txBody>
          <a:bodyPr>
            <a:spAutoFit/>
          </a:bodyPr>
          <a:lstStyle/>
          <a:p>
            <a:pPr algn="ctr">
              <a:lnSpc>
                <a:spcPct val="150000"/>
              </a:lnSpc>
              <a:defRPr/>
            </a:pPr>
            <a:r>
              <a:rPr lang="vi-VN" altLang="en-US" sz="3200" b="1" i="1" dirty="0">
                <a:latin typeface="+mj-lt"/>
              </a:rPr>
              <a:t>Vân xem trang trọng khác vời,</a:t>
            </a:r>
            <a:endParaRPr lang="vi-VN" altLang="en-US" sz="3200" b="1" dirty="0">
              <a:latin typeface="+mj-lt"/>
            </a:endParaRPr>
          </a:p>
          <a:p>
            <a:pPr algn="ctr">
              <a:lnSpc>
                <a:spcPct val="150000"/>
              </a:lnSpc>
              <a:defRPr/>
            </a:pPr>
            <a:r>
              <a:rPr lang="vi-VN" altLang="en-US" sz="3200" b="1" i="1" dirty="0">
                <a:latin typeface="+mj-lt"/>
              </a:rPr>
              <a:t>Khuôn trăng đầy đặn nét ngà</a:t>
            </a:r>
            <a:r>
              <a:rPr lang="en-US" altLang="en-US" sz="3200" b="1" i="1" dirty="0" err="1">
                <a:latin typeface="+mj-lt"/>
              </a:rPr>
              <a:t>i</a:t>
            </a:r>
            <a:r>
              <a:rPr lang="vi-VN" altLang="en-US" sz="3200" b="1" i="1" dirty="0">
                <a:latin typeface="+mj-lt"/>
              </a:rPr>
              <a:t> nở nang.</a:t>
            </a:r>
            <a:endParaRPr lang="vi-VN" altLang="en-US" sz="3200" b="1" dirty="0">
              <a:latin typeface="+mj-lt"/>
            </a:endParaRPr>
          </a:p>
          <a:p>
            <a:pPr algn="ctr">
              <a:lnSpc>
                <a:spcPct val="150000"/>
              </a:lnSpc>
              <a:defRPr/>
            </a:pPr>
            <a:r>
              <a:rPr lang="vi-VN" altLang="en-US" sz="3200" b="1" i="1" dirty="0">
                <a:latin typeface="+mj-lt"/>
              </a:rPr>
              <a:t>Hoa cười ngọc thốt đoan trang,</a:t>
            </a:r>
            <a:endParaRPr lang="vi-VN" altLang="en-US" sz="3200" b="1" dirty="0">
              <a:latin typeface="+mj-lt"/>
            </a:endParaRPr>
          </a:p>
          <a:p>
            <a:pPr algn="ctr">
              <a:lnSpc>
                <a:spcPct val="150000"/>
              </a:lnSpc>
              <a:defRPr/>
            </a:pPr>
            <a:r>
              <a:rPr lang="vi-VN" altLang="en-US" sz="3200" b="1" i="1" dirty="0">
                <a:latin typeface="+mj-lt"/>
              </a:rPr>
              <a:t>Mây thua nước tóc tuyết nhường màu da.</a:t>
            </a:r>
            <a:endParaRPr lang="vi-VN" altLang="en-US" sz="3200" b="1" dirty="0">
              <a:latin typeface="+mj-lt"/>
            </a:endParaRPr>
          </a:p>
        </p:txBody>
      </p:sp>
      <p:pic>
        <p:nvPicPr>
          <p:cNvPr id="2052" name="Picture 4" descr="#wattpad #ngu-nhin Cung Cáº¥p áº¢nh Äá» Design BÃ¬a Truyá»n Nhá»¯ng áº£nh cÃ³ thá» dÃ¹ng lÃ m bÃ¬a truyá»n Äá»u ÄÆ°á»£c ÄÄng táº£i á» ÄÃ¢y! Khi cÃ¡c báº¡n vÃ o ÄÃ¢y, cÃ³ thá» yÃªu cáº§u tÃ¬m áº£nh theo chá»§ Äá» hoáº·c tÃ¬m áº£nh dÃ¹ng Äá» design truyá»n! Fic nÃ y cÃ²n tá»ng há»£p cÃ¡c cÃ¡ch design bÃ¬a truyá»n! HÆ°á»ng dáº«n cÃ¡c báº¡n design bÃ¬a báº±ng á»©ng dá»¥ng sáºµn cÃ³! á» ÄÃ¢y Äa sá»...">
            <a:extLst>
              <a:ext uri="{FF2B5EF4-FFF2-40B4-BE49-F238E27FC236}">
                <a16:creationId xmlns="" xmlns:a16="http://schemas.microsoft.com/office/drawing/2014/main" id="{83443EB0-E1D9-44E6-BDB4-0B1479FE9E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42187" y="0"/>
            <a:ext cx="4849813"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 xmlns:a16="http://schemas.microsoft.com/office/drawing/2014/main" id="{30887230-2C35-43EE-8002-671B13DF6D5B}"/>
              </a:ext>
            </a:extLst>
          </p:cNvPr>
          <p:cNvSpPr/>
          <p:nvPr/>
        </p:nvSpPr>
        <p:spPr>
          <a:xfrm>
            <a:off x="239485" y="261257"/>
            <a:ext cx="1796143" cy="6259286"/>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4000" dirty="0" err="1">
                <a:solidFill>
                  <a:srgbClr val="FF0000"/>
                </a:solidFill>
                <a:latin typeface="#9Slide03 Arima Madurai Black" panose="00000A00000000000000" pitchFamily="2" charset="0"/>
                <a:cs typeface="#9Slide03 Arima Madurai Black" panose="00000A00000000000000" pitchFamily="2" charset="0"/>
              </a:rPr>
              <a:t>Thúy</a:t>
            </a:r>
            <a:r>
              <a:rPr lang="en-SG" sz="4000" dirty="0">
                <a:solidFill>
                  <a:srgbClr val="FF0000"/>
                </a:solidFill>
                <a:latin typeface="#9Slide03 Arima Madurai Black" panose="00000A00000000000000" pitchFamily="2" charset="0"/>
                <a:cs typeface="#9Slide03 Arima Madurai Black" panose="00000A00000000000000" pitchFamily="2" charset="0"/>
              </a:rPr>
              <a:t> </a:t>
            </a:r>
            <a:r>
              <a:rPr lang="en-SG" sz="4000" dirty="0" err="1">
                <a:solidFill>
                  <a:srgbClr val="FF0000"/>
                </a:solidFill>
                <a:latin typeface="#9Slide03 Arima Madurai Black" panose="00000A00000000000000" pitchFamily="2" charset="0"/>
                <a:cs typeface="#9Slide03 Arima Madurai Black" panose="00000A00000000000000" pitchFamily="2" charset="0"/>
              </a:rPr>
              <a:t>Vân</a:t>
            </a:r>
            <a:r>
              <a:rPr lang="en-SG" sz="4000" dirty="0">
                <a:solidFill>
                  <a:srgbClr val="FF0000"/>
                </a:solidFill>
                <a:latin typeface="#9Slide03 Arima Madurai Black" panose="00000A00000000000000" pitchFamily="2" charset="0"/>
                <a:cs typeface="#9Slide03 Arima Madurai Black" panose="00000A00000000000000" pitchFamily="2" charset="0"/>
              </a:rPr>
              <a:t> </a:t>
            </a:r>
          </a:p>
          <a:p>
            <a:pPr algn="ctr"/>
            <a:r>
              <a:rPr lang="en-SG" sz="4000" dirty="0">
                <a:solidFill>
                  <a:srgbClr val="FF0000"/>
                </a:solidFill>
                <a:latin typeface="#9Slide03 Arima Madurai Black" panose="00000A00000000000000" pitchFamily="2" charset="0"/>
                <a:cs typeface="#9Slide03 Arima Madurai Black" panose="00000A00000000000000" pitchFamily="2" charset="0"/>
              </a:rPr>
              <a:t>– </a:t>
            </a:r>
            <a:r>
              <a:rPr lang="en-SG" sz="4000" dirty="0" err="1">
                <a:solidFill>
                  <a:srgbClr val="FF0000"/>
                </a:solidFill>
                <a:latin typeface="#9Slide03 Arima Madurai Black" panose="00000A00000000000000" pitchFamily="2" charset="0"/>
                <a:cs typeface="#9Slide03 Arima Madurai Black" panose="00000A00000000000000" pitchFamily="2" charset="0"/>
              </a:rPr>
              <a:t>trang</a:t>
            </a:r>
            <a:r>
              <a:rPr lang="en-SG" sz="4000" dirty="0">
                <a:solidFill>
                  <a:srgbClr val="FF0000"/>
                </a:solidFill>
                <a:latin typeface="#9Slide03 Arima Madurai Black" panose="00000A00000000000000" pitchFamily="2" charset="0"/>
                <a:cs typeface="#9Slide03 Arima Madurai Black" panose="00000A00000000000000" pitchFamily="2" charset="0"/>
              </a:rPr>
              <a:t> </a:t>
            </a:r>
            <a:r>
              <a:rPr lang="en-SG" sz="4000" dirty="0" err="1">
                <a:solidFill>
                  <a:srgbClr val="FF0000"/>
                </a:solidFill>
                <a:latin typeface="#9Slide03 Arima Madurai Black" panose="00000A00000000000000" pitchFamily="2" charset="0"/>
                <a:cs typeface="#9Slide03 Arima Madurai Black" panose="00000A00000000000000" pitchFamily="2" charset="0"/>
              </a:rPr>
              <a:t>trọng</a:t>
            </a:r>
            <a:r>
              <a:rPr lang="en-SG" sz="4000" dirty="0">
                <a:solidFill>
                  <a:srgbClr val="FF0000"/>
                </a:solidFill>
                <a:latin typeface="#9Slide03 Arima Madurai Black" panose="00000A00000000000000" pitchFamily="2" charset="0"/>
                <a:cs typeface="#9Slide03 Arima Madurai Black" panose="00000A00000000000000" pitchFamily="2" charset="0"/>
              </a:rPr>
              <a:t> </a:t>
            </a:r>
            <a:r>
              <a:rPr lang="en-SG" sz="4000" dirty="0" err="1">
                <a:solidFill>
                  <a:srgbClr val="FF0000"/>
                </a:solidFill>
                <a:latin typeface="#9Slide03 Arima Madurai Black" panose="00000A00000000000000" pitchFamily="2" charset="0"/>
                <a:cs typeface="#9Slide03 Arima Madurai Black" panose="00000A00000000000000" pitchFamily="2" charset="0"/>
              </a:rPr>
              <a:t>khác</a:t>
            </a:r>
            <a:r>
              <a:rPr lang="en-SG" sz="4000" dirty="0">
                <a:solidFill>
                  <a:srgbClr val="FF0000"/>
                </a:solidFill>
                <a:latin typeface="#9Slide03 Arima Madurai Black" panose="00000A00000000000000" pitchFamily="2" charset="0"/>
                <a:cs typeface="#9Slide03 Arima Madurai Black" panose="00000A00000000000000" pitchFamily="2" charset="0"/>
              </a:rPr>
              <a:t> </a:t>
            </a:r>
            <a:r>
              <a:rPr lang="en-SG" sz="4000" dirty="0" err="1">
                <a:solidFill>
                  <a:srgbClr val="FF0000"/>
                </a:solidFill>
                <a:latin typeface="#9Slide03 Arima Madurai Black" panose="00000A00000000000000" pitchFamily="2" charset="0"/>
                <a:cs typeface="#9Slide03 Arima Madurai Black" panose="00000A00000000000000" pitchFamily="2" charset="0"/>
              </a:rPr>
              <a:t>vời</a:t>
            </a:r>
            <a:endParaRPr lang="en-SG" sz="4000" dirty="0">
              <a:solidFill>
                <a:srgbClr val="FF0000"/>
              </a:solidFill>
              <a:latin typeface="#9Slide03 Arima Madurai Black" panose="00000A00000000000000" pitchFamily="2" charset="0"/>
              <a:cs typeface="#9Slide03 Arima Madurai Black" panose="00000A00000000000000" pitchFamily="2" charset="0"/>
            </a:endParaRPr>
          </a:p>
        </p:txBody>
      </p:sp>
      <p:sp>
        <p:nvSpPr>
          <p:cNvPr id="7" name="Rectangle: Rounded Corners 6">
            <a:extLst>
              <a:ext uri="{FF2B5EF4-FFF2-40B4-BE49-F238E27FC236}">
                <a16:creationId xmlns="" xmlns:a16="http://schemas.microsoft.com/office/drawing/2014/main" id="{1E2FD9FB-42B8-4C95-B0B0-EBE40617ADB0}"/>
              </a:ext>
            </a:extLst>
          </p:cNvPr>
          <p:cNvSpPr/>
          <p:nvPr/>
        </p:nvSpPr>
        <p:spPr>
          <a:xfrm>
            <a:off x="2819399" y="315684"/>
            <a:ext cx="6531429" cy="1164772"/>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dirty="0" err="1">
                <a:solidFill>
                  <a:schemeClr val="tx1"/>
                </a:solidFill>
                <a:latin typeface="#9Slide03 Arima Madurai" panose="00000500000000000000" pitchFamily="2" charset="0"/>
                <a:cs typeface="#9Slide03 Arima Madurai" panose="00000500000000000000" pitchFamily="2" charset="0"/>
              </a:rPr>
              <a:t>Khuôn</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mặt</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tròn</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đầy</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đặn</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sáng</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nh</a:t>
            </a:r>
            <a:r>
              <a:rPr lang="vi-VN" sz="3200" dirty="0">
                <a:solidFill>
                  <a:schemeClr val="tx1"/>
                </a:solidFill>
                <a:latin typeface="#9Slide03 Arima Madurai" panose="00000500000000000000" pitchFamily="2" charset="0"/>
                <a:cs typeface="#9Slide03 Arima Madurai" panose="00000500000000000000" pitchFamily="2" charset="0"/>
              </a:rPr>
              <a:t>ư</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trăng</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rằm</a:t>
            </a:r>
            <a:endParaRPr lang="en-SG" sz="3200" dirty="0">
              <a:solidFill>
                <a:schemeClr val="tx1"/>
              </a:solidFill>
              <a:latin typeface="#9Slide03 Arima Madurai" panose="00000500000000000000" pitchFamily="2" charset="0"/>
              <a:cs typeface="#9Slide03 Arima Madurai" panose="00000500000000000000" pitchFamily="2" charset="0"/>
            </a:endParaRPr>
          </a:p>
        </p:txBody>
      </p:sp>
      <p:sp>
        <p:nvSpPr>
          <p:cNvPr id="9" name="Rectangle: Rounded Corners 8">
            <a:extLst>
              <a:ext uri="{FF2B5EF4-FFF2-40B4-BE49-F238E27FC236}">
                <a16:creationId xmlns="" xmlns:a16="http://schemas.microsoft.com/office/drawing/2014/main" id="{F8AACE6B-D8DC-443B-A6FC-19AEA1831110}"/>
              </a:ext>
            </a:extLst>
          </p:cNvPr>
          <p:cNvSpPr/>
          <p:nvPr/>
        </p:nvSpPr>
        <p:spPr>
          <a:xfrm>
            <a:off x="2819398" y="1665513"/>
            <a:ext cx="6531429" cy="1164772"/>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dirty="0" err="1">
                <a:solidFill>
                  <a:schemeClr val="tx1"/>
                </a:solidFill>
                <a:latin typeface="#9Slide03 Arima Madurai" panose="00000500000000000000" pitchFamily="2" charset="0"/>
                <a:cs typeface="#9Slide03 Arima Madurai" panose="00000500000000000000" pitchFamily="2" charset="0"/>
              </a:rPr>
              <a:t>Đôi</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mắt</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đẹp</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lông</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mày</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đậm</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phúc</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hậu</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mắt</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ph</a:t>
            </a:r>
            <a:r>
              <a:rPr lang="vi-VN" sz="3200" dirty="0">
                <a:solidFill>
                  <a:schemeClr val="tx1"/>
                </a:solidFill>
                <a:latin typeface="#9Slide03 Arima Madurai" panose="00000500000000000000" pitchFamily="2" charset="0"/>
                <a:cs typeface="#9Slide03 Arima Madurai" panose="00000500000000000000" pitchFamily="2" charset="0"/>
              </a:rPr>
              <a:t>ư</a:t>
            </a:r>
            <a:r>
              <a:rPr lang="en-SG" sz="3200" dirty="0" err="1">
                <a:solidFill>
                  <a:schemeClr val="tx1"/>
                </a:solidFill>
                <a:latin typeface="#9Slide03 Arima Madurai" panose="00000500000000000000" pitchFamily="2" charset="0"/>
                <a:cs typeface="#9Slide03 Arima Madurai" panose="00000500000000000000" pitchFamily="2" charset="0"/>
              </a:rPr>
              <a:t>ợng</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mày</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ngài</a:t>
            </a:r>
            <a:r>
              <a:rPr lang="en-SG" sz="3200" dirty="0">
                <a:solidFill>
                  <a:schemeClr val="tx1"/>
                </a:solidFill>
                <a:latin typeface="#9Slide03 Arima Madurai" panose="00000500000000000000" pitchFamily="2" charset="0"/>
                <a:cs typeface="#9Slide03 Arima Madurai" panose="00000500000000000000" pitchFamily="2" charset="0"/>
              </a:rPr>
              <a:t>”</a:t>
            </a:r>
          </a:p>
        </p:txBody>
      </p:sp>
      <p:sp>
        <p:nvSpPr>
          <p:cNvPr id="10" name="Rectangle: Rounded Corners 9">
            <a:extLst>
              <a:ext uri="{FF2B5EF4-FFF2-40B4-BE49-F238E27FC236}">
                <a16:creationId xmlns="" xmlns:a16="http://schemas.microsoft.com/office/drawing/2014/main" id="{71DF867E-CAD8-49AA-8D08-264D837D987D}"/>
              </a:ext>
            </a:extLst>
          </p:cNvPr>
          <p:cNvSpPr/>
          <p:nvPr/>
        </p:nvSpPr>
        <p:spPr>
          <a:xfrm>
            <a:off x="2808512" y="3004454"/>
            <a:ext cx="6531429" cy="783771"/>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dirty="0" err="1">
                <a:solidFill>
                  <a:schemeClr val="tx1"/>
                </a:solidFill>
                <a:latin typeface="#9Slide03 Arima Madurai" panose="00000500000000000000" pitchFamily="2" charset="0"/>
                <a:cs typeface="#9Slide03 Arima Madurai" panose="00000500000000000000" pitchFamily="2" charset="0"/>
              </a:rPr>
              <a:t>Nụ</a:t>
            </a:r>
            <a:r>
              <a:rPr lang="en-SG" sz="3200" dirty="0">
                <a:solidFill>
                  <a:schemeClr val="tx1"/>
                </a:solidFill>
                <a:latin typeface="#9Slide03 Arima Madurai" panose="00000500000000000000" pitchFamily="2" charset="0"/>
                <a:cs typeface="#9Slide03 Arima Madurai" panose="00000500000000000000" pitchFamily="2" charset="0"/>
              </a:rPr>
              <a:t> c</a:t>
            </a:r>
            <a:r>
              <a:rPr lang="vi-VN" sz="3200" dirty="0">
                <a:solidFill>
                  <a:schemeClr val="tx1"/>
                </a:solidFill>
                <a:latin typeface="#9Slide03 Arima Madurai" panose="00000500000000000000" pitchFamily="2" charset="0"/>
                <a:cs typeface="#9Slide03 Arima Madurai" panose="00000500000000000000" pitchFamily="2" charset="0"/>
              </a:rPr>
              <a:t>ư</a:t>
            </a:r>
            <a:r>
              <a:rPr lang="en-SG" sz="3200" dirty="0" err="1">
                <a:solidFill>
                  <a:schemeClr val="tx1"/>
                </a:solidFill>
                <a:latin typeface="#9Slide03 Arima Madurai" panose="00000500000000000000" pitchFamily="2" charset="0"/>
                <a:cs typeface="#9Slide03 Arima Madurai" panose="00000500000000000000" pitchFamily="2" charset="0"/>
              </a:rPr>
              <a:t>ời</a:t>
            </a:r>
            <a:r>
              <a:rPr lang="en-SG" sz="3200" dirty="0">
                <a:solidFill>
                  <a:schemeClr val="tx1"/>
                </a:solidFill>
                <a:latin typeface="#9Slide03 Arima Madurai" panose="00000500000000000000" pitchFamily="2" charset="0"/>
                <a:cs typeface="#9Slide03 Arima Madurai" panose="00000500000000000000" pitchFamily="2" charset="0"/>
              </a:rPr>
              <a:t> t</a:t>
            </a:r>
            <a:r>
              <a:rPr lang="vi-VN" sz="3200" dirty="0">
                <a:solidFill>
                  <a:schemeClr val="tx1"/>
                </a:solidFill>
                <a:latin typeface="#9Slide03 Arima Madurai" panose="00000500000000000000" pitchFamily="2" charset="0"/>
                <a:cs typeface="#9Slide03 Arima Madurai" panose="00000500000000000000" pitchFamily="2" charset="0"/>
              </a:rPr>
              <a:t>ư</a:t>
            </a:r>
            <a:r>
              <a:rPr lang="en-SG" sz="3200" dirty="0" err="1">
                <a:solidFill>
                  <a:schemeClr val="tx1"/>
                </a:solidFill>
                <a:latin typeface="#9Slide03 Arima Madurai" panose="00000500000000000000" pitchFamily="2" charset="0"/>
                <a:cs typeface="#9Slide03 Arima Madurai" panose="00000500000000000000" pitchFamily="2" charset="0"/>
              </a:rPr>
              <a:t>ơi</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tắn</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nh</a:t>
            </a:r>
            <a:r>
              <a:rPr lang="vi-VN" sz="3200" dirty="0">
                <a:solidFill>
                  <a:schemeClr val="tx1"/>
                </a:solidFill>
                <a:latin typeface="#9Slide03 Arima Madurai" panose="00000500000000000000" pitchFamily="2" charset="0"/>
                <a:cs typeface="#9Slide03 Arima Madurai" panose="00000500000000000000" pitchFamily="2" charset="0"/>
              </a:rPr>
              <a:t>ư</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hoa</a:t>
            </a:r>
            <a:endParaRPr lang="en-SG" sz="3200" dirty="0">
              <a:solidFill>
                <a:schemeClr val="tx1"/>
              </a:solidFill>
              <a:latin typeface="#9Slide03 Arima Madurai" panose="00000500000000000000" pitchFamily="2" charset="0"/>
              <a:cs typeface="#9Slide03 Arima Madurai" panose="00000500000000000000" pitchFamily="2" charset="0"/>
            </a:endParaRPr>
          </a:p>
        </p:txBody>
      </p:sp>
      <p:sp>
        <p:nvSpPr>
          <p:cNvPr id="11" name="Rectangle: Rounded Corners 10">
            <a:extLst>
              <a:ext uri="{FF2B5EF4-FFF2-40B4-BE49-F238E27FC236}">
                <a16:creationId xmlns="" xmlns:a16="http://schemas.microsoft.com/office/drawing/2014/main" id="{5541F7D5-07A0-4C5A-B7EC-F14376E8045B}"/>
              </a:ext>
            </a:extLst>
          </p:cNvPr>
          <p:cNvSpPr/>
          <p:nvPr/>
        </p:nvSpPr>
        <p:spPr>
          <a:xfrm>
            <a:off x="2808512" y="3950036"/>
            <a:ext cx="6531429" cy="783771"/>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dirty="0" err="1">
                <a:solidFill>
                  <a:schemeClr val="tx1"/>
                </a:solidFill>
                <a:latin typeface="#9Slide03 Arima Madurai" panose="00000500000000000000" pitchFamily="2" charset="0"/>
                <a:cs typeface="#9Slide03 Arima Madurai" panose="00000500000000000000" pitchFamily="2" charset="0"/>
              </a:rPr>
              <a:t>Tiếng</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nói</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trong</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trẻo</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nh</a:t>
            </a:r>
            <a:r>
              <a:rPr lang="vi-VN" sz="3200" dirty="0">
                <a:solidFill>
                  <a:schemeClr val="tx1"/>
                </a:solidFill>
                <a:latin typeface="#9Slide03 Arima Madurai" panose="00000500000000000000" pitchFamily="2" charset="0"/>
                <a:cs typeface="#9Slide03 Arima Madurai" panose="00000500000000000000" pitchFamily="2" charset="0"/>
              </a:rPr>
              <a:t>ư</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ngọc</a:t>
            </a:r>
            <a:endParaRPr lang="en-SG" sz="3200" dirty="0">
              <a:solidFill>
                <a:schemeClr val="tx1"/>
              </a:solidFill>
              <a:latin typeface="#9Slide03 Arima Madurai" panose="00000500000000000000" pitchFamily="2" charset="0"/>
              <a:cs typeface="#9Slide03 Arima Madurai" panose="00000500000000000000" pitchFamily="2" charset="0"/>
            </a:endParaRPr>
          </a:p>
        </p:txBody>
      </p:sp>
      <p:sp>
        <p:nvSpPr>
          <p:cNvPr id="12" name="Rectangle: Rounded Corners 11">
            <a:extLst>
              <a:ext uri="{FF2B5EF4-FFF2-40B4-BE49-F238E27FC236}">
                <a16:creationId xmlns="" xmlns:a16="http://schemas.microsoft.com/office/drawing/2014/main" id="{926C38E8-5369-4614-ADAB-955E48D8C79B}"/>
              </a:ext>
            </a:extLst>
          </p:cNvPr>
          <p:cNvSpPr/>
          <p:nvPr/>
        </p:nvSpPr>
        <p:spPr>
          <a:xfrm>
            <a:off x="2808512" y="4895623"/>
            <a:ext cx="6531429" cy="783771"/>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dirty="0" err="1">
                <a:solidFill>
                  <a:schemeClr val="tx1"/>
                </a:solidFill>
                <a:latin typeface="#9Slide03 Arima Madurai" panose="00000500000000000000" pitchFamily="2" charset="0"/>
                <a:cs typeface="#9Slide03 Arima Madurai" panose="00000500000000000000" pitchFamily="2" charset="0"/>
              </a:rPr>
              <a:t>Mái</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tóc</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óng</a:t>
            </a:r>
            <a:r>
              <a:rPr lang="en-SG" sz="3200" dirty="0">
                <a:solidFill>
                  <a:schemeClr val="tx1"/>
                </a:solidFill>
                <a:latin typeface="#9Slide03 Arima Madurai" panose="00000500000000000000" pitchFamily="2" charset="0"/>
                <a:cs typeface="#9Slide03 Arima Madurai" panose="00000500000000000000" pitchFamily="2" charset="0"/>
              </a:rPr>
              <a:t> ả, </a:t>
            </a:r>
            <a:r>
              <a:rPr lang="en-SG" sz="3200" dirty="0" err="1">
                <a:solidFill>
                  <a:schemeClr val="tx1"/>
                </a:solidFill>
                <a:latin typeface="#9Slide03 Arima Madurai" panose="00000500000000000000" pitchFamily="2" charset="0"/>
                <a:cs typeface="#9Slide03 Arima Madurai" panose="00000500000000000000" pitchFamily="2" charset="0"/>
              </a:rPr>
              <a:t>bồng</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bềnh</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nh</a:t>
            </a:r>
            <a:r>
              <a:rPr lang="vi-VN" sz="3200" dirty="0">
                <a:solidFill>
                  <a:schemeClr val="tx1"/>
                </a:solidFill>
                <a:latin typeface="#9Slide03 Arima Madurai" panose="00000500000000000000" pitchFamily="2" charset="0"/>
                <a:cs typeface="#9Slide03 Arima Madurai" panose="00000500000000000000" pitchFamily="2" charset="0"/>
              </a:rPr>
              <a:t>ư</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mây</a:t>
            </a:r>
            <a:endParaRPr lang="en-SG" sz="3200" dirty="0">
              <a:solidFill>
                <a:schemeClr val="tx1"/>
              </a:solidFill>
              <a:latin typeface="#9Slide03 Arima Madurai" panose="00000500000000000000" pitchFamily="2" charset="0"/>
              <a:cs typeface="#9Slide03 Arima Madurai" panose="00000500000000000000" pitchFamily="2" charset="0"/>
            </a:endParaRPr>
          </a:p>
        </p:txBody>
      </p:sp>
      <p:sp>
        <p:nvSpPr>
          <p:cNvPr id="13" name="Rectangle: Rounded Corners 12">
            <a:extLst>
              <a:ext uri="{FF2B5EF4-FFF2-40B4-BE49-F238E27FC236}">
                <a16:creationId xmlns="" xmlns:a16="http://schemas.microsoft.com/office/drawing/2014/main" id="{7914C2DA-0EC5-4905-85CA-C7ABD980542D}"/>
              </a:ext>
            </a:extLst>
          </p:cNvPr>
          <p:cNvSpPr/>
          <p:nvPr/>
        </p:nvSpPr>
        <p:spPr>
          <a:xfrm>
            <a:off x="2808512" y="5830314"/>
            <a:ext cx="6531429" cy="783771"/>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3200" dirty="0" err="1">
                <a:solidFill>
                  <a:schemeClr val="tx1"/>
                </a:solidFill>
                <a:latin typeface="#9Slide03 Arima Madurai" panose="00000500000000000000" pitchFamily="2" charset="0"/>
                <a:cs typeface="#9Slide03 Arima Madurai" panose="00000500000000000000" pitchFamily="2" charset="0"/>
              </a:rPr>
              <a:t>Làn</a:t>
            </a:r>
            <a:r>
              <a:rPr lang="en-SG" sz="3200" dirty="0">
                <a:solidFill>
                  <a:schemeClr val="tx1"/>
                </a:solidFill>
                <a:latin typeface="#9Slide03 Arima Madurai" panose="00000500000000000000" pitchFamily="2" charset="0"/>
                <a:cs typeface="#9Slide03 Arima Madurai" panose="00000500000000000000" pitchFamily="2" charset="0"/>
              </a:rPr>
              <a:t> da </a:t>
            </a:r>
            <a:r>
              <a:rPr lang="en-SG" sz="3200" dirty="0" err="1">
                <a:solidFill>
                  <a:schemeClr val="tx1"/>
                </a:solidFill>
                <a:latin typeface="#9Slide03 Arima Madurai" panose="00000500000000000000" pitchFamily="2" charset="0"/>
                <a:cs typeface="#9Slide03 Arima Madurai" panose="00000500000000000000" pitchFamily="2" charset="0"/>
              </a:rPr>
              <a:t>trắng</a:t>
            </a:r>
            <a:r>
              <a:rPr lang="en-SG" sz="3200" dirty="0">
                <a:solidFill>
                  <a:schemeClr val="tx1"/>
                </a:solidFill>
                <a:latin typeface="#9Slide03 Arima Madurai" panose="00000500000000000000" pitchFamily="2" charset="0"/>
                <a:cs typeface="#9Slide03 Arima Madurai" panose="00000500000000000000" pitchFamily="2" charset="0"/>
              </a:rPr>
              <a:t> </a:t>
            </a:r>
            <a:r>
              <a:rPr lang="en-SG" sz="3200" dirty="0" err="1">
                <a:solidFill>
                  <a:schemeClr val="tx1"/>
                </a:solidFill>
                <a:latin typeface="#9Slide03 Arima Madurai" panose="00000500000000000000" pitchFamily="2" charset="0"/>
                <a:cs typeface="#9Slide03 Arima Madurai" panose="00000500000000000000" pitchFamily="2" charset="0"/>
              </a:rPr>
              <a:t>rạng</a:t>
            </a:r>
            <a:r>
              <a:rPr lang="en-SG" sz="3200" dirty="0">
                <a:solidFill>
                  <a:schemeClr val="tx1"/>
                </a:solidFill>
                <a:latin typeface="#9Slide03 Arima Madurai" panose="00000500000000000000" pitchFamily="2" charset="0"/>
                <a:cs typeface="#9Slide03 Arima Madurai" panose="00000500000000000000" pitchFamily="2" charset="0"/>
              </a:rPr>
              <a:t> ng</a:t>
            </a:r>
            <a:r>
              <a:rPr lang="vi-VN" sz="3200" dirty="0">
                <a:solidFill>
                  <a:schemeClr val="tx1"/>
                </a:solidFill>
                <a:latin typeface="#9Slide03 Arima Madurai" panose="00000500000000000000" pitchFamily="2" charset="0"/>
                <a:cs typeface="#9Slide03 Arima Madurai" panose="00000500000000000000" pitchFamily="2" charset="0"/>
              </a:rPr>
              <a:t>ư</a:t>
            </a:r>
            <a:r>
              <a:rPr lang="en-SG" sz="3200" dirty="0" err="1">
                <a:solidFill>
                  <a:schemeClr val="tx1"/>
                </a:solidFill>
                <a:latin typeface="#9Slide03 Arima Madurai" panose="00000500000000000000" pitchFamily="2" charset="0"/>
                <a:cs typeface="#9Slide03 Arima Madurai" panose="00000500000000000000" pitchFamily="2" charset="0"/>
              </a:rPr>
              <a:t>ời</a:t>
            </a:r>
            <a:r>
              <a:rPr lang="en-SG" sz="3200" dirty="0">
                <a:solidFill>
                  <a:schemeClr val="tx1"/>
                </a:solidFill>
                <a:latin typeface="#9Slide03 Arima Madurai" panose="00000500000000000000" pitchFamily="2" charset="0"/>
                <a:cs typeface="#9Slide03 Arima Madurai" panose="00000500000000000000" pitchFamily="2" charset="0"/>
              </a:rPr>
              <a:t> h</a:t>
            </a:r>
            <a:r>
              <a:rPr lang="vi-VN" sz="3200" dirty="0">
                <a:solidFill>
                  <a:schemeClr val="tx1"/>
                </a:solidFill>
                <a:latin typeface="#9Slide03 Arima Madurai" panose="00000500000000000000" pitchFamily="2" charset="0"/>
                <a:cs typeface="#9Slide03 Arima Madurai" panose="00000500000000000000" pitchFamily="2" charset="0"/>
              </a:rPr>
              <a:t>ơ</a:t>
            </a:r>
            <a:r>
              <a:rPr lang="en-SG" sz="3200" dirty="0">
                <a:solidFill>
                  <a:schemeClr val="tx1"/>
                </a:solidFill>
                <a:latin typeface="#9Slide03 Arima Madurai" panose="00000500000000000000" pitchFamily="2" charset="0"/>
                <a:cs typeface="#9Slide03 Arima Madurai" panose="00000500000000000000" pitchFamily="2" charset="0"/>
              </a:rPr>
              <a:t>n </a:t>
            </a:r>
            <a:r>
              <a:rPr lang="en-SG" sz="3200" dirty="0" err="1">
                <a:solidFill>
                  <a:schemeClr val="tx1"/>
                </a:solidFill>
                <a:latin typeface="#9Slide03 Arima Madurai" panose="00000500000000000000" pitchFamily="2" charset="0"/>
                <a:cs typeface="#9Slide03 Arima Madurai" panose="00000500000000000000" pitchFamily="2" charset="0"/>
              </a:rPr>
              <a:t>tuyết</a:t>
            </a:r>
            <a:endParaRPr lang="en-SG" sz="3200" dirty="0">
              <a:solidFill>
                <a:schemeClr val="tx1"/>
              </a:solidFill>
              <a:latin typeface="#9Slide03 Arima Madurai" panose="00000500000000000000" pitchFamily="2" charset="0"/>
              <a:cs typeface="#9Slide03 Arima Madurai" panose="00000500000000000000" pitchFamily="2" charset="0"/>
            </a:endParaRPr>
          </a:p>
        </p:txBody>
      </p:sp>
      <p:sp>
        <p:nvSpPr>
          <p:cNvPr id="14" name="Rectangle: Rounded Corners 13">
            <a:extLst>
              <a:ext uri="{FF2B5EF4-FFF2-40B4-BE49-F238E27FC236}">
                <a16:creationId xmlns="" xmlns:a16="http://schemas.microsoft.com/office/drawing/2014/main" id="{6344D0CC-B105-40B0-92D3-89BF749381B0}"/>
              </a:ext>
            </a:extLst>
          </p:cNvPr>
          <p:cNvSpPr/>
          <p:nvPr/>
        </p:nvSpPr>
        <p:spPr>
          <a:xfrm>
            <a:off x="10096498" y="261257"/>
            <a:ext cx="1796143" cy="6259286"/>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4000" dirty="0">
                <a:solidFill>
                  <a:srgbClr val="FF0000"/>
                </a:solidFill>
                <a:latin typeface="#9Slide03 Arima Madurai Black" panose="00000A00000000000000" pitchFamily="2" charset="0"/>
                <a:cs typeface="#9Slide03 Arima Madurai Black" panose="00000A00000000000000" pitchFamily="2" charset="0"/>
              </a:rPr>
              <a:t>T</a:t>
            </a:r>
            <a:r>
              <a:rPr lang="en-SG" sz="4000" dirty="0" smtClean="0">
                <a:solidFill>
                  <a:srgbClr val="FF0000"/>
                </a:solidFill>
                <a:latin typeface="#9Slide03 Arima Madurai Black" panose="00000A00000000000000" pitchFamily="2" charset="0"/>
                <a:cs typeface="#9Slide03 Arima Madurai Black" panose="00000A00000000000000" pitchFamily="2" charset="0"/>
              </a:rPr>
              <a:t>rong </a:t>
            </a:r>
            <a:r>
              <a:rPr lang="en-SG" sz="4000" dirty="0">
                <a:solidFill>
                  <a:srgbClr val="FF0000"/>
                </a:solidFill>
                <a:latin typeface="#9Slide03 Arima Madurai Black" panose="00000A00000000000000" pitchFamily="2" charset="0"/>
                <a:cs typeface="#9Slide03 Arima Madurai Black" panose="00000A00000000000000" pitchFamily="2" charset="0"/>
              </a:rPr>
              <a:t>sáng, dịu dàng, </a:t>
            </a:r>
            <a:r>
              <a:rPr lang="en-SG" sz="4000" dirty="0" smtClean="0">
                <a:solidFill>
                  <a:srgbClr val="FF0000"/>
                </a:solidFill>
                <a:latin typeface="#9Slide03 Arima Madurai Black" panose="00000A00000000000000" pitchFamily="2" charset="0"/>
                <a:cs typeface="#9Slide03 Arima Madurai Black" panose="00000A00000000000000" pitchFamily="2" charset="0"/>
              </a:rPr>
              <a:t>phúc hậu</a:t>
            </a:r>
            <a:endParaRPr lang="en-SG" sz="4000" dirty="0">
              <a:solidFill>
                <a:srgbClr val="FF0000"/>
              </a:solidFill>
              <a:latin typeface="#9Slide03 Arima Madurai Black" panose="00000A00000000000000" pitchFamily="2" charset="0"/>
              <a:cs typeface="#9Slide03 Arima Madurai Black" panose="00000A00000000000000" pitchFamily="2" charset="0"/>
            </a:endParaRPr>
          </a:p>
        </p:txBody>
      </p:sp>
      <p:cxnSp>
        <p:nvCxnSpPr>
          <p:cNvPr id="15" name="Straight Arrow Connector 14">
            <a:extLst>
              <a:ext uri="{FF2B5EF4-FFF2-40B4-BE49-F238E27FC236}">
                <a16:creationId xmlns="" xmlns:a16="http://schemas.microsoft.com/office/drawing/2014/main" id="{7996EDE2-7ED0-4E4B-BEAD-1BB179451FE8}"/>
              </a:ext>
            </a:extLst>
          </p:cNvPr>
          <p:cNvCxnSpPr>
            <a:cxnSpLocks/>
            <a:stCxn id="6" idx="3"/>
            <a:endCxn id="7" idx="1"/>
          </p:cNvCxnSpPr>
          <p:nvPr/>
        </p:nvCxnSpPr>
        <p:spPr>
          <a:xfrm flipV="1">
            <a:off x="2035628" y="898070"/>
            <a:ext cx="783771" cy="24928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 xmlns:a16="http://schemas.microsoft.com/office/drawing/2014/main" id="{CA995A90-EC16-4191-BE28-A4128829E545}"/>
              </a:ext>
            </a:extLst>
          </p:cNvPr>
          <p:cNvCxnSpPr>
            <a:cxnSpLocks/>
            <a:stCxn id="6" idx="3"/>
            <a:endCxn id="9" idx="1"/>
          </p:cNvCxnSpPr>
          <p:nvPr/>
        </p:nvCxnSpPr>
        <p:spPr>
          <a:xfrm flipV="1">
            <a:off x="2035628" y="2247899"/>
            <a:ext cx="783770" cy="11430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 xmlns:a16="http://schemas.microsoft.com/office/drawing/2014/main" id="{71BA4946-81E2-44FA-AF30-CF764D704886}"/>
              </a:ext>
            </a:extLst>
          </p:cNvPr>
          <p:cNvCxnSpPr>
            <a:cxnSpLocks/>
            <a:stCxn id="6" idx="3"/>
            <a:endCxn id="10" idx="1"/>
          </p:cNvCxnSpPr>
          <p:nvPr/>
        </p:nvCxnSpPr>
        <p:spPr>
          <a:xfrm>
            <a:off x="2035628" y="3390900"/>
            <a:ext cx="772884" cy="54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 xmlns:a16="http://schemas.microsoft.com/office/drawing/2014/main" id="{ECB9776A-B2F4-43B3-B90F-EC094FB769C2}"/>
              </a:ext>
            </a:extLst>
          </p:cNvPr>
          <p:cNvCxnSpPr>
            <a:cxnSpLocks/>
            <a:stCxn id="6" idx="3"/>
            <a:endCxn id="11" idx="1"/>
          </p:cNvCxnSpPr>
          <p:nvPr/>
        </p:nvCxnSpPr>
        <p:spPr>
          <a:xfrm>
            <a:off x="2035628" y="3390900"/>
            <a:ext cx="772884" cy="9510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 xmlns:a16="http://schemas.microsoft.com/office/drawing/2014/main" id="{310C74BC-6597-4CE9-9FAA-7DFC20593C82}"/>
              </a:ext>
            </a:extLst>
          </p:cNvPr>
          <p:cNvCxnSpPr>
            <a:cxnSpLocks/>
            <a:stCxn id="6" idx="3"/>
            <a:endCxn id="12" idx="1"/>
          </p:cNvCxnSpPr>
          <p:nvPr/>
        </p:nvCxnSpPr>
        <p:spPr>
          <a:xfrm>
            <a:off x="2035628" y="3390900"/>
            <a:ext cx="772884" cy="18966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 xmlns:a16="http://schemas.microsoft.com/office/drawing/2014/main" id="{A1689CB5-D7CC-4B4D-A53D-3A2DD26DD18F}"/>
              </a:ext>
            </a:extLst>
          </p:cNvPr>
          <p:cNvCxnSpPr>
            <a:cxnSpLocks/>
            <a:stCxn id="6" idx="3"/>
            <a:endCxn id="13" idx="1"/>
          </p:cNvCxnSpPr>
          <p:nvPr/>
        </p:nvCxnSpPr>
        <p:spPr>
          <a:xfrm>
            <a:off x="2035628" y="3390900"/>
            <a:ext cx="772884" cy="28313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 xmlns:a16="http://schemas.microsoft.com/office/drawing/2014/main" id="{78AA0715-6ABF-49D1-93AC-8D6CF01FBD50}"/>
              </a:ext>
            </a:extLst>
          </p:cNvPr>
          <p:cNvCxnSpPr>
            <a:cxnSpLocks/>
            <a:stCxn id="7" idx="3"/>
            <a:endCxn id="14" idx="1"/>
          </p:cNvCxnSpPr>
          <p:nvPr/>
        </p:nvCxnSpPr>
        <p:spPr>
          <a:xfrm>
            <a:off x="9350828" y="898070"/>
            <a:ext cx="745670" cy="24928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 xmlns:a16="http://schemas.microsoft.com/office/drawing/2014/main" id="{A875DC11-C8AF-4D79-99DB-1B94CAA7EEB0}"/>
              </a:ext>
            </a:extLst>
          </p:cNvPr>
          <p:cNvCxnSpPr>
            <a:cxnSpLocks/>
            <a:stCxn id="9" idx="3"/>
            <a:endCxn id="14" idx="1"/>
          </p:cNvCxnSpPr>
          <p:nvPr/>
        </p:nvCxnSpPr>
        <p:spPr>
          <a:xfrm>
            <a:off x="9350827" y="2247899"/>
            <a:ext cx="745671" cy="11430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 xmlns:a16="http://schemas.microsoft.com/office/drawing/2014/main" id="{4E2282AC-28DE-4080-9693-241D194F24FD}"/>
              </a:ext>
            </a:extLst>
          </p:cNvPr>
          <p:cNvCxnSpPr>
            <a:cxnSpLocks/>
            <a:stCxn id="10" idx="3"/>
            <a:endCxn id="14" idx="1"/>
          </p:cNvCxnSpPr>
          <p:nvPr/>
        </p:nvCxnSpPr>
        <p:spPr>
          <a:xfrm flipV="1">
            <a:off x="9339941" y="3390900"/>
            <a:ext cx="756557" cy="54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 xmlns:a16="http://schemas.microsoft.com/office/drawing/2014/main" id="{6D0260EC-E0A7-48A9-B292-D694E620E3F9}"/>
              </a:ext>
            </a:extLst>
          </p:cNvPr>
          <p:cNvCxnSpPr>
            <a:cxnSpLocks/>
            <a:stCxn id="11" idx="3"/>
            <a:endCxn id="14" idx="1"/>
          </p:cNvCxnSpPr>
          <p:nvPr/>
        </p:nvCxnSpPr>
        <p:spPr>
          <a:xfrm flipV="1">
            <a:off x="9339941" y="3390900"/>
            <a:ext cx="756557" cy="9510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 xmlns:a16="http://schemas.microsoft.com/office/drawing/2014/main" id="{296ED79C-137D-4F32-B5D6-D60DBC0B3560}"/>
              </a:ext>
            </a:extLst>
          </p:cNvPr>
          <p:cNvCxnSpPr>
            <a:cxnSpLocks/>
            <a:stCxn id="12" idx="3"/>
            <a:endCxn id="14" idx="1"/>
          </p:cNvCxnSpPr>
          <p:nvPr/>
        </p:nvCxnSpPr>
        <p:spPr>
          <a:xfrm flipV="1">
            <a:off x="9339941" y="3390900"/>
            <a:ext cx="756557" cy="18966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 xmlns:a16="http://schemas.microsoft.com/office/drawing/2014/main" id="{3711A2C2-3223-4A6D-9146-146B16C365AC}"/>
              </a:ext>
            </a:extLst>
          </p:cNvPr>
          <p:cNvCxnSpPr>
            <a:cxnSpLocks/>
            <a:stCxn id="13" idx="3"/>
            <a:endCxn id="14" idx="1"/>
          </p:cNvCxnSpPr>
          <p:nvPr/>
        </p:nvCxnSpPr>
        <p:spPr>
          <a:xfrm flipV="1">
            <a:off x="9339941" y="3390900"/>
            <a:ext cx="756557" cy="28313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8433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randombar(horizontal)">
                                      <p:cBhvr>
                                        <p:cTn id="12" dur="500"/>
                                        <p:tgtEl>
                                          <p:spTgt spid="15"/>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randombar(horizont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randombar(horizontal)">
                                      <p:cBhvr>
                                        <p:cTn id="20" dur="500"/>
                                        <p:tgtEl>
                                          <p:spTgt spid="18"/>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randombar(horizontal)">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randombar(horizontal)">
                                      <p:cBhvr>
                                        <p:cTn id="28" dur="500"/>
                                        <p:tgtEl>
                                          <p:spTgt spid="21"/>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randombar(horizontal)">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randombar(horizontal)">
                                      <p:cBhvr>
                                        <p:cTn id="36" dur="500"/>
                                        <p:tgtEl>
                                          <p:spTgt spid="24"/>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randombar(horizontal)">
                                      <p:cBhvr>
                                        <p:cTn id="39" dur="5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randombar(horizontal)">
                                      <p:cBhvr>
                                        <p:cTn id="44" dur="500"/>
                                        <p:tgtEl>
                                          <p:spTgt spid="28"/>
                                        </p:tgtEl>
                                      </p:cBhvr>
                                    </p:animEffect>
                                  </p:childTnLst>
                                </p:cTn>
                              </p:par>
                              <p:par>
                                <p:cTn id="45" presetID="14" presetClass="entr" presetSubtype="1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randombar(horizontal)">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randombar(horizontal)">
                                      <p:cBhvr>
                                        <p:cTn id="52" dur="500"/>
                                        <p:tgtEl>
                                          <p:spTgt spid="31"/>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randombar(horizontal)">
                                      <p:cBhvr>
                                        <p:cTn id="55" dur="500"/>
                                        <p:tgtEl>
                                          <p:spTgt spid="13"/>
                                        </p:tgtEl>
                                      </p:cBhvr>
                                    </p:animEffect>
                                  </p:childTnLst>
                                </p:cTn>
                              </p:par>
                            </p:childTnLst>
                          </p:cTn>
                        </p:par>
                      </p:childTnLst>
                    </p:cTn>
                  </p:par>
                  <p:par>
                    <p:cTn id="56" fill="hold">
                      <p:stCondLst>
                        <p:cond delay="indefinite"/>
                      </p:stCondLst>
                      <p:childTnLst>
                        <p:par>
                          <p:cTn id="57" fill="hold">
                            <p:stCondLst>
                              <p:cond delay="0"/>
                            </p:stCondLst>
                            <p:childTnLst>
                              <p:par>
                                <p:cTn id="58" presetID="14" presetClass="entr" presetSubtype="10" fill="hold" nodeType="clickEffect">
                                  <p:stCondLst>
                                    <p:cond delay="0"/>
                                  </p:stCondLst>
                                  <p:childTnLst>
                                    <p:set>
                                      <p:cBhvr>
                                        <p:cTn id="59" dur="1" fill="hold">
                                          <p:stCondLst>
                                            <p:cond delay="0"/>
                                          </p:stCondLst>
                                        </p:cTn>
                                        <p:tgtEl>
                                          <p:spTgt spid="34"/>
                                        </p:tgtEl>
                                        <p:attrNameLst>
                                          <p:attrName>style.visibility</p:attrName>
                                        </p:attrNameLst>
                                      </p:cBhvr>
                                      <p:to>
                                        <p:strVal val="visible"/>
                                      </p:to>
                                    </p:set>
                                    <p:animEffect transition="in" filter="randombar(horizontal)">
                                      <p:cBhvr>
                                        <p:cTn id="60" dur="500"/>
                                        <p:tgtEl>
                                          <p:spTgt spid="34"/>
                                        </p:tgtEl>
                                      </p:cBhvr>
                                    </p:animEffect>
                                  </p:childTnLst>
                                </p:cTn>
                              </p:par>
                              <p:par>
                                <p:cTn id="61" presetID="14" presetClass="entr" presetSubtype="10" fill="hold" nodeType="withEffect">
                                  <p:stCondLst>
                                    <p:cond delay="0"/>
                                  </p:stCondLst>
                                  <p:childTnLst>
                                    <p:set>
                                      <p:cBhvr>
                                        <p:cTn id="62" dur="1" fill="hold">
                                          <p:stCondLst>
                                            <p:cond delay="0"/>
                                          </p:stCondLst>
                                        </p:cTn>
                                        <p:tgtEl>
                                          <p:spTgt spid="35"/>
                                        </p:tgtEl>
                                        <p:attrNameLst>
                                          <p:attrName>style.visibility</p:attrName>
                                        </p:attrNameLst>
                                      </p:cBhvr>
                                      <p:to>
                                        <p:strVal val="visible"/>
                                      </p:to>
                                    </p:set>
                                    <p:animEffect transition="in" filter="randombar(horizontal)">
                                      <p:cBhvr>
                                        <p:cTn id="63" dur="500"/>
                                        <p:tgtEl>
                                          <p:spTgt spid="35"/>
                                        </p:tgtEl>
                                      </p:cBhvr>
                                    </p:animEffect>
                                  </p:childTnLst>
                                </p:cTn>
                              </p:par>
                              <p:par>
                                <p:cTn id="64" presetID="14" presetClass="entr" presetSubtype="10" fill="hold" nodeType="withEffect">
                                  <p:stCondLst>
                                    <p:cond delay="0"/>
                                  </p:stCondLst>
                                  <p:childTnLst>
                                    <p:set>
                                      <p:cBhvr>
                                        <p:cTn id="65" dur="1" fill="hold">
                                          <p:stCondLst>
                                            <p:cond delay="0"/>
                                          </p:stCondLst>
                                        </p:cTn>
                                        <p:tgtEl>
                                          <p:spTgt spid="36"/>
                                        </p:tgtEl>
                                        <p:attrNameLst>
                                          <p:attrName>style.visibility</p:attrName>
                                        </p:attrNameLst>
                                      </p:cBhvr>
                                      <p:to>
                                        <p:strVal val="visible"/>
                                      </p:to>
                                    </p:set>
                                    <p:animEffect transition="in" filter="randombar(horizontal)">
                                      <p:cBhvr>
                                        <p:cTn id="66" dur="500"/>
                                        <p:tgtEl>
                                          <p:spTgt spid="36"/>
                                        </p:tgtEl>
                                      </p:cBhvr>
                                    </p:animEffect>
                                  </p:childTnLst>
                                </p:cTn>
                              </p:par>
                              <p:par>
                                <p:cTn id="67" presetID="14" presetClass="entr" presetSubtype="10" fill="hold" nodeType="withEffect">
                                  <p:stCondLst>
                                    <p:cond delay="0"/>
                                  </p:stCondLst>
                                  <p:childTnLst>
                                    <p:set>
                                      <p:cBhvr>
                                        <p:cTn id="68" dur="1" fill="hold">
                                          <p:stCondLst>
                                            <p:cond delay="0"/>
                                          </p:stCondLst>
                                        </p:cTn>
                                        <p:tgtEl>
                                          <p:spTgt spid="37"/>
                                        </p:tgtEl>
                                        <p:attrNameLst>
                                          <p:attrName>style.visibility</p:attrName>
                                        </p:attrNameLst>
                                      </p:cBhvr>
                                      <p:to>
                                        <p:strVal val="visible"/>
                                      </p:to>
                                    </p:set>
                                    <p:animEffect transition="in" filter="randombar(horizontal)">
                                      <p:cBhvr>
                                        <p:cTn id="69" dur="500"/>
                                        <p:tgtEl>
                                          <p:spTgt spid="37"/>
                                        </p:tgtEl>
                                      </p:cBhvr>
                                    </p:animEffect>
                                  </p:childTnLst>
                                </p:cTn>
                              </p:par>
                              <p:par>
                                <p:cTn id="70" presetID="14" presetClass="entr" presetSubtype="10" fill="hold" nodeType="withEffect">
                                  <p:stCondLst>
                                    <p:cond delay="0"/>
                                  </p:stCondLst>
                                  <p:childTnLst>
                                    <p:set>
                                      <p:cBhvr>
                                        <p:cTn id="71" dur="1" fill="hold">
                                          <p:stCondLst>
                                            <p:cond delay="0"/>
                                          </p:stCondLst>
                                        </p:cTn>
                                        <p:tgtEl>
                                          <p:spTgt spid="39"/>
                                        </p:tgtEl>
                                        <p:attrNameLst>
                                          <p:attrName>style.visibility</p:attrName>
                                        </p:attrNameLst>
                                      </p:cBhvr>
                                      <p:to>
                                        <p:strVal val="visible"/>
                                      </p:to>
                                    </p:set>
                                    <p:animEffect transition="in" filter="randombar(horizontal)">
                                      <p:cBhvr>
                                        <p:cTn id="72" dur="500"/>
                                        <p:tgtEl>
                                          <p:spTgt spid="39"/>
                                        </p:tgtEl>
                                      </p:cBhvr>
                                    </p:animEffect>
                                  </p:childTnLst>
                                </p:cTn>
                              </p:par>
                              <p:par>
                                <p:cTn id="73" presetID="14" presetClass="entr" presetSubtype="10" fill="hold" nodeType="withEffect">
                                  <p:stCondLst>
                                    <p:cond delay="0"/>
                                  </p:stCondLst>
                                  <p:childTnLst>
                                    <p:set>
                                      <p:cBhvr>
                                        <p:cTn id="74" dur="1" fill="hold">
                                          <p:stCondLst>
                                            <p:cond delay="0"/>
                                          </p:stCondLst>
                                        </p:cTn>
                                        <p:tgtEl>
                                          <p:spTgt spid="38"/>
                                        </p:tgtEl>
                                        <p:attrNameLst>
                                          <p:attrName>style.visibility</p:attrName>
                                        </p:attrNameLst>
                                      </p:cBhvr>
                                      <p:to>
                                        <p:strVal val="visible"/>
                                      </p:to>
                                    </p:set>
                                    <p:animEffect transition="in" filter="randombar(horizontal)">
                                      <p:cBhvr>
                                        <p:cTn id="75" dur="500"/>
                                        <p:tgtEl>
                                          <p:spTgt spid="38"/>
                                        </p:tgtEl>
                                      </p:cBhvr>
                                    </p:animEffect>
                                  </p:childTnLst>
                                </p:cTn>
                              </p:par>
                              <p:par>
                                <p:cTn id="76" presetID="14" presetClass="entr" presetSubtype="10" fill="hold" grpId="0" nodeType="with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randombar(horizontal)">
                                      <p:cBhvr>
                                        <p:cTn id="7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11" grpId="0" animBg="1"/>
      <p:bldP spid="12" grpId="0" animBg="1"/>
      <p:bldP spid="13" grpId="0" animBg="1"/>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5634B447-6852-4367-91E9-B80ED7B70E1A}"/>
              </a:ext>
            </a:extLst>
          </p:cNvPr>
          <p:cNvSpPr>
            <a:spLocks noChangeArrowheads="1"/>
          </p:cNvSpPr>
          <p:nvPr/>
        </p:nvSpPr>
        <p:spPr bwMode="auto">
          <a:xfrm>
            <a:off x="318653" y="178110"/>
            <a:ext cx="11702474" cy="6501780"/>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1.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Cốt</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truyện</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Truyện</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Kiều</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mượn</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từ</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tác</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phẩm</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nào</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của</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ai?</a:t>
            </a:r>
            <a:endParaRPr kumimoji="0" lang="en-US" altLang="en-US" sz="1600" b="0" i="0" u="none" strike="noStrike" cap="none" normalizeH="0" baseline="0" dirty="0">
              <a:ln>
                <a:noFill/>
              </a:ln>
              <a:solidFill>
                <a:schemeClr val="tx1"/>
              </a:solidFill>
              <a:effectLst/>
              <a:latin typeface="#9Slide03 Arima Madurai Black" panose="00000A00000000000000" pitchFamily="2" charset="0"/>
              <a:cs typeface="#9Slide03 Arima Madurai Black" panose="00000A00000000000000" pitchFamily="2"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2. 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Cốt</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truyện</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Truyện</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Kiều</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chia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làm</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ấy</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phần</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Kể</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tên</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từng</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phần</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a:t>
            </a:r>
            <a:endParaRPr kumimoji="0" lang="en-US" altLang="en-US" sz="1600" b="0" i="0" u="none" strike="noStrike" cap="none" normalizeH="0" baseline="0" dirty="0">
              <a:ln>
                <a:noFill/>
              </a:ln>
              <a:solidFill>
                <a:schemeClr val="tx1"/>
              </a:solidFill>
              <a:effectLst/>
              <a:latin typeface="#9Slide03 Arima Madurai Black" panose="00000A00000000000000" pitchFamily="2" charset="0"/>
              <a:cs typeface="#9Slide03 Arima Madurai Black" panose="00000A00000000000000" pitchFamily="2"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3. 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Giải</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thích</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ý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nghĩa</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nhan</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đề</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Đoạn</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trường</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tân</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thanh</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a:t>
            </a:r>
            <a:endParaRPr kumimoji="0" lang="en-US" altLang="en-US" sz="1600" b="0" i="0" u="none" strike="noStrike" cap="none" normalizeH="0" baseline="0" dirty="0">
              <a:ln>
                <a:noFill/>
              </a:ln>
              <a:solidFill>
                <a:schemeClr val="tx1"/>
              </a:solidFill>
              <a:effectLst/>
              <a:latin typeface="#9Slide03 Arima Madurai Black" panose="00000A00000000000000" pitchFamily="2" charset="0"/>
              <a:cs typeface="#9Slide03 Arima Madurai Black" panose="00000A00000000000000" pitchFamily="2"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4.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Nêu</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2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biểu</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hiện</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của</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giá</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trị</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hiện</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thực</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trong</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Truyện</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Kiều</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a:t>
            </a:r>
            <a:endParaRPr kumimoji="0" lang="en-US" altLang="en-US" sz="1600" b="0" i="0" u="none" strike="noStrike" cap="none" normalizeH="0" baseline="0" dirty="0">
              <a:ln>
                <a:noFill/>
              </a:ln>
              <a:solidFill>
                <a:schemeClr val="tx1"/>
              </a:solidFill>
              <a:effectLst/>
              <a:latin typeface="#9Slide03 Arima Madurai Black" panose="00000A00000000000000" pitchFamily="2" charset="0"/>
              <a:cs typeface="#9Slide03 Arima Madurai Black" panose="00000A00000000000000" pitchFamily="2"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5. Ô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số</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may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mắn</a:t>
            </a:r>
            <a:endParaRPr kumimoji="0" lang="en-US" altLang="en-US" sz="1600" b="0" i="0" u="none" strike="noStrike" cap="none" normalizeH="0" baseline="0" dirty="0">
              <a:ln>
                <a:noFill/>
              </a:ln>
              <a:solidFill>
                <a:schemeClr val="tx1"/>
              </a:solidFill>
              <a:effectLst/>
              <a:latin typeface="#9Slide03 Arima Madurai Black" panose="00000A00000000000000" pitchFamily="2" charset="0"/>
              <a:cs typeface="#9Slide03 Arima Madurai Black" panose="00000A00000000000000" pitchFamily="2"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6.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Nêu</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2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đặc</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sắc</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về</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nghệ</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thuật</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trong</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Truyện</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Kiều</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a:t>
            </a:r>
            <a:endParaRPr kumimoji="0" lang="en-US" altLang="en-US" sz="1600" b="0" i="0" u="none" strike="noStrike" cap="none" normalizeH="0" baseline="0" dirty="0">
              <a:ln>
                <a:noFill/>
              </a:ln>
              <a:solidFill>
                <a:schemeClr val="tx1"/>
              </a:solidFill>
              <a:effectLst/>
              <a:latin typeface="#9Slide03 Arima Madurai Black" panose="00000A00000000000000" pitchFamily="2" charset="0"/>
              <a:cs typeface="#9Slide03 Arima Madurai Black" panose="00000A00000000000000" pitchFamily="2"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7. Ô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số</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may </a:t>
            </a:r>
            <a:r>
              <a:rPr kumimoji="0" lang="en-US" altLang="en-US" sz="2800" b="0" i="0" u="none" strike="noStrike" cap="none" normalizeH="0" baseline="0" dirty="0" err="1">
                <a:ln>
                  <a:noFill/>
                </a:ln>
                <a:solidFill>
                  <a:srgbClr val="333333"/>
                </a:solidFill>
                <a:effectLst/>
                <a:latin typeface="#9Slide03 Arima Madurai Black" panose="00000A00000000000000" pitchFamily="2" charset="0"/>
                <a:cs typeface="#9Slide03 Arima Madurai Black" panose="00000A00000000000000" pitchFamily="2" charset="0"/>
              </a:rPr>
              <a:t>mắn</a:t>
            </a:r>
            <a:endPar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endParaRPr>
          </a:p>
          <a:p>
            <a:pPr lvl="0">
              <a:lnSpc>
                <a:spcPct val="150000"/>
              </a:lnSpc>
            </a:pPr>
            <a:r>
              <a:rPr lang="en-US" altLang="en-US" sz="2800" dirty="0">
                <a:solidFill>
                  <a:srgbClr val="333333"/>
                </a:solidFill>
                <a:latin typeface="#9Slide03 Arima Madurai Black" panose="00000A00000000000000" pitchFamily="2" charset="0"/>
                <a:cs typeface="#9Slide03 Arima Madurai Black" panose="00000A00000000000000" pitchFamily="2" charset="0"/>
              </a:rPr>
              <a:t>8.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Nêu</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2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biểu</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hiện</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của</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giá</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trị</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nhân</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đạo</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trong</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Truyện</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Kiều</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a:t>
            </a:r>
            <a:endPar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endParaRPr>
          </a:p>
          <a:p>
            <a:pPr>
              <a:lnSpc>
                <a:spcPct val="150000"/>
              </a:lnSpc>
            </a:pPr>
            <a:r>
              <a:rPr lang="en-US" altLang="en-US" sz="2800" dirty="0">
                <a:solidFill>
                  <a:srgbClr val="333333"/>
                </a:solidFill>
                <a:latin typeface="#9Slide03 Arima Madurai Black" panose="00000A00000000000000" pitchFamily="2" charset="0"/>
                <a:cs typeface="#9Slide03 Arima Madurai Black" panose="00000A00000000000000" pitchFamily="2" charset="0"/>
              </a:rPr>
              <a:t>9.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Cuộc</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đời</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của</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Nguyễn</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Du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ảnh</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hưởng</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đến</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sự</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nghiệp</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văn</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chương</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của</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ông</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như</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thế</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nào</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trình</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bày</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ít</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nhất</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2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ảnh</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 </a:t>
            </a:r>
            <a:r>
              <a:rPr lang="en-US" altLang="en-US" sz="2800" dirty="0" err="1">
                <a:solidFill>
                  <a:srgbClr val="333333"/>
                </a:solidFill>
                <a:latin typeface="#9Slide03 Arima Madurai Black" panose="00000A00000000000000" pitchFamily="2" charset="0"/>
                <a:cs typeface="#9Slide03 Arima Madurai Black" panose="00000A00000000000000" pitchFamily="2" charset="0"/>
              </a:rPr>
              <a:t>hưởng</a:t>
            </a:r>
            <a:r>
              <a:rPr lang="en-US" altLang="en-US" sz="2800" dirty="0">
                <a:solidFill>
                  <a:srgbClr val="333333"/>
                </a:solidFill>
                <a:latin typeface="#9Slide03 Arima Madurai Black" panose="00000A00000000000000" pitchFamily="2" charset="0"/>
                <a:cs typeface="#9Slide03 Arima Madurai Black" panose="00000A00000000000000" pitchFamily="2" charset="0"/>
              </a:rPr>
              <a:t>).</a:t>
            </a:r>
            <a:r>
              <a:rPr kumimoji="0" lang="en-US" altLang="en-US" sz="2800" b="0" i="0" u="none" strike="noStrike" cap="none" normalizeH="0" baseline="0" dirty="0">
                <a:ln>
                  <a:noFill/>
                </a:ln>
                <a:solidFill>
                  <a:srgbClr val="333333"/>
                </a:solidFill>
                <a:effectLst/>
                <a:latin typeface="#9Slide03 Arima Madurai Black" panose="00000A00000000000000" pitchFamily="2" charset="0"/>
                <a:cs typeface="#9Slide03 Arima Madurai Black" panose="00000A00000000000000" pitchFamily="2" charset="0"/>
              </a:rPr>
              <a:t> </a:t>
            </a:r>
            <a:endParaRPr kumimoji="0" lang="en-US" altLang="en-US" sz="4400" b="0" i="0" u="none" strike="noStrike" cap="none" normalizeH="0" baseline="0" dirty="0">
              <a:ln>
                <a:noFill/>
              </a:ln>
              <a:solidFill>
                <a:schemeClr val="tx1"/>
              </a:solidFill>
              <a:effectLst/>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2801070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124 (5)">
            <a:extLst>
              <a:ext uri="{FF2B5EF4-FFF2-40B4-BE49-F238E27FC236}">
                <a16:creationId xmlns="" xmlns:a16="http://schemas.microsoft.com/office/drawing/2014/main" id="{DCE54607-C378-45B9-83CC-A8B04A5D1E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2145" y="-1"/>
            <a:ext cx="4839855" cy="685728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 xmlns:a16="http://schemas.microsoft.com/office/drawing/2014/main" id="{B2CD6FC1-9F4D-4A8F-881F-502A61D44C24}"/>
              </a:ext>
            </a:extLst>
          </p:cNvPr>
          <p:cNvSpPr txBox="1"/>
          <p:nvPr/>
        </p:nvSpPr>
        <p:spPr>
          <a:xfrm flipH="1">
            <a:off x="258155" y="831271"/>
            <a:ext cx="6835372" cy="1569660"/>
          </a:xfrm>
          <a:prstGeom prst="rect">
            <a:avLst/>
          </a:prstGeom>
          <a:noFill/>
        </p:spPr>
        <p:txBody>
          <a:bodyPr wrap="square" rtlCol="0">
            <a:spAutoFit/>
          </a:bodyPr>
          <a:lstStyle/>
          <a:p>
            <a:pPr algn="just"/>
            <a:r>
              <a:rPr lang="en-US" sz="3200" dirty="0">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sz="3200" dirty="0" err="1">
                <a:latin typeface="#9Slide03 Arima Madurai Black" panose="00000A00000000000000" pitchFamily="2" charset="0"/>
                <a:cs typeface="#9Slide03 Arima Madurai Black" panose="00000A00000000000000" pitchFamily="2" charset="0"/>
              </a:rPr>
              <a:t>Gợi</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ấn</a:t>
            </a:r>
            <a:r>
              <a:rPr lang="en-US" sz="3200" dirty="0">
                <a:latin typeface="#9Slide03 Arima Madurai Black" panose="00000A00000000000000" pitchFamily="2" charset="0"/>
                <a:cs typeface="#9Slide03 Arima Madurai Black" panose="00000A00000000000000" pitchFamily="2" charset="0"/>
              </a:rPr>
              <a:t> t</a:t>
            </a:r>
            <a:r>
              <a:rPr lang="vi-VN" sz="3200" dirty="0">
                <a:latin typeface="#9Slide03 Arima Madurai Black" panose="00000A00000000000000" pitchFamily="2" charset="0"/>
                <a:cs typeface="#9Slide03 Arima Madurai Black" panose="00000A00000000000000" pitchFamily="2" charset="0"/>
              </a:rPr>
              <a:t>ư</a:t>
            </a:r>
            <a:r>
              <a:rPr lang="en-US" sz="3200" dirty="0" err="1">
                <a:latin typeface="#9Slide03 Arima Madurai Black" panose="00000A00000000000000" pitchFamily="2" charset="0"/>
                <a:cs typeface="#9Slide03 Arima Madurai Black" panose="00000A00000000000000" pitchFamily="2" charset="0"/>
              </a:rPr>
              <a:t>ợng</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tốt</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đẹp</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về</a:t>
            </a:r>
            <a:r>
              <a:rPr lang="en-US" sz="3200" dirty="0">
                <a:latin typeface="#9Slide03 Arima Madurai Black" panose="00000A00000000000000" pitchFamily="2" charset="0"/>
                <a:cs typeface="#9Slide03 Arima Madurai Black" panose="00000A00000000000000" pitchFamily="2" charset="0"/>
              </a:rPr>
              <a:t> 1 ng</a:t>
            </a:r>
            <a:r>
              <a:rPr lang="vi-VN" sz="3200" dirty="0">
                <a:latin typeface="#9Slide03 Arima Madurai Black" panose="00000A00000000000000" pitchFamily="2" charset="0"/>
                <a:cs typeface="#9Slide03 Arima Madurai Black" panose="00000A00000000000000" pitchFamily="2" charset="0"/>
              </a:rPr>
              <a:t>ư</a:t>
            </a:r>
            <a:r>
              <a:rPr lang="en-US" sz="3200" dirty="0" err="1">
                <a:latin typeface="#9Slide03 Arima Madurai Black" panose="00000A00000000000000" pitchFamily="2" charset="0"/>
                <a:cs typeface="#9Slide03 Arima Madurai Black" panose="00000A00000000000000" pitchFamily="2" charset="0"/>
              </a:rPr>
              <a:t>ời</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phụ</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nữ</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trong</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khuôn</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khổ</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lễ</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giáo</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của</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xã</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hội</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phong</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kiến</a:t>
            </a:r>
            <a:r>
              <a:rPr lang="en-US" sz="3200" dirty="0">
                <a:latin typeface="#9Slide03 Arima Madurai Black" panose="00000A00000000000000" pitchFamily="2" charset="0"/>
                <a:cs typeface="#9Slide03 Arima Madurai Black" panose="00000A00000000000000" pitchFamily="2" charset="0"/>
              </a:rPr>
              <a:t> </a:t>
            </a:r>
            <a:endParaRPr lang="en-SG" sz="3200" dirty="0">
              <a:latin typeface="#9Slide03 Arima Madurai Black" panose="00000A00000000000000" pitchFamily="2" charset="0"/>
              <a:cs typeface="#9Slide03 Arima Madurai Black" panose="00000A00000000000000" pitchFamily="2" charset="0"/>
            </a:endParaRPr>
          </a:p>
        </p:txBody>
      </p:sp>
      <p:sp>
        <p:nvSpPr>
          <p:cNvPr id="3" name="TextBox 2">
            <a:extLst>
              <a:ext uri="{FF2B5EF4-FFF2-40B4-BE49-F238E27FC236}">
                <a16:creationId xmlns="" xmlns:a16="http://schemas.microsoft.com/office/drawing/2014/main" id="{64818F8F-13A4-4E94-A157-9E0F3E5F0FEE}"/>
              </a:ext>
            </a:extLst>
          </p:cNvPr>
          <p:cNvSpPr txBox="1"/>
          <p:nvPr/>
        </p:nvSpPr>
        <p:spPr>
          <a:xfrm flipH="1">
            <a:off x="258154" y="2835561"/>
            <a:ext cx="6835371" cy="3539430"/>
          </a:xfrm>
          <a:prstGeom prst="rect">
            <a:avLst/>
          </a:prstGeom>
          <a:noFill/>
        </p:spPr>
        <p:txBody>
          <a:bodyPr wrap="square" rtlCol="0">
            <a:spAutoFit/>
          </a:bodyPr>
          <a:lstStyle/>
          <a:p>
            <a:pPr algn="just"/>
            <a:r>
              <a:rPr lang="en-US" sz="32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Dự</a:t>
            </a:r>
            <a:r>
              <a:rPr lang="en-US" sz="3200" dirty="0">
                <a:solidFill>
                  <a:srgbClr val="FF0000"/>
                </a:solidFill>
                <a:latin typeface="#9Slide03 Arima Madurai Black" panose="00000A00000000000000" pitchFamily="2" charset="0"/>
                <a:cs typeface="#9Slide03 Arima Madurai Black" panose="00000A00000000000000" pitchFamily="2" charset="0"/>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báo</a:t>
            </a:r>
            <a:r>
              <a:rPr lang="en-US" sz="3200" dirty="0">
                <a:solidFill>
                  <a:srgbClr val="FF0000"/>
                </a:solidFill>
                <a:latin typeface="#9Slide03 Arima Madurai Black" panose="00000A00000000000000" pitchFamily="2" charset="0"/>
                <a:cs typeface="#9Slide03 Arima Madurai Black" panose="00000A00000000000000" pitchFamily="2" charset="0"/>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về</a:t>
            </a:r>
            <a:r>
              <a:rPr lang="en-US" sz="3200" dirty="0">
                <a:solidFill>
                  <a:srgbClr val="FF0000"/>
                </a:solidFill>
                <a:latin typeface="#9Slide03 Arima Madurai Black" panose="00000A00000000000000" pitchFamily="2" charset="0"/>
                <a:cs typeface="#9Slide03 Arima Madurai Black" panose="00000A00000000000000" pitchFamily="2" charset="0"/>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số</a:t>
            </a:r>
            <a:r>
              <a:rPr lang="en-US" sz="3200" dirty="0">
                <a:solidFill>
                  <a:srgbClr val="FF0000"/>
                </a:solidFill>
                <a:latin typeface="#9Slide03 Arima Madurai Black" panose="00000A00000000000000" pitchFamily="2" charset="0"/>
                <a:cs typeface="#9Slide03 Arima Madurai Black" panose="00000A00000000000000" pitchFamily="2" charset="0"/>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phận</a:t>
            </a:r>
            <a:r>
              <a:rPr lang="en-US" sz="3200" dirty="0">
                <a:solidFill>
                  <a:srgbClr val="FF0000"/>
                </a:solidFill>
                <a:latin typeface="#9Slide03 Arima Madurai Black" panose="00000A00000000000000" pitchFamily="2" charset="0"/>
                <a:cs typeface="#9Slide03 Arima Madurai Black" panose="00000A00000000000000" pitchFamily="2" charset="0"/>
              </a:rPr>
              <a:t>, t</a:t>
            </a:r>
            <a:r>
              <a:rPr lang="vi-VN" sz="3200" dirty="0">
                <a:solidFill>
                  <a:srgbClr val="FF0000"/>
                </a:solidFill>
                <a:latin typeface="#9Slide03 Arima Madurai Black" panose="00000A00000000000000" pitchFamily="2" charset="0"/>
                <a:cs typeface="#9Slide03 Arima Madurai Black" panose="00000A00000000000000" pitchFamily="2" charset="0"/>
              </a:rPr>
              <a:t>ư</a:t>
            </a:r>
            <a:r>
              <a:rPr lang="en-US" sz="3200" dirty="0" err="1">
                <a:solidFill>
                  <a:srgbClr val="FF0000"/>
                </a:solidFill>
                <a:latin typeface="#9Slide03 Arima Madurai Black" panose="00000A00000000000000" pitchFamily="2" charset="0"/>
                <a:cs typeface="#9Slide03 Arima Madurai Black" panose="00000A00000000000000" pitchFamily="2" charset="0"/>
              </a:rPr>
              <a:t>ơng</a:t>
            </a:r>
            <a:r>
              <a:rPr lang="en-US" sz="3200" dirty="0">
                <a:solidFill>
                  <a:srgbClr val="FF0000"/>
                </a:solidFill>
                <a:latin typeface="#9Slide03 Arima Madurai Black" panose="00000A00000000000000" pitchFamily="2" charset="0"/>
                <a:cs typeface="#9Slide03 Arima Madurai Black" panose="00000A00000000000000" pitchFamily="2" charset="0"/>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lai</a:t>
            </a:r>
            <a:r>
              <a:rPr lang="en-US" sz="3200" dirty="0">
                <a:solidFill>
                  <a:srgbClr val="FF0000"/>
                </a:solidFill>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của</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Thúy</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Vân</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nàng</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sẽ</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sống</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một</a:t>
            </a:r>
            <a:r>
              <a:rPr lang="en-US" sz="3200" dirty="0">
                <a:latin typeface="#9Slide03 Arima Madurai Black" panose="00000A00000000000000" pitchFamily="2" charset="0"/>
                <a:cs typeface="#9Slide03 Arima Madurai Black" panose="00000A00000000000000" pitchFamily="2" charset="0"/>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cuộc</a:t>
            </a:r>
            <a:r>
              <a:rPr lang="en-US" sz="3200" dirty="0">
                <a:solidFill>
                  <a:srgbClr val="FF0000"/>
                </a:solidFill>
                <a:latin typeface="#9Slide03 Arima Madurai Black" panose="00000A00000000000000" pitchFamily="2" charset="0"/>
                <a:cs typeface="#9Slide03 Arima Madurai Black" panose="00000A00000000000000" pitchFamily="2" charset="0"/>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đời</a:t>
            </a:r>
            <a:r>
              <a:rPr lang="en-US" sz="3200" dirty="0">
                <a:solidFill>
                  <a:srgbClr val="FF0000"/>
                </a:solidFill>
                <a:latin typeface="#9Slide03 Arima Madurai Black" panose="00000A00000000000000" pitchFamily="2" charset="0"/>
                <a:cs typeface="#9Slide03 Arima Madurai Black" panose="00000A00000000000000" pitchFamily="2" charset="0"/>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suôn</a:t>
            </a:r>
            <a:r>
              <a:rPr lang="en-US" sz="3200" dirty="0">
                <a:solidFill>
                  <a:srgbClr val="FF0000"/>
                </a:solidFill>
                <a:latin typeface="#9Slide03 Arima Madurai Black" panose="00000A00000000000000" pitchFamily="2" charset="0"/>
                <a:cs typeface="#9Slide03 Arima Madurai Black" panose="00000A00000000000000" pitchFamily="2" charset="0"/>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sẻ</a:t>
            </a:r>
            <a:r>
              <a:rPr lang="en-US" sz="3200" dirty="0">
                <a:solidFill>
                  <a:srgbClr val="FF0000"/>
                </a:solidFill>
                <a:latin typeface="#9Slide03 Arima Madurai Black" panose="00000A00000000000000" pitchFamily="2" charset="0"/>
                <a:cs typeface="#9Slide03 Arima Madurai Black" panose="00000A00000000000000" pitchFamily="2" charset="0"/>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bình</a:t>
            </a:r>
            <a:r>
              <a:rPr lang="en-US" sz="3200" dirty="0">
                <a:solidFill>
                  <a:srgbClr val="FF0000"/>
                </a:solidFill>
                <a:latin typeface="#9Slide03 Arima Madurai Black" panose="00000A00000000000000" pitchFamily="2" charset="0"/>
                <a:cs typeface="#9Slide03 Arima Madurai Black" panose="00000A00000000000000" pitchFamily="2" charset="0"/>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lặng</a:t>
            </a:r>
            <a:r>
              <a:rPr lang="en-US" sz="3200" dirty="0">
                <a:solidFill>
                  <a:srgbClr val="FF0000"/>
                </a:solidFill>
                <a:latin typeface="#9Slide03 Arima Madurai Black" panose="00000A00000000000000" pitchFamily="2" charset="0"/>
                <a:cs typeface="#9Slide03 Arima Madurai Black" panose="00000A00000000000000" pitchFamily="2" charset="0"/>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êm</a:t>
            </a:r>
            <a:r>
              <a:rPr lang="en-US" sz="3200" dirty="0">
                <a:solidFill>
                  <a:srgbClr val="FF0000"/>
                </a:solidFill>
                <a:latin typeface="#9Slide03 Arima Madurai Black" panose="00000A00000000000000" pitchFamily="2" charset="0"/>
                <a:cs typeface="#9Slide03 Arima Madurai Black" panose="00000A00000000000000" pitchFamily="2" charset="0"/>
              </a:rPr>
              <a:t> </a:t>
            </a:r>
            <a:r>
              <a:rPr lang="en-US" sz="3200" dirty="0" err="1">
                <a:solidFill>
                  <a:srgbClr val="FF0000"/>
                </a:solidFill>
                <a:latin typeface="#9Slide03 Arima Madurai Black" panose="00000A00000000000000" pitchFamily="2" charset="0"/>
                <a:cs typeface="#9Slide03 Arima Madurai Black" panose="00000A00000000000000" pitchFamily="2" charset="0"/>
              </a:rPr>
              <a:t>đềm</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không</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gặp</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những</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sóng</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gió</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trắc</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trở</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vì</a:t>
            </a:r>
            <a:r>
              <a:rPr lang="en-US" sz="3200" dirty="0">
                <a:latin typeface="#9Slide03 Arima Madurai Black" panose="00000A00000000000000" pitchFamily="2" charset="0"/>
                <a:cs typeface="#9Slide03 Arima Madurai Black" panose="00000A00000000000000" pitchFamily="2" charset="0"/>
              </a:rPr>
              <a:t> tr</a:t>
            </a:r>
            <a:r>
              <a:rPr lang="vi-VN" sz="3200" dirty="0">
                <a:latin typeface="#9Slide03 Arima Madurai Black" panose="00000A00000000000000" pitchFamily="2" charset="0"/>
                <a:cs typeface="#9Slide03 Arima Madurai Black" panose="00000A00000000000000" pitchFamily="2" charset="0"/>
              </a:rPr>
              <a:t>ư</a:t>
            </a:r>
            <a:r>
              <a:rPr lang="en-US" sz="3200" dirty="0" err="1">
                <a:latin typeface="#9Slide03 Arima Madurai Black" panose="00000A00000000000000" pitchFamily="2" charset="0"/>
                <a:cs typeface="#9Slide03 Arima Madurai Black" panose="00000A00000000000000" pitchFamily="2" charset="0"/>
              </a:rPr>
              <a:t>ớc</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vẻ</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đẹp</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chuẩn</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mực</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của</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nàng</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thiên</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nhiên</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đều</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tự</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nguyện</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thua</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nh</a:t>
            </a:r>
            <a:r>
              <a:rPr lang="vi-VN" sz="3200" dirty="0">
                <a:latin typeface="#9Slide03 Arima Madurai Black" panose="00000A00000000000000" pitchFamily="2" charset="0"/>
                <a:cs typeface="#9Slide03 Arima Madurai Black" panose="00000A00000000000000" pitchFamily="2" charset="0"/>
              </a:rPr>
              <a:t>ư</a:t>
            </a:r>
            <a:r>
              <a:rPr lang="en-US" sz="3200" dirty="0" err="1">
                <a:latin typeface="#9Slide03 Arima Madurai Black" panose="00000A00000000000000" pitchFamily="2" charset="0"/>
                <a:cs typeface="#9Slide03 Arima Madurai Black" panose="00000A00000000000000" pitchFamily="2" charset="0"/>
              </a:rPr>
              <a:t>ờng</a:t>
            </a:r>
            <a:r>
              <a:rPr lang="en-US" sz="3200" dirty="0">
                <a:latin typeface="#9Slide03 Arima Madurai Black" panose="00000A00000000000000" pitchFamily="2" charset="0"/>
                <a:cs typeface="#9Slide03 Arima Madurai Black" panose="00000A00000000000000" pitchFamily="2" charset="0"/>
              </a:rPr>
              <a:t>”</a:t>
            </a:r>
            <a:endParaRPr lang="en-SG" sz="3200" dirty="0">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1113668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rÃªn Äá»i nÃ y cÃ³ nhiá»u loáº¡i duyÃªn pháº­n, ngÆ°á»i gáº·p ngÆ°á»i ÄÃ£ lÃ  duyÃªn nhâ¦ #lÃ£ngmáº¡n # LÃ£ng Máº¡n # amreading # books # wattpad">
            <a:extLst>
              <a:ext uri="{FF2B5EF4-FFF2-40B4-BE49-F238E27FC236}">
                <a16:creationId xmlns="" xmlns:a16="http://schemas.microsoft.com/office/drawing/2014/main" id="{FA78858C-5A1A-494B-A1A6-30BD43537D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45363" y="0"/>
            <a:ext cx="4846637"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 xmlns:a16="http://schemas.microsoft.com/office/drawing/2014/main" id="{D6BB6224-FC2C-4153-B0ED-15E8184CFF27}"/>
              </a:ext>
            </a:extLst>
          </p:cNvPr>
          <p:cNvSpPr txBox="1">
            <a:spLocks noChangeArrowheads="1"/>
          </p:cNvSpPr>
          <p:nvPr/>
        </p:nvSpPr>
        <p:spPr bwMode="auto">
          <a:xfrm>
            <a:off x="221673" y="308769"/>
            <a:ext cx="682567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SG" altLang="en-US" sz="4800" dirty="0">
                <a:solidFill>
                  <a:srgbClr val="FF0000"/>
                </a:solidFill>
                <a:latin typeface="#9Slide03 Arima Madurai Black" panose="00000A00000000000000" pitchFamily="2" charset="0"/>
                <a:cs typeface="#9Slide03 Arima Madurai Black" panose="00000A00000000000000" pitchFamily="2" charset="0"/>
              </a:rPr>
              <a:t>3. </a:t>
            </a:r>
            <a:r>
              <a:rPr lang="en-SG" altLang="en-US" sz="4800" dirty="0" err="1">
                <a:solidFill>
                  <a:srgbClr val="FF0000"/>
                </a:solidFill>
                <a:latin typeface="#9Slide03 Arima Madurai Black" panose="00000A00000000000000" pitchFamily="2" charset="0"/>
                <a:cs typeface="#9Slide03 Arima Madurai Black" panose="00000A00000000000000" pitchFamily="2" charset="0"/>
              </a:rPr>
              <a:t>Chân</a:t>
            </a:r>
            <a:r>
              <a:rPr lang="en-SG" altLang="en-US" sz="4800" dirty="0">
                <a:solidFill>
                  <a:srgbClr val="FF0000"/>
                </a:solidFill>
                <a:latin typeface="#9Slide03 Arima Madurai Black" panose="00000A00000000000000" pitchFamily="2" charset="0"/>
                <a:cs typeface="#9Slide03 Arima Madurai Black" panose="00000A00000000000000" pitchFamily="2" charset="0"/>
              </a:rPr>
              <a:t> dung </a:t>
            </a:r>
            <a:r>
              <a:rPr lang="en-SG" altLang="en-US" sz="4800" dirty="0" err="1">
                <a:solidFill>
                  <a:srgbClr val="FF0000"/>
                </a:solidFill>
                <a:latin typeface="#9Slide03 Arima Madurai Black" panose="00000A00000000000000" pitchFamily="2" charset="0"/>
                <a:cs typeface="#9Slide03 Arima Madurai Black" panose="00000A00000000000000" pitchFamily="2" charset="0"/>
              </a:rPr>
              <a:t>Thúy</a:t>
            </a:r>
            <a:r>
              <a:rPr lang="en-SG" altLang="en-US" sz="4800" dirty="0">
                <a:solidFill>
                  <a:srgbClr val="FF0000"/>
                </a:solidFill>
                <a:latin typeface="#9Slide03 Arima Madurai Black" panose="00000A00000000000000" pitchFamily="2" charset="0"/>
                <a:cs typeface="#9Slide03 Arima Madurai Black" panose="00000A00000000000000" pitchFamily="2" charset="0"/>
              </a:rPr>
              <a:t> </a:t>
            </a:r>
            <a:r>
              <a:rPr lang="en-SG" altLang="en-US" sz="4800" dirty="0" err="1">
                <a:solidFill>
                  <a:srgbClr val="FF0000"/>
                </a:solidFill>
                <a:latin typeface="#9Slide03 Arima Madurai Black" panose="00000A00000000000000" pitchFamily="2" charset="0"/>
                <a:cs typeface="#9Slide03 Arima Madurai Black" panose="00000A00000000000000" pitchFamily="2" charset="0"/>
              </a:rPr>
              <a:t>Kiều</a:t>
            </a:r>
            <a:endParaRPr lang="en-SG" altLang="en-US" sz="4800" dirty="0">
              <a:solidFill>
                <a:srgbClr val="FF0000"/>
              </a:solidFill>
              <a:latin typeface="#9Slide03 Arima Madurai Black" panose="00000A00000000000000" pitchFamily="2" charset="0"/>
              <a:cs typeface="#9Slide03 Arima Madurai Black" panose="00000A00000000000000" pitchFamily="2" charset="0"/>
            </a:endParaRPr>
          </a:p>
        </p:txBody>
      </p:sp>
      <p:sp>
        <p:nvSpPr>
          <p:cNvPr id="4" name="Rectangle 3">
            <a:extLst>
              <a:ext uri="{FF2B5EF4-FFF2-40B4-BE49-F238E27FC236}">
                <a16:creationId xmlns="" xmlns:a16="http://schemas.microsoft.com/office/drawing/2014/main" id="{E958A37A-E56C-4E62-A2C5-15E9961BFFD0}"/>
              </a:ext>
            </a:extLst>
          </p:cNvPr>
          <p:cNvSpPr/>
          <p:nvPr/>
        </p:nvSpPr>
        <p:spPr>
          <a:xfrm>
            <a:off x="-46182" y="1286668"/>
            <a:ext cx="7772400" cy="5262563"/>
          </a:xfrm>
          <a:prstGeom prst="rect">
            <a:avLst/>
          </a:prstGeom>
        </p:spPr>
        <p:txBody>
          <a:bodyPr>
            <a:spAutoFit/>
          </a:bodyPr>
          <a:lstStyle/>
          <a:p>
            <a:pPr algn="ctr">
              <a:defRPr/>
            </a:pPr>
            <a:r>
              <a:rPr lang="vi-VN" altLang="en-US" sz="2800" b="1" i="1" dirty="0">
                <a:latin typeface="+mj-lt"/>
              </a:rPr>
              <a:t>Kiều càng sắc sảo mặn mà,</a:t>
            </a:r>
            <a:endParaRPr lang="vi-VN" altLang="en-US" sz="2800" b="1" dirty="0">
              <a:latin typeface="+mj-lt"/>
            </a:endParaRPr>
          </a:p>
          <a:p>
            <a:pPr algn="ctr">
              <a:defRPr/>
            </a:pPr>
            <a:r>
              <a:rPr lang="vi-VN" altLang="en-US" sz="2800" b="1" i="1" dirty="0">
                <a:latin typeface="+mj-lt"/>
              </a:rPr>
              <a:t>So bề tài sắc lại là phần hơn.</a:t>
            </a:r>
            <a:endParaRPr lang="vi-VN" altLang="en-US" sz="2800" b="1" dirty="0">
              <a:latin typeface="+mj-lt"/>
            </a:endParaRPr>
          </a:p>
          <a:p>
            <a:pPr algn="ctr">
              <a:defRPr/>
            </a:pPr>
            <a:r>
              <a:rPr lang="vi-VN" altLang="en-US" sz="2800" b="1" i="1" dirty="0">
                <a:latin typeface="+mj-lt"/>
              </a:rPr>
              <a:t>Làn thu thủy nét xuân sơn,</a:t>
            </a:r>
            <a:endParaRPr lang="vi-VN" altLang="en-US" sz="2800" b="1" dirty="0">
              <a:latin typeface="+mj-lt"/>
            </a:endParaRPr>
          </a:p>
          <a:p>
            <a:pPr algn="ctr">
              <a:defRPr/>
            </a:pPr>
            <a:r>
              <a:rPr lang="vi-VN" altLang="en-US" sz="2800" b="1" i="1" dirty="0">
                <a:latin typeface="+mj-lt"/>
              </a:rPr>
              <a:t>Hoa ghen thua thắm liễu hờn kém xanh.</a:t>
            </a:r>
            <a:endParaRPr lang="vi-VN" altLang="en-US" sz="2800" b="1" dirty="0">
              <a:latin typeface="+mj-lt"/>
            </a:endParaRPr>
          </a:p>
          <a:p>
            <a:pPr algn="ctr">
              <a:defRPr/>
            </a:pPr>
            <a:r>
              <a:rPr lang="vi-VN" altLang="en-US" sz="2800" b="1" i="1" dirty="0">
                <a:latin typeface="+mj-lt"/>
              </a:rPr>
              <a:t>Một hai nghiêng nước nghiêng thành,</a:t>
            </a:r>
            <a:endParaRPr lang="vi-VN" altLang="en-US" sz="2800" b="1" dirty="0">
              <a:latin typeface="+mj-lt"/>
            </a:endParaRPr>
          </a:p>
          <a:p>
            <a:pPr algn="ctr">
              <a:defRPr/>
            </a:pPr>
            <a:r>
              <a:rPr lang="vi-VN" altLang="en-US" sz="2800" b="1" i="1" dirty="0">
                <a:latin typeface="+mj-lt"/>
              </a:rPr>
              <a:t>Sắc đành đòi một tài đành họa hai.</a:t>
            </a:r>
            <a:endParaRPr lang="vi-VN" altLang="en-US" sz="2800" b="1" dirty="0">
              <a:latin typeface="+mj-lt"/>
            </a:endParaRPr>
          </a:p>
          <a:p>
            <a:pPr algn="ctr">
              <a:defRPr/>
            </a:pPr>
            <a:r>
              <a:rPr lang="vi-VN" altLang="en-US" sz="2800" b="1" i="1" dirty="0">
                <a:latin typeface="+mj-lt"/>
              </a:rPr>
              <a:t>Thông minh vốn sẵn tính trời,</a:t>
            </a:r>
            <a:endParaRPr lang="vi-VN" altLang="en-US" sz="2800" b="1" dirty="0">
              <a:latin typeface="+mj-lt"/>
            </a:endParaRPr>
          </a:p>
          <a:p>
            <a:pPr algn="ctr">
              <a:defRPr/>
            </a:pPr>
            <a:r>
              <a:rPr lang="vi-VN" altLang="en-US" sz="2800" b="1" i="1" dirty="0">
                <a:latin typeface="+mj-lt"/>
              </a:rPr>
              <a:t>Pha nghề thi họa đủ mùi ca ngâm.</a:t>
            </a:r>
            <a:endParaRPr lang="vi-VN" altLang="en-US" sz="2800" b="1" dirty="0">
              <a:latin typeface="+mj-lt"/>
            </a:endParaRPr>
          </a:p>
          <a:p>
            <a:pPr algn="ctr">
              <a:defRPr/>
            </a:pPr>
            <a:r>
              <a:rPr lang="vi-VN" altLang="en-US" sz="2800" b="1" i="1" dirty="0">
                <a:latin typeface="+mj-lt"/>
              </a:rPr>
              <a:t>Cung thương làu bậc ngũ âm,</a:t>
            </a:r>
            <a:endParaRPr lang="vi-VN" altLang="en-US" sz="2800" b="1" dirty="0">
              <a:latin typeface="+mj-lt"/>
            </a:endParaRPr>
          </a:p>
          <a:p>
            <a:pPr algn="ctr">
              <a:defRPr/>
            </a:pPr>
            <a:r>
              <a:rPr lang="vi-VN" altLang="en-US" sz="2800" b="1" i="1" dirty="0">
                <a:latin typeface="+mj-lt"/>
              </a:rPr>
              <a:t>Nghề riêng ăn đứt hồ cầm một trương.</a:t>
            </a:r>
            <a:endParaRPr lang="vi-VN" altLang="en-US" sz="2800" b="1" dirty="0">
              <a:latin typeface="+mj-lt"/>
            </a:endParaRPr>
          </a:p>
          <a:p>
            <a:pPr algn="ctr">
              <a:defRPr/>
            </a:pPr>
            <a:r>
              <a:rPr lang="vi-VN" altLang="en-US" sz="2800" b="1" i="1" dirty="0">
                <a:latin typeface="+mj-lt"/>
              </a:rPr>
              <a:t>Khúc nhà tay lựa nên chương,</a:t>
            </a:r>
            <a:endParaRPr lang="vi-VN" altLang="en-US" sz="2800" b="1" dirty="0">
              <a:latin typeface="+mj-lt"/>
            </a:endParaRPr>
          </a:p>
          <a:p>
            <a:pPr algn="ctr">
              <a:defRPr/>
            </a:pPr>
            <a:r>
              <a:rPr lang="vi-VN" altLang="en-US" sz="2800" b="1" i="1" dirty="0">
                <a:latin typeface="+mj-lt"/>
              </a:rPr>
              <a:t>Một thiên “bạc mệnh” lại càng não nhân.</a:t>
            </a:r>
            <a:endParaRPr lang="vi-VN" altLang="en-US" sz="2800" b="1" dirty="0">
              <a:latin typeface="+mj-lt"/>
            </a:endParaRPr>
          </a:p>
        </p:txBody>
      </p:sp>
    </p:spTree>
    <p:extLst>
      <p:ext uri="{BB962C8B-B14F-4D97-AF65-F5344CB8AC3E}">
        <p14:creationId xmlns:p14="http://schemas.microsoft.com/office/powerpoint/2010/main" val="1488108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a:extLst>
              <a:ext uri="{FF2B5EF4-FFF2-40B4-BE49-F238E27FC236}">
                <a16:creationId xmlns="" xmlns:a16="http://schemas.microsoft.com/office/drawing/2014/main" id="{D6708B61-AFC6-4FA0-A9A5-BB468E6B462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484" t="24028" r="25469" b="12916"/>
          <a:stretch/>
        </p:blipFill>
        <p:spPr bwMode="auto">
          <a:xfrm>
            <a:off x="0" y="0"/>
            <a:ext cx="1219031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69d31946a04b771fcefca35c">
            <a:extLst>
              <a:ext uri="{FF2B5EF4-FFF2-40B4-BE49-F238E27FC236}">
                <a16:creationId xmlns="" xmlns:a16="http://schemas.microsoft.com/office/drawing/2014/main" id="{BA0E7A0C-A6A2-4C29-8521-B515DF4DCA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529" y="0"/>
            <a:ext cx="4687887"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 xmlns:a16="http://schemas.microsoft.com/office/drawing/2014/main" id="{7FCD656B-863C-415F-9DBB-E96420864609}"/>
              </a:ext>
            </a:extLst>
          </p:cNvPr>
          <p:cNvSpPr/>
          <p:nvPr/>
        </p:nvSpPr>
        <p:spPr>
          <a:xfrm>
            <a:off x="5295900" y="619125"/>
            <a:ext cx="2686050" cy="2600325"/>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err="1">
                <a:solidFill>
                  <a:schemeClr val="tx1"/>
                </a:solidFill>
                <a:latin typeface="#9Slide03 Arima Madurai Black" panose="00000A00000000000000" pitchFamily="2" charset="0"/>
                <a:cs typeface="#9Slide03 Arima Madurai Black" panose="00000A00000000000000" pitchFamily="2" charset="0"/>
              </a:rPr>
              <a:t>Nghệ</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thuật</a:t>
            </a:r>
            <a:r>
              <a:rPr lang="en-US" sz="3000" dirty="0">
                <a:solidFill>
                  <a:schemeClr val="tx1"/>
                </a:solidFill>
                <a:latin typeface="#9Slide03 Arima Madurai Black" panose="00000A00000000000000" pitchFamily="2" charset="0"/>
                <a:cs typeface="#9Slide03 Arima Madurai Black" panose="00000A00000000000000" pitchFamily="2" charset="0"/>
              </a:rPr>
              <a:t> so </a:t>
            </a:r>
            <a:r>
              <a:rPr lang="en-US" sz="3000" dirty="0" err="1">
                <a:solidFill>
                  <a:schemeClr val="tx1"/>
                </a:solidFill>
                <a:latin typeface="#9Slide03 Arima Madurai Black" panose="00000A00000000000000" pitchFamily="2" charset="0"/>
                <a:cs typeface="#9Slide03 Arima Madurai Black" panose="00000A00000000000000" pitchFamily="2" charset="0"/>
              </a:rPr>
              <a:t>sánh</a:t>
            </a:r>
            <a:r>
              <a:rPr lang="en-US" sz="3000" dirty="0">
                <a:solidFill>
                  <a:schemeClr val="tx1"/>
                </a:solidFill>
                <a:latin typeface="#9Slide03 Arima Madurai Black" panose="00000A00000000000000" pitchFamily="2" charset="0"/>
                <a:cs typeface="#9Slide03 Arima Madurai Black" panose="00000A00000000000000" pitchFamily="2" charset="0"/>
              </a:rPr>
              <a:t> h</a:t>
            </a:r>
            <a:r>
              <a:rPr lang="vi-VN" sz="3000" dirty="0">
                <a:solidFill>
                  <a:schemeClr val="tx1"/>
                </a:solidFill>
                <a:latin typeface="#9Slide03 Arima Madurai Black" panose="00000A00000000000000" pitchFamily="2" charset="0"/>
                <a:cs typeface="#9Slide03 Arima Madurai Black" panose="00000A00000000000000" pitchFamily="2" charset="0"/>
              </a:rPr>
              <a:t>ơ</a:t>
            </a:r>
            <a:r>
              <a:rPr lang="en-US" sz="3000" dirty="0">
                <a:solidFill>
                  <a:schemeClr val="tx1"/>
                </a:solidFill>
                <a:latin typeface="#9Slide03 Arima Madurai Black" panose="00000A00000000000000" pitchFamily="2" charset="0"/>
                <a:cs typeface="#9Slide03 Arima Madurai Black" panose="00000A00000000000000" pitchFamily="2" charset="0"/>
              </a:rPr>
              <a:t>n: “</a:t>
            </a:r>
            <a:r>
              <a:rPr lang="en-US" sz="3000" dirty="0" err="1">
                <a:solidFill>
                  <a:schemeClr val="tx1"/>
                </a:solidFill>
                <a:latin typeface="#9Slide03 Arima Madurai Black" panose="00000A00000000000000" pitchFamily="2" charset="0"/>
                <a:cs typeface="#9Slide03 Arima Madurai Black" panose="00000A00000000000000" pitchFamily="2" charset="0"/>
              </a:rPr>
              <a:t>càng</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sắc</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sảo</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mặn</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mà</a:t>
            </a:r>
            <a:r>
              <a:rPr lang="en-US" sz="3000" dirty="0">
                <a:solidFill>
                  <a:schemeClr val="tx1"/>
                </a:solidFill>
                <a:latin typeface="#9Slide03 Arima Madurai Black" panose="00000A00000000000000" pitchFamily="2" charset="0"/>
                <a:cs typeface="#9Slide03 Arima Madurai Black" panose="00000A00000000000000" pitchFamily="2" charset="0"/>
              </a:rPr>
              <a:t>”</a:t>
            </a:r>
            <a:endParaRPr lang="en-SG" sz="3000" dirty="0">
              <a:solidFill>
                <a:schemeClr val="tx1"/>
              </a:solidFill>
              <a:latin typeface="#9Slide03 Arima Madurai Black" panose="00000A00000000000000" pitchFamily="2" charset="0"/>
              <a:cs typeface="#9Slide03 Arima Madurai Black" panose="00000A00000000000000" pitchFamily="2" charset="0"/>
            </a:endParaRPr>
          </a:p>
        </p:txBody>
      </p:sp>
      <p:sp>
        <p:nvSpPr>
          <p:cNvPr id="6" name="Rectangle: Rounded Corners 5">
            <a:extLst>
              <a:ext uri="{FF2B5EF4-FFF2-40B4-BE49-F238E27FC236}">
                <a16:creationId xmlns="" xmlns:a16="http://schemas.microsoft.com/office/drawing/2014/main" id="{AE1D01D1-10F0-4542-B792-A3BCD7FD6025}"/>
              </a:ext>
            </a:extLst>
          </p:cNvPr>
          <p:cNvSpPr/>
          <p:nvPr/>
        </p:nvSpPr>
        <p:spPr>
          <a:xfrm>
            <a:off x="8810625" y="657224"/>
            <a:ext cx="2686050" cy="2600325"/>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err="1">
                <a:solidFill>
                  <a:schemeClr val="tx1"/>
                </a:solidFill>
                <a:latin typeface="#9Slide03 Arima Madurai Black" panose="00000A00000000000000" pitchFamily="2" charset="0"/>
                <a:cs typeface="#9Slide03 Arima Madurai Black" panose="00000A00000000000000" pitchFamily="2" charset="0"/>
              </a:rPr>
              <a:t>Thủ</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pháp</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vẽ</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mây</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nẩy</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trăng</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trong</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văn</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học</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trung</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đại</a:t>
            </a:r>
            <a:endParaRPr lang="en-SG" sz="3000" dirty="0">
              <a:solidFill>
                <a:schemeClr val="tx1"/>
              </a:solidFill>
              <a:latin typeface="#9Slide03 Arima Madurai Black" panose="00000A00000000000000" pitchFamily="2" charset="0"/>
              <a:cs typeface="#9Slide03 Arima Madurai Black" panose="00000A00000000000000" pitchFamily="2" charset="0"/>
            </a:endParaRPr>
          </a:p>
        </p:txBody>
      </p:sp>
      <p:sp>
        <p:nvSpPr>
          <p:cNvPr id="7" name="Rectangle: Rounded Corners 6">
            <a:extLst>
              <a:ext uri="{FF2B5EF4-FFF2-40B4-BE49-F238E27FC236}">
                <a16:creationId xmlns="" xmlns:a16="http://schemas.microsoft.com/office/drawing/2014/main" id="{18154633-5864-40CE-ABE8-37E68113387B}"/>
              </a:ext>
            </a:extLst>
          </p:cNvPr>
          <p:cNvSpPr/>
          <p:nvPr/>
        </p:nvSpPr>
        <p:spPr>
          <a:xfrm>
            <a:off x="5295900" y="4324351"/>
            <a:ext cx="6227196" cy="2009775"/>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err="1">
                <a:solidFill>
                  <a:schemeClr val="tx1"/>
                </a:solidFill>
                <a:latin typeface="#9Slide03 Arima Madurai Black" panose="00000A00000000000000" pitchFamily="2" charset="0"/>
                <a:cs typeface="#9Slide03 Arima Madurai Black" panose="00000A00000000000000" pitchFamily="2" charset="0"/>
              </a:rPr>
              <a:t>Nhan</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sắc</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mặn</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mà</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rực</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rỡ</a:t>
            </a:r>
            <a:r>
              <a:rPr lang="en-US" sz="3000" dirty="0">
                <a:solidFill>
                  <a:schemeClr val="tx1"/>
                </a:solidFill>
                <a:latin typeface="#9Slide03 Arima Madurai Black" panose="00000A00000000000000" pitchFamily="2" charset="0"/>
                <a:cs typeface="#9Slide03 Arima Madurai Black" panose="00000A00000000000000" pitchFamily="2" charset="0"/>
              </a:rPr>
              <a:t>, t</a:t>
            </a:r>
            <a:r>
              <a:rPr lang="vi-VN" sz="3000" dirty="0">
                <a:solidFill>
                  <a:schemeClr val="tx1"/>
                </a:solidFill>
                <a:latin typeface="#9Slide03 Arima Madurai Black" panose="00000A00000000000000" pitchFamily="2" charset="0"/>
                <a:cs typeface="#9Slide03 Arima Madurai Black" panose="00000A00000000000000" pitchFamily="2" charset="0"/>
              </a:rPr>
              <a:t>ư</a:t>
            </a:r>
            <a:r>
              <a:rPr lang="en-US" sz="3000" dirty="0" err="1">
                <a:solidFill>
                  <a:schemeClr val="tx1"/>
                </a:solidFill>
                <a:latin typeface="#9Slide03 Arima Madurai Black" panose="00000A00000000000000" pitchFamily="2" charset="0"/>
                <a:cs typeface="#9Slide03 Arima Madurai Black" panose="00000A00000000000000" pitchFamily="2" charset="0"/>
              </a:rPr>
              <a:t>ơi</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thắm</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của</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Kiều</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luôn</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đi</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liền</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với</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cái</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sắc</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sảo</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thông</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minh</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của</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trí</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tuệ</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tài</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năng</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tâm</a:t>
            </a:r>
            <a:r>
              <a:rPr lang="en-US" sz="3000" dirty="0">
                <a:solidFill>
                  <a:schemeClr val="tx1"/>
                </a:solidFill>
                <a:latin typeface="#9Slide03 Arima Madurai Black" panose="00000A00000000000000" pitchFamily="2" charset="0"/>
                <a:cs typeface="#9Slide03 Arima Madurai Black" panose="00000A00000000000000" pitchFamily="2" charset="0"/>
              </a:rPr>
              <a:t> </a:t>
            </a:r>
            <a:r>
              <a:rPr lang="en-US" sz="3000" dirty="0" err="1">
                <a:solidFill>
                  <a:schemeClr val="tx1"/>
                </a:solidFill>
                <a:latin typeface="#9Slide03 Arima Madurai Black" panose="00000A00000000000000" pitchFamily="2" charset="0"/>
                <a:cs typeface="#9Slide03 Arima Madurai Black" panose="00000A00000000000000" pitchFamily="2" charset="0"/>
              </a:rPr>
              <a:t>hồn</a:t>
            </a:r>
            <a:endParaRPr lang="en-SG" sz="3000" dirty="0">
              <a:solidFill>
                <a:schemeClr val="tx1"/>
              </a:solidFill>
              <a:latin typeface="#9Slide03 Arima Madurai Black" panose="00000A00000000000000" pitchFamily="2" charset="0"/>
              <a:cs typeface="#9Slide03 Arima Madurai Black" panose="00000A00000000000000" pitchFamily="2" charset="0"/>
            </a:endParaRPr>
          </a:p>
        </p:txBody>
      </p:sp>
      <p:cxnSp>
        <p:nvCxnSpPr>
          <p:cNvPr id="8" name="Straight Arrow Connector 7">
            <a:extLst>
              <a:ext uri="{FF2B5EF4-FFF2-40B4-BE49-F238E27FC236}">
                <a16:creationId xmlns="" xmlns:a16="http://schemas.microsoft.com/office/drawing/2014/main" id="{7515E952-A1FB-453C-9C7B-38DC8672CD0D}"/>
              </a:ext>
            </a:extLst>
          </p:cNvPr>
          <p:cNvCxnSpPr>
            <a:stCxn id="3" idx="2"/>
            <a:endCxn id="7" idx="0"/>
          </p:cNvCxnSpPr>
          <p:nvPr/>
        </p:nvCxnSpPr>
        <p:spPr>
          <a:xfrm>
            <a:off x="6638925" y="3219450"/>
            <a:ext cx="1770573" cy="110490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 xmlns:a16="http://schemas.microsoft.com/office/drawing/2014/main" id="{8E66F54D-D585-4F64-8C47-341A6E72914C}"/>
              </a:ext>
            </a:extLst>
          </p:cNvPr>
          <p:cNvCxnSpPr>
            <a:cxnSpLocks/>
            <a:stCxn id="6" idx="2"/>
            <a:endCxn id="7" idx="0"/>
          </p:cNvCxnSpPr>
          <p:nvPr/>
        </p:nvCxnSpPr>
        <p:spPr>
          <a:xfrm flipH="1">
            <a:off x="8409498" y="3257549"/>
            <a:ext cx="1744152" cy="106680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6372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par>
                                <p:cTn id="18" presetID="14" presetClass="entr" presetSubtype="1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randombar(horizontal)">
                                      <p:cBhvr>
                                        <p:cTn id="20" dur="500"/>
                                        <p:tgtEl>
                                          <p:spTgt spid="10"/>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randombar(horizontal)">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Chỗ dành sẵn cho Nội dung 6">
            <a:extLst>
              <a:ext uri="{FF2B5EF4-FFF2-40B4-BE49-F238E27FC236}">
                <a16:creationId xmlns="" xmlns:a16="http://schemas.microsoft.com/office/drawing/2014/main" id="{41280629-4D73-4538-A591-20BBBA2921DE}"/>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t="22039" r="1" b="23794"/>
          <a:stretch/>
        </p:blipFill>
        <p:spPr>
          <a:xfrm>
            <a:off x="6083786" y="-168318"/>
            <a:ext cx="6261330" cy="3932313"/>
          </a:xfrm>
          <a:prstGeom prst="rect">
            <a:avLst/>
          </a:prstGeom>
          <a:effectLst>
            <a:softEdge rad="533400"/>
          </a:effectLst>
        </p:spPr>
      </p:pic>
      <p:pic>
        <p:nvPicPr>
          <p:cNvPr id="9" name="Hình ảnh 8" descr="Ảnh có chứa nước, sông, hồ, thiên nhiên&#10;&#10;Mô tả được tạo với mức tin cậy rất cao">
            <a:extLst>
              <a:ext uri="{FF2B5EF4-FFF2-40B4-BE49-F238E27FC236}">
                <a16:creationId xmlns="" xmlns:a16="http://schemas.microsoft.com/office/drawing/2014/main" id="{99E44B4D-A114-4B42-885C-8C42E1F72D42}"/>
              </a:ext>
            </a:extLst>
          </p:cNvPr>
          <p:cNvPicPr>
            <a:picLocks noChangeAspect="1"/>
          </p:cNvPicPr>
          <p:nvPr/>
        </p:nvPicPr>
        <p:blipFill rotWithShape="1">
          <a:blip r:embed="rId4">
            <a:extLst>
              <a:ext uri="{28A0092B-C50C-407E-A947-70E740481C1C}">
                <a14:useLocalDpi xmlns:a14="http://schemas.microsoft.com/office/drawing/2010/main" val="0"/>
              </a:ext>
            </a:extLst>
          </a:blip>
          <a:srcRect t="3120" b="6685"/>
          <a:stretch/>
        </p:blipFill>
        <p:spPr>
          <a:xfrm>
            <a:off x="6089904" y="2487168"/>
            <a:ext cx="6263640" cy="4215384"/>
          </a:xfrm>
          <a:prstGeom prst="rect">
            <a:avLst/>
          </a:prstGeom>
          <a:effectLst>
            <a:softEdge rad="533400"/>
          </a:effectLst>
        </p:spPr>
      </p:pic>
      <p:pic>
        <p:nvPicPr>
          <p:cNvPr id="17" name="Picture 16">
            <a:extLst>
              <a:ext uri="{FF2B5EF4-FFF2-40B4-BE49-F238E27FC236}">
                <a16:creationId xmlns="" xmlns:a16="http://schemas.microsoft.com/office/drawing/2014/main" id="{22901FED-4FC9-4ED5-8123-C98BCD1616BA}"/>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êu đề 1">
            <a:extLst>
              <a:ext uri="{FF2B5EF4-FFF2-40B4-BE49-F238E27FC236}">
                <a16:creationId xmlns="" xmlns:a16="http://schemas.microsoft.com/office/drawing/2014/main" id="{5888B2DE-6C84-4E52-A74F-82CBDCB0F64C}"/>
              </a:ext>
            </a:extLst>
          </p:cNvPr>
          <p:cNvSpPr>
            <a:spLocks noGrp="1"/>
          </p:cNvSpPr>
          <p:nvPr>
            <p:ph type="title"/>
          </p:nvPr>
        </p:nvSpPr>
        <p:spPr>
          <a:xfrm>
            <a:off x="1280150" y="435513"/>
            <a:ext cx="4803636" cy="1311664"/>
          </a:xfrm>
        </p:spPr>
        <p:txBody>
          <a:bodyPr>
            <a:normAutofit/>
          </a:bodyPr>
          <a:lstStyle/>
          <a:p>
            <a:r>
              <a:rPr lang="en-BZ" sz="6600" b="1" dirty="0" err="1">
                <a:solidFill>
                  <a:srgbClr val="FF0000"/>
                </a:solidFill>
                <a:latin typeface="#9Slide03 Arima Madurai Black" panose="00000A00000000000000" pitchFamily="2" charset="0"/>
                <a:cs typeface="#9Slide03 Arima Madurai Black" panose="00000A00000000000000" pitchFamily="2" charset="0"/>
              </a:rPr>
              <a:t>Đôi</a:t>
            </a:r>
            <a:r>
              <a:rPr lang="en-BZ" sz="6600" b="1" dirty="0">
                <a:solidFill>
                  <a:srgbClr val="FF0000"/>
                </a:solidFill>
                <a:latin typeface="#9Slide03 Arima Madurai Black" panose="00000A00000000000000" pitchFamily="2" charset="0"/>
                <a:cs typeface="#9Slide03 Arima Madurai Black" panose="00000A00000000000000" pitchFamily="2" charset="0"/>
              </a:rPr>
              <a:t> </a:t>
            </a:r>
            <a:r>
              <a:rPr lang="en-BZ" sz="6600" b="1" dirty="0" err="1">
                <a:solidFill>
                  <a:srgbClr val="FF0000"/>
                </a:solidFill>
                <a:latin typeface="#9Slide03 Arima Madurai Black" panose="00000A00000000000000" pitchFamily="2" charset="0"/>
                <a:cs typeface="#9Slide03 Arima Madurai Black" panose="00000A00000000000000" pitchFamily="2" charset="0"/>
              </a:rPr>
              <a:t>mắt</a:t>
            </a:r>
            <a:endParaRPr lang="en-BZ" sz="6600" b="1" dirty="0">
              <a:solidFill>
                <a:srgbClr val="FF0000"/>
              </a:solidFill>
              <a:latin typeface="#9Slide03 Arima Madurai Black" panose="00000A00000000000000" pitchFamily="2" charset="0"/>
              <a:cs typeface="#9Slide03 Arima Madurai Black" panose="00000A00000000000000" pitchFamily="2" charset="0"/>
            </a:endParaRPr>
          </a:p>
        </p:txBody>
      </p:sp>
      <p:sp>
        <p:nvSpPr>
          <p:cNvPr id="14" name="Content Placeholder 13">
            <a:extLst>
              <a:ext uri="{FF2B5EF4-FFF2-40B4-BE49-F238E27FC236}">
                <a16:creationId xmlns="" xmlns:a16="http://schemas.microsoft.com/office/drawing/2014/main" id="{B82C04A4-C3F5-476C-B655-FD3E1B186ECE}"/>
              </a:ext>
            </a:extLst>
          </p:cNvPr>
          <p:cNvSpPr>
            <a:spLocks noGrp="1"/>
          </p:cNvSpPr>
          <p:nvPr>
            <p:ph idx="1"/>
          </p:nvPr>
        </p:nvSpPr>
        <p:spPr>
          <a:xfrm>
            <a:off x="372549" y="1227673"/>
            <a:ext cx="7154434" cy="5889569"/>
          </a:xfrm>
        </p:spPr>
        <p:txBody>
          <a:bodyPr anchor="ctr">
            <a:normAutofit/>
          </a:bodyPr>
          <a:lstStyle/>
          <a:p>
            <a:pPr marL="0" indent="0">
              <a:buNone/>
            </a:pPr>
            <a:r>
              <a:rPr lang="vi-VN" sz="3200" i="1" dirty="0">
                <a:latin typeface="+mj-lt"/>
              </a:rPr>
              <a:t>Đôi </a:t>
            </a:r>
            <a:r>
              <a:rPr lang="vi-VN" sz="3200" i="1" dirty="0" err="1">
                <a:latin typeface="+mj-lt"/>
              </a:rPr>
              <a:t>mắt</a:t>
            </a:r>
            <a:r>
              <a:rPr lang="vi-VN" sz="3200" i="1" dirty="0">
                <a:latin typeface="+mj-lt"/>
              </a:rPr>
              <a:t> kinh </a:t>
            </a:r>
            <a:r>
              <a:rPr lang="vi-VN" sz="3200" i="1" dirty="0" err="1">
                <a:latin typeface="+mj-lt"/>
              </a:rPr>
              <a:t>kỳ</a:t>
            </a:r>
            <a:r>
              <a:rPr lang="vi-VN" sz="3200" i="1" dirty="0">
                <a:latin typeface="+mj-lt"/>
              </a:rPr>
              <a:t> thương </a:t>
            </a:r>
            <a:r>
              <a:rPr lang="vi-VN" sz="3200" i="1" dirty="0" err="1">
                <a:latin typeface="+mj-lt"/>
              </a:rPr>
              <a:t>nhớ</a:t>
            </a:r>
            <a:r>
              <a:rPr lang="vi-VN" sz="3200" i="1" dirty="0">
                <a:latin typeface="+mj-lt"/>
              </a:rPr>
              <a:t> ai ? </a:t>
            </a:r>
            <a:br>
              <a:rPr lang="vi-VN" sz="3200" i="1" dirty="0">
                <a:latin typeface="+mj-lt"/>
              </a:rPr>
            </a:br>
            <a:r>
              <a:rPr lang="vi-VN" sz="3200" i="1" dirty="0" err="1">
                <a:latin typeface="+mj-lt"/>
              </a:rPr>
              <a:t>Mà</a:t>
            </a:r>
            <a:r>
              <a:rPr lang="vi-VN" sz="3200" i="1" dirty="0">
                <a:latin typeface="+mj-lt"/>
              </a:rPr>
              <a:t> sao </a:t>
            </a:r>
            <a:r>
              <a:rPr lang="vi-VN" sz="3200" i="1" dirty="0" err="1">
                <a:latin typeface="+mj-lt"/>
              </a:rPr>
              <a:t>ướt</a:t>
            </a:r>
            <a:r>
              <a:rPr lang="vi-VN" sz="3200" i="1" dirty="0">
                <a:latin typeface="+mj-lt"/>
              </a:rPr>
              <a:t> </a:t>
            </a:r>
            <a:r>
              <a:rPr lang="vi-VN" sz="3200" i="1" dirty="0" err="1">
                <a:latin typeface="+mj-lt"/>
              </a:rPr>
              <a:t>quá</a:t>
            </a:r>
            <a:r>
              <a:rPr lang="vi-VN" sz="3200" i="1" dirty="0">
                <a:latin typeface="+mj-lt"/>
              </a:rPr>
              <a:t> </a:t>
            </a:r>
            <a:r>
              <a:rPr lang="vi-VN" sz="3200" i="1" dirty="0" err="1">
                <a:latin typeface="+mj-lt"/>
              </a:rPr>
              <a:t>bờ</a:t>
            </a:r>
            <a:r>
              <a:rPr lang="vi-VN" sz="3200" i="1" dirty="0">
                <a:latin typeface="+mj-lt"/>
              </a:rPr>
              <a:t> mi </a:t>
            </a:r>
            <a:r>
              <a:rPr lang="vi-VN" sz="3200" i="1" dirty="0" err="1">
                <a:latin typeface="+mj-lt"/>
              </a:rPr>
              <a:t>dài</a:t>
            </a:r>
            <a:r>
              <a:rPr lang="vi-VN" sz="3200" i="1" dirty="0">
                <a:latin typeface="+mj-lt"/>
              </a:rPr>
              <a:t> </a:t>
            </a:r>
            <a:br>
              <a:rPr lang="vi-VN" sz="3200" i="1" dirty="0">
                <a:latin typeface="+mj-lt"/>
              </a:rPr>
            </a:br>
            <a:r>
              <a:rPr lang="vi-VN" sz="3200" i="1" dirty="0" err="1">
                <a:latin typeface="+mj-lt"/>
              </a:rPr>
              <a:t>Trời</a:t>
            </a:r>
            <a:r>
              <a:rPr lang="vi-VN" sz="3200" i="1" dirty="0">
                <a:latin typeface="+mj-lt"/>
              </a:rPr>
              <a:t> mây </a:t>
            </a:r>
            <a:r>
              <a:rPr lang="vi-VN" sz="3200" i="1" dirty="0" err="1">
                <a:latin typeface="+mj-lt"/>
              </a:rPr>
              <a:t>vời</a:t>
            </a:r>
            <a:r>
              <a:rPr lang="vi-VN" sz="3200" i="1" dirty="0">
                <a:latin typeface="+mj-lt"/>
              </a:rPr>
              <a:t> </a:t>
            </a:r>
            <a:r>
              <a:rPr lang="vi-VN" sz="3200" i="1" dirty="0" err="1">
                <a:latin typeface="+mj-lt"/>
              </a:rPr>
              <a:t>vợi</a:t>
            </a:r>
            <a:r>
              <a:rPr lang="vi-VN" sz="3200" i="1" dirty="0">
                <a:latin typeface="+mj-lt"/>
              </a:rPr>
              <a:t> </a:t>
            </a:r>
            <a:r>
              <a:rPr lang="vi-VN" sz="3200" i="1" dirty="0" err="1">
                <a:latin typeface="+mj-lt"/>
              </a:rPr>
              <a:t>buồn</a:t>
            </a:r>
            <a:r>
              <a:rPr lang="vi-VN" sz="3200" i="1" dirty="0">
                <a:latin typeface="+mj-lt"/>
              </a:rPr>
              <a:t> trong </a:t>
            </a:r>
            <a:r>
              <a:rPr lang="vi-VN" sz="3200" i="1" dirty="0" err="1">
                <a:latin typeface="+mj-lt"/>
              </a:rPr>
              <a:t>ấy</a:t>
            </a:r>
            <a:r>
              <a:rPr lang="vi-VN" sz="3200" i="1" dirty="0">
                <a:latin typeface="+mj-lt"/>
              </a:rPr>
              <a:t> </a:t>
            </a:r>
            <a:br>
              <a:rPr lang="vi-VN" sz="3200" i="1" dirty="0">
                <a:latin typeface="+mj-lt"/>
              </a:rPr>
            </a:br>
            <a:r>
              <a:rPr lang="vi-VN" sz="3200" i="1" dirty="0">
                <a:latin typeface="+mj-lt"/>
              </a:rPr>
              <a:t>Xa </a:t>
            </a:r>
            <a:r>
              <a:rPr lang="vi-VN" sz="3200" i="1" dirty="0" err="1">
                <a:latin typeface="+mj-lt"/>
              </a:rPr>
              <a:t>mấy</a:t>
            </a:r>
            <a:r>
              <a:rPr lang="vi-VN" sz="3200" i="1" dirty="0">
                <a:latin typeface="+mj-lt"/>
              </a:rPr>
              <a:t> thu </a:t>
            </a:r>
            <a:r>
              <a:rPr lang="vi-VN" sz="3200" i="1" dirty="0" err="1">
                <a:latin typeface="+mj-lt"/>
              </a:rPr>
              <a:t>rồi</a:t>
            </a:r>
            <a:r>
              <a:rPr lang="vi-VN" sz="3200" i="1" dirty="0">
                <a:latin typeface="+mj-lt"/>
              </a:rPr>
              <a:t> ... Ôi </a:t>
            </a:r>
            <a:r>
              <a:rPr lang="vi-VN" sz="3200" i="1" dirty="0" err="1">
                <a:latin typeface="+mj-lt"/>
              </a:rPr>
              <a:t>vẫn</a:t>
            </a:r>
            <a:r>
              <a:rPr lang="vi-VN" sz="3200" i="1" dirty="0">
                <a:latin typeface="+mj-lt"/>
              </a:rPr>
              <a:t> say !</a:t>
            </a:r>
            <a:r>
              <a:rPr lang="vi-VN" sz="3200" dirty="0">
                <a:latin typeface="+mj-lt"/>
              </a:rPr>
              <a:t/>
            </a:r>
            <a:br>
              <a:rPr lang="vi-VN" sz="3200" dirty="0">
                <a:latin typeface="+mj-lt"/>
              </a:rPr>
            </a:br>
            <a:r>
              <a:rPr lang="en-BZ" sz="3600" dirty="0">
                <a:latin typeface="+mj-lt"/>
              </a:rPr>
              <a:t>                    </a:t>
            </a:r>
            <a:r>
              <a:rPr lang="vi-VN" dirty="0">
                <a:latin typeface="+mj-lt"/>
              </a:rPr>
              <a:t>Đôi </a:t>
            </a:r>
            <a:r>
              <a:rPr lang="vi-VN" dirty="0" err="1">
                <a:latin typeface="+mj-lt"/>
              </a:rPr>
              <a:t>Mắt</a:t>
            </a:r>
            <a:r>
              <a:rPr lang="vi-VN" dirty="0">
                <a:latin typeface="+mj-lt"/>
              </a:rPr>
              <a:t> Kinh </a:t>
            </a:r>
            <a:r>
              <a:rPr lang="vi-VN" dirty="0" err="1">
                <a:latin typeface="+mj-lt"/>
              </a:rPr>
              <a:t>Kỳ</a:t>
            </a:r>
            <a:r>
              <a:rPr lang="vi-VN" dirty="0">
                <a:latin typeface="+mj-lt"/>
              </a:rPr>
              <a:t> (Sông Kiên)</a:t>
            </a:r>
            <a:br>
              <a:rPr lang="vi-VN" dirty="0">
                <a:latin typeface="+mj-lt"/>
              </a:rPr>
            </a:br>
            <a:r>
              <a:rPr lang="vi-VN" sz="3200" i="1" dirty="0">
                <a:latin typeface="+mj-lt"/>
              </a:rPr>
              <a:t>Em </a:t>
            </a:r>
            <a:r>
              <a:rPr lang="vi-VN" sz="3200" i="1" dirty="0" err="1">
                <a:latin typeface="+mj-lt"/>
              </a:rPr>
              <a:t>đẹp</a:t>
            </a:r>
            <a:r>
              <a:rPr lang="vi-VN" sz="3200" i="1" dirty="0">
                <a:latin typeface="+mj-lt"/>
              </a:rPr>
              <a:t> </a:t>
            </a:r>
            <a:r>
              <a:rPr lang="vi-VN" sz="3200" i="1" dirty="0" err="1">
                <a:latin typeface="+mj-lt"/>
              </a:rPr>
              <a:t>thế</a:t>
            </a:r>
            <a:r>
              <a:rPr lang="vi-VN" sz="3200" i="1" dirty="0">
                <a:latin typeface="+mj-lt"/>
              </a:rPr>
              <a:t> </a:t>
            </a:r>
            <a:r>
              <a:rPr lang="vi-VN" sz="3200" i="1" dirty="0" err="1">
                <a:latin typeface="+mj-lt"/>
              </a:rPr>
              <a:t>Pleiku</a:t>
            </a:r>
            <a:r>
              <a:rPr lang="vi-VN" sz="3200" i="1" dirty="0">
                <a:latin typeface="+mj-lt"/>
              </a:rPr>
              <a:t> ơi </a:t>
            </a:r>
            <a:br>
              <a:rPr lang="vi-VN" sz="3200" i="1" dirty="0">
                <a:latin typeface="+mj-lt"/>
              </a:rPr>
            </a:br>
            <a:r>
              <a:rPr lang="vi-VN" sz="3200" i="1" dirty="0" err="1">
                <a:latin typeface="+mj-lt"/>
              </a:rPr>
              <a:t>Trái</a:t>
            </a:r>
            <a:r>
              <a:rPr lang="vi-VN" sz="3200" i="1" dirty="0">
                <a:latin typeface="+mj-lt"/>
              </a:rPr>
              <a:t> tim tôi </a:t>
            </a:r>
            <a:r>
              <a:rPr lang="vi-VN" sz="3200" i="1" dirty="0" err="1">
                <a:latin typeface="+mj-lt"/>
              </a:rPr>
              <a:t>muốn</a:t>
            </a:r>
            <a:r>
              <a:rPr lang="vi-VN" sz="3200" i="1" dirty="0">
                <a:latin typeface="+mj-lt"/>
              </a:rPr>
              <a:t> </a:t>
            </a:r>
            <a:r>
              <a:rPr lang="vi-VN" sz="3200" i="1" dirty="0" err="1">
                <a:latin typeface="+mj-lt"/>
              </a:rPr>
              <a:t>vỡ</a:t>
            </a:r>
            <a:r>
              <a:rPr lang="vi-VN" sz="3200" i="1" dirty="0">
                <a:latin typeface="+mj-lt"/>
              </a:rPr>
              <a:t> tan </a:t>
            </a:r>
            <a:r>
              <a:rPr lang="vi-VN" sz="3200" i="1" dirty="0" err="1">
                <a:latin typeface="+mj-lt"/>
              </a:rPr>
              <a:t>rồi</a:t>
            </a:r>
            <a:r>
              <a:rPr lang="vi-VN" sz="3200" i="1" dirty="0">
                <a:latin typeface="+mj-lt"/>
              </a:rPr>
              <a:t> </a:t>
            </a:r>
            <a:br>
              <a:rPr lang="vi-VN" sz="3200" i="1" dirty="0">
                <a:latin typeface="+mj-lt"/>
              </a:rPr>
            </a:br>
            <a:r>
              <a:rPr lang="vi-VN" sz="3200" i="1" dirty="0">
                <a:latin typeface="+mj-lt"/>
              </a:rPr>
              <a:t>Không </a:t>
            </a:r>
            <a:r>
              <a:rPr lang="vi-VN" sz="3200" i="1" dirty="0" err="1">
                <a:latin typeface="+mj-lt"/>
              </a:rPr>
              <a:t>dám</a:t>
            </a:r>
            <a:r>
              <a:rPr lang="vi-VN" sz="3200" i="1" dirty="0">
                <a:latin typeface="+mj-lt"/>
              </a:rPr>
              <a:t> </a:t>
            </a:r>
            <a:r>
              <a:rPr lang="vi-VN" sz="3200" i="1" dirty="0" err="1">
                <a:latin typeface="+mj-lt"/>
              </a:rPr>
              <a:t>nhìn</a:t>
            </a:r>
            <a:r>
              <a:rPr lang="vi-VN" sz="3200" i="1" dirty="0">
                <a:latin typeface="+mj-lt"/>
              </a:rPr>
              <a:t> </a:t>
            </a:r>
            <a:r>
              <a:rPr lang="vi-VN" sz="3200" i="1" dirty="0" err="1">
                <a:latin typeface="+mj-lt"/>
              </a:rPr>
              <a:t>vào</a:t>
            </a:r>
            <a:r>
              <a:rPr lang="vi-VN" sz="3200" i="1" dirty="0">
                <a:latin typeface="+mj-lt"/>
              </a:rPr>
              <a:t> đôi </a:t>
            </a:r>
            <a:r>
              <a:rPr lang="vi-VN" sz="3200" i="1" dirty="0" err="1">
                <a:latin typeface="+mj-lt"/>
              </a:rPr>
              <a:t>mắt</a:t>
            </a:r>
            <a:r>
              <a:rPr lang="vi-VN" sz="3200" i="1" dirty="0">
                <a:latin typeface="+mj-lt"/>
              </a:rPr>
              <a:t> </a:t>
            </a:r>
            <a:r>
              <a:rPr lang="vi-VN" sz="3200" i="1" dirty="0" err="1">
                <a:latin typeface="+mj-lt"/>
              </a:rPr>
              <a:t>ấy</a:t>
            </a:r>
            <a:r>
              <a:rPr lang="vi-VN" sz="3200" i="1" dirty="0">
                <a:latin typeface="+mj-lt"/>
              </a:rPr>
              <a:t> </a:t>
            </a:r>
            <a:br>
              <a:rPr lang="vi-VN" sz="3200" i="1" dirty="0">
                <a:latin typeface="+mj-lt"/>
              </a:rPr>
            </a:br>
            <a:r>
              <a:rPr lang="vi-VN" sz="3200" i="1" dirty="0">
                <a:latin typeface="+mj-lt"/>
              </a:rPr>
              <a:t>Đôi </a:t>
            </a:r>
            <a:r>
              <a:rPr lang="vi-VN" sz="3200" i="1" dirty="0" err="1">
                <a:latin typeface="+mj-lt"/>
              </a:rPr>
              <a:t>mắt</a:t>
            </a:r>
            <a:r>
              <a:rPr lang="vi-VN" sz="3200" i="1" dirty="0">
                <a:latin typeface="+mj-lt"/>
              </a:rPr>
              <a:t> </a:t>
            </a:r>
            <a:r>
              <a:rPr lang="vi-VN" sz="3200" i="1" dirty="0" err="1">
                <a:latin typeface="+mj-lt"/>
              </a:rPr>
              <a:t>Pleiku</a:t>
            </a:r>
            <a:r>
              <a:rPr lang="vi-VN" sz="3200" i="1" dirty="0">
                <a:latin typeface="+mj-lt"/>
              </a:rPr>
              <a:t> </a:t>
            </a:r>
            <a:r>
              <a:rPr lang="vi-VN" sz="3200" i="1" dirty="0" err="1">
                <a:latin typeface="+mj-lt"/>
              </a:rPr>
              <a:t>biển</a:t>
            </a:r>
            <a:r>
              <a:rPr lang="vi-VN" sz="3200" i="1" dirty="0">
                <a:latin typeface="+mj-lt"/>
              </a:rPr>
              <a:t> </a:t>
            </a:r>
            <a:r>
              <a:rPr lang="en-BZ" sz="3600" b="1" i="1" dirty="0" err="1">
                <a:latin typeface="+mj-lt"/>
              </a:rPr>
              <a:t>hồ</a:t>
            </a:r>
            <a:r>
              <a:rPr lang="en-BZ" sz="3200" i="1" dirty="0">
                <a:latin typeface="+mj-lt"/>
              </a:rPr>
              <a:t> </a:t>
            </a:r>
            <a:r>
              <a:rPr lang="vi-VN" sz="3200" i="1" dirty="0" err="1">
                <a:latin typeface="+mj-lt"/>
              </a:rPr>
              <a:t>đầy</a:t>
            </a:r>
            <a:r>
              <a:rPr lang="vi-VN" sz="3200" i="1" dirty="0">
                <a:latin typeface="+mj-lt"/>
              </a:rPr>
              <a:t> </a:t>
            </a:r>
            <a:r>
              <a:rPr lang="vi-VN" sz="3600" i="1" dirty="0">
                <a:latin typeface="+mj-lt"/>
              </a:rPr>
              <a:t/>
            </a:r>
            <a:br>
              <a:rPr lang="vi-VN" sz="3600" i="1" dirty="0">
                <a:latin typeface="+mj-lt"/>
              </a:rPr>
            </a:br>
            <a:r>
              <a:rPr lang="en-BZ" sz="3200" i="1" dirty="0">
                <a:latin typeface="+mj-lt"/>
              </a:rPr>
              <a:t>                </a:t>
            </a:r>
            <a:r>
              <a:rPr lang="vi-VN" dirty="0">
                <a:latin typeface="+mj-lt"/>
              </a:rPr>
              <a:t>Đôi </a:t>
            </a:r>
            <a:r>
              <a:rPr lang="vi-VN" dirty="0" err="1">
                <a:latin typeface="+mj-lt"/>
              </a:rPr>
              <a:t>Mắt</a:t>
            </a:r>
            <a:r>
              <a:rPr lang="vi-VN" dirty="0">
                <a:latin typeface="+mj-lt"/>
              </a:rPr>
              <a:t> </a:t>
            </a:r>
            <a:r>
              <a:rPr lang="vi-VN" dirty="0" err="1">
                <a:latin typeface="+mj-lt"/>
              </a:rPr>
              <a:t>Pleiku</a:t>
            </a:r>
            <a:r>
              <a:rPr lang="vi-VN" dirty="0">
                <a:latin typeface="+mj-lt"/>
              </a:rPr>
              <a:t> (</a:t>
            </a:r>
            <a:r>
              <a:rPr lang="vi-VN" dirty="0" err="1">
                <a:latin typeface="+mj-lt"/>
              </a:rPr>
              <a:t>Nguyễn</a:t>
            </a:r>
            <a:r>
              <a:rPr lang="vi-VN" dirty="0">
                <a:latin typeface="+mj-lt"/>
              </a:rPr>
              <a:t> </a:t>
            </a:r>
            <a:r>
              <a:rPr lang="vi-VN" dirty="0" err="1">
                <a:latin typeface="+mj-lt"/>
              </a:rPr>
              <a:t>Cường</a:t>
            </a:r>
            <a:r>
              <a:rPr lang="vi-VN" dirty="0">
                <a:latin typeface="+mj-lt"/>
              </a:rPr>
              <a:t>)</a:t>
            </a:r>
            <a:endParaRPr lang="en-US" dirty="0">
              <a:solidFill>
                <a:srgbClr val="000000"/>
              </a:solidFill>
              <a:latin typeface="+mj-lt"/>
            </a:endParaRPr>
          </a:p>
        </p:txBody>
      </p:sp>
    </p:spTree>
    <p:extLst>
      <p:ext uri="{BB962C8B-B14F-4D97-AF65-F5344CB8AC3E}">
        <p14:creationId xmlns:p14="http://schemas.microsoft.com/office/powerpoint/2010/main" val="280450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circle(in)">
                                      <p:cBhvr>
                                        <p:cTn id="14" dur="20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circle(in)">
                                      <p:cBhvr>
                                        <p:cTn id="19"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 xmlns:a16="http://schemas.microsoft.com/office/drawing/2014/main" id="{E91DC736-0EF8-4F87-9146-EBF1D2EE4D3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Vẻ đẹp nhân cách của Thúy Kiều qua đoạn trích Trao duyên">
            <a:extLst>
              <a:ext uri="{FF2B5EF4-FFF2-40B4-BE49-F238E27FC236}">
                <a16:creationId xmlns="" xmlns:a16="http://schemas.microsoft.com/office/drawing/2014/main" id="{CD1D598A-DA76-4573-9B78-DCDEC29D4DC0}"/>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r="5200"/>
          <a:stretch/>
        </p:blipFill>
        <p:spPr bwMode="auto">
          <a:xfrm>
            <a:off x="4803624" y="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 xmlns:a16="http://schemas.microsoft.com/office/drawing/2014/main" id="{097CD68E-23E3-4007-8847-CD0944C4F7B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êu đề 1">
            <a:extLst>
              <a:ext uri="{FF2B5EF4-FFF2-40B4-BE49-F238E27FC236}">
                <a16:creationId xmlns="" xmlns:a16="http://schemas.microsoft.com/office/drawing/2014/main" id="{502A7FEE-B94D-4825-9C12-99751EF2229C}"/>
              </a:ext>
            </a:extLst>
          </p:cNvPr>
          <p:cNvSpPr>
            <a:spLocks noGrp="1"/>
          </p:cNvSpPr>
          <p:nvPr>
            <p:ph type="title"/>
          </p:nvPr>
        </p:nvSpPr>
        <p:spPr>
          <a:xfrm>
            <a:off x="1301425" y="0"/>
            <a:ext cx="6083394" cy="1052946"/>
          </a:xfrm>
        </p:spPr>
        <p:txBody>
          <a:bodyPr vert="horz" lIns="91440" tIns="45720" rIns="91440" bIns="45720" rtlCol="0" anchor="b">
            <a:normAutofit fontScale="90000"/>
          </a:bodyPr>
          <a:lstStyle/>
          <a:p>
            <a:r>
              <a:rPr lang="en-US" sz="4000" dirty="0">
                <a:latin typeface="#9Slide03 Cabin Condensed Bold" panose="00000806000000000000" pitchFamily="2" charset="0"/>
              </a:rPr>
              <a:t>VẺ ĐẸP NGOẠI HÌNH THÚY KIỀU</a:t>
            </a:r>
          </a:p>
        </p:txBody>
      </p:sp>
      <p:sp>
        <p:nvSpPr>
          <p:cNvPr id="75" name="Rectangle 74">
            <a:extLst>
              <a:ext uri="{FF2B5EF4-FFF2-40B4-BE49-F238E27FC236}">
                <a16:creationId xmlns="" xmlns:a16="http://schemas.microsoft.com/office/drawing/2014/main" id="{AF2F604E-43BE-4DC3-B983-E071523364F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7" name="Rectangle 76">
            <a:extLst>
              <a:ext uri="{FF2B5EF4-FFF2-40B4-BE49-F238E27FC236}">
                <a16:creationId xmlns="" xmlns:a16="http://schemas.microsoft.com/office/drawing/2014/main" id="{08C9B587-E65E-4B52-B37C-ABEBB6E8792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 xmlns:a16="http://schemas.microsoft.com/office/drawing/2014/main" id="{40109064-FB93-4E94-9F5C-6FD0382948B4}"/>
              </a:ext>
            </a:extLst>
          </p:cNvPr>
          <p:cNvGrpSpPr/>
          <p:nvPr/>
        </p:nvGrpSpPr>
        <p:grpSpPr>
          <a:xfrm>
            <a:off x="242938" y="1181189"/>
            <a:ext cx="7780921" cy="1961510"/>
            <a:chOff x="0" y="1066"/>
            <a:chExt cx="7780921" cy="1810940"/>
          </a:xfrm>
          <a:solidFill>
            <a:schemeClr val="accent4">
              <a:lumMod val="20000"/>
              <a:lumOff val="80000"/>
            </a:schemeClr>
          </a:solidFill>
        </p:grpSpPr>
        <p:sp>
          <p:nvSpPr>
            <p:cNvPr id="11" name="Rectangle: Rounded Corners 10">
              <a:extLst>
                <a:ext uri="{FF2B5EF4-FFF2-40B4-BE49-F238E27FC236}">
                  <a16:creationId xmlns="" xmlns:a16="http://schemas.microsoft.com/office/drawing/2014/main" id="{DC9AF258-0C74-4F92-BF6E-B818A0D6A4AD}"/>
                </a:ext>
              </a:extLst>
            </p:cNvPr>
            <p:cNvSpPr/>
            <p:nvPr/>
          </p:nvSpPr>
          <p:spPr>
            <a:xfrm>
              <a:off x="0" y="1066"/>
              <a:ext cx="7780921" cy="1810940"/>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2" name="Rectangle: Rounded Corners 4">
              <a:extLst>
                <a:ext uri="{FF2B5EF4-FFF2-40B4-BE49-F238E27FC236}">
                  <a16:creationId xmlns="" xmlns:a16="http://schemas.microsoft.com/office/drawing/2014/main" id="{5EA74AE1-3A54-4A6D-BF35-1B5BB2743665}"/>
                </a:ext>
              </a:extLst>
            </p:cNvPr>
            <p:cNvSpPr txBox="1"/>
            <p:nvPr/>
          </p:nvSpPr>
          <p:spPr>
            <a:xfrm>
              <a:off x="88403" y="89469"/>
              <a:ext cx="7604115" cy="163413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BZ" sz="2800" b="1" kern="1200" dirty="0" err="1">
                  <a:solidFill>
                    <a:schemeClr val="tx1"/>
                  </a:solidFill>
                  <a:latin typeface="Times New Roman" panose="02020603050405020304" pitchFamily="18" charset="0"/>
                  <a:cs typeface="Times New Roman" panose="02020603050405020304" pitchFamily="18" charset="0"/>
                </a:rPr>
                <a:t>Đặc</a:t>
              </a:r>
              <a:r>
                <a:rPr lang="en-BZ" sz="2800" b="1" kern="1200" dirty="0">
                  <a:solidFill>
                    <a:schemeClr val="tx1"/>
                  </a:solidFill>
                  <a:latin typeface="Times New Roman" panose="02020603050405020304" pitchFamily="18" charset="0"/>
                  <a:cs typeface="Times New Roman" panose="02020603050405020304" pitchFamily="18" charset="0"/>
                </a:rPr>
                <a:t> </a:t>
              </a:r>
              <a:r>
                <a:rPr lang="en-BZ" sz="2800" b="1" kern="1200" dirty="0" err="1">
                  <a:solidFill>
                    <a:schemeClr val="tx1"/>
                  </a:solidFill>
                  <a:latin typeface="Times New Roman" panose="02020603050405020304" pitchFamily="18" charset="0"/>
                  <a:cs typeface="Times New Roman" panose="02020603050405020304" pitchFamily="18" charset="0"/>
                </a:rPr>
                <a:t>tả</a:t>
              </a:r>
              <a:r>
                <a:rPr lang="en-BZ" sz="2800" b="1" kern="1200" dirty="0">
                  <a:solidFill>
                    <a:schemeClr val="tx1"/>
                  </a:solidFill>
                  <a:latin typeface="Times New Roman" panose="02020603050405020304" pitchFamily="18" charset="0"/>
                  <a:cs typeface="Times New Roman" panose="02020603050405020304" pitchFamily="18" charset="0"/>
                </a:rPr>
                <a:t> </a:t>
              </a:r>
              <a:r>
                <a:rPr lang="en-BZ" sz="2800" b="1" kern="1200" dirty="0" err="1">
                  <a:solidFill>
                    <a:schemeClr val="tx1"/>
                  </a:solidFill>
                  <a:latin typeface="Times New Roman" panose="02020603050405020304" pitchFamily="18" charset="0"/>
                  <a:cs typeface="Times New Roman" panose="02020603050405020304" pitchFamily="18" charset="0"/>
                </a:rPr>
                <a:t>đôi</a:t>
              </a:r>
              <a:r>
                <a:rPr lang="en-BZ" sz="2800" b="1" kern="1200" dirty="0">
                  <a:solidFill>
                    <a:schemeClr val="tx1"/>
                  </a:solidFill>
                  <a:latin typeface="Times New Roman" panose="02020603050405020304" pitchFamily="18" charset="0"/>
                  <a:cs typeface="Times New Roman" panose="02020603050405020304" pitchFamily="18" charset="0"/>
                </a:rPr>
                <a:t> </a:t>
              </a:r>
              <a:r>
                <a:rPr lang="en-BZ" sz="2800" b="1" kern="1200" dirty="0" err="1">
                  <a:solidFill>
                    <a:schemeClr val="tx1"/>
                  </a:solidFill>
                  <a:latin typeface="Times New Roman" panose="02020603050405020304" pitchFamily="18" charset="0"/>
                  <a:cs typeface="Times New Roman" panose="02020603050405020304" pitchFamily="18" charset="0"/>
                </a:rPr>
                <a:t>mắt</a:t>
              </a:r>
              <a:r>
                <a:rPr lang="en-BZ" sz="2800" b="1" kern="1200" dirty="0">
                  <a:solidFill>
                    <a:schemeClr val="tx1"/>
                  </a:solidFill>
                  <a:latin typeface="Times New Roman" panose="02020603050405020304" pitchFamily="18" charset="0"/>
                  <a:cs typeface="Times New Roman" panose="02020603050405020304" pitchFamily="18" charset="0"/>
                </a:rPr>
                <a:t>: </a:t>
              </a:r>
              <a:r>
                <a:rPr lang="en-BZ" sz="2800" b="0" kern="1200" dirty="0" err="1">
                  <a:solidFill>
                    <a:schemeClr val="tx1"/>
                  </a:solidFill>
                  <a:latin typeface="Times New Roman" panose="02020603050405020304" pitchFamily="18" charset="0"/>
                  <a:cs typeface="Times New Roman" panose="02020603050405020304" pitchFamily="18" charset="0"/>
                </a:rPr>
                <a:t>Ánh</a:t>
              </a:r>
              <a:r>
                <a:rPr lang="en-BZ" sz="2800" b="0" kern="1200" dirty="0">
                  <a:solidFill>
                    <a:schemeClr val="tx1"/>
                  </a:solidFill>
                  <a:latin typeface="Times New Roman" panose="02020603050405020304" pitchFamily="18" charset="0"/>
                  <a:cs typeface="Times New Roman" panose="02020603050405020304" pitchFamily="18" charset="0"/>
                </a:rPr>
                <a:t> </a:t>
              </a:r>
              <a:r>
                <a:rPr lang="en-BZ" sz="2800" b="0" kern="1200" dirty="0" err="1">
                  <a:solidFill>
                    <a:schemeClr val="tx1"/>
                  </a:solidFill>
                  <a:latin typeface="Times New Roman" panose="02020603050405020304" pitchFamily="18" charset="0"/>
                  <a:cs typeface="Times New Roman" panose="02020603050405020304" pitchFamily="18" charset="0"/>
                </a:rPr>
                <a:t>mắt</a:t>
              </a:r>
              <a:r>
                <a:rPr lang="en-BZ" sz="2800" b="0" kern="1200" dirty="0">
                  <a:solidFill>
                    <a:schemeClr val="tx1"/>
                  </a:solidFill>
                  <a:latin typeface="Times New Roman" panose="02020603050405020304" pitchFamily="18" charset="0"/>
                  <a:cs typeface="Times New Roman" panose="02020603050405020304" pitchFamily="18" charset="0"/>
                </a:rPr>
                <a:t> </a:t>
              </a:r>
              <a:r>
                <a:rPr lang="en-BZ" sz="2800" b="0" kern="1200" dirty="0" err="1">
                  <a:solidFill>
                    <a:schemeClr val="tx1"/>
                  </a:solidFill>
                  <a:latin typeface="Times New Roman" panose="02020603050405020304" pitchFamily="18" charset="0"/>
                  <a:cs typeface="Times New Roman" panose="02020603050405020304" pitchFamily="18" charset="0"/>
                </a:rPr>
                <a:t>như</a:t>
              </a:r>
              <a:r>
                <a:rPr lang="en-BZ" sz="2800" b="0" kern="1200" dirty="0">
                  <a:solidFill>
                    <a:schemeClr val="tx1"/>
                  </a:solidFill>
                  <a:latin typeface="Times New Roman" panose="02020603050405020304" pitchFamily="18" charset="0"/>
                  <a:cs typeface="Times New Roman" panose="02020603050405020304" pitchFamily="18" charset="0"/>
                </a:rPr>
                <a:t> </a:t>
              </a:r>
              <a:r>
                <a:rPr lang="en-BZ" sz="2800" b="0" kern="1200" dirty="0" err="1">
                  <a:solidFill>
                    <a:schemeClr val="tx1"/>
                  </a:solidFill>
                  <a:latin typeface="Times New Roman" panose="02020603050405020304" pitchFamily="18" charset="0"/>
                  <a:cs typeface="Times New Roman" panose="02020603050405020304" pitchFamily="18" charset="0"/>
                </a:rPr>
                <a:t>làn</a:t>
              </a:r>
              <a:r>
                <a:rPr lang="en-BZ" sz="2800" b="0" kern="1200" dirty="0">
                  <a:solidFill>
                    <a:schemeClr val="tx1"/>
                  </a:solidFill>
                  <a:latin typeface="Times New Roman" panose="02020603050405020304" pitchFamily="18" charset="0"/>
                  <a:cs typeface="Times New Roman" panose="02020603050405020304" pitchFamily="18" charset="0"/>
                </a:rPr>
                <a:t> </a:t>
              </a:r>
              <a:r>
                <a:rPr lang="en-BZ" sz="2800" b="0" kern="1200" dirty="0" err="1">
                  <a:solidFill>
                    <a:schemeClr val="tx1"/>
                  </a:solidFill>
                  <a:latin typeface="Times New Roman" panose="02020603050405020304" pitchFamily="18" charset="0"/>
                  <a:cs typeface="Times New Roman" panose="02020603050405020304" pitchFamily="18" charset="0"/>
                </a:rPr>
                <a:t>nước</a:t>
              </a:r>
              <a:r>
                <a:rPr lang="en-BZ" sz="2800" b="0" kern="1200" dirty="0">
                  <a:solidFill>
                    <a:schemeClr val="tx1"/>
                  </a:solidFill>
                  <a:latin typeface="Times New Roman" panose="02020603050405020304" pitchFamily="18" charset="0"/>
                  <a:cs typeface="Times New Roman" panose="02020603050405020304" pitchFamily="18" charset="0"/>
                </a:rPr>
                <a:t> </a:t>
              </a:r>
              <a:r>
                <a:rPr lang="en-BZ" sz="2800" b="0" kern="1200" dirty="0" err="1">
                  <a:solidFill>
                    <a:schemeClr val="tx1"/>
                  </a:solidFill>
                  <a:latin typeface="Times New Roman" panose="02020603050405020304" pitchFamily="18" charset="0"/>
                  <a:cs typeface="Times New Roman" panose="02020603050405020304" pitchFamily="18" charset="0"/>
                </a:rPr>
                <a:t>mùa</a:t>
              </a:r>
              <a:r>
                <a:rPr lang="en-BZ" sz="2800" b="0" kern="1200" dirty="0">
                  <a:solidFill>
                    <a:schemeClr val="tx1"/>
                  </a:solidFill>
                  <a:latin typeface="Times New Roman" panose="02020603050405020304" pitchFamily="18" charset="0"/>
                  <a:cs typeface="Times New Roman" panose="02020603050405020304" pitchFamily="18" charset="0"/>
                </a:rPr>
                <a:t> </a:t>
              </a:r>
              <a:r>
                <a:rPr lang="en-BZ" sz="2800" b="0" kern="1200" dirty="0" err="1">
                  <a:solidFill>
                    <a:schemeClr val="tx1"/>
                  </a:solidFill>
                  <a:latin typeface="Times New Roman" panose="02020603050405020304" pitchFamily="18" charset="0"/>
                  <a:cs typeface="Times New Roman" panose="02020603050405020304" pitchFamily="18" charset="0"/>
                </a:rPr>
                <a:t>thu</a:t>
              </a:r>
              <a:r>
                <a:rPr lang="en-BZ" sz="2800" b="0" kern="1200" dirty="0">
                  <a:solidFill>
                    <a:schemeClr val="tx1"/>
                  </a:solidFill>
                  <a:latin typeface="Times New Roman" panose="02020603050405020304" pitchFamily="18" charset="0"/>
                  <a:cs typeface="Times New Roman" panose="02020603050405020304" pitchFamily="18" charset="0"/>
                </a:rPr>
                <a:t> </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Trong</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trẻo</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mơ</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màng</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Lông</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mày</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như</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nét</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núi</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mùa</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xuân</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 Thanh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tao</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cao</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quý</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Đôi</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mắt</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hút</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hồn</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điểm</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nhấn</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trên</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gương</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mặt</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người</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con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gái</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đẹp</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 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Cửa</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sổ</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tâm</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hồn</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soi</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mở</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nội</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tâm</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Thúy</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Kiều</a:t>
              </a:r>
              <a:endParaRPr lang="en-BZ" sz="2800" b="0" kern="1200" dirty="0">
                <a:solidFill>
                  <a:schemeClr val="tx1"/>
                </a:solidFill>
                <a:latin typeface="Times New Roman" panose="02020603050405020304" pitchFamily="18" charset="0"/>
                <a:cs typeface="Times New Roman" panose="02020603050405020304" pitchFamily="18" charset="0"/>
              </a:endParaRPr>
            </a:p>
          </p:txBody>
        </p:sp>
      </p:grpSp>
      <p:grpSp>
        <p:nvGrpSpPr>
          <p:cNvPr id="13" name="Group 12">
            <a:extLst>
              <a:ext uri="{FF2B5EF4-FFF2-40B4-BE49-F238E27FC236}">
                <a16:creationId xmlns="" xmlns:a16="http://schemas.microsoft.com/office/drawing/2014/main" id="{F6F02224-7B8C-4897-8BA7-6F37D72DB228}"/>
              </a:ext>
            </a:extLst>
          </p:cNvPr>
          <p:cNvGrpSpPr/>
          <p:nvPr/>
        </p:nvGrpSpPr>
        <p:grpSpPr>
          <a:xfrm>
            <a:off x="242938" y="3314149"/>
            <a:ext cx="7780921" cy="1737788"/>
            <a:chOff x="0" y="1931074"/>
            <a:chExt cx="7780921" cy="1810940"/>
          </a:xfrm>
          <a:solidFill>
            <a:schemeClr val="accent6">
              <a:lumMod val="20000"/>
              <a:lumOff val="80000"/>
            </a:schemeClr>
          </a:solidFill>
        </p:grpSpPr>
        <p:sp>
          <p:nvSpPr>
            <p:cNvPr id="14" name="Rectangle: Rounded Corners 13">
              <a:extLst>
                <a:ext uri="{FF2B5EF4-FFF2-40B4-BE49-F238E27FC236}">
                  <a16:creationId xmlns="" xmlns:a16="http://schemas.microsoft.com/office/drawing/2014/main" id="{FCFDA427-0877-4EAF-971A-BC469E5BB779}"/>
                </a:ext>
              </a:extLst>
            </p:cNvPr>
            <p:cNvSpPr/>
            <p:nvPr/>
          </p:nvSpPr>
          <p:spPr>
            <a:xfrm>
              <a:off x="0" y="1931074"/>
              <a:ext cx="7780921" cy="1810940"/>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Rectangle: Rounded Corners 4">
              <a:extLst>
                <a:ext uri="{FF2B5EF4-FFF2-40B4-BE49-F238E27FC236}">
                  <a16:creationId xmlns="" xmlns:a16="http://schemas.microsoft.com/office/drawing/2014/main" id="{64EA9C9D-FAFA-4913-9E4B-B4C9FEE632B4}"/>
                </a:ext>
              </a:extLst>
            </p:cNvPr>
            <p:cNvSpPr txBox="1"/>
            <p:nvPr/>
          </p:nvSpPr>
          <p:spPr>
            <a:xfrm>
              <a:off x="88403" y="2019477"/>
              <a:ext cx="7604115" cy="163413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BZ" sz="2800" b="1" kern="1200" dirty="0" err="1">
                  <a:solidFill>
                    <a:schemeClr val="tx1"/>
                  </a:solidFill>
                  <a:latin typeface="Times New Roman" panose="02020603050405020304" pitchFamily="18" charset="0"/>
                  <a:cs typeface="Times New Roman" panose="02020603050405020304" pitchFamily="18" charset="0"/>
                </a:rPr>
                <a:t>Nghệ</a:t>
              </a:r>
              <a:r>
                <a:rPr lang="en-BZ" sz="2800" b="1" kern="1200" dirty="0">
                  <a:solidFill>
                    <a:schemeClr val="tx1"/>
                  </a:solidFill>
                  <a:latin typeface="Times New Roman" panose="02020603050405020304" pitchFamily="18" charset="0"/>
                  <a:cs typeface="Times New Roman" panose="02020603050405020304" pitchFamily="18" charset="0"/>
                </a:rPr>
                <a:t> </a:t>
              </a:r>
              <a:r>
                <a:rPr lang="en-BZ" sz="2800" b="1" kern="1200" dirty="0" err="1">
                  <a:solidFill>
                    <a:schemeClr val="tx1"/>
                  </a:solidFill>
                  <a:latin typeface="Times New Roman" panose="02020603050405020304" pitchFamily="18" charset="0"/>
                  <a:cs typeface="Times New Roman" panose="02020603050405020304" pitchFamily="18" charset="0"/>
                </a:rPr>
                <a:t>thuật</a:t>
              </a:r>
              <a:r>
                <a:rPr lang="en-BZ" sz="2800" b="1" kern="1200" dirty="0">
                  <a:solidFill>
                    <a:schemeClr val="tx1"/>
                  </a:solidFill>
                  <a:latin typeface="Times New Roman" panose="02020603050405020304" pitchFamily="18" charset="0"/>
                  <a:cs typeface="Times New Roman" panose="02020603050405020304" pitchFamily="18" charset="0"/>
                </a:rPr>
                <a:t> </a:t>
              </a:r>
              <a:r>
                <a:rPr lang="en-BZ" sz="2800" b="1" kern="1200" dirty="0" err="1">
                  <a:solidFill>
                    <a:schemeClr val="tx1"/>
                  </a:solidFill>
                  <a:latin typeface="Times New Roman" panose="02020603050405020304" pitchFamily="18" charset="0"/>
                  <a:cs typeface="Times New Roman" panose="02020603050405020304" pitchFamily="18" charset="0"/>
                </a:rPr>
                <a:t>nhân</a:t>
              </a:r>
              <a:r>
                <a:rPr lang="en-BZ" sz="2800" b="1" kern="1200" dirty="0">
                  <a:solidFill>
                    <a:schemeClr val="tx1"/>
                  </a:solidFill>
                  <a:latin typeface="Times New Roman" panose="02020603050405020304" pitchFamily="18" charset="0"/>
                  <a:cs typeface="Times New Roman" panose="02020603050405020304" pitchFamily="18" charset="0"/>
                </a:rPr>
                <a:t> </a:t>
              </a:r>
              <a:r>
                <a:rPr lang="en-BZ" sz="2800" b="1" kern="1200" dirty="0" err="1">
                  <a:solidFill>
                    <a:schemeClr val="tx1"/>
                  </a:solidFill>
                  <a:latin typeface="Times New Roman" panose="02020603050405020304" pitchFamily="18" charset="0"/>
                  <a:cs typeface="Times New Roman" panose="02020603050405020304" pitchFamily="18" charset="0"/>
                </a:rPr>
                <a:t>hóa</a:t>
              </a:r>
              <a:r>
                <a:rPr lang="en-BZ" sz="2800" b="1" kern="1200" dirty="0">
                  <a:solidFill>
                    <a:schemeClr val="tx1"/>
                  </a:solidFill>
                  <a:latin typeface="Times New Roman" panose="02020603050405020304" pitchFamily="18" charset="0"/>
                  <a:cs typeface="Times New Roman" panose="02020603050405020304" pitchFamily="18" charset="0"/>
                </a:rPr>
                <a:t>, so </a:t>
              </a:r>
              <a:r>
                <a:rPr lang="en-BZ" sz="2800" b="1" kern="1200" dirty="0" err="1">
                  <a:solidFill>
                    <a:schemeClr val="tx1"/>
                  </a:solidFill>
                  <a:latin typeface="Times New Roman" panose="02020603050405020304" pitchFamily="18" charset="0"/>
                  <a:cs typeface="Times New Roman" panose="02020603050405020304" pitchFamily="18" charset="0"/>
                </a:rPr>
                <a:t>sánh</a:t>
              </a:r>
              <a:r>
                <a:rPr lang="en-BZ" sz="2800" b="1" kern="1200" dirty="0">
                  <a:solidFill>
                    <a:schemeClr val="tx1"/>
                  </a:solidFill>
                  <a:latin typeface="Times New Roman" panose="02020603050405020304" pitchFamily="18" charset="0"/>
                  <a:cs typeface="Times New Roman" panose="02020603050405020304" pitchFamily="18" charset="0"/>
                </a:rPr>
                <a:t>: </a:t>
              </a:r>
              <a:r>
                <a:rPr lang="en-BZ" sz="2800" b="0" kern="1200" dirty="0" err="1">
                  <a:solidFill>
                    <a:schemeClr val="tx1"/>
                  </a:solidFill>
                  <a:latin typeface="Times New Roman" panose="02020603050405020304" pitchFamily="18" charset="0"/>
                  <a:cs typeface="Times New Roman" panose="02020603050405020304" pitchFamily="18" charset="0"/>
                </a:rPr>
                <a:t>Hoa</a:t>
              </a:r>
              <a:r>
                <a:rPr lang="en-BZ" sz="2800" b="0" kern="1200" dirty="0">
                  <a:solidFill>
                    <a:schemeClr val="tx1"/>
                  </a:solidFill>
                  <a:latin typeface="Times New Roman" panose="02020603050405020304" pitchFamily="18" charset="0"/>
                  <a:cs typeface="Times New Roman" panose="02020603050405020304" pitchFamily="18" charset="0"/>
                </a:rPr>
                <a:t> </a:t>
              </a:r>
              <a:r>
                <a:rPr lang="en-BZ" sz="2800" b="0" kern="1200" dirty="0" err="1">
                  <a:solidFill>
                    <a:schemeClr val="tx1"/>
                  </a:solidFill>
                  <a:latin typeface="Times New Roman" panose="02020603050405020304" pitchFamily="18" charset="0"/>
                  <a:cs typeface="Times New Roman" panose="02020603050405020304" pitchFamily="18" charset="0"/>
                </a:rPr>
                <a:t>ghen</a:t>
              </a:r>
              <a:r>
                <a:rPr lang="en-BZ" sz="2800" b="0" kern="1200" dirty="0">
                  <a:solidFill>
                    <a:schemeClr val="tx1"/>
                  </a:solidFill>
                  <a:latin typeface="Times New Roman" panose="02020603050405020304" pitchFamily="18" charset="0"/>
                  <a:cs typeface="Times New Roman" panose="02020603050405020304" pitchFamily="18" charset="0"/>
                </a:rPr>
                <a:t>, </a:t>
              </a:r>
              <a:r>
                <a:rPr lang="en-BZ" sz="2800" b="0" kern="1200" dirty="0" err="1">
                  <a:solidFill>
                    <a:schemeClr val="tx1"/>
                  </a:solidFill>
                  <a:latin typeface="Times New Roman" panose="02020603050405020304" pitchFamily="18" charset="0"/>
                  <a:cs typeface="Times New Roman" panose="02020603050405020304" pitchFamily="18" charset="0"/>
                </a:rPr>
                <a:t>liễu</a:t>
              </a:r>
              <a:r>
                <a:rPr lang="en-BZ" sz="2800" b="0" kern="1200" dirty="0">
                  <a:solidFill>
                    <a:schemeClr val="tx1"/>
                  </a:solidFill>
                  <a:latin typeface="Times New Roman" panose="02020603050405020304" pitchFamily="18" charset="0"/>
                  <a:cs typeface="Times New Roman" panose="02020603050405020304" pitchFamily="18" charset="0"/>
                </a:rPr>
                <a:t> </a:t>
              </a:r>
              <a:r>
                <a:rPr lang="en-BZ" sz="2800" b="0" kern="1200" dirty="0" err="1">
                  <a:solidFill>
                    <a:schemeClr val="tx1"/>
                  </a:solidFill>
                  <a:latin typeface="Times New Roman" panose="02020603050405020304" pitchFamily="18" charset="0"/>
                  <a:cs typeface="Times New Roman" panose="02020603050405020304" pitchFamily="18" charset="0"/>
                </a:rPr>
                <a:t>hờn</a:t>
              </a:r>
              <a:r>
                <a:rPr lang="en-BZ" sz="2800" b="0" kern="1200" dirty="0">
                  <a:solidFill>
                    <a:schemeClr val="tx1"/>
                  </a:solidFill>
                  <a:latin typeface="Times New Roman" panose="02020603050405020304" pitchFamily="18" charset="0"/>
                  <a:cs typeface="Times New Roman" panose="02020603050405020304" pitchFamily="18" charset="0"/>
                </a:rPr>
                <a:t> </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Vẻ</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đẹp</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tươi</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thắm</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rực</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rỡ</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đầy</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sức</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sống</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tươi</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tắn</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hơn</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hoa</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duyên</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dáng</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hơn</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liễu</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Thiên</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nhiên</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phải</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ghen</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ghét</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đố</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n-BZ" sz="2800" b="0" kern="1200" dirty="0" err="1">
                  <a:solidFill>
                    <a:schemeClr val="tx1"/>
                  </a:solidFill>
                  <a:latin typeface="Times New Roman" panose="02020603050405020304" pitchFamily="18" charset="0"/>
                  <a:cs typeface="Times New Roman" panose="02020603050405020304" pitchFamily="18" charset="0"/>
                  <a:sym typeface="Wingdings" panose="05000000000000000000" pitchFamily="2" charset="2"/>
                </a:rPr>
                <a:t>kj</a:t>
              </a:r>
              <a:endParaRPr lang="en-BZ" sz="2800" b="0" kern="1200" dirty="0">
                <a:solidFill>
                  <a:schemeClr val="tx1"/>
                </a:solidFill>
                <a:latin typeface="Times New Roman" panose="02020603050405020304" pitchFamily="18" charset="0"/>
                <a:cs typeface="Times New Roman" panose="02020603050405020304" pitchFamily="18" charset="0"/>
              </a:endParaRPr>
            </a:p>
          </p:txBody>
        </p:sp>
      </p:grpSp>
      <p:grpSp>
        <p:nvGrpSpPr>
          <p:cNvPr id="16" name="Group 15">
            <a:extLst>
              <a:ext uri="{FF2B5EF4-FFF2-40B4-BE49-F238E27FC236}">
                <a16:creationId xmlns="" xmlns:a16="http://schemas.microsoft.com/office/drawing/2014/main" id="{5F2DD731-C454-495A-AC78-00D266C02C75}"/>
              </a:ext>
            </a:extLst>
          </p:cNvPr>
          <p:cNvGrpSpPr/>
          <p:nvPr/>
        </p:nvGrpSpPr>
        <p:grpSpPr>
          <a:xfrm>
            <a:off x="242937" y="5228025"/>
            <a:ext cx="7780921" cy="1477575"/>
            <a:chOff x="0" y="3651522"/>
            <a:chExt cx="7780921" cy="1810940"/>
          </a:xfrm>
          <a:solidFill>
            <a:schemeClr val="accent2">
              <a:lumMod val="20000"/>
              <a:lumOff val="80000"/>
            </a:schemeClr>
          </a:solidFill>
        </p:grpSpPr>
        <p:sp>
          <p:nvSpPr>
            <p:cNvPr id="17" name="Rectangle: Rounded Corners 16">
              <a:extLst>
                <a:ext uri="{FF2B5EF4-FFF2-40B4-BE49-F238E27FC236}">
                  <a16:creationId xmlns="" xmlns:a16="http://schemas.microsoft.com/office/drawing/2014/main" id="{8E0C961E-7612-4996-8AAD-B0D7CCB5EB2B}"/>
                </a:ext>
              </a:extLst>
            </p:cNvPr>
            <p:cNvSpPr/>
            <p:nvPr/>
          </p:nvSpPr>
          <p:spPr>
            <a:xfrm>
              <a:off x="0" y="3651522"/>
              <a:ext cx="7780921" cy="1810940"/>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8" name="Rectangle: Rounded Corners 4">
              <a:extLst>
                <a:ext uri="{FF2B5EF4-FFF2-40B4-BE49-F238E27FC236}">
                  <a16:creationId xmlns="" xmlns:a16="http://schemas.microsoft.com/office/drawing/2014/main" id="{7CC79047-E2D4-4C96-AD8D-13AC93915BEC}"/>
                </a:ext>
              </a:extLst>
            </p:cNvPr>
            <p:cNvSpPr txBox="1"/>
            <p:nvPr/>
          </p:nvSpPr>
          <p:spPr>
            <a:xfrm>
              <a:off x="88403" y="3739925"/>
              <a:ext cx="7604115" cy="163413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BZ" sz="2800" b="1" kern="1200" dirty="0">
                  <a:solidFill>
                    <a:schemeClr val="tx1"/>
                  </a:solidFill>
                  <a:latin typeface="Times New Roman" panose="02020603050405020304" pitchFamily="18" charset="0"/>
                  <a:cs typeface="Times New Roman" panose="02020603050405020304" pitchFamily="18" charset="0"/>
                </a:rPr>
                <a:t>Điển tích: </a:t>
              </a:r>
              <a:r>
                <a:rPr lang="en-BZ" sz="2800" b="0" kern="1200" dirty="0">
                  <a:solidFill>
                    <a:schemeClr val="tx1"/>
                  </a:solidFill>
                  <a:latin typeface="Times New Roman" panose="02020603050405020304" pitchFamily="18" charset="0"/>
                  <a:cs typeface="Times New Roman" panose="02020603050405020304" pitchFamily="18" charset="0"/>
                </a:rPr>
                <a:t>Nghiêng nước nghiêng thành </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Vẻ đẹp cuốn hút làm cho khuynh đảo cả </a:t>
              </a:r>
              <a:r>
                <a:rPr lang="en-BZ" sz="2800" b="0" kern="1200" dirty="0" smtClean="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lòng </a:t>
              </a:r>
              <a:r>
                <a:rPr lang="en-BZ" sz="2800" b="0" kern="1200"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người và thế giới tự nhiên vô tri</a:t>
              </a:r>
              <a:endParaRPr lang="en-BZ" sz="2800" b="0" kern="1200" dirty="0">
                <a:solidFill>
                  <a:schemeClr val="tx1"/>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541985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randombar(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randombar(horizontal)">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 xmlns:a16="http://schemas.microsoft.com/office/drawing/2014/main" id="{E91DC736-0EF8-4F87-9146-EBF1D2EE4D3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hỗ dành sẵn cho Nội dung 4" descr="Ảnh có chứa trong nhà, đang ngồi, bẩn, cũ&#10;&#10;Mô tả được tạo tự động">
            <a:extLst>
              <a:ext uri="{FF2B5EF4-FFF2-40B4-BE49-F238E27FC236}">
                <a16:creationId xmlns="" xmlns:a16="http://schemas.microsoft.com/office/drawing/2014/main" id="{ED90377E-A374-4945-BCB4-3F2141DBB1BA}"/>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9210" b="6005"/>
          <a:stretch/>
        </p:blipFill>
        <p:spPr>
          <a:xfrm>
            <a:off x="3523488" y="10"/>
            <a:ext cx="8668512" cy="6857990"/>
          </a:xfrm>
          <a:prstGeom prst="rect">
            <a:avLst/>
          </a:prstGeom>
        </p:spPr>
      </p:pic>
      <p:sp>
        <p:nvSpPr>
          <p:cNvPr id="12" name="Rectangle 11">
            <a:extLst>
              <a:ext uri="{FF2B5EF4-FFF2-40B4-BE49-F238E27FC236}">
                <a16:creationId xmlns="" xmlns:a16="http://schemas.microsoft.com/office/drawing/2014/main" id="{097CD68E-23E3-4007-8847-CD0944C4F7B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êu đề 1">
            <a:extLst>
              <a:ext uri="{FF2B5EF4-FFF2-40B4-BE49-F238E27FC236}">
                <a16:creationId xmlns="" xmlns:a16="http://schemas.microsoft.com/office/drawing/2014/main" id="{4479B7B8-F167-4D18-9270-63B9948DC89A}"/>
              </a:ext>
            </a:extLst>
          </p:cNvPr>
          <p:cNvSpPr>
            <a:spLocks noGrp="1"/>
          </p:cNvSpPr>
          <p:nvPr>
            <p:ph type="title"/>
          </p:nvPr>
        </p:nvSpPr>
        <p:spPr>
          <a:xfrm>
            <a:off x="-500912" y="3429000"/>
            <a:ext cx="9439172" cy="3204134"/>
          </a:xfrm>
        </p:spPr>
        <p:txBody>
          <a:bodyPr vert="horz" lIns="91440" tIns="45720" rIns="91440" bIns="45720" rtlCol="0" anchor="b">
            <a:noAutofit/>
          </a:bodyPr>
          <a:lstStyle/>
          <a:p>
            <a:pPr marL="0" indent="0" algn="ctr"/>
            <a:r>
              <a:rPr lang="en-US" sz="5400" b="1" dirty="0">
                <a:latin typeface="VL Atlantika" pitchFamily="50" charset="0"/>
                <a:cs typeface="Times New Roman" panose="02020603050405020304" pitchFamily="18" charset="0"/>
              </a:rPr>
              <a:t>T</a:t>
            </a:r>
            <a:r>
              <a:rPr lang="vi-VN" sz="5400" b="1" dirty="0">
                <a:latin typeface="VL Atlantika" pitchFamily="50" charset="0"/>
                <a:cs typeface="Times New Roman" panose="02020603050405020304" pitchFamily="18" charset="0"/>
              </a:rPr>
              <a:t>hông minh </a:t>
            </a:r>
            <a:r>
              <a:rPr lang="vi-VN" sz="5400" b="1" dirty="0" err="1">
                <a:latin typeface="VL Atlantika" pitchFamily="50" charset="0"/>
                <a:cs typeface="Times New Roman" panose="02020603050405020304" pitchFamily="18" charset="0"/>
              </a:rPr>
              <a:t>vốn</a:t>
            </a:r>
            <a:r>
              <a:rPr lang="vi-VN" sz="5400" b="1" dirty="0">
                <a:latin typeface="VL Atlantika" pitchFamily="50" charset="0"/>
                <a:cs typeface="Times New Roman" panose="02020603050405020304" pitchFamily="18" charset="0"/>
              </a:rPr>
              <a:t> </a:t>
            </a:r>
            <a:r>
              <a:rPr lang="vi-VN" sz="5400" b="1" dirty="0" err="1">
                <a:latin typeface="VL Atlantika" pitchFamily="50" charset="0"/>
                <a:cs typeface="Times New Roman" panose="02020603050405020304" pitchFamily="18" charset="0"/>
              </a:rPr>
              <a:t>sẵn</a:t>
            </a:r>
            <a:r>
              <a:rPr lang="vi-VN" sz="5400" b="1" dirty="0">
                <a:latin typeface="VL Atlantika" pitchFamily="50" charset="0"/>
                <a:cs typeface="Times New Roman" panose="02020603050405020304" pitchFamily="18" charset="0"/>
              </a:rPr>
              <a:t> </a:t>
            </a:r>
            <a:r>
              <a:rPr lang="vi-VN" sz="5400" b="1" dirty="0" err="1">
                <a:latin typeface="VL Atlantika" pitchFamily="50" charset="0"/>
                <a:cs typeface="Times New Roman" panose="02020603050405020304" pitchFamily="18" charset="0"/>
              </a:rPr>
              <a:t>tính</a:t>
            </a:r>
            <a:r>
              <a:rPr lang="vi-VN" sz="5400" b="1" dirty="0">
                <a:latin typeface="VL Atlantika" pitchFamily="50" charset="0"/>
                <a:cs typeface="Times New Roman" panose="02020603050405020304" pitchFamily="18" charset="0"/>
              </a:rPr>
              <a:t> </a:t>
            </a:r>
            <a:r>
              <a:rPr lang="vi-VN" sz="5400" b="1" dirty="0" err="1">
                <a:latin typeface="VL Atlantika" pitchFamily="50" charset="0"/>
                <a:cs typeface="Times New Roman" panose="02020603050405020304" pitchFamily="18" charset="0"/>
              </a:rPr>
              <a:t>trời</a:t>
            </a:r>
            <a:r>
              <a:rPr lang="vi-VN" sz="5400" b="1" dirty="0">
                <a:latin typeface="VL Atlantika" pitchFamily="50" charset="0"/>
                <a:cs typeface="Times New Roman" panose="02020603050405020304" pitchFamily="18" charset="0"/>
              </a:rPr>
              <a:t>,</a:t>
            </a:r>
            <a:r>
              <a:rPr lang="en-US" sz="5400" b="1" dirty="0">
                <a:latin typeface="VL Atlantika" pitchFamily="50" charset="0"/>
                <a:cs typeface="Times New Roman" panose="02020603050405020304" pitchFamily="18" charset="0"/>
              </a:rPr>
              <a:t/>
            </a:r>
            <a:br>
              <a:rPr lang="en-US" sz="5400" b="1" dirty="0">
                <a:latin typeface="VL Atlantika" pitchFamily="50" charset="0"/>
                <a:cs typeface="Times New Roman" panose="02020603050405020304" pitchFamily="18" charset="0"/>
              </a:rPr>
            </a:br>
            <a:r>
              <a:rPr lang="en-US" sz="5400" b="1" dirty="0">
                <a:latin typeface="VL Atlantika" pitchFamily="50" charset="0"/>
                <a:cs typeface="Times New Roman" panose="02020603050405020304" pitchFamily="18" charset="0"/>
              </a:rPr>
              <a:t>P</a:t>
            </a:r>
            <a:r>
              <a:rPr lang="vi-VN" sz="5400" b="1" dirty="0">
                <a:latin typeface="VL Atlantika" pitchFamily="50" charset="0"/>
                <a:cs typeface="Times New Roman" panose="02020603050405020304" pitchFamily="18" charset="0"/>
              </a:rPr>
              <a:t>ha </a:t>
            </a:r>
            <a:r>
              <a:rPr lang="vi-VN" sz="5400" b="1" dirty="0" err="1">
                <a:latin typeface="VL Atlantika" pitchFamily="50" charset="0"/>
                <a:cs typeface="Times New Roman" panose="02020603050405020304" pitchFamily="18" charset="0"/>
              </a:rPr>
              <a:t>nghề</a:t>
            </a:r>
            <a:r>
              <a:rPr lang="vi-VN" sz="5400" b="1" dirty="0">
                <a:latin typeface="VL Atlantika" pitchFamily="50" charset="0"/>
                <a:cs typeface="Times New Roman" panose="02020603050405020304" pitchFamily="18" charset="0"/>
              </a:rPr>
              <a:t> thi </a:t>
            </a:r>
            <a:r>
              <a:rPr lang="vi-VN" sz="5400" b="1" dirty="0" err="1">
                <a:latin typeface="VL Atlantika" pitchFamily="50" charset="0"/>
                <a:cs typeface="Times New Roman" panose="02020603050405020304" pitchFamily="18" charset="0"/>
              </a:rPr>
              <a:t>họa</a:t>
            </a:r>
            <a:r>
              <a:rPr lang="vi-VN" sz="5400" b="1" dirty="0">
                <a:latin typeface="VL Atlantika" pitchFamily="50" charset="0"/>
                <a:cs typeface="Times New Roman" panose="02020603050405020304" pitchFamily="18" charset="0"/>
              </a:rPr>
              <a:t> </a:t>
            </a:r>
            <a:r>
              <a:rPr lang="vi-VN" sz="5400" b="1" dirty="0" err="1">
                <a:latin typeface="VL Atlantika" pitchFamily="50" charset="0"/>
                <a:cs typeface="Times New Roman" panose="02020603050405020304" pitchFamily="18" charset="0"/>
              </a:rPr>
              <a:t>đủ</a:t>
            </a:r>
            <a:r>
              <a:rPr lang="vi-VN" sz="5400" b="1" dirty="0">
                <a:latin typeface="VL Atlantika" pitchFamily="50" charset="0"/>
                <a:cs typeface="Times New Roman" panose="02020603050405020304" pitchFamily="18" charset="0"/>
              </a:rPr>
              <a:t> </a:t>
            </a:r>
            <a:r>
              <a:rPr lang="vi-VN" sz="5400" b="1" dirty="0" err="1">
                <a:latin typeface="VL Atlantika" pitchFamily="50" charset="0"/>
                <a:cs typeface="Times New Roman" panose="02020603050405020304" pitchFamily="18" charset="0"/>
              </a:rPr>
              <a:t>mùi</a:t>
            </a:r>
            <a:r>
              <a:rPr lang="vi-VN" sz="5400" b="1" dirty="0">
                <a:latin typeface="VL Atlantika" pitchFamily="50" charset="0"/>
                <a:cs typeface="Times New Roman" panose="02020603050405020304" pitchFamily="18" charset="0"/>
              </a:rPr>
              <a:t> ca ngâm.</a:t>
            </a:r>
            <a:r>
              <a:rPr lang="en-US" sz="5400" b="1" dirty="0">
                <a:latin typeface="VL Atlantika" pitchFamily="50" charset="0"/>
                <a:cs typeface="Times New Roman" panose="02020603050405020304" pitchFamily="18" charset="0"/>
              </a:rPr>
              <a:t/>
            </a:r>
            <a:br>
              <a:rPr lang="en-US" sz="5400" b="1" dirty="0">
                <a:latin typeface="VL Atlantika" pitchFamily="50" charset="0"/>
                <a:cs typeface="Times New Roman" panose="02020603050405020304" pitchFamily="18" charset="0"/>
              </a:rPr>
            </a:br>
            <a:r>
              <a:rPr lang="en-US" sz="5400" b="1" dirty="0">
                <a:latin typeface="VL Atlantika" pitchFamily="50" charset="0"/>
                <a:cs typeface="Times New Roman" panose="02020603050405020304" pitchFamily="18" charset="0"/>
              </a:rPr>
              <a:t>	C</a:t>
            </a:r>
            <a:r>
              <a:rPr lang="vi-VN" sz="5400" b="1" dirty="0">
                <a:latin typeface="VL Atlantika" pitchFamily="50" charset="0"/>
                <a:cs typeface="Times New Roman" panose="02020603050405020304" pitchFamily="18" charset="0"/>
              </a:rPr>
              <a:t>ung thương </a:t>
            </a:r>
            <a:r>
              <a:rPr lang="vi-VN" sz="5400" b="1" dirty="0" err="1">
                <a:latin typeface="VL Atlantika" pitchFamily="50" charset="0"/>
                <a:cs typeface="Times New Roman" panose="02020603050405020304" pitchFamily="18" charset="0"/>
              </a:rPr>
              <a:t>làu</a:t>
            </a:r>
            <a:r>
              <a:rPr lang="vi-VN" sz="5400" b="1" dirty="0">
                <a:latin typeface="VL Atlantika" pitchFamily="50" charset="0"/>
                <a:cs typeface="Times New Roman" panose="02020603050405020304" pitchFamily="18" charset="0"/>
              </a:rPr>
              <a:t> </a:t>
            </a:r>
            <a:r>
              <a:rPr lang="vi-VN" sz="5400" b="1" dirty="0" err="1">
                <a:latin typeface="VL Atlantika" pitchFamily="50" charset="0"/>
                <a:cs typeface="Times New Roman" panose="02020603050405020304" pitchFamily="18" charset="0"/>
              </a:rPr>
              <a:t>bậc</a:t>
            </a:r>
            <a:r>
              <a:rPr lang="vi-VN" sz="5400" b="1" dirty="0">
                <a:latin typeface="VL Atlantika" pitchFamily="50" charset="0"/>
                <a:cs typeface="Times New Roman" panose="02020603050405020304" pitchFamily="18" charset="0"/>
              </a:rPr>
              <a:t> </a:t>
            </a:r>
            <a:r>
              <a:rPr lang="vi-VN" sz="5400" b="1" dirty="0" err="1">
                <a:latin typeface="VL Atlantika" pitchFamily="50" charset="0"/>
                <a:cs typeface="Times New Roman" panose="02020603050405020304" pitchFamily="18" charset="0"/>
              </a:rPr>
              <a:t>ngũ</a:t>
            </a:r>
            <a:r>
              <a:rPr lang="vi-VN" sz="5400" b="1" dirty="0">
                <a:latin typeface="VL Atlantika" pitchFamily="50" charset="0"/>
                <a:cs typeface="Times New Roman" panose="02020603050405020304" pitchFamily="18" charset="0"/>
              </a:rPr>
              <a:t> âm,</a:t>
            </a:r>
            <a:r>
              <a:rPr lang="en-US" sz="5400" b="1" dirty="0">
                <a:latin typeface="VL Atlantika" pitchFamily="50" charset="0"/>
                <a:cs typeface="Times New Roman" panose="02020603050405020304" pitchFamily="18" charset="0"/>
              </a:rPr>
              <a:t/>
            </a:r>
            <a:br>
              <a:rPr lang="en-US" sz="5400" b="1" dirty="0">
                <a:latin typeface="VL Atlantika" pitchFamily="50" charset="0"/>
                <a:cs typeface="Times New Roman" panose="02020603050405020304" pitchFamily="18" charset="0"/>
              </a:rPr>
            </a:br>
            <a:r>
              <a:rPr lang="en-US" sz="5400" b="1" dirty="0">
                <a:latin typeface="VL Atlantika" pitchFamily="50" charset="0"/>
                <a:cs typeface="Times New Roman" panose="02020603050405020304" pitchFamily="18" charset="0"/>
              </a:rPr>
              <a:t>N</a:t>
            </a:r>
            <a:r>
              <a:rPr lang="vi-VN" sz="5400" b="1" dirty="0" err="1">
                <a:latin typeface="VL Atlantika" pitchFamily="50" charset="0"/>
                <a:cs typeface="Times New Roman" panose="02020603050405020304" pitchFamily="18" charset="0"/>
              </a:rPr>
              <a:t>ghề</a:t>
            </a:r>
            <a:r>
              <a:rPr lang="vi-VN" sz="5400" b="1" dirty="0">
                <a:latin typeface="VL Atlantika" pitchFamily="50" charset="0"/>
                <a:cs typeface="Times New Roman" panose="02020603050405020304" pitchFamily="18" charset="0"/>
              </a:rPr>
              <a:t> riêng ăn </a:t>
            </a:r>
            <a:r>
              <a:rPr lang="vi-VN" sz="5400" b="1" dirty="0" err="1">
                <a:latin typeface="VL Atlantika" pitchFamily="50" charset="0"/>
                <a:cs typeface="Times New Roman" panose="02020603050405020304" pitchFamily="18" charset="0"/>
              </a:rPr>
              <a:t>đứt</a:t>
            </a:r>
            <a:r>
              <a:rPr lang="vi-VN" sz="5400" b="1" dirty="0">
                <a:latin typeface="VL Atlantika" pitchFamily="50" charset="0"/>
                <a:cs typeface="Times New Roman" panose="02020603050405020304" pitchFamily="18" charset="0"/>
              </a:rPr>
              <a:t> </a:t>
            </a:r>
            <a:r>
              <a:rPr lang="vi-VN" sz="5400" b="1" dirty="0" err="1">
                <a:latin typeface="VL Atlantika" pitchFamily="50" charset="0"/>
                <a:cs typeface="Times New Roman" panose="02020603050405020304" pitchFamily="18" charset="0"/>
              </a:rPr>
              <a:t>hồ</a:t>
            </a:r>
            <a:r>
              <a:rPr lang="vi-VN" sz="5400" b="1" dirty="0">
                <a:latin typeface="VL Atlantika" pitchFamily="50" charset="0"/>
                <a:cs typeface="Times New Roman" panose="02020603050405020304" pitchFamily="18" charset="0"/>
              </a:rPr>
              <a:t> </a:t>
            </a:r>
            <a:r>
              <a:rPr lang="vi-VN" sz="5400" b="1" dirty="0" err="1">
                <a:latin typeface="VL Atlantika" pitchFamily="50" charset="0"/>
                <a:cs typeface="Times New Roman" panose="02020603050405020304" pitchFamily="18" charset="0"/>
              </a:rPr>
              <a:t>cầm</a:t>
            </a:r>
            <a:r>
              <a:rPr lang="vi-VN" sz="5400" b="1" dirty="0">
                <a:latin typeface="VL Atlantika" pitchFamily="50" charset="0"/>
                <a:cs typeface="Times New Roman" panose="02020603050405020304" pitchFamily="18" charset="0"/>
              </a:rPr>
              <a:t> </a:t>
            </a:r>
            <a:r>
              <a:rPr lang="vi-VN" sz="5400" b="1" dirty="0" err="1">
                <a:latin typeface="VL Atlantika" pitchFamily="50" charset="0"/>
                <a:cs typeface="Times New Roman" panose="02020603050405020304" pitchFamily="18" charset="0"/>
              </a:rPr>
              <a:t>một</a:t>
            </a:r>
            <a:r>
              <a:rPr lang="vi-VN" sz="5400" b="1" dirty="0">
                <a:latin typeface="VL Atlantika" pitchFamily="50" charset="0"/>
                <a:cs typeface="Times New Roman" panose="02020603050405020304" pitchFamily="18" charset="0"/>
              </a:rPr>
              <a:t> </a:t>
            </a:r>
            <a:r>
              <a:rPr lang="en-US" sz="5400" b="1" dirty="0">
                <a:latin typeface="VL Atlantika" pitchFamily="50" charset="0"/>
                <a:cs typeface="Times New Roman" panose="02020603050405020304" pitchFamily="18" charset="0"/>
              </a:rPr>
              <a:t>tr</a:t>
            </a:r>
            <a:r>
              <a:rPr lang="vi-VN" sz="5400" b="1" dirty="0">
                <a:latin typeface="VL Atlantika" pitchFamily="50" charset="0"/>
                <a:cs typeface="Times New Roman" panose="02020603050405020304" pitchFamily="18" charset="0"/>
              </a:rPr>
              <a:t>ương.</a:t>
            </a:r>
            <a:r>
              <a:rPr lang="en-US" sz="5400" b="1" dirty="0">
                <a:latin typeface="VL Atlantika" pitchFamily="50" charset="0"/>
                <a:cs typeface="Times New Roman" panose="02020603050405020304" pitchFamily="18" charset="0"/>
              </a:rPr>
              <a:t/>
            </a:r>
            <a:br>
              <a:rPr lang="en-US" sz="5400" b="1" dirty="0">
                <a:latin typeface="VL Atlantika" pitchFamily="50" charset="0"/>
                <a:cs typeface="Times New Roman" panose="02020603050405020304" pitchFamily="18" charset="0"/>
              </a:rPr>
            </a:br>
            <a:r>
              <a:rPr lang="en-US" sz="5400" b="1" dirty="0">
                <a:latin typeface="VL Atlantika" pitchFamily="50" charset="0"/>
                <a:cs typeface="Times New Roman" panose="02020603050405020304" pitchFamily="18" charset="0"/>
              </a:rPr>
              <a:t>	K</a:t>
            </a:r>
            <a:r>
              <a:rPr lang="vi-VN" sz="5400" b="1" dirty="0" err="1">
                <a:latin typeface="VL Atlantika" pitchFamily="50" charset="0"/>
                <a:cs typeface="Times New Roman" panose="02020603050405020304" pitchFamily="18" charset="0"/>
              </a:rPr>
              <a:t>húc</a:t>
            </a:r>
            <a:r>
              <a:rPr lang="vi-VN" sz="5400" b="1" dirty="0">
                <a:latin typeface="VL Atlantika" pitchFamily="50" charset="0"/>
                <a:cs typeface="Times New Roman" panose="02020603050405020304" pitchFamily="18" charset="0"/>
              </a:rPr>
              <a:t> </a:t>
            </a:r>
            <a:r>
              <a:rPr lang="vi-VN" sz="5400" b="1" dirty="0" err="1">
                <a:latin typeface="VL Atlantika" pitchFamily="50" charset="0"/>
                <a:cs typeface="Times New Roman" panose="02020603050405020304" pitchFamily="18" charset="0"/>
              </a:rPr>
              <a:t>nhà</a:t>
            </a:r>
            <a:r>
              <a:rPr lang="vi-VN" sz="5400" b="1" dirty="0">
                <a:latin typeface="VL Atlantika" pitchFamily="50" charset="0"/>
                <a:cs typeface="Times New Roman" panose="02020603050405020304" pitchFamily="18" charset="0"/>
              </a:rPr>
              <a:t> tay </a:t>
            </a:r>
            <a:r>
              <a:rPr lang="vi-VN" sz="5400" b="1" dirty="0" err="1">
                <a:latin typeface="VL Atlantika" pitchFamily="50" charset="0"/>
                <a:cs typeface="Times New Roman" panose="02020603050405020304" pitchFamily="18" charset="0"/>
              </a:rPr>
              <a:t>lựa</a:t>
            </a:r>
            <a:r>
              <a:rPr lang="vi-VN" sz="5400" b="1" dirty="0">
                <a:latin typeface="VL Atlantika" pitchFamily="50" charset="0"/>
                <a:cs typeface="Times New Roman" panose="02020603050405020304" pitchFamily="18" charset="0"/>
              </a:rPr>
              <a:t> nên chương,</a:t>
            </a:r>
            <a:r>
              <a:rPr lang="en-US" sz="5400" b="1" dirty="0">
                <a:latin typeface="VL Atlantika" pitchFamily="50" charset="0"/>
                <a:cs typeface="Times New Roman" panose="02020603050405020304" pitchFamily="18" charset="0"/>
              </a:rPr>
              <a:t/>
            </a:r>
            <a:br>
              <a:rPr lang="en-US" sz="5400" b="1" dirty="0">
                <a:latin typeface="VL Atlantika" pitchFamily="50" charset="0"/>
                <a:cs typeface="Times New Roman" panose="02020603050405020304" pitchFamily="18" charset="0"/>
              </a:rPr>
            </a:br>
            <a:r>
              <a:rPr lang="en-US" sz="5400" b="1" dirty="0">
                <a:latin typeface="VL Atlantika" pitchFamily="50" charset="0"/>
                <a:cs typeface="Times New Roman" panose="02020603050405020304" pitchFamily="18" charset="0"/>
              </a:rPr>
              <a:t>M</a:t>
            </a:r>
            <a:r>
              <a:rPr lang="vi-VN" sz="5400" b="1" dirty="0" err="1">
                <a:latin typeface="VL Atlantika" pitchFamily="50" charset="0"/>
                <a:cs typeface="Times New Roman" panose="02020603050405020304" pitchFamily="18" charset="0"/>
              </a:rPr>
              <a:t>ột</a:t>
            </a:r>
            <a:r>
              <a:rPr lang="vi-VN" sz="5400" b="1" dirty="0">
                <a:latin typeface="VL Atlantika" pitchFamily="50" charset="0"/>
                <a:cs typeface="Times New Roman" panose="02020603050405020304" pitchFamily="18" charset="0"/>
              </a:rPr>
              <a:t> thiên </a:t>
            </a:r>
            <a:r>
              <a:rPr lang="en-US" sz="5400" b="1" dirty="0">
                <a:latin typeface="VL Atlantika" pitchFamily="50" charset="0"/>
                <a:cs typeface="Times New Roman" panose="02020603050405020304" pitchFamily="18" charset="0"/>
              </a:rPr>
              <a:t>B</a:t>
            </a:r>
            <a:r>
              <a:rPr lang="vi-VN" sz="5400" b="1" dirty="0" err="1">
                <a:latin typeface="VL Atlantika" pitchFamily="50" charset="0"/>
                <a:cs typeface="Times New Roman" panose="02020603050405020304" pitchFamily="18" charset="0"/>
              </a:rPr>
              <a:t>ạc</a:t>
            </a:r>
            <a:r>
              <a:rPr lang="vi-VN" sz="5400" b="1" dirty="0">
                <a:latin typeface="VL Atlantika" pitchFamily="50" charset="0"/>
                <a:cs typeface="Times New Roman" panose="02020603050405020304" pitchFamily="18" charset="0"/>
              </a:rPr>
              <a:t> </a:t>
            </a:r>
            <a:r>
              <a:rPr lang="vi-VN" sz="5400" b="1" dirty="0" err="1">
                <a:latin typeface="VL Atlantika" pitchFamily="50" charset="0"/>
                <a:cs typeface="Times New Roman" panose="02020603050405020304" pitchFamily="18" charset="0"/>
              </a:rPr>
              <a:t>mệnh</a:t>
            </a:r>
            <a:r>
              <a:rPr lang="vi-VN" sz="5400" b="1" dirty="0">
                <a:latin typeface="VL Atlantika" pitchFamily="50" charset="0"/>
                <a:cs typeface="Times New Roman" panose="02020603050405020304" pitchFamily="18" charset="0"/>
              </a:rPr>
              <a:t> </a:t>
            </a:r>
            <a:r>
              <a:rPr lang="vi-VN" sz="5400" b="1" dirty="0" err="1">
                <a:latin typeface="VL Atlantika" pitchFamily="50" charset="0"/>
                <a:cs typeface="Times New Roman" panose="02020603050405020304" pitchFamily="18" charset="0"/>
              </a:rPr>
              <a:t>lại</a:t>
            </a:r>
            <a:r>
              <a:rPr lang="vi-VN" sz="5400" b="1" dirty="0">
                <a:latin typeface="VL Atlantika" pitchFamily="50" charset="0"/>
                <a:cs typeface="Times New Roman" panose="02020603050405020304" pitchFamily="18" charset="0"/>
              </a:rPr>
              <a:t> </a:t>
            </a:r>
            <a:r>
              <a:rPr lang="vi-VN" sz="5400" b="1" dirty="0" err="1">
                <a:latin typeface="VL Atlantika" pitchFamily="50" charset="0"/>
                <a:cs typeface="Times New Roman" panose="02020603050405020304" pitchFamily="18" charset="0"/>
              </a:rPr>
              <a:t>càng</a:t>
            </a:r>
            <a:r>
              <a:rPr lang="vi-VN" sz="5400" b="1" dirty="0">
                <a:latin typeface="VL Atlantika" pitchFamily="50" charset="0"/>
                <a:cs typeface="Times New Roman" panose="02020603050405020304" pitchFamily="18" charset="0"/>
              </a:rPr>
              <a:t> </a:t>
            </a:r>
            <a:r>
              <a:rPr lang="vi-VN" sz="5400" b="1" dirty="0" err="1">
                <a:latin typeface="VL Atlantika" pitchFamily="50" charset="0"/>
                <a:cs typeface="Times New Roman" panose="02020603050405020304" pitchFamily="18" charset="0"/>
              </a:rPr>
              <a:t>não</a:t>
            </a:r>
            <a:r>
              <a:rPr lang="vi-VN" sz="5400" b="1" dirty="0">
                <a:latin typeface="VL Atlantika" pitchFamily="50" charset="0"/>
                <a:cs typeface="Times New Roman" panose="02020603050405020304" pitchFamily="18" charset="0"/>
              </a:rPr>
              <a:t> nhân.</a:t>
            </a:r>
            <a:r>
              <a:rPr lang="en-US" sz="5400" dirty="0">
                <a:latin typeface="VL Atlantika" pitchFamily="50" charset="0"/>
              </a:rPr>
              <a:t/>
            </a:r>
            <a:br>
              <a:rPr lang="en-US" sz="5400" dirty="0">
                <a:latin typeface="VL Atlantika" pitchFamily="50" charset="0"/>
              </a:rPr>
            </a:br>
            <a:endParaRPr lang="en-US" sz="5400" dirty="0">
              <a:latin typeface="VL Atlantika" pitchFamily="50" charset="0"/>
            </a:endParaRPr>
          </a:p>
        </p:txBody>
      </p:sp>
      <p:sp>
        <p:nvSpPr>
          <p:cNvPr id="14" name="Rectangle 13">
            <a:extLst>
              <a:ext uri="{FF2B5EF4-FFF2-40B4-BE49-F238E27FC236}">
                <a16:creationId xmlns="" xmlns:a16="http://schemas.microsoft.com/office/drawing/2014/main" id="{AF2F604E-43BE-4DC3-B983-E071523364F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 xmlns:a16="http://schemas.microsoft.com/office/drawing/2014/main" id="{08C9B587-E65E-4B52-B37C-ABEBB6E8792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Hộp Văn bản 5">
            <a:extLst>
              <a:ext uri="{FF2B5EF4-FFF2-40B4-BE49-F238E27FC236}">
                <a16:creationId xmlns="" xmlns:a16="http://schemas.microsoft.com/office/drawing/2014/main" id="{92EA71A0-CEB5-4B1C-AF05-E317FC9A5E57}"/>
              </a:ext>
            </a:extLst>
          </p:cNvPr>
          <p:cNvSpPr txBox="1"/>
          <p:nvPr/>
        </p:nvSpPr>
        <p:spPr>
          <a:xfrm>
            <a:off x="1668780" y="411480"/>
            <a:ext cx="5715000" cy="646331"/>
          </a:xfrm>
          <a:prstGeom prst="rect">
            <a:avLst/>
          </a:prstGeom>
          <a:noFill/>
        </p:spPr>
        <p:txBody>
          <a:bodyPr wrap="square" rtlCol="0">
            <a:spAutoFit/>
          </a:bodyPr>
          <a:lstStyle/>
          <a:p>
            <a:r>
              <a:rPr lang="en-BZ" sz="3600" dirty="0">
                <a:latin typeface="#9Slide03 Cabin Condensed Bold" panose="00000806000000000000" pitchFamily="2" charset="0"/>
              </a:rPr>
              <a:t>TÀI NĂNG THÚY KIỀU</a:t>
            </a:r>
          </a:p>
        </p:txBody>
      </p:sp>
    </p:spTree>
    <p:extLst>
      <p:ext uri="{BB962C8B-B14F-4D97-AF65-F5344CB8AC3E}">
        <p14:creationId xmlns:p14="http://schemas.microsoft.com/office/powerpoint/2010/main" val="3725783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 xmlns:a16="http://schemas.microsoft.com/office/drawing/2014/main" id="{148C1555-BE80-4FA8-B685-37D256E3A075}"/>
              </a:ext>
            </a:extLst>
          </p:cNvPr>
          <p:cNvSpPr/>
          <p:nvPr/>
        </p:nvSpPr>
        <p:spPr>
          <a:xfrm>
            <a:off x="337124" y="1939928"/>
            <a:ext cx="2540001" cy="2580408"/>
          </a:xfrm>
          <a:prstGeom prst="ellipse">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err="1">
                <a:latin typeface="#9Slide03 Arima Madurai Black" panose="00000A00000000000000" pitchFamily="2" charset="0"/>
                <a:cs typeface="#9Slide03 Arima Madurai Black" panose="00000A00000000000000" pitchFamily="2" charset="0"/>
              </a:rPr>
              <a:t>Tài</a:t>
            </a:r>
            <a:r>
              <a:rPr lang="en-US" sz="4000" dirty="0">
                <a:latin typeface="#9Slide03 Arima Madurai Black" panose="00000A00000000000000" pitchFamily="2" charset="0"/>
                <a:cs typeface="#9Slide03 Arima Madurai Black" panose="00000A00000000000000" pitchFamily="2" charset="0"/>
              </a:rPr>
              <a:t> </a:t>
            </a:r>
            <a:r>
              <a:rPr lang="en-US" sz="4000" dirty="0" err="1">
                <a:latin typeface="#9Slide03 Arima Madurai Black" panose="00000A00000000000000" pitchFamily="2" charset="0"/>
                <a:cs typeface="#9Slide03 Arima Madurai Black" panose="00000A00000000000000" pitchFamily="2" charset="0"/>
              </a:rPr>
              <a:t>năng</a:t>
            </a:r>
            <a:r>
              <a:rPr lang="en-US" sz="4000" dirty="0">
                <a:latin typeface="#9Slide03 Arima Madurai Black" panose="00000A00000000000000" pitchFamily="2" charset="0"/>
                <a:cs typeface="#9Slide03 Arima Madurai Black" panose="00000A00000000000000" pitchFamily="2" charset="0"/>
              </a:rPr>
              <a:t>, </a:t>
            </a:r>
            <a:r>
              <a:rPr lang="en-US" sz="4000" dirty="0" err="1">
                <a:latin typeface="#9Slide03 Arima Madurai Black" panose="00000A00000000000000" pitchFamily="2" charset="0"/>
                <a:cs typeface="#9Slide03 Arima Madurai Black" panose="00000A00000000000000" pitchFamily="2" charset="0"/>
              </a:rPr>
              <a:t>Tâm</a:t>
            </a:r>
            <a:r>
              <a:rPr lang="en-US" sz="4000" dirty="0">
                <a:latin typeface="#9Slide03 Arima Madurai Black" panose="00000A00000000000000" pitchFamily="2" charset="0"/>
                <a:cs typeface="#9Slide03 Arima Madurai Black" panose="00000A00000000000000" pitchFamily="2" charset="0"/>
              </a:rPr>
              <a:t> </a:t>
            </a:r>
            <a:r>
              <a:rPr lang="en-US" sz="4000" dirty="0" err="1">
                <a:latin typeface="#9Slide03 Arima Madurai Black" panose="00000A00000000000000" pitchFamily="2" charset="0"/>
                <a:cs typeface="#9Slide03 Arima Madurai Black" panose="00000A00000000000000" pitchFamily="2" charset="0"/>
              </a:rPr>
              <a:t>hồn</a:t>
            </a:r>
            <a:endParaRPr lang="en-SG" sz="4000" dirty="0">
              <a:latin typeface="#9Slide03 Arima Madurai Black" panose="00000A00000000000000" pitchFamily="2" charset="0"/>
              <a:cs typeface="#9Slide03 Arima Madurai Black" panose="00000A00000000000000" pitchFamily="2" charset="0"/>
            </a:endParaRPr>
          </a:p>
        </p:txBody>
      </p:sp>
      <p:sp>
        <p:nvSpPr>
          <p:cNvPr id="12" name="Rectangle: Rounded Corners 11">
            <a:extLst>
              <a:ext uri="{FF2B5EF4-FFF2-40B4-BE49-F238E27FC236}">
                <a16:creationId xmlns="" xmlns:a16="http://schemas.microsoft.com/office/drawing/2014/main" id="{96AD6279-95AE-41D0-9905-7498C1CEE6D6}"/>
              </a:ext>
            </a:extLst>
          </p:cNvPr>
          <p:cNvSpPr/>
          <p:nvPr/>
        </p:nvSpPr>
        <p:spPr>
          <a:xfrm>
            <a:off x="1754908" y="488952"/>
            <a:ext cx="9938327" cy="818573"/>
          </a:xfrm>
          <a:prstGeom prst="roundRect">
            <a:avLst/>
          </a:prstGeom>
          <a:solidFill>
            <a:schemeClr val="accent4">
              <a:lumMod val="20000"/>
              <a:lumOff val="80000"/>
            </a:schemeClr>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en-US" sz="2800" b="1" dirty="0">
                <a:latin typeface="#9Slide03 Arima Madurai" panose="00000500000000000000" pitchFamily="2" charset="0"/>
                <a:cs typeface="#9Slide03 Arima Madurai" panose="00000500000000000000" pitchFamily="2" charset="0"/>
              </a:rPr>
              <a:t>So </a:t>
            </a:r>
            <a:r>
              <a:rPr lang="en-US" sz="2800" b="1" dirty="0" err="1">
                <a:latin typeface="#9Slide03 Arima Madurai" panose="00000500000000000000" pitchFamily="2" charset="0"/>
                <a:cs typeface="#9Slide03 Arima Madurai" panose="00000500000000000000" pitchFamily="2" charset="0"/>
              </a:rPr>
              <a:t>sánh</a:t>
            </a:r>
            <a:r>
              <a:rPr lang="en-US" sz="2800" b="1"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Chữ</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sắc</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và</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chữ</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tài</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đều</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đứng</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hàng</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đầu</a:t>
            </a:r>
            <a:endParaRPr lang="en-SG" sz="2800" dirty="0">
              <a:latin typeface="#9Slide03 Arima Madurai" panose="00000500000000000000" pitchFamily="2" charset="0"/>
              <a:cs typeface="#9Slide03 Arima Madurai" panose="00000500000000000000" pitchFamily="2" charset="0"/>
            </a:endParaRPr>
          </a:p>
        </p:txBody>
      </p:sp>
      <p:sp>
        <p:nvSpPr>
          <p:cNvPr id="13" name="Rectangle: Rounded Corners 12">
            <a:extLst>
              <a:ext uri="{FF2B5EF4-FFF2-40B4-BE49-F238E27FC236}">
                <a16:creationId xmlns="" xmlns:a16="http://schemas.microsoft.com/office/drawing/2014/main" id="{4E40E402-BBF0-4E64-BA09-534F0DB5B300}"/>
              </a:ext>
            </a:extLst>
          </p:cNvPr>
          <p:cNvSpPr/>
          <p:nvPr/>
        </p:nvSpPr>
        <p:spPr>
          <a:xfrm>
            <a:off x="3269673" y="1593275"/>
            <a:ext cx="8423562" cy="1440873"/>
          </a:xfrm>
          <a:prstGeom prst="roundRect">
            <a:avLst/>
          </a:prstGeom>
          <a:solidFill>
            <a:schemeClr val="accent5">
              <a:lumMod val="20000"/>
              <a:lumOff val="80000"/>
            </a:schemeClr>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en-US" sz="2800" b="1" dirty="0" err="1">
                <a:latin typeface="#9Slide03 Arima Madurai" panose="00000500000000000000" pitchFamily="2" charset="0"/>
                <a:cs typeface="#9Slide03 Arima Madurai" panose="00000500000000000000" pitchFamily="2" charset="0"/>
              </a:rPr>
              <a:t>Liệt</a:t>
            </a:r>
            <a:r>
              <a:rPr lang="en-US" sz="2800" b="1" dirty="0">
                <a:latin typeface="#9Slide03 Arima Madurai" panose="00000500000000000000" pitchFamily="2" charset="0"/>
                <a:cs typeface="#9Slide03 Arima Madurai" panose="00000500000000000000" pitchFamily="2" charset="0"/>
              </a:rPr>
              <a:t> </a:t>
            </a:r>
            <a:r>
              <a:rPr lang="en-US" sz="2800" b="1" dirty="0" err="1">
                <a:latin typeface="#9Slide03 Arima Madurai" panose="00000500000000000000" pitchFamily="2" charset="0"/>
                <a:cs typeface="#9Slide03 Arima Madurai" panose="00000500000000000000" pitchFamily="2" charset="0"/>
              </a:rPr>
              <a:t>kê</a:t>
            </a:r>
            <a:r>
              <a:rPr lang="en-US" sz="2800" b="1"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Thông</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minh</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bẩm</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sinh</a:t>
            </a:r>
            <a:r>
              <a:rPr lang="en-US" sz="2800" dirty="0">
                <a:latin typeface="#9Slide03 Arima Madurai" panose="00000500000000000000" pitchFamily="2" charset="0"/>
                <a:cs typeface="#9Slide03 Arima Madurai" panose="00000500000000000000" pitchFamily="2" charset="0"/>
              </a:rPr>
              <a:t> + Am </a:t>
            </a:r>
            <a:r>
              <a:rPr lang="en-US" sz="2800" dirty="0" err="1">
                <a:latin typeface="#9Slide03 Arima Madurai" panose="00000500000000000000" pitchFamily="2" charset="0"/>
                <a:cs typeface="#9Slide03 Arima Madurai" panose="00000500000000000000" pitchFamily="2" charset="0"/>
              </a:rPr>
              <a:t>hiểu</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thơ</a:t>
            </a:r>
            <a:r>
              <a:rPr lang="en-US" sz="2800" dirty="0">
                <a:latin typeface="#9Slide03 Arima Madurai" panose="00000500000000000000" pitchFamily="2" charset="0"/>
                <a:cs typeface="#9Slide03 Arima Madurai" panose="00000500000000000000" pitchFamily="2" charset="0"/>
              </a:rPr>
              <a:t> ca, </a:t>
            </a:r>
            <a:r>
              <a:rPr lang="en-US" sz="2800" dirty="0" err="1">
                <a:latin typeface="#9Slide03 Arima Madurai" panose="00000500000000000000" pitchFamily="2" charset="0"/>
                <a:cs typeface="#9Slide03 Arima Madurai" panose="00000500000000000000" pitchFamily="2" charset="0"/>
              </a:rPr>
              <a:t>âm</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nhạc</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hội</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họa</a:t>
            </a:r>
            <a:r>
              <a:rPr lang="en-US" sz="2800" dirty="0">
                <a:latin typeface="#9Slide03 Arima Madurai" panose="00000500000000000000" pitchFamily="2" charset="0"/>
                <a:cs typeface="#9Slide03 Arima Madurai" panose="00000500000000000000" pitchFamily="2" charset="0"/>
              </a:rPr>
              <a:t> + </a:t>
            </a:r>
            <a:r>
              <a:rPr lang="en-US" sz="2800" dirty="0" err="1">
                <a:latin typeface="#9Slide03 Arima Madurai" panose="00000500000000000000" pitchFamily="2" charset="0"/>
                <a:cs typeface="#9Slide03 Arima Madurai" panose="00000500000000000000" pitchFamily="2" charset="0"/>
              </a:rPr>
              <a:t>Nhấn</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mạnh</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tài</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đàn</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của</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nàng</a:t>
            </a:r>
            <a:r>
              <a:rPr lang="en-US" sz="2800" dirty="0">
                <a:latin typeface="#9Slide03 Arima Madurai" panose="00000500000000000000" pitchFamily="2" charset="0"/>
                <a:cs typeface="#9Slide03 Arima Madurai" panose="00000500000000000000" pitchFamily="2" charset="0"/>
              </a:rPr>
              <a:t> </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Tài</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năng</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nào</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cũng</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nổi</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trội</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hơn</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người</a:t>
            </a:r>
            <a:endParaRPr lang="en-SG" sz="2800" dirty="0">
              <a:latin typeface="#9Slide03 Arima Madurai" panose="00000500000000000000" pitchFamily="2" charset="0"/>
              <a:cs typeface="#9Slide03 Arima Madurai" panose="00000500000000000000" pitchFamily="2" charset="0"/>
            </a:endParaRPr>
          </a:p>
        </p:txBody>
      </p:sp>
      <p:sp>
        <p:nvSpPr>
          <p:cNvPr id="14" name="Rectangle: Rounded Corners 13">
            <a:extLst>
              <a:ext uri="{FF2B5EF4-FFF2-40B4-BE49-F238E27FC236}">
                <a16:creationId xmlns="" xmlns:a16="http://schemas.microsoft.com/office/drawing/2014/main" id="{793ECAB4-E70E-4CB9-9927-02D3CF0FEC9D}"/>
              </a:ext>
            </a:extLst>
          </p:cNvPr>
          <p:cNvSpPr/>
          <p:nvPr/>
        </p:nvSpPr>
        <p:spPr>
          <a:xfrm>
            <a:off x="3269674" y="3319898"/>
            <a:ext cx="8423562" cy="1440873"/>
          </a:xfrm>
          <a:prstGeom prst="roundRect">
            <a:avLst/>
          </a:prstGeom>
          <a:solidFill>
            <a:schemeClr val="accent2">
              <a:lumMod val="20000"/>
              <a:lumOff val="80000"/>
            </a:schemeClr>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en-US" sz="2800" dirty="0" err="1">
                <a:latin typeface="#9Slide03 Arima Madurai" panose="00000500000000000000" pitchFamily="2" charset="0"/>
                <a:cs typeface="#9Slide03 Arima Madurai" panose="00000500000000000000" pitchFamily="2" charset="0"/>
              </a:rPr>
              <a:t>Hình</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ảnh</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miêu</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tả</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nhân</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vật</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th</a:t>
            </a:r>
            <a:r>
              <a:rPr lang="vi-VN" sz="2800" dirty="0">
                <a:latin typeface="#9Slide03 Arima Madurai" panose="00000500000000000000" pitchFamily="2" charset="0"/>
                <a:cs typeface="#9Slide03 Arima Madurai" panose="00000500000000000000" pitchFamily="2" charset="0"/>
              </a:rPr>
              <a:t>ư</a:t>
            </a:r>
            <a:r>
              <a:rPr lang="en-US" sz="2800" dirty="0" err="1">
                <a:latin typeface="#9Slide03 Arima Madurai" panose="00000500000000000000" pitchFamily="2" charset="0"/>
                <a:cs typeface="#9Slide03 Arima Madurai" panose="00000500000000000000" pitchFamily="2" charset="0"/>
              </a:rPr>
              <a:t>ờng</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đặt</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trong</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mỗi</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liên</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hệ</a:t>
            </a:r>
            <a:r>
              <a:rPr lang="en-US" sz="2800" dirty="0">
                <a:latin typeface="#9Slide03 Arima Madurai" panose="00000500000000000000" pitchFamily="2" charset="0"/>
                <a:cs typeface="#9Slide03 Arima Madurai" panose="00000500000000000000" pitchFamily="2" charset="0"/>
              </a:rPr>
              <a:t>, so </a:t>
            </a:r>
            <a:r>
              <a:rPr lang="en-US" sz="2800" dirty="0" err="1">
                <a:latin typeface="#9Slide03 Arima Madurai" panose="00000500000000000000" pitchFamily="2" charset="0"/>
                <a:cs typeface="#9Slide03 Arima Madurai" panose="00000500000000000000" pitchFamily="2" charset="0"/>
              </a:rPr>
              <a:t>sánh</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với</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thế</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giới</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tự</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nhiên</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mang</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tính</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chất</a:t>
            </a:r>
            <a:r>
              <a:rPr lang="en-US" sz="2800" dirty="0">
                <a:latin typeface="#9Slide03 Arima Madurai" panose="00000500000000000000" pitchFamily="2" charset="0"/>
                <a:cs typeface="#9Slide03 Arima Madurai" panose="00000500000000000000" pitchFamily="2" charset="0"/>
              </a:rPr>
              <a:t> </a:t>
            </a:r>
            <a:r>
              <a:rPr lang="vi-VN" sz="2800" dirty="0">
                <a:latin typeface="#9Slide03 Arima Madurai" panose="00000500000000000000" pitchFamily="2" charset="0"/>
                <a:cs typeface="#9Slide03 Arima Madurai" panose="00000500000000000000" pitchFamily="2" charset="0"/>
              </a:rPr>
              <a:t>ư</a:t>
            </a:r>
            <a:r>
              <a:rPr lang="en-US" sz="2800" dirty="0" err="1">
                <a:latin typeface="#9Slide03 Arima Madurai" panose="00000500000000000000" pitchFamily="2" charset="0"/>
                <a:cs typeface="#9Slide03 Arima Madurai" panose="00000500000000000000" pitchFamily="2" charset="0"/>
              </a:rPr>
              <a:t>ớc</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lệ</a:t>
            </a:r>
            <a:r>
              <a:rPr lang="en-US" sz="2800" dirty="0">
                <a:latin typeface="#9Slide03 Arima Madurai" panose="00000500000000000000" pitchFamily="2" charset="0"/>
                <a:cs typeface="#9Slide03 Arima Madurai" panose="00000500000000000000" pitchFamily="2" charset="0"/>
              </a:rPr>
              <a:t>, t</a:t>
            </a:r>
            <a:r>
              <a:rPr lang="vi-VN" sz="2800" dirty="0">
                <a:latin typeface="#9Slide03 Arima Madurai" panose="00000500000000000000" pitchFamily="2" charset="0"/>
                <a:cs typeface="#9Slide03 Arima Madurai" panose="00000500000000000000" pitchFamily="2" charset="0"/>
              </a:rPr>
              <a:t>ư</a:t>
            </a:r>
            <a:r>
              <a:rPr lang="en-US" sz="2800" dirty="0" err="1">
                <a:latin typeface="#9Slide03 Arima Madurai" panose="00000500000000000000" pitchFamily="2" charset="0"/>
                <a:cs typeface="#9Slide03 Arima Madurai" panose="00000500000000000000" pitchFamily="2" charset="0"/>
              </a:rPr>
              <a:t>ợng</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trưng</a:t>
            </a:r>
            <a:endParaRPr lang="en-SG" sz="2800" dirty="0">
              <a:latin typeface="#9Slide03 Arima Madurai" panose="00000500000000000000" pitchFamily="2" charset="0"/>
              <a:cs typeface="#9Slide03 Arima Madurai" panose="00000500000000000000" pitchFamily="2" charset="0"/>
            </a:endParaRPr>
          </a:p>
        </p:txBody>
      </p:sp>
      <p:sp>
        <p:nvSpPr>
          <p:cNvPr id="17" name="Rectangle: Rounded Corners 16">
            <a:extLst>
              <a:ext uri="{FF2B5EF4-FFF2-40B4-BE49-F238E27FC236}">
                <a16:creationId xmlns="" xmlns:a16="http://schemas.microsoft.com/office/drawing/2014/main" id="{75BBE9B3-B24C-4C3B-8F58-ADF43AF91EC6}"/>
              </a:ext>
            </a:extLst>
          </p:cNvPr>
          <p:cNvSpPr/>
          <p:nvPr/>
        </p:nvSpPr>
        <p:spPr>
          <a:xfrm>
            <a:off x="1754908" y="5055757"/>
            <a:ext cx="9938327" cy="1440873"/>
          </a:xfrm>
          <a:prstGeom prst="roundRect">
            <a:avLst/>
          </a:prstGeom>
          <a:solidFill>
            <a:schemeClr val="accent4">
              <a:lumMod val="20000"/>
              <a:lumOff val="80000"/>
            </a:schemeClr>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en-US" sz="2800" dirty="0" err="1">
                <a:latin typeface="#9Slide03 Arima Madurai" panose="00000500000000000000" pitchFamily="2" charset="0"/>
                <a:cs typeface="#9Slide03 Arima Madurai" panose="00000500000000000000" pitchFamily="2" charset="0"/>
              </a:rPr>
              <a:t>Tả</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cái</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tài</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cũng</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là</a:t>
            </a:r>
            <a:r>
              <a:rPr lang="en-US" sz="2800" dirty="0">
                <a:latin typeface="#9Slide03 Arima Madurai" panose="00000500000000000000" pitchFamily="2" charset="0"/>
                <a:cs typeface="#9Slide03 Arima Madurai" panose="00000500000000000000" pitchFamily="2" charset="0"/>
              </a:rPr>
              <a:t> ca </a:t>
            </a:r>
            <a:r>
              <a:rPr lang="en-US" sz="2800" dirty="0" err="1">
                <a:latin typeface="#9Slide03 Arima Madurai" panose="00000500000000000000" pitchFamily="2" charset="0"/>
                <a:cs typeface="#9Slide03 Arima Madurai" panose="00000500000000000000" pitchFamily="2" charset="0"/>
              </a:rPr>
              <a:t>ngợi</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cái</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tâm</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của</a:t>
            </a:r>
            <a:r>
              <a:rPr lang="en-US" sz="2800" dirty="0">
                <a:latin typeface="#9Slide03 Arima Madurai" panose="00000500000000000000" pitchFamily="2" charset="0"/>
                <a:cs typeface="#9Slide03 Arima Madurai" panose="00000500000000000000" pitchFamily="2" charset="0"/>
              </a:rPr>
              <a:t> </a:t>
            </a:r>
            <a:r>
              <a:rPr lang="en-US" sz="2800" dirty="0" err="1">
                <a:latin typeface="#9Slide03 Arima Madurai" panose="00000500000000000000" pitchFamily="2" charset="0"/>
                <a:cs typeface="#9Slide03 Arima Madurai" panose="00000500000000000000" pitchFamily="2" charset="0"/>
              </a:rPr>
              <a:t>nàng</a:t>
            </a:r>
            <a:r>
              <a:rPr lang="en-US" sz="2800" dirty="0">
                <a:latin typeface="#9Slide03 Arima Madurai" panose="00000500000000000000" pitchFamily="2" charset="0"/>
                <a:cs typeface="#9Slide03 Arima Madurai" panose="00000500000000000000" pitchFamily="2" charset="0"/>
              </a:rPr>
              <a:t> </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Cung</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đàn</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bạc</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mệnh</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mà</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Kiều</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sáng</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tác</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ghi</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lại</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tiếng</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long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buồn</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bã</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sầu</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thương</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lâm</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li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của</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người</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con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gái</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có</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trái</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tim</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đa</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sầu</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đa</a:t>
            </a:r>
            <a:r>
              <a:rPr lang="en-US" sz="2800" dirty="0">
                <a:latin typeface="#9Slide03 Arima Madurai" panose="00000500000000000000" pitchFamily="2" charset="0"/>
                <a:cs typeface="#9Slide03 Arima Madurai" panose="00000500000000000000" pitchFamily="2" charset="0"/>
                <a:sym typeface="Wingdings" panose="05000000000000000000" pitchFamily="2" charset="2"/>
              </a:rPr>
              <a:t> </a:t>
            </a:r>
            <a:r>
              <a:rPr lang="en-US" sz="2800" dirty="0" err="1">
                <a:latin typeface="#9Slide03 Arima Madurai" panose="00000500000000000000" pitchFamily="2" charset="0"/>
                <a:cs typeface="#9Slide03 Arima Madurai" panose="00000500000000000000" pitchFamily="2" charset="0"/>
                <a:sym typeface="Wingdings" panose="05000000000000000000" pitchFamily="2" charset="2"/>
              </a:rPr>
              <a:t>cảm</a:t>
            </a:r>
            <a:endParaRPr lang="en-SG" sz="2800" dirty="0">
              <a:latin typeface="#9Slide03 Arima Madurai" panose="00000500000000000000" pitchFamily="2" charset="0"/>
              <a:cs typeface="#9Slide03 Arima Madurai" panose="00000500000000000000"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arn(inVertical)">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 xmlns:a16="http://schemas.microsoft.com/office/drawing/2014/main" id="{EA79642C-D0B6-4C53-92AA-5A9CCE24A5A0}"/>
              </a:ext>
            </a:extLst>
          </p:cNvPr>
          <p:cNvSpPr>
            <a:spLocks noGrp="1"/>
          </p:cNvSpPr>
          <p:nvPr>
            <p:ph type="title"/>
          </p:nvPr>
        </p:nvSpPr>
        <p:spPr>
          <a:xfrm>
            <a:off x="796635" y="0"/>
            <a:ext cx="10515600" cy="1325563"/>
          </a:xfrm>
        </p:spPr>
        <p:txBody>
          <a:bodyPr/>
          <a:lstStyle/>
          <a:p>
            <a:pPr algn="ctr"/>
            <a:r>
              <a:rPr lang="en-BZ" dirty="0">
                <a:latin typeface="#9Slide03 Cabin Condensed Bold" panose="00000806000000000000" pitchFamily="2" charset="0"/>
              </a:rPr>
              <a:t>KIỀU ĐÁNH ĐÀN</a:t>
            </a:r>
          </a:p>
        </p:txBody>
      </p:sp>
      <mc:AlternateContent xmlns:mc="http://schemas.openxmlformats.org/markup-compatibility/2006">
        <mc:Choice xmlns="" xmlns:psuz="http://schemas.microsoft.com/office/powerpoint/2016/summaryzoom" Requires="psuz">
          <p:graphicFrame>
            <p:nvGraphicFramePr>
              <p:cNvPr id="5" name="Trọng tâm Tóm tắt 4">
                <a:extLst>
                  <a:ext uri="{FF2B5EF4-FFF2-40B4-BE49-F238E27FC236}">
                    <a16:creationId xmlns:a16="http://schemas.microsoft.com/office/drawing/2014/main" id="{4CC6AC22-8AEA-468D-AC39-C9165E7FAFDD}"/>
                  </a:ext>
                </a:extLst>
              </p:cNvPr>
              <p:cNvGraphicFramePr>
                <a:graphicFrameLocks noChangeAspect="1"/>
              </p:cNvGraphicFramePr>
              <p:nvPr>
                <p:extLst>
                  <p:ext uri="{D42A27DB-BD31-4B8C-83A1-F6EECF244321}">
                    <p14:modId xmlns:p14="http://schemas.microsoft.com/office/powerpoint/2010/main" val="943457978"/>
                  </p:ext>
                </p:extLst>
              </p:nvPr>
            </p:nvGraphicFramePr>
            <p:xfrm>
              <a:off x="346363" y="1288472"/>
              <a:ext cx="11416145" cy="5569527"/>
            </p:xfrm>
            <a:graphic>
              <a:graphicData uri="http://schemas.microsoft.com/office/powerpoint/2016/summaryzoom">
                <psuz:summaryZm>
                  <psuz:summaryZmObj sectionId="{B54E0C5E-6290-445B-8AB8-E85650E71C92}">
                    <psuz:zmPr id="{AECC0A64-7961-4901-9A16-F7B7499FC04E}" transitionDur="1000">
                      <p166:blipFill xmlns:p166="http://schemas.microsoft.com/office/powerpoint/2016/6/main">
                        <a:blip r:embed="rId3"/>
                        <a:stretch>
                          <a:fillRect/>
                        </a:stretch>
                      </p166:blipFill>
                      <p166:spPr xmlns:p166="http://schemas.microsoft.com/office/powerpoint/2016/6/main">
                        <a:xfrm>
                          <a:off x="1168910" y="194934"/>
                          <a:ext cx="4455620" cy="2506287"/>
                        </a:xfrm>
                        <a:prstGeom prst="rect">
                          <a:avLst/>
                        </a:prstGeom>
                        <a:ln w="3175">
                          <a:solidFill>
                            <a:prstClr val="ltGray"/>
                          </a:solidFill>
                        </a:ln>
                      </p166:spPr>
                    </psuz:zmPr>
                  </psuz:summaryZmObj>
                  <psuz:summaryZmObj sectionId="{1505877F-324C-4639-86A8-52ADE1312756}">
                    <psuz:zmPr id="{DDD46FC2-8FFB-4B66-B48E-5F451D71B4CF}" transitionDur="1000">
                      <p166:blipFill xmlns:p166="http://schemas.microsoft.com/office/powerpoint/2016/6/main">
                        <a:blip r:embed="rId4"/>
                        <a:stretch>
                          <a:fillRect/>
                        </a:stretch>
                      </p166:blipFill>
                      <p166:spPr xmlns:p166="http://schemas.microsoft.com/office/powerpoint/2016/6/main">
                        <a:xfrm>
                          <a:off x="5791616" y="194934"/>
                          <a:ext cx="4455620" cy="2506287"/>
                        </a:xfrm>
                        <a:prstGeom prst="rect">
                          <a:avLst/>
                        </a:prstGeom>
                        <a:ln w="3175">
                          <a:solidFill>
                            <a:prstClr val="ltGray"/>
                          </a:solidFill>
                        </a:ln>
                      </p166:spPr>
                    </psuz:zmPr>
                  </psuz:summaryZmObj>
                  <psuz:summaryZmObj sectionId="{06836F29-0700-4DFC-9D31-50A4F5CBA7C1}">
                    <psuz:zmPr id="{9B0423EC-C24C-4798-967B-F255A813E558}" transitionDur="1000">
                      <p166:blipFill xmlns:p166="http://schemas.microsoft.com/office/powerpoint/2016/6/main">
                        <a:blip r:embed="rId5"/>
                        <a:stretch>
                          <a:fillRect/>
                        </a:stretch>
                      </p166:blipFill>
                      <p166:spPr xmlns:p166="http://schemas.microsoft.com/office/powerpoint/2016/6/main">
                        <a:xfrm>
                          <a:off x="1168910" y="2868307"/>
                          <a:ext cx="4455620" cy="2506287"/>
                        </a:xfrm>
                        <a:prstGeom prst="rect">
                          <a:avLst/>
                        </a:prstGeom>
                        <a:ln w="3175">
                          <a:solidFill>
                            <a:prstClr val="ltGray"/>
                          </a:solidFill>
                        </a:ln>
                      </p166:spPr>
                    </psuz:zmPr>
                  </psuz:summaryZmObj>
                  <psuz:summaryZmObj sectionId="{197834CE-0035-40F9-B04F-D1F721545BEB}">
                    <psuz:zmPr id="{B5781E3E-5F12-4D42-8E6E-775D3FA4A341}" transitionDur="1000">
                      <p166:blipFill xmlns:p166="http://schemas.microsoft.com/office/powerpoint/2016/6/main">
                        <a:blip r:embed="rId6"/>
                        <a:stretch>
                          <a:fillRect/>
                        </a:stretch>
                      </p166:blipFill>
                      <p166:spPr xmlns:p166="http://schemas.microsoft.com/office/powerpoint/2016/6/main">
                        <a:xfrm>
                          <a:off x="5791616" y="2868307"/>
                          <a:ext cx="4455620" cy="2506287"/>
                        </a:xfrm>
                        <a:prstGeom prst="rect">
                          <a:avLst/>
                        </a:prstGeom>
                        <a:ln w="3175">
                          <a:solidFill>
                            <a:prstClr val="ltGray"/>
                          </a:solidFill>
                        </a:ln>
                      </p166:spPr>
                    </psuz:zmPr>
                  </psuz:summaryZmObj>
                  <psuz:gridLayout/>
                </psuz:summaryZm>
              </a:graphicData>
            </a:graphic>
          </p:graphicFrame>
        </mc:Choice>
        <mc:Fallback>
          <p:grpSp>
            <p:nvGrpSpPr>
              <p:cNvPr id="5" name="Trọng tâm Tóm tắt 4">
                <a:extLst>
                  <a:ext uri="{FF2B5EF4-FFF2-40B4-BE49-F238E27FC236}">
                    <a16:creationId xmlns="" xmlns:a16="http://schemas.microsoft.com/office/drawing/2014/main" id="{4CC6AC22-8AEA-468D-AC39-C9165E7FAFDD}"/>
                  </a:ext>
                </a:extLst>
              </p:cNvPr>
              <p:cNvGrpSpPr>
                <a:grpSpLocks noGrp="1" noUngrp="1" noRot="1" noChangeAspect="1" noMove="1" noResize="1"/>
              </p:cNvGrpSpPr>
              <p:nvPr/>
            </p:nvGrpSpPr>
            <p:grpSpPr>
              <a:xfrm>
                <a:off x="346363" y="1288472"/>
                <a:ext cx="11416145" cy="5569527"/>
                <a:chOff x="346363" y="1288472"/>
                <a:chExt cx="11416145" cy="5569527"/>
              </a:xfrm>
            </p:grpSpPr>
            <p:pic>
              <p:nvPicPr>
                <p:cNvPr id="3" name="Hình ảnh 3">
                  <a:hlinkClick r:id="rId7" action="ppaction://hlinksldjump"/>
                </p:cNvPr>
                <p:cNvPicPr>
                  <a:picLocks noSelect="1" noRot="1" noChangeAspect="1" noMove="1" noResize="1" noEditPoints="1" noAdjustHandles="1" noChangeArrowheads="1" noChangeShapeType="1"/>
                </p:cNvPicPr>
                <p:nvPr/>
              </p:nvPicPr>
              <p:blipFill>
                <a:blip r:embed="rId8"/>
                <a:stretch>
                  <a:fillRect/>
                </a:stretch>
              </p:blipFill>
              <p:spPr>
                <a:xfrm>
                  <a:off x="1515273" y="1483406"/>
                  <a:ext cx="4455620" cy="2506287"/>
                </a:xfrm>
                <a:prstGeom prst="rect">
                  <a:avLst/>
                </a:prstGeom>
                <a:ln w="3175">
                  <a:solidFill>
                    <a:prstClr val="ltGray"/>
                  </a:solidFill>
                </a:ln>
              </p:spPr>
            </p:pic>
            <p:pic>
              <p:nvPicPr>
                <p:cNvPr id="4" name="Hình ảnh 4">
                  <a:hlinkClick r:id="rId9" action="ppaction://hlinksldjump"/>
                </p:cNvPr>
                <p:cNvPicPr>
                  <a:picLocks noSelect="1" noRot="1" noChangeAspect="1" noMove="1" noResize="1" noEditPoints="1" noAdjustHandles="1" noChangeArrowheads="1" noChangeShapeType="1"/>
                </p:cNvPicPr>
                <p:nvPr/>
              </p:nvPicPr>
              <p:blipFill>
                <a:blip r:embed="rId10"/>
                <a:stretch>
                  <a:fillRect/>
                </a:stretch>
              </p:blipFill>
              <p:spPr>
                <a:xfrm>
                  <a:off x="6137979" y="1483406"/>
                  <a:ext cx="4455620" cy="2506287"/>
                </a:xfrm>
                <a:prstGeom prst="rect">
                  <a:avLst/>
                </a:prstGeom>
                <a:ln w="3175">
                  <a:solidFill>
                    <a:prstClr val="ltGray"/>
                  </a:solidFill>
                </a:ln>
              </p:spPr>
            </p:pic>
            <p:pic>
              <p:nvPicPr>
                <p:cNvPr id="6" name="Hình ảnh 6">
                  <a:hlinkClick r:id="rId11" action="ppaction://hlinksldjump"/>
                </p:cNvPr>
                <p:cNvPicPr>
                  <a:picLocks noSelect="1" noRot="1" noChangeAspect="1" noMove="1" noResize="1" noEditPoints="1" noAdjustHandles="1" noChangeArrowheads="1" noChangeShapeType="1"/>
                </p:cNvPicPr>
                <p:nvPr/>
              </p:nvPicPr>
              <p:blipFill>
                <a:blip r:embed="rId12"/>
                <a:stretch>
                  <a:fillRect/>
                </a:stretch>
              </p:blipFill>
              <p:spPr>
                <a:xfrm>
                  <a:off x="1515273" y="4156779"/>
                  <a:ext cx="4455620" cy="2506287"/>
                </a:xfrm>
                <a:prstGeom prst="rect">
                  <a:avLst/>
                </a:prstGeom>
                <a:ln w="3175">
                  <a:solidFill>
                    <a:prstClr val="ltGray"/>
                  </a:solidFill>
                </a:ln>
              </p:spPr>
            </p:pic>
            <p:pic>
              <p:nvPicPr>
                <p:cNvPr id="7" name="Hình ảnh 7">
                  <a:hlinkClick r:id="rId13" action="ppaction://hlinksldjump"/>
                </p:cNvPr>
                <p:cNvPicPr>
                  <a:picLocks noSelect="1" noRot="1" noChangeAspect="1" noMove="1" noResize="1" noEditPoints="1" noAdjustHandles="1" noChangeArrowheads="1" noChangeShapeType="1"/>
                </p:cNvPicPr>
                <p:nvPr/>
              </p:nvPicPr>
              <p:blipFill>
                <a:blip r:embed="rId14"/>
                <a:stretch>
                  <a:fillRect/>
                </a:stretch>
              </p:blipFill>
              <p:spPr>
                <a:xfrm>
                  <a:off x="6137979" y="4156779"/>
                  <a:ext cx="4455620" cy="2506287"/>
                </a:xfrm>
                <a:prstGeom prst="rect">
                  <a:avLst/>
                </a:prstGeom>
                <a:ln w="3175">
                  <a:solidFill>
                    <a:prstClr val="ltGray"/>
                  </a:solidFill>
                </a:ln>
              </p:spPr>
            </p:pic>
          </p:grpSp>
        </mc:Fallback>
      </mc:AlternateContent>
    </p:spTree>
    <p:extLst>
      <p:ext uri="{BB962C8B-B14F-4D97-AF65-F5344CB8AC3E}">
        <p14:creationId xmlns:p14="http://schemas.microsoft.com/office/powerpoint/2010/main" val="32907208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a:extLst>
              <a:ext uri="{FF2B5EF4-FFF2-40B4-BE49-F238E27FC236}">
                <a16:creationId xmlns="" xmlns:a16="http://schemas.microsoft.com/office/drawing/2014/main" id="{9ABBDFAC-993B-40F3-B7D0-34EDE3BF5AFE}"/>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t="2053" r="1" b="12145"/>
          <a:stretch/>
        </p:blipFill>
        <p:spPr bwMode="auto">
          <a:xfrm>
            <a:off x="5797543" y="10"/>
            <a:ext cx="6394152" cy="6857990"/>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70">
            <a:extLst>
              <a:ext uri="{FF2B5EF4-FFF2-40B4-BE49-F238E27FC236}">
                <a16:creationId xmlns="" xmlns:a16="http://schemas.microsoft.com/office/drawing/2014/main" id="{54DDEBDD-D8BD-41A6-8A0D-B00E3768B0F9}"/>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hỗ dành sẵn cho Nội dung 2">
            <a:extLst>
              <a:ext uri="{FF2B5EF4-FFF2-40B4-BE49-F238E27FC236}">
                <a16:creationId xmlns="" xmlns:a16="http://schemas.microsoft.com/office/drawing/2014/main" id="{326EEB72-59FF-4426-8112-F0DA0C5A66D1}"/>
              </a:ext>
            </a:extLst>
          </p:cNvPr>
          <p:cNvSpPr>
            <a:spLocks noGrp="1"/>
          </p:cNvSpPr>
          <p:nvPr>
            <p:ph idx="1"/>
          </p:nvPr>
        </p:nvSpPr>
        <p:spPr>
          <a:xfrm>
            <a:off x="171450" y="2272143"/>
            <a:ext cx="6757988" cy="3788830"/>
          </a:xfrm>
        </p:spPr>
        <p:txBody>
          <a:bodyPr anchor="ctr">
            <a:normAutofit/>
          </a:bodyPr>
          <a:lstStyle/>
          <a:p>
            <a:r>
              <a:rPr lang="vi-VN" sz="4400" b="1" dirty="0">
                <a:latin typeface="VL Atlantika" pitchFamily="50" charset="0"/>
              </a:rPr>
              <a:t>Trong như </a:t>
            </a:r>
            <a:r>
              <a:rPr lang="vi-VN" sz="4400" b="1" dirty="0" err="1">
                <a:latin typeface="VL Atlantika" pitchFamily="50" charset="0"/>
              </a:rPr>
              <a:t>tiếng</a:t>
            </a:r>
            <a:r>
              <a:rPr lang="vi-VN" sz="4400" b="1" dirty="0">
                <a:latin typeface="VL Atlantika" pitchFamily="50" charset="0"/>
              </a:rPr>
              <a:t> </a:t>
            </a:r>
            <a:r>
              <a:rPr lang="vi-VN" sz="4400" b="1" dirty="0" err="1">
                <a:latin typeface="VL Atlantika" pitchFamily="50" charset="0"/>
              </a:rPr>
              <a:t>hạc</a:t>
            </a:r>
            <a:r>
              <a:rPr lang="vi-VN" sz="4400" b="1" dirty="0">
                <a:latin typeface="VL Atlantika" pitchFamily="50" charset="0"/>
              </a:rPr>
              <a:t> bay qua</a:t>
            </a:r>
            <a:r>
              <a:rPr lang="en-US" sz="4400" b="1" dirty="0">
                <a:latin typeface="VL Atlantika" pitchFamily="50" charset="0"/>
              </a:rPr>
              <a:t>,</a:t>
            </a:r>
            <a:endParaRPr lang="vi-VN" sz="4400" b="1" dirty="0">
              <a:latin typeface="VL Atlantika" pitchFamily="50" charset="0"/>
            </a:endParaRPr>
          </a:p>
          <a:p>
            <a:pPr marL="0" indent="0">
              <a:buNone/>
            </a:pPr>
            <a:r>
              <a:rPr lang="vi-VN" sz="4400" b="1" dirty="0" err="1">
                <a:latin typeface="VL Atlantika" pitchFamily="50" charset="0"/>
              </a:rPr>
              <a:t>Đục</a:t>
            </a:r>
            <a:r>
              <a:rPr lang="vi-VN" sz="4400" b="1" dirty="0">
                <a:latin typeface="VL Atlantika" pitchFamily="50" charset="0"/>
              </a:rPr>
              <a:t> như </a:t>
            </a:r>
            <a:r>
              <a:rPr lang="vi-VN" sz="4400" b="1" dirty="0" err="1">
                <a:latin typeface="VL Atlantika" pitchFamily="50" charset="0"/>
              </a:rPr>
              <a:t>nước</a:t>
            </a:r>
            <a:r>
              <a:rPr lang="vi-VN" sz="4400" b="1" dirty="0">
                <a:latin typeface="VL Atlantika" pitchFamily="50" charset="0"/>
              </a:rPr>
              <a:t> </a:t>
            </a:r>
            <a:r>
              <a:rPr lang="vi-VN" sz="4400" b="1" dirty="0" err="1">
                <a:latin typeface="VL Atlantika" pitchFamily="50" charset="0"/>
              </a:rPr>
              <a:t>suối</a:t>
            </a:r>
            <a:r>
              <a:rPr lang="vi-VN" sz="4400" b="1" dirty="0">
                <a:latin typeface="VL Atlantika" pitchFamily="50" charset="0"/>
              </a:rPr>
              <a:t> </a:t>
            </a:r>
            <a:r>
              <a:rPr lang="vi-VN" sz="4400" b="1" dirty="0" err="1">
                <a:latin typeface="VL Atlantika" pitchFamily="50" charset="0"/>
              </a:rPr>
              <a:t>mới</a:t>
            </a:r>
            <a:r>
              <a:rPr lang="vi-VN" sz="4400" b="1" dirty="0">
                <a:latin typeface="VL Atlantika" pitchFamily="50" charset="0"/>
              </a:rPr>
              <a:t> sa </a:t>
            </a:r>
            <a:r>
              <a:rPr lang="vi-VN" sz="4400" b="1" dirty="0" err="1">
                <a:latin typeface="VL Atlantika" pitchFamily="50" charset="0"/>
              </a:rPr>
              <a:t>nửa</a:t>
            </a:r>
            <a:r>
              <a:rPr lang="vi-VN" sz="4400" b="1" dirty="0">
                <a:latin typeface="VL Atlantika" pitchFamily="50" charset="0"/>
              </a:rPr>
              <a:t> </a:t>
            </a:r>
            <a:r>
              <a:rPr lang="vi-VN" sz="4400" b="1" dirty="0" err="1">
                <a:latin typeface="VL Atlantika" pitchFamily="50" charset="0"/>
              </a:rPr>
              <a:t>vời</a:t>
            </a:r>
            <a:r>
              <a:rPr lang="en-US" sz="4400" b="1" dirty="0">
                <a:latin typeface="VL Atlantika" pitchFamily="50" charset="0"/>
              </a:rPr>
              <a:t>.</a:t>
            </a:r>
            <a:endParaRPr lang="vi-VN" sz="4400" b="1" dirty="0">
              <a:latin typeface="VL Atlantika" pitchFamily="50" charset="0"/>
            </a:endParaRPr>
          </a:p>
          <a:p>
            <a:pPr marL="0" indent="0">
              <a:buNone/>
            </a:pPr>
            <a:r>
              <a:rPr lang="vi-VN" sz="4400" b="1" dirty="0" err="1">
                <a:latin typeface="VL Atlantika" pitchFamily="50" charset="0"/>
              </a:rPr>
              <a:t>Tiếng</a:t>
            </a:r>
            <a:r>
              <a:rPr lang="vi-VN" sz="4400" b="1" dirty="0">
                <a:latin typeface="VL Atlantika" pitchFamily="50" charset="0"/>
              </a:rPr>
              <a:t> khoan như </a:t>
            </a:r>
            <a:r>
              <a:rPr lang="vi-VN" sz="4400" b="1" dirty="0" err="1">
                <a:latin typeface="VL Atlantika" pitchFamily="50" charset="0"/>
              </a:rPr>
              <a:t>gió</a:t>
            </a:r>
            <a:r>
              <a:rPr lang="vi-VN" sz="4400" b="1" dirty="0">
                <a:latin typeface="VL Atlantika" pitchFamily="50" charset="0"/>
              </a:rPr>
              <a:t> </a:t>
            </a:r>
            <a:r>
              <a:rPr lang="vi-VN" sz="4400" b="1" dirty="0" err="1">
                <a:latin typeface="VL Atlantika" pitchFamily="50" charset="0"/>
              </a:rPr>
              <a:t>thoảng</a:t>
            </a:r>
            <a:r>
              <a:rPr lang="vi-VN" sz="4400" b="1" dirty="0">
                <a:latin typeface="VL Atlantika" pitchFamily="50" charset="0"/>
              </a:rPr>
              <a:t> </a:t>
            </a:r>
            <a:r>
              <a:rPr lang="vi-VN" sz="4400" b="1" dirty="0" err="1">
                <a:latin typeface="VL Atlantika" pitchFamily="50" charset="0"/>
              </a:rPr>
              <a:t>ngoài</a:t>
            </a:r>
            <a:r>
              <a:rPr lang="en-US" sz="4400" b="1" dirty="0">
                <a:latin typeface="VL Atlantika" pitchFamily="50" charset="0"/>
              </a:rPr>
              <a:t>,</a:t>
            </a:r>
            <a:endParaRPr lang="vi-VN" sz="4400" b="1" dirty="0">
              <a:latin typeface="VL Atlantika" pitchFamily="50" charset="0"/>
            </a:endParaRPr>
          </a:p>
          <a:p>
            <a:pPr marL="0" indent="0">
              <a:buNone/>
            </a:pPr>
            <a:r>
              <a:rPr lang="vi-VN" sz="4400" b="1" dirty="0" err="1">
                <a:latin typeface="VL Atlantika" pitchFamily="50" charset="0"/>
              </a:rPr>
              <a:t>Tiếng</a:t>
            </a:r>
            <a:r>
              <a:rPr lang="vi-VN" sz="4400" b="1" dirty="0">
                <a:latin typeface="VL Atlantika" pitchFamily="50" charset="0"/>
              </a:rPr>
              <a:t> mau </a:t>
            </a:r>
            <a:r>
              <a:rPr lang="vi-VN" sz="4400" b="1" dirty="0" err="1">
                <a:latin typeface="VL Atlantika" pitchFamily="50" charset="0"/>
              </a:rPr>
              <a:t>sầm</a:t>
            </a:r>
            <a:r>
              <a:rPr lang="vi-VN" sz="4400" b="1" dirty="0">
                <a:latin typeface="VL Atlantika" pitchFamily="50" charset="0"/>
              </a:rPr>
              <a:t> </a:t>
            </a:r>
            <a:r>
              <a:rPr lang="vi-VN" sz="4400" b="1" dirty="0" err="1">
                <a:latin typeface="VL Atlantika" pitchFamily="50" charset="0"/>
              </a:rPr>
              <a:t>sập</a:t>
            </a:r>
            <a:r>
              <a:rPr lang="vi-VN" sz="4400" b="1" dirty="0">
                <a:latin typeface="VL Atlantika" pitchFamily="50" charset="0"/>
              </a:rPr>
              <a:t> như </a:t>
            </a:r>
            <a:r>
              <a:rPr lang="vi-VN" sz="4400" b="1" dirty="0" err="1">
                <a:latin typeface="VL Atlantika" pitchFamily="50" charset="0"/>
              </a:rPr>
              <a:t>trời</a:t>
            </a:r>
            <a:r>
              <a:rPr lang="vi-VN" sz="4400" b="1" dirty="0">
                <a:latin typeface="VL Atlantika" pitchFamily="50" charset="0"/>
              </a:rPr>
              <a:t> </a:t>
            </a:r>
            <a:r>
              <a:rPr lang="vi-VN" sz="4400" b="1" dirty="0" err="1">
                <a:latin typeface="VL Atlantika" pitchFamily="50" charset="0"/>
              </a:rPr>
              <a:t>đổ</a:t>
            </a:r>
            <a:r>
              <a:rPr lang="vi-VN" sz="4400" b="1" dirty="0">
                <a:latin typeface="VL Atlantika" pitchFamily="50" charset="0"/>
              </a:rPr>
              <a:t> mưa</a:t>
            </a:r>
            <a:r>
              <a:rPr lang="en-US" sz="4400" b="1" dirty="0">
                <a:latin typeface="VL Atlantika" pitchFamily="50" charset="0"/>
              </a:rPr>
              <a:t>.</a:t>
            </a:r>
            <a:endParaRPr lang="vi-VN" sz="4400" b="1" dirty="0">
              <a:latin typeface="VL Atlantika" pitchFamily="50" charset="0"/>
            </a:endParaRPr>
          </a:p>
          <a:p>
            <a:endParaRPr lang="en-BZ" sz="4400" dirty="0">
              <a:solidFill>
                <a:srgbClr val="000000"/>
              </a:solidFill>
              <a:latin typeface="VL Atlantika" pitchFamily="50" charset="0"/>
            </a:endParaRPr>
          </a:p>
        </p:txBody>
      </p:sp>
    </p:spTree>
    <p:extLst>
      <p:ext uri="{BB962C8B-B14F-4D97-AF65-F5344CB8AC3E}">
        <p14:creationId xmlns:p14="http://schemas.microsoft.com/office/powerpoint/2010/main" val="1578765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 xmlns:a16="http://schemas.microsoft.com/office/drawing/2014/main" id="{1D3513E5-3944-4A63-A669-5973D4DDB04C}"/>
              </a:ext>
            </a:extLst>
          </p:cNvPr>
          <p:cNvGraphicFramePr>
            <a:graphicFrameLocks noGrp="1"/>
          </p:cNvGraphicFramePr>
          <p:nvPr>
            <p:extLst>
              <p:ext uri="{D42A27DB-BD31-4B8C-83A1-F6EECF244321}">
                <p14:modId xmlns:p14="http://schemas.microsoft.com/office/powerpoint/2010/main" val="998094767"/>
              </p:ext>
            </p:extLst>
          </p:nvPr>
        </p:nvGraphicFramePr>
        <p:xfrm>
          <a:off x="886689" y="1468583"/>
          <a:ext cx="10187712" cy="4821381"/>
        </p:xfrm>
        <a:graphic>
          <a:graphicData uri="http://schemas.openxmlformats.org/drawingml/2006/table">
            <a:tbl>
              <a:tblPr firstRow="1" bandRow="1">
                <a:tableStyleId>{5C22544A-7EE6-4342-B048-85BDC9FD1C3A}</a:tableStyleId>
              </a:tblPr>
              <a:tblGrid>
                <a:gridCol w="3395904">
                  <a:extLst>
                    <a:ext uri="{9D8B030D-6E8A-4147-A177-3AD203B41FA5}">
                      <a16:colId xmlns="" xmlns:a16="http://schemas.microsoft.com/office/drawing/2014/main" val="1724842490"/>
                    </a:ext>
                  </a:extLst>
                </a:gridCol>
                <a:gridCol w="3395904">
                  <a:extLst>
                    <a:ext uri="{9D8B030D-6E8A-4147-A177-3AD203B41FA5}">
                      <a16:colId xmlns="" xmlns:a16="http://schemas.microsoft.com/office/drawing/2014/main" val="2380558130"/>
                    </a:ext>
                  </a:extLst>
                </a:gridCol>
                <a:gridCol w="3395904">
                  <a:extLst>
                    <a:ext uri="{9D8B030D-6E8A-4147-A177-3AD203B41FA5}">
                      <a16:colId xmlns="" xmlns:a16="http://schemas.microsoft.com/office/drawing/2014/main" val="952077895"/>
                    </a:ext>
                  </a:extLst>
                </a:gridCol>
              </a:tblGrid>
              <a:tr h="1607127">
                <a:tc>
                  <a:txBody>
                    <a:bodyPr/>
                    <a:lstStyle/>
                    <a:p>
                      <a:pPr algn="ctr"/>
                      <a:r>
                        <a:rPr lang="en-US" sz="5400" dirty="0">
                          <a:solidFill>
                            <a:schemeClr val="bg1"/>
                          </a:solidFill>
                          <a:latin typeface="#9Slide03 Arima Madurai Black" panose="00000A00000000000000" pitchFamily="2" charset="0"/>
                          <a:cs typeface="#9Slide03 Arima Madurai Black" panose="00000A00000000000000" pitchFamily="2" charset="0"/>
                        </a:rPr>
                        <a:t>1A</a:t>
                      </a:r>
                      <a:endParaRPr lang="en-SG" sz="5400" dirty="0">
                        <a:solidFill>
                          <a:schemeClr val="bg1"/>
                        </a:solidFill>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C1EA"/>
                    </a:solidFill>
                  </a:tcPr>
                </a:tc>
                <a:tc>
                  <a:txBody>
                    <a:bodyPr/>
                    <a:lstStyle/>
                    <a:p>
                      <a:pPr algn="ctr"/>
                      <a:r>
                        <a:rPr lang="en-US" sz="5400" dirty="0">
                          <a:solidFill>
                            <a:schemeClr val="bg1"/>
                          </a:solidFill>
                          <a:latin typeface="#9Slide03 Arima Madurai Black" panose="00000A00000000000000" pitchFamily="2" charset="0"/>
                          <a:cs typeface="#9Slide03 Arima Madurai Black" panose="00000A00000000000000" pitchFamily="2" charset="0"/>
                        </a:rPr>
                        <a:t>2W</a:t>
                      </a:r>
                      <a:endParaRPr lang="en-SG" sz="5400" dirty="0">
                        <a:solidFill>
                          <a:schemeClr val="bg1"/>
                        </a:solidFill>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C1EA"/>
                    </a:solidFill>
                  </a:tcPr>
                </a:tc>
                <a:tc>
                  <a:txBody>
                    <a:bodyPr/>
                    <a:lstStyle/>
                    <a:p>
                      <a:pPr algn="ctr"/>
                      <a:r>
                        <a:rPr lang="en-US" sz="5400" dirty="0">
                          <a:solidFill>
                            <a:schemeClr val="bg1"/>
                          </a:solidFill>
                          <a:latin typeface="#9Slide03 Arima Madurai Black" panose="00000A00000000000000" pitchFamily="2" charset="0"/>
                          <a:cs typeface="#9Slide03 Arima Madurai Black" panose="00000A00000000000000" pitchFamily="2" charset="0"/>
                        </a:rPr>
                        <a:t>3E</a:t>
                      </a:r>
                      <a:endParaRPr lang="en-SG" sz="5400" dirty="0">
                        <a:solidFill>
                          <a:schemeClr val="bg1"/>
                        </a:solidFill>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C1EA"/>
                    </a:solidFill>
                  </a:tcPr>
                </a:tc>
                <a:extLst>
                  <a:ext uri="{0D108BD9-81ED-4DB2-BD59-A6C34878D82A}">
                    <a16:rowId xmlns="" xmlns:a16="http://schemas.microsoft.com/office/drawing/2014/main" val="2845183402"/>
                  </a:ext>
                </a:extLst>
              </a:tr>
              <a:tr h="1607127">
                <a:tc>
                  <a:txBody>
                    <a:bodyPr/>
                    <a:lstStyle/>
                    <a:p>
                      <a:pPr algn="ctr"/>
                      <a:r>
                        <a:rPr lang="en-US" sz="5400" dirty="0">
                          <a:solidFill>
                            <a:schemeClr val="bg1"/>
                          </a:solidFill>
                          <a:latin typeface="#9Slide03 Arima Madurai Black" panose="00000A00000000000000" pitchFamily="2" charset="0"/>
                          <a:cs typeface="#9Slide03 Arima Madurai Black" panose="00000A00000000000000" pitchFamily="2" charset="0"/>
                        </a:rPr>
                        <a:t>4B</a:t>
                      </a:r>
                      <a:endParaRPr lang="en-SG" sz="5400" dirty="0">
                        <a:solidFill>
                          <a:schemeClr val="bg1"/>
                        </a:solidFill>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C1EA"/>
                    </a:solidFill>
                  </a:tcPr>
                </a:tc>
                <a:tc>
                  <a:txBody>
                    <a:bodyPr/>
                    <a:lstStyle/>
                    <a:p>
                      <a:pPr algn="ctr"/>
                      <a:r>
                        <a:rPr lang="en-US" sz="5400" dirty="0">
                          <a:solidFill>
                            <a:schemeClr val="bg1"/>
                          </a:solidFill>
                          <a:latin typeface="#9Slide03 Arima Madurai Black" panose="00000A00000000000000" pitchFamily="2" charset="0"/>
                          <a:cs typeface="#9Slide03 Arima Madurai Black" panose="00000A00000000000000" pitchFamily="2" charset="0"/>
                        </a:rPr>
                        <a:t>5A</a:t>
                      </a:r>
                      <a:endParaRPr lang="en-SG" sz="5400" dirty="0">
                        <a:solidFill>
                          <a:schemeClr val="bg1"/>
                        </a:solidFill>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C1EA"/>
                    </a:solidFill>
                  </a:tcPr>
                </a:tc>
                <a:tc>
                  <a:txBody>
                    <a:bodyPr/>
                    <a:lstStyle/>
                    <a:p>
                      <a:pPr algn="ctr"/>
                      <a:r>
                        <a:rPr lang="en-US" sz="5400" dirty="0">
                          <a:solidFill>
                            <a:schemeClr val="bg1"/>
                          </a:solidFill>
                          <a:latin typeface="#9Slide03 Arima Madurai Black" panose="00000A00000000000000" pitchFamily="2" charset="0"/>
                          <a:cs typeface="#9Slide03 Arima Madurai Black" panose="00000A00000000000000" pitchFamily="2" charset="0"/>
                        </a:rPr>
                        <a:t>6B</a:t>
                      </a:r>
                      <a:endParaRPr lang="en-SG" sz="5400" dirty="0">
                        <a:solidFill>
                          <a:schemeClr val="bg1"/>
                        </a:solidFill>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C1EA"/>
                    </a:solidFill>
                  </a:tcPr>
                </a:tc>
                <a:extLst>
                  <a:ext uri="{0D108BD9-81ED-4DB2-BD59-A6C34878D82A}">
                    <a16:rowId xmlns="" xmlns:a16="http://schemas.microsoft.com/office/drawing/2014/main" val="2061254867"/>
                  </a:ext>
                </a:extLst>
              </a:tr>
              <a:tr h="1607127">
                <a:tc>
                  <a:txBody>
                    <a:bodyPr/>
                    <a:lstStyle/>
                    <a:p>
                      <a:pPr algn="ctr"/>
                      <a:r>
                        <a:rPr lang="en-US" sz="5400" dirty="0">
                          <a:solidFill>
                            <a:schemeClr val="bg1"/>
                          </a:solidFill>
                          <a:latin typeface="#9Slide03 Arima Madurai Black" panose="00000A00000000000000" pitchFamily="2" charset="0"/>
                          <a:cs typeface="#9Slide03 Arima Madurai Black" panose="00000A00000000000000" pitchFamily="2" charset="0"/>
                        </a:rPr>
                        <a:t>7W</a:t>
                      </a:r>
                      <a:endParaRPr lang="en-SG" sz="5400" dirty="0">
                        <a:solidFill>
                          <a:schemeClr val="bg1"/>
                        </a:solidFill>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C1EA"/>
                    </a:solidFill>
                  </a:tcPr>
                </a:tc>
                <a:tc>
                  <a:txBody>
                    <a:bodyPr/>
                    <a:lstStyle/>
                    <a:p>
                      <a:pPr algn="ctr"/>
                      <a:r>
                        <a:rPr lang="en-US" sz="5400" dirty="0">
                          <a:solidFill>
                            <a:schemeClr val="bg1"/>
                          </a:solidFill>
                          <a:latin typeface="#9Slide03 Arima Madurai Black" panose="00000A00000000000000" pitchFamily="2" charset="0"/>
                          <a:cs typeface="#9Slide03 Arima Madurai Black" panose="00000A00000000000000" pitchFamily="2" charset="0"/>
                        </a:rPr>
                        <a:t>8E</a:t>
                      </a:r>
                      <a:endParaRPr lang="en-SG" sz="5400" dirty="0">
                        <a:solidFill>
                          <a:schemeClr val="bg1"/>
                        </a:solidFill>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C1EA"/>
                    </a:solidFill>
                  </a:tcPr>
                </a:tc>
                <a:tc>
                  <a:txBody>
                    <a:bodyPr/>
                    <a:lstStyle/>
                    <a:p>
                      <a:pPr algn="ctr"/>
                      <a:r>
                        <a:rPr lang="en-US" sz="5400" dirty="0">
                          <a:solidFill>
                            <a:schemeClr val="bg1"/>
                          </a:solidFill>
                          <a:latin typeface="#9Slide03 Arima Madurai Black" panose="00000A00000000000000" pitchFamily="2" charset="0"/>
                          <a:cs typeface="#9Slide03 Arima Madurai Black" panose="00000A00000000000000" pitchFamily="2" charset="0"/>
                        </a:rPr>
                        <a:t>9W</a:t>
                      </a:r>
                      <a:endParaRPr lang="en-SG" sz="5400" dirty="0">
                        <a:solidFill>
                          <a:schemeClr val="bg1"/>
                        </a:solidFill>
                        <a:latin typeface="#9Slide03 Arima Madurai Black" panose="00000A00000000000000" pitchFamily="2" charset="0"/>
                        <a:cs typeface="#9Slide03 Arima Madurai Black" panose="00000A00000000000000" pitchFamily="2"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C1EA"/>
                    </a:solidFill>
                  </a:tcPr>
                </a:tc>
                <a:extLst>
                  <a:ext uri="{0D108BD9-81ED-4DB2-BD59-A6C34878D82A}">
                    <a16:rowId xmlns="" xmlns:a16="http://schemas.microsoft.com/office/drawing/2014/main" val="3678422383"/>
                  </a:ext>
                </a:extLst>
              </a:tr>
            </a:tbl>
          </a:graphicData>
        </a:graphic>
      </p:graphicFrame>
      <p:sp>
        <p:nvSpPr>
          <p:cNvPr id="4" name="Rectangle 3">
            <a:extLst>
              <a:ext uri="{FF2B5EF4-FFF2-40B4-BE49-F238E27FC236}">
                <a16:creationId xmlns="" xmlns:a16="http://schemas.microsoft.com/office/drawing/2014/main" id="{CD4A3479-B34A-419C-98B1-75B69C825DBD}"/>
              </a:ext>
            </a:extLst>
          </p:cNvPr>
          <p:cNvSpPr/>
          <p:nvPr/>
        </p:nvSpPr>
        <p:spPr>
          <a:xfrm>
            <a:off x="4348566" y="408944"/>
            <a:ext cx="3494867" cy="707886"/>
          </a:xfrm>
          <a:prstGeom prst="rect">
            <a:avLst/>
          </a:prstGeom>
        </p:spPr>
        <p:txBody>
          <a:bodyPr wrap="none">
            <a:spAutoFit/>
          </a:bodyPr>
          <a:lstStyle/>
          <a:p>
            <a:pPr lvl="0" eaLnBrk="0" fontAlgn="base" hangingPunct="0">
              <a:spcBef>
                <a:spcPct val="0"/>
              </a:spcBef>
              <a:spcAft>
                <a:spcPct val="0"/>
              </a:spcAft>
            </a:pPr>
            <a:r>
              <a:rPr lang="en-US" altLang="en-US" sz="4000" b="1" dirty="0">
                <a:solidFill>
                  <a:srgbClr val="FF0000"/>
                </a:solidFill>
                <a:latin typeface="#9Slide03 Arima Madurai Black" panose="00000A00000000000000" pitchFamily="2" charset="0"/>
                <a:cs typeface="#9Slide03 Arima Madurai Black" panose="00000A00000000000000" pitchFamily="2" charset="0"/>
              </a:rPr>
              <a:t>BẢNG MÃ HÓA</a:t>
            </a:r>
            <a:endParaRPr lang="en-US" altLang="en-US" sz="4000" dirty="0">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321176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 name="Chỗ dành sẵn cho Nội dung 2">
            <a:extLst>
              <a:ext uri="{FF2B5EF4-FFF2-40B4-BE49-F238E27FC236}">
                <a16:creationId xmlns="" xmlns:a16="http://schemas.microsoft.com/office/drawing/2014/main" id="{F6BBFA05-06AB-4BD6-B5EF-2239195C8A5B}"/>
              </a:ext>
            </a:extLst>
          </p:cNvPr>
          <p:cNvSpPr>
            <a:spLocks noGrp="1"/>
          </p:cNvSpPr>
          <p:nvPr>
            <p:ph idx="1"/>
          </p:nvPr>
        </p:nvSpPr>
        <p:spPr>
          <a:xfrm>
            <a:off x="-518750" y="4676316"/>
            <a:ext cx="9989820" cy="3375920"/>
          </a:xfrm>
        </p:spPr>
        <p:txBody>
          <a:bodyPr anchor="t">
            <a:normAutofit/>
          </a:bodyPr>
          <a:lstStyle/>
          <a:p>
            <a:pPr algn="ctr"/>
            <a:r>
              <a:rPr lang="en-US" sz="6000" b="1" dirty="0" err="1">
                <a:latin typeface="VL Atlantika" pitchFamily="50" charset="0"/>
                <a:cs typeface="Times New Roman" panose="02020603050405020304" pitchFamily="18" charset="0"/>
              </a:rPr>
              <a:t>Bốn</a:t>
            </a:r>
            <a:r>
              <a:rPr lang="en-US" sz="6000" b="1" dirty="0">
                <a:latin typeface="VL Atlantika" pitchFamily="50" charset="0"/>
                <a:cs typeface="Times New Roman" panose="02020603050405020304" pitchFamily="18" charset="0"/>
              </a:rPr>
              <a:t> </a:t>
            </a:r>
            <a:r>
              <a:rPr lang="en-US" sz="6000" b="1" dirty="0" err="1">
                <a:latin typeface="VL Atlantika" pitchFamily="50" charset="0"/>
                <a:cs typeface="Times New Roman" panose="02020603050405020304" pitchFamily="18" charset="0"/>
              </a:rPr>
              <a:t>dây</a:t>
            </a:r>
            <a:r>
              <a:rPr lang="en-US" sz="6000" b="1" dirty="0">
                <a:latin typeface="VL Atlantika" pitchFamily="50" charset="0"/>
                <a:cs typeface="Times New Roman" panose="02020603050405020304" pitchFamily="18" charset="0"/>
              </a:rPr>
              <a:t> </a:t>
            </a:r>
            <a:r>
              <a:rPr lang="en-US" sz="6000" b="1" dirty="0" err="1">
                <a:latin typeface="VL Atlantika" pitchFamily="50" charset="0"/>
                <a:cs typeface="Times New Roman" panose="02020603050405020304" pitchFamily="18" charset="0"/>
              </a:rPr>
              <a:t>như</a:t>
            </a:r>
            <a:r>
              <a:rPr lang="en-US" sz="6000" b="1" dirty="0">
                <a:latin typeface="VL Atlantika" pitchFamily="50" charset="0"/>
                <a:cs typeface="Times New Roman" panose="02020603050405020304" pitchFamily="18" charset="0"/>
              </a:rPr>
              <a:t> </a:t>
            </a:r>
            <a:r>
              <a:rPr lang="en-US" sz="6000" b="1" dirty="0" err="1">
                <a:latin typeface="VL Atlantika" pitchFamily="50" charset="0"/>
                <a:cs typeface="Times New Roman" panose="02020603050405020304" pitchFamily="18" charset="0"/>
              </a:rPr>
              <a:t>khóc</a:t>
            </a:r>
            <a:r>
              <a:rPr lang="en-US" sz="6000" b="1" dirty="0">
                <a:latin typeface="VL Atlantika" pitchFamily="50" charset="0"/>
                <a:cs typeface="Times New Roman" panose="02020603050405020304" pitchFamily="18" charset="0"/>
              </a:rPr>
              <a:t> </a:t>
            </a:r>
            <a:r>
              <a:rPr lang="en-US" sz="6000" b="1" dirty="0" err="1">
                <a:latin typeface="VL Atlantika" pitchFamily="50" charset="0"/>
                <a:cs typeface="Times New Roman" panose="02020603050405020304" pitchFamily="18" charset="0"/>
              </a:rPr>
              <a:t>như</a:t>
            </a:r>
            <a:r>
              <a:rPr lang="en-US" sz="6000" b="1" dirty="0">
                <a:latin typeface="VL Atlantika" pitchFamily="50" charset="0"/>
                <a:cs typeface="Times New Roman" panose="02020603050405020304" pitchFamily="18" charset="0"/>
              </a:rPr>
              <a:t> than,</a:t>
            </a:r>
          </a:p>
          <a:p>
            <a:pPr marL="0" indent="0" algn="ctr">
              <a:buNone/>
            </a:pPr>
            <a:r>
              <a:rPr lang="en-US" sz="6000" b="1" dirty="0" err="1">
                <a:latin typeface="VL Atlantika" pitchFamily="50" charset="0"/>
                <a:cs typeface="Times New Roman" panose="02020603050405020304" pitchFamily="18" charset="0"/>
              </a:rPr>
              <a:t>Khiến</a:t>
            </a:r>
            <a:r>
              <a:rPr lang="en-US" sz="6000" b="1" dirty="0">
                <a:latin typeface="VL Atlantika" pitchFamily="50" charset="0"/>
                <a:cs typeface="Times New Roman" panose="02020603050405020304" pitchFamily="18" charset="0"/>
              </a:rPr>
              <a:t> </a:t>
            </a:r>
            <a:r>
              <a:rPr lang="en-US" sz="6000" b="1" dirty="0" err="1">
                <a:latin typeface="VL Atlantika" pitchFamily="50" charset="0"/>
                <a:cs typeface="Times New Roman" panose="02020603050405020304" pitchFamily="18" charset="0"/>
              </a:rPr>
              <a:t>người</a:t>
            </a:r>
            <a:r>
              <a:rPr lang="en-US" sz="6000" b="1" dirty="0">
                <a:latin typeface="VL Atlantika" pitchFamily="50" charset="0"/>
                <a:cs typeface="Times New Roman" panose="02020603050405020304" pitchFamily="18" charset="0"/>
              </a:rPr>
              <a:t> </a:t>
            </a:r>
            <a:r>
              <a:rPr lang="en-US" sz="6000" b="1" dirty="0" err="1">
                <a:latin typeface="VL Atlantika" pitchFamily="50" charset="0"/>
                <a:cs typeface="Times New Roman" panose="02020603050405020304" pitchFamily="18" charset="0"/>
              </a:rPr>
              <a:t>trên</a:t>
            </a:r>
            <a:r>
              <a:rPr lang="en-US" sz="6000" b="1" dirty="0">
                <a:latin typeface="VL Atlantika" pitchFamily="50" charset="0"/>
                <a:cs typeface="Times New Roman" panose="02020603050405020304" pitchFamily="18" charset="0"/>
              </a:rPr>
              <a:t> </a:t>
            </a:r>
            <a:r>
              <a:rPr lang="en-US" sz="6000" b="1" dirty="0" err="1">
                <a:latin typeface="VL Atlantika" pitchFamily="50" charset="0"/>
                <a:cs typeface="Times New Roman" panose="02020603050405020304" pitchFamily="18" charset="0"/>
              </a:rPr>
              <a:t>tiệc</a:t>
            </a:r>
            <a:r>
              <a:rPr lang="en-US" sz="6000" b="1" dirty="0">
                <a:latin typeface="VL Atlantika" pitchFamily="50" charset="0"/>
                <a:cs typeface="Times New Roman" panose="02020603050405020304" pitchFamily="18" charset="0"/>
              </a:rPr>
              <a:t> </a:t>
            </a:r>
            <a:r>
              <a:rPr lang="en-US" sz="6000" b="1" dirty="0" err="1">
                <a:latin typeface="VL Atlantika" pitchFamily="50" charset="0"/>
                <a:cs typeface="Times New Roman" panose="02020603050405020304" pitchFamily="18" charset="0"/>
              </a:rPr>
              <a:t>cũng</a:t>
            </a:r>
            <a:r>
              <a:rPr lang="en-US" sz="6000" b="1" dirty="0">
                <a:latin typeface="VL Atlantika" pitchFamily="50" charset="0"/>
                <a:cs typeface="Times New Roman" panose="02020603050405020304" pitchFamily="18" charset="0"/>
              </a:rPr>
              <a:t> tan </a:t>
            </a:r>
            <a:r>
              <a:rPr lang="en-US" sz="6000" b="1" dirty="0" err="1">
                <a:latin typeface="VL Atlantika" pitchFamily="50" charset="0"/>
                <a:cs typeface="Times New Roman" panose="02020603050405020304" pitchFamily="18" charset="0"/>
              </a:rPr>
              <a:t>nát</a:t>
            </a:r>
            <a:r>
              <a:rPr lang="en-US" sz="6000" b="1" dirty="0">
                <a:latin typeface="VL Atlantika" pitchFamily="50" charset="0"/>
                <a:cs typeface="Times New Roman" panose="02020603050405020304" pitchFamily="18" charset="0"/>
              </a:rPr>
              <a:t> </a:t>
            </a:r>
            <a:r>
              <a:rPr lang="en-US" sz="6000" b="1" dirty="0" err="1">
                <a:latin typeface="VL Atlantika" pitchFamily="50" charset="0"/>
                <a:cs typeface="Times New Roman" panose="02020603050405020304" pitchFamily="18" charset="0"/>
              </a:rPr>
              <a:t>lòng</a:t>
            </a:r>
            <a:r>
              <a:rPr lang="en-US" sz="6000" b="1" dirty="0">
                <a:latin typeface="VL Atlantika" pitchFamily="50" charset="0"/>
                <a:cs typeface="Times New Roman" panose="02020603050405020304" pitchFamily="18" charset="0"/>
              </a:rPr>
              <a:t>.</a:t>
            </a:r>
          </a:p>
          <a:p>
            <a:pPr algn="ctr"/>
            <a:endParaRPr lang="en-BZ" sz="6000" dirty="0">
              <a:latin typeface="VL Atlantika" pitchFamily="50" charset="0"/>
            </a:endParaRPr>
          </a:p>
        </p:txBody>
      </p:sp>
      <p:sp>
        <p:nvSpPr>
          <p:cNvPr id="71" name="Freeform: Shape 70">
            <a:extLst>
              <a:ext uri="{FF2B5EF4-FFF2-40B4-BE49-F238E27FC236}">
                <a16:creationId xmlns="" xmlns:a16="http://schemas.microsoft.com/office/drawing/2014/main" id="{CF62D2A7-8207-488C-9F46-316BA81A16C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98" name="Picture 2" descr="Image result for kiá»u ÄÃ¡nh ÄÃ n">
            <a:extLst>
              <a:ext uri="{FF2B5EF4-FFF2-40B4-BE49-F238E27FC236}">
                <a16:creationId xmlns="" xmlns:a16="http://schemas.microsoft.com/office/drawing/2014/main" id="{DEC7B635-1DD1-49B3-A9CE-96492F58183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738" r="1" b="20537"/>
          <a:stretch/>
        </p:blipFill>
        <p:spPr bwMode="auto">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825646"/>
      </p:ext>
    </p:extLst>
  </p:cSld>
  <p:clrMapOvr>
    <a:overrideClrMapping bg1="dk1" tx1="lt1" bg2="dk2" tx2="lt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2" name="Rectangle 191">
            <a:extLst>
              <a:ext uri="{FF2B5EF4-FFF2-40B4-BE49-F238E27FC236}">
                <a16:creationId xmlns="" xmlns:a16="http://schemas.microsoft.com/office/drawing/2014/main" id="{E91DC736-0EF8-4F87-9146-EBF1D2EE4D3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Image result for kiá»u ÄÃ¡nh ÄÃ n cho há» tÃ´n hiáº¿n">
            <a:extLst>
              <a:ext uri="{FF2B5EF4-FFF2-40B4-BE49-F238E27FC236}">
                <a16:creationId xmlns="" xmlns:a16="http://schemas.microsoft.com/office/drawing/2014/main" id="{034FECA5-F08D-4DC8-86DA-D5475DDE2EC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5191" b="2175"/>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193" name="Rectangle 192">
            <a:extLst>
              <a:ext uri="{FF2B5EF4-FFF2-40B4-BE49-F238E27FC236}">
                <a16:creationId xmlns="" xmlns:a16="http://schemas.microsoft.com/office/drawing/2014/main" id="{097CD68E-23E3-4007-8847-CD0944C4F7B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êu đề 1">
            <a:extLst>
              <a:ext uri="{FF2B5EF4-FFF2-40B4-BE49-F238E27FC236}">
                <a16:creationId xmlns="" xmlns:a16="http://schemas.microsoft.com/office/drawing/2014/main" id="{3E8845AD-1D53-48A4-81CB-7136738DDBDF}"/>
              </a:ext>
            </a:extLst>
          </p:cNvPr>
          <p:cNvSpPr>
            <a:spLocks noGrp="1"/>
          </p:cNvSpPr>
          <p:nvPr>
            <p:ph type="title"/>
          </p:nvPr>
        </p:nvSpPr>
        <p:spPr>
          <a:xfrm>
            <a:off x="0" y="1340437"/>
            <a:ext cx="8437419" cy="3204134"/>
          </a:xfrm>
        </p:spPr>
        <p:txBody>
          <a:bodyPr vert="horz" lIns="91440" tIns="45720" rIns="91440" bIns="45720" rtlCol="0" anchor="b">
            <a:normAutofit/>
          </a:bodyPr>
          <a:lstStyle/>
          <a:p>
            <a:pPr algn="ctr"/>
            <a:r>
              <a:rPr lang="en-US" sz="6000" b="1">
                <a:latin typeface="VL Atlantika" pitchFamily="50" charset="0"/>
              </a:rPr>
              <a:t>Một cung gió thảm mưa sầu,</a:t>
            </a:r>
            <a:br>
              <a:rPr lang="en-US" sz="6000" b="1">
                <a:latin typeface="VL Atlantika" pitchFamily="50" charset="0"/>
              </a:rPr>
            </a:br>
            <a:r>
              <a:rPr lang="en-US" sz="6000" b="1">
                <a:latin typeface="VL Atlantika" pitchFamily="50" charset="0"/>
              </a:rPr>
              <a:t>Bốn dây rỏ máu năm đầu ngón tay.</a:t>
            </a:r>
          </a:p>
        </p:txBody>
      </p:sp>
      <p:sp>
        <p:nvSpPr>
          <p:cNvPr id="194" name="Rectangle 193">
            <a:extLst>
              <a:ext uri="{FF2B5EF4-FFF2-40B4-BE49-F238E27FC236}">
                <a16:creationId xmlns="" xmlns:a16="http://schemas.microsoft.com/office/drawing/2014/main" id="{AF2F604E-43BE-4DC3-B983-E071523364F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5" name="Rectangle 194">
            <a:extLst>
              <a:ext uri="{FF2B5EF4-FFF2-40B4-BE49-F238E27FC236}">
                <a16:creationId xmlns="" xmlns:a16="http://schemas.microsoft.com/office/drawing/2014/main" id="{08C9B587-E65E-4B52-B37C-ABEBB6E8792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98108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 xmlns:a16="http://schemas.microsoft.com/office/drawing/2014/main" id="{6CCA5F87-1D1E-45CB-8D83-FC7EEFAD99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 xmlns:a16="http://schemas.microsoft.com/office/drawing/2014/main" id="{E5B1B369-8927-4B4A-B232-61637B765D6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6261" b="11237"/>
          <a:stretch/>
        </p:blipFill>
        <p:spPr bwMode="auto">
          <a:xfrm>
            <a:off x="20" y="10"/>
            <a:ext cx="8668492" cy="6857990"/>
          </a:xfrm>
          <a:prstGeom prst="rect">
            <a:avLst/>
          </a:prstGeom>
          <a:noFill/>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 xmlns:a16="http://schemas.microsoft.com/office/drawing/2014/main" id="{7CCFC2C6-6238-4A2F-93DE-2ADF74AF635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3711652" y="0"/>
            <a:ext cx="8480347"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êu đề 1">
            <a:extLst>
              <a:ext uri="{FF2B5EF4-FFF2-40B4-BE49-F238E27FC236}">
                <a16:creationId xmlns="" xmlns:a16="http://schemas.microsoft.com/office/drawing/2014/main" id="{EC73E8DE-5715-49D2-853D-1E912CA393BA}"/>
              </a:ext>
            </a:extLst>
          </p:cNvPr>
          <p:cNvSpPr>
            <a:spLocks noGrp="1"/>
          </p:cNvSpPr>
          <p:nvPr>
            <p:ph type="title"/>
          </p:nvPr>
        </p:nvSpPr>
        <p:spPr>
          <a:xfrm>
            <a:off x="3918591" y="1378000"/>
            <a:ext cx="9499843" cy="3828146"/>
          </a:xfrm>
        </p:spPr>
        <p:txBody>
          <a:bodyPr vert="horz" lIns="91440" tIns="45720" rIns="91440" bIns="45720" rtlCol="0" anchor="b">
            <a:normAutofit/>
          </a:bodyPr>
          <a:lstStyle/>
          <a:p>
            <a:pPr algn="ctr"/>
            <a:r>
              <a:rPr lang="en-US" b="1" dirty="0" err="1">
                <a:latin typeface="VL Atlantika" pitchFamily="50" charset="0"/>
              </a:rPr>
              <a:t>Phím</a:t>
            </a:r>
            <a:r>
              <a:rPr lang="en-US" b="1" dirty="0">
                <a:latin typeface="VL Atlantika" pitchFamily="50" charset="0"/>
              </a:rPr>
              <a:t> </a:t>
            </a:r>
            <a:r>
              <a:rPr lang="en-US" b="1" dirty="0" err="1">
                <a:latin typeface="VL Atlantika" pitchFamily="50" charset="0"/>
              </a:rPr>
              <a:t>đàn</a:t>
            </a:r>
            <a:r>
              <a:rPr lang="en-US" b="1" dirty="0">
                <a:latin typeface="VL Atlantika" pitchFamily="50" charset="0"/>
              </a:rPr>
              <a:t> </a:t>
            </a:r>
            <a:r>
              <a:rPr lang="en-US" b="1" dirty="0" err="1">
                <a:latin typeface="VL Atlantika" pitchFamily="50" charset="0"/>
              </a:rPr>
              <a:t>dìu</a:t>
            </a:r>
            <a:r>
              <a:rPr lang="en-US" b="1" dirty="0">
                <a:latin typeface="VL Atlantika" pitchFamily="50" charset="0"/>
              </a:rPr>
              <a:t> </a:t>
            </a:r>
            <a:r>
              <a:rPr lang="en-US" b="1" dirty="0" err="1">
                <a:latin typeface="VL Atlantika" pitchFamily="50" charset="0"/>
              </a:rPr>
              <a:t>dặt</a:t>
            </a:r>
            <a:r>
              <a:rPr lang="en-US" b="1" dirty="0">
                <a:latin typeface="VL Atlantika" pitchFamily="50" charset="0"/>
              </a:rPr>
              <a:t> </a:t>
            </a:r>
            <a:r>
              <a:rPr lang="en-US" b="1" dirty="0" err="1">
                <a:latin typeface="VL Atlantika" pitchFamily="50" charset="0"/>
              </a:rPr>
              <a:t>tay</a:t>
            </a:r>
            <a:r>
              <a:rPr lang="en-US" b="1" dirty="0">
                <a:latin typeface="VL Atlantika" pitchFamily="50" charset="0"/>
              </a:rPr>
              <a:t> </a:t>
            </a:r>
            <a:r>
              <a:rPr lang="en-US" b="1" dirty="0" err="1">
                <a:latin typeface="VL Atlantika" pitchFamily="50" charset="0"/>
              </a:rPr>
              <a:t>tiên</a:t>
            </a:r>
            <a:r>
              <a:rPr lang="en-US" b="1" dirty="0">
                <a:latin typeface="VL Atlantika" pitchFamily="50" charset="0"/>
              </a:rPr>
              <a:t>,</a:t>
            </a:r>
            <a:br>
              <a:rPr lang="en-US" b="1" dirty="0">
                <a:latin typeface="VL Atlantika" pitchFamily="50" charset="0"/>
              </a:rPr>
            </a:br>
            <a:r>
              <a:rPr lang="en-US" b="1" dirty="0" err="1">
                <a:latin typeface="VL Atlantika" pitchFamily="50" charset="0"/>
              </a:rPr>
              <a:t>Khói</a:t>
            </a:r>
            <a:r>
              <a:rPr lang="en-US" b="1" dirty="0">
                <a:latin typeface="VL Atlantika" pitchFamily="50" charset="0"/>
              </a:rPr>
              <a:t> </a:t>
            </a:r>
            <a:r>
              <a:rPr lang="en-US" b="1" dirty="0" err="1">
                <a:latin typeface="VL Atlantika" pitchFamily="50" charset="0"/>
              </a:rPr>
              <a:t>trầm</a:t>
            </a:r>
            <a:r>
              <a:rPr lang="en-US" b="1" dirty="0">
                <a:latin typeface="VL Atlantika" pitchFamily="50" charset="0"/>
              </a:rPr>
              <a:t> </a:t>
            </a:r>
            <a:r>
              <a:rPr lang="en-US" b="1" dirty="0" err="1">
                <a:latin typeface="VL Atlantika" pitchFamily="50" charset="0"/>
              </a:rPr>
              <a:t>cao</a:t>
            </a:r>
            <a:r>
              <a:rPr lang="en-US" b="1" dirty="0">
                <a:latin typeface="VL Atlantika" pitchFamily="50" charset="0"/>
              </a:rPr>
              <a:t> </a:t>
            </a:r>
            <a:r>
              <a:rPr lang="en-US" b="1" dirty="0" err="1">
                <a:latin typeface="VL Atlantika" pitchFamily="50" charset="0"/>
              </a:rPr>
              <a:t>thấp</a:t>
            </a:r>
            <a:r>
              <a:rPr lang="en-US" b="1" dirty="0">
                <a:latin typeface="VL Atlantika" pitchFamily="50" charset="0"/>
              </a:rPr>
              <a:t> </a:t>
            </a:r>
            <a:r>
              <a:rPr lang="en-US" b="1" dirty="0" err="1">
                <a:latin typeface="VL Atlantika" pitchFamily="50" charset="0"/>
              </a:rPr>
              <a:t>tiếng</a:t>
            </a:r>
            <a:r>
              <a:rPr lang="en-US" b="1" dirty="0">
                <a:latin typeface="VL Atlantika" pitchFamily="50" charset="0"/>
              </a:rPr>
              <a:t> </a:t>
            </a:r>
            <a:r>
              <a:rPr lang="en-US" b="1" dirty="0" err="1">
                <a:latin typeface="VL Atlantika" pitchFamily="50" charset="0"/>
              </a:rPr>
              <a:t>huyền</a:t>
            </a:r>
            <a:r>
              <a:rPr lang="en-US" b="1" dirty="0">
                <a:latin typeface="VL Atlantika" pitchFamily="50" charset="0"/>
              </a:rPr>
              <a:t> </a:t>
            </a:r>
            <a:r>
              <a:rPr lang="en-US" b="1" dirty="0" err="1">
                <a:latin typeface="VL Atlantika" pitchFamily="50" charset="0"/>
              </a:rPr>
              <a:t>gần</a:t>
            </a:r>
            <a:r>
              <a:rPr lang="en-US" b="1" dirty="0">
                <a:latin typeface="VL Atlantika" pitchFamily="50" charset="0"/>
              </a:rPr>
              <a:t> </a:t>
            </a:r>
            <a:r>
              <a:rPr lang="en-US" b="1" dirty="0" err="1">
                <a:latin typeface="VL Atlantika" pitchFamily="50" charset="0"/>
              </a:rPr>
              <a:t>xa</a:t>
            </a:r>
            <a:r>
              <a:rPr lang="en-US" b="1" dirty="0">
                <a:latin typeface="VL Atlantika" pitchFamily="50" charset="0"/>
              </a:rPr>
              <a:t>.</a:t>
            </a:r>
            <a:br>
              <a:rPr lang="en-US" b="1" dirty="0">
                <a:latin typeface="VL Atlantika" pitchFamily="50" charset="0"/>
              </a:rPr>
            </a:br>
            <a:r>
              <a:rPr lang="en-US" b="1" dirty="0" err="1">
                <a:latin typeface="VL Atlantika" pitchFamily="50" charset="0"/>
              </a:rPr>
              <a:t>Lọt</a:t>
            </a:r>
            <a:r>
              <a:rPr lang="en-US" b="1" dirty="0">
                <a:latin typeface="VL Atlantika" pitchFamily="50" charset="0"/>
              </a:rPr>
              <a:t> tai </a:t>
            </a:r>
            <a:r>
              <a:rPr lang="en-US" b="1" dirty="0" err="1">
                <a:latin typeface="VL Atlantika" pitchFamily="50" charset="0"/>
              </a:rPr>
              <a:t>nghe</a:t>
            </a:r>
            <a:r>
              <a:rPr lang="en-US" b="1" dirty="0">
                <a:latin typeface="VL Atlantika" pitchFamily="50" charset="0"/>
              </a:rPr>
              <a:t> </a:t>
            </a:r>
            <a:r>
              <a:rPr lang="en-US" b="1" dirty="0" err="1">
                <a:latin typeface="VL Atlantika" pitchFamily="50" charset="0"/>
              </a:rPr>
              <a:t>suốt</a:t>
            </a:r>
            <a:r>
              <a:rPr lang="en-US" b="1" dirty="0">
                <a:latin typeface="VL Atlantika" pitchFamily="50" charset="0"/>
              </a:rPr>
              <a:t> </a:t>
            </a:r>
            <a:r>
              <a:rPr lang="en-US" b="1" dirty="0" err="1">
                <a:latin typeface="VL Atlantika" pitchFamily="50" charset="0"/>
              </a:rPr>
              <a:t>năm</a:t>
            </a:r>
            <a:r>
              <a:rPr lang="en-US" b="1" dirty="0">
                <a:latin typeface="VL Atlantika" pitchFamily="50" charset="0"/>
              </a:rPr>
              <a:t> </a:t>
            </a:r>
            <a:r>
              <a:rPr lang="en-US" b="1" dirty="0" err="1">
                <a:latin typeface="VL Atlantika" pitchFamily="50" charset="0"/>
              </a:rPr>
              <a:t>cung</a:t>
            </a:r>
            <a:r>
              <a:rPr lang="en-US" b="1" dirty="0">
                <a:latin typeface="VL Atlantika" pitchFamily="50" charset="0"/>
              </a:rPr>
              <a:t/>
            </a:r>
            <a:br>
              <a:rPr lang="en-US" b="1" dirty="0">
                <a:latin typeface="VL Atlantika" pitchFamily="50" charset="0"/>
              </a:rPr>
            </a:br>
            <a:r>
              <a:rPr lang="en-US" b="1" dirty="0" err="1">
                <a:latin typeface="VL Atlantika" pitchFamily="50" charset="0"/>
              </a:rPr>
              <a:t>Tiếng</a:t>
            </a:r>
            <a:r>
              <a:rPr lang="en-US" b="1" dirty="0">
                <a:latin typeface="VL Atlantika" pitchFamily="50" charset="0"/>
              </a:rPr>
              <a:t> </a:t>
            </a:r>
            <a:r>
              <a:rPr lang="en-US" b="1" dirty="0" err="1">
                <a:latin typeface="VL Atlantika" pitchFamily="50" charset="0"/>
              </a:rPr>
              <a:t>nào</a:t>
            </a:r>
            <a:r>
              <a:rPr lang="en-US" b="1" dirty="0">
                <a:latin typeface="VL Atlantika" pitchFamily="50" charset="0"/>
              </a:rPr>
              <a:t> </a:t>
            </a:r>
            <a:r>
              <a:rPr lang="en-US" b="1" dirty="0" err="1">
                <a:latin typeface="VL Atlantika" pitchFamily="50" charset="0"/>
              </a:rPr>
              <a:t>là</a:t>
            </a:r>
            <a:r>
              <a:rPr lang="en-US" b="1" dirty="0">
                <a:latin typeface="VL Atlantika" pitchFamily="50" charset="0"/>
              </a:rPr>
              <a:t> </a:t>
            </a:r>
            <a:r>
              <a:rPr lang="en-US" b="1" dirty="0" err="1">
                <a:latin typeface="VL Atlantika" pitchFamily="50" charset="0"/>
              </a:rPr>
              <a:t>chẳng</a:t>
            </a:r>
            <a:r>
              <a:rPr lang="en-US" b="1" dirty="0">
                <a:latin typeface="VL Atlantika" pitchFamily="50" charset="0"/>
              </a:rPr>
              <a:t> </a:t>
            </a:r>
            <a:r>
              <a:rPr lang="en-US" b="1" dirty="0" err="1">
                <a:latin typeface="VL Atlantika" pitchFamily="50" charset="0"/>
              </a:rPr>
              <a:t>não</a:t>
            </a:r>
            <a:r>
              <a:rPr lang="en-US" b="1" dirty="0">
                <a:latin typeface="VL Atlantika" pitchFamily="50" charset="0"/>
              </a:rPr>
              <a:t> </a:t>
            </a:r>
            <a:r>
              <a:rPr lang="en-US" b="1" dirty="0" err="1">
                <a:latin typeface="VL Atlantika" pitchFamily="50" charset="0"/>
              </a:rPr>
              <a:t>nùng</a:t>
            </a:r>
            <a:r>
              <a:rPr lang="en-US" b="1" dirty="0">
                <a:latin typeface="VL Atlantika" pitchFamily="50" charset="0"/>
              </a:rPr>
              <a:t> </a:t>
            </a:r>
            <a:r>
              <a:rPr lang="en-US" b="1" dirty="0" err="1">
                <a:latin typeface="VL Atlantika" pitchFamily="50" charset="0"/>
              </a:rPr>
              <a:t>xôn</a:t>
            </a:r>
            <a:r>
              <a:rPr lang="en-US" b="1" dirty="0">
                <a:latin typeface="VL Atlantika" pitchFamily="50" charset="0"/>
              </a:rPr>
              <a:t> </a:t>
            </a:r>
            <a:r>
              <a:rPr lang="en-US" b="1" dirty="0" err="1">
                <a:latin typeface="VL Atlantika" pitchFamily="50" charset="0"/>
              </a:rPr>
              <a:t>xao</a:t>
            </a:r>
            <a:r>
              <a:rPr lang="en-US" b="1" dirty="0">
                <a:latin typeface="VL Atlantika" pitchFamily="50" charset="0"/>
              </a:rPr>
              <a:t>.</a:t>
            </a:r>
            <a:r>
              <a:rPr lang="en-US" dirty="0">
                <a:latin typeface="VL Atlantika" pitchFamily="50" charset="0"/>
              </a:rPr>
              <a:t/>
            </a:r>
            <a:br>
              <a:rPr lang="en-US" dirty="0">
                <a:latin typeface="VL Atlantika" pitchFamily="50" charset="0"/>
              </a:rPr>
            </a:br>
            <a:r>
              <a:rPr lang="en-US" b="1" dirty="0">
                <a:latin typeface="VL Atlantika" pitchFamily="50" charset="0"/>
              </a:rPr>
              <a:t/>
            </a:r>
            <a:br>
              <a:rPr lang="en-US" b="1" dirty="0">
                <a:latin typeface="VL Atlantika" pitchFamily="50" charset="0"/>
              </a:rPr>
            </a:br>
            <a:endParaRPr lang="en-US" dirty="0">
              <a:latin typeface="VL Atlantika" pitchFamily="50" charset="0"/>
            </a:endParaRPr>
          </a:p>
        </p:txBody>
      </p:sp>
      <p:sp>
        <p:nvSpPr>
          <p:cNvPr id="77" name="Rectangle 76">
            <a:extLst>
              <a:ext uri="{FF2B5EF4-FFF2-40B4-BE49-F238E27FC236}">
                <a16:creationId xmlns="" xmlns:a16="http://schemas.microsoft.com/office/drawing/2014/main" id="{AF2F604E-43BE-4DC3-B983-E071523364F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81305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9" name="Rectangle 78">
            <a:extLst>
              <a:ext uri="{FF2B5EF4-FFF2-40B4-BE49-F238E27FC236}">
                <a16:creationId xmlns="" xmlns:a16="http://schemas.microsoft.com/office/drawing/2014/main" id="{08C9B587-E65E-4B52-B37C-ABEBB6E8792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851648"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4846588"/>
      </p:ext>
    </p:extLst>
  </p:cSld>
  <p:clrMapOvr>
    <a:overrideClrMapping bg1="lt1" tx1="dk1" bg2="lt2" tx2="dk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hỗ dành sẵn cho Nội dung 4" descr="Ảnh có chứa dây đeo quần, thực phẩm&#10;&#10;Mô tả được tạo tự động">
            <a:extLst>
              <a:ext uri="{FF2B5EF4-FFF2-40B4-BE49-F238E27FC236}">
                <a16:creationId xmlns="" xmlns:a16="http://schemas.microsoft.com/office/drawing/2014/main" id="{F55F8021-11C0-4822-84D4-3266FFE7C1B9}"/>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23014" b="20747"/>
          <a:stretch/>
        </p:blipFill>
        <p:spPr>
          <a:xfrm>
            <a:off x="20" y="1282"/>
            <a:ext cx="12191980" cy="6856718"/>
          </a:xfrm>
          <a:prstGeom prst="rect">
            <a:avLst/>
          </a:prstGeom>
        </p:spPr>
      </p:pic>
      <p:sp>
        <p:nvSpPr>
          <p:cNvPr id="6" name="Hộp Văn bản 5">
            <a:extLst>
              <a:ext uri="{FF2B5EF4-FFF2-40B4-BE49-F238E27FC236}">
                <a16:creationId xmlns="" xmlns:a16="http://schemas.microsoft.com/office/drawing/2014/main" id="{629704D6-A8D0-459F-9880-99F1AC6DF51B}"/>
              </a:ext>
            </a:extLst>
          </p:cNvPr>
          <p:cNvSpPr txBox="1"/>
          <p:nvPr/>
        </p:nvSpPr>
        <p:spPr>
          <a:xfrm>
            <a:off x="3154680" y="1600200"/>
            <a:ext cx="5783580" cy="3046988"/>
          </a:xfrm>
          <a:prstGeom prst="rect">
            <a:avLst/>
          </a:prstGeom>
          <a:noFill/>
        </p:spPr>
        <p:txBody>
          <a:bodyPr wrap="square" rtlCol="0">
            <a:spAutoFit/>
          </a:bodyPr>
          <a:lstStyle/>
          <a:p>
            <a:pPr algn="ctr"/>
            <a:r>
              <a:rPr lang="en-BZ" sz="4800" dirty="0" err="1">
                <a:latin typeface="#9Slide05 SVNKitten" pitchFamily="2" charset="0"/>
              </a:rPr>
              <a:t>Vẻ</a:t>
            </a:r>
            <a:r>
              <a:rPr lang="en-BZ" sz="4800" dirty="0">
                <a:latin typeface="#9Slide05 SVNKitten" pitchFamily="2" charset="0"/>
              </a:rPr>
              <a:t> </a:t>
            </a:r>
            <a:r>
              <a:rPr lang="en-BZ" sz="4800" dirty="0" err="1">
                <a:latin typeface="#9Slide05 SVNKitten" pitchFamily="2" charset="0"/>
              </a:rPr>
              <a:t>đẹp</a:t>
            </a:r>
            <a:r>
              <a:rPr lang="en-BZ" sz="4800" dirty="0">
                <a:latin typeface="#9Slide05 SVNKitten" pitchFamily="2" charset="0"/>
              </a:rPr>
              <a:t> </a:t>
            </a:r>
            <a:r>
              <a:rPr lang="en-BZ" sz="4800" dirty="0" err="1">
                <a:latin typeface="#9Slide05 SVNKitten" pitchFamily="2" charset="0"/>
              </a:rPr>
              <a:t>hoàn</a:t>
            </a:r>
            <a:r>
              <a:rPr lang="en-BZ" sz="4800" dirty="0">
                <a:latin typeface="#9Slide05 SVNKitten" pitchFamily="2" charset="0"/>
              </a:rPr>
              <a:t> </a:t>
            </a:r>
            <a:r>
              <a:rPr lang="en-BZ" sz="4800" dirty="0" err="1">
                <a:latin typeface="#9Slide05 SVNKitten" pitchFamily="2" charset="0"/>
              </a:rPr>
              <a:t>hảo</a:t>
            </a:r>
            <a:r>
              <a:rPr lang="en-BZ" sz="4800" dirty="0">
                <a:latin typeface="#9Slide05 SVNKitten" pitchFamily="2" charset="0"/>
              </a:rPr>
              <a:t> </a:t>
            </a:r>
            <a:r>
              <a:rPr lang="en-BZ" sz="4800" dirty="0" err="1">
                <a:latin typeface="#9Slide05 SVNKitten" pitchFamily="2" charset="0"/>
              </a:rPr>
              <a:t>về</a:t>
            </a:r>
            <a:r>
              <a:rPr lang="en-BZ" sz="4800" dirty="0">
                <a:latin typeface="#9Slide05 SVNKitten" pitchFamily="2" charset="0"/>
              </a:rPr>
              <a:t> </a:t>
            </a:r>
            <a:r>
              <a:rPr lang="en-BZ" sz="4800" dirty="0" err="1">
                <a:latin typeface="#9Slide05 SVNKitten" pitchFamily="2" charset="0"/>
              </a:rPr>
              <a:t>cả</a:t>
            </a:r>
            <a:r>
              <a:rPr lang="en-BZ" sz="4800" dirty="0">
                <a:latin typeface="#9Slide05 SVNKitten" pitchFamily="2" charset="0"/>
              </a:rPr>
              <a:t> </a:t>
            </a:r>
            <a:r>
              <a:rPr lang="en-BZ" sz="4800" dirty="0" err="1">
                <a:latin typeface="#9Slide05 SVNKitten" pitchFamily="2" charset="0"/>
              </a:rPr>
              <a:t>ngoại</a:t>
            </a:r>
            <a:r>
              <a:rPr lang="en-BZ" sz="4800" dirty="0">
                <a:latin typeface="#9Slide05 SVNKitten" pitchFamily="2" charset="0"/>
              </a:rPr>
              <a:t> </a:t>
            </a:r>
            <a:r>
              <a:rPr lang="en-BZ" sz="4800" dirty="0" err="1">
                <a:latin typeface="#9Slide05 SVNKitten" pitchFamily="2" charset="0"/>
              </a:rPr>
              <a:t>hình</a:t>
            </a:r>
            <a:r>
              <a:rPr lang="en-BZ" sz="4800" dirty="0">
                <a:latin typeface="#9Slide05 SVNKitten" pitchFamily="2" charset="0"/>
              </a:rPr>
              <a:t> </a:t>
            </a:r>
            <a:r>
              <a:rPr lang="en-BZ" sz="4800" dirty="0" err="1">
                <a:latin typeface="#9Slide05 SVNKitten" pitchFamily="2" charset="0"/>
              </a:rPr>
              <a:t>và</a:t>
            </a:r>
            <a:r>
              <a:rPr lang="en-BZ" sz="4800" dirty="0">
                <a:latin typeface="#9Slide05 SVNKitten" pitchFamily="2" charset="0"/>
              </a:rPr>
              <a:t> </a:t>
            </a:r>
            <a:r>
              <a:rPr lang="en-BZ" sz="4800" dirty="0" err="1">
                <a:latin typeface="#9Slide05 SVNKitten" pitchFamily="2" charset="0"/>
              </a:rPr>
              <a:t>tài</a:t>
            </a:r>
            <a:r>
              <a:rPr lang="en-BZ" sz="4800" dirty="0">
                <a:latin typeface="#9Slide05 SVNKitten" pitchFamily="2" charset="0"/>
              </a:rPr>
              <a:t> </a:t>
            </a:r>
            <a:r>
              <a:rPr lang="en-BZ" sz="4800" dirty="0" err="1">
                <a:latin typeface="#9Slide05 SVNKitten" pitchFamily="2" charset="0"/>
              </a:rPr>
              <a:t>năng</a:t>
            </a:r>
            <a:endParaRPr lang="en-BZ" sz="4800" dirty="0">
              <a:latin typeface="#9Slide05 SVNKitten" pitchFamily="2" charset="0"/>
            </a:endParaRPr>
          </a:p>
          <a:p>
            <a:pPr algn="ctr"/>
            <a:r>
              <a:rPr lang="en-BZ" sz="4800" dirty="0" err="1">
                <a:latin typeface="#9Slide05 SVNKitten" pitchFamily="2" charset="0"/>
              </a:rPr>
              <a:t>Dự</a:t>
            </a:r>
            <a:r>
              <a:rPr lang="en-BZ" sz="4800" dirty="0">
                <a:latin typeface="#9Slide05 SVNKitten" pitchFamily="2" charset="0"/>
              </a:rPr>
              <a:t> </a:t>
            </a:r>
            <a:r>
              <a:rPr lang="en-BZ" sz="4800" dirty="0" err="1">
                <a:latin typeface="#9Slide05 SVNKitten" pitchFamily="2" charset="0"/>
              </a:rPr>
              <a:t>báo</a:t>
            </a:r>
            <a:r>
              <a:rPr lang="en-BZ" sz="4800" dirty="0">
                <a:latin typeface="#9Slide05 SVNKitten" pitchFamily="2" charset="0"/>
              </a:rPr>
              <a:t> </a:t>
            </a:r>
            <a:r>
              <a:rPr lang="en-BZ" sz="4800" dirty="0" err="1">
                <a:latin typeface="#9Slide05 SVNKitten" pitchFamily="2" charset="0"/>
              </a:rPr>
              <a:t>cuộc</a:t>
            </a:r>
            <a:r>
              <a:rPr lang="en-BZ" sz="4800" dirty="0">
                <a:latin typeface="#9Slide05 SVNKitten" pitchFamily="2" charset="0"/>
              </a:rPr>
              <a:t> </a:t>
            </a:r>
            <a:r>
              <a:rPr lang="en-BZ" sz="4800" dirty="0" err="1">
                <a:latin typeface="#9Slide05 SVNKitten" pitchFamily="2" charset="0"/>
              </a:rPr>
              <a:t>sống</a:t>
            </a:r>
            <a:r>
              <a:rPr lang="en-BZ" sz="4800" dirty="0">
                <a:latin typeface="#9Slide05 SVNKitten" pitchFamily="2" charset="0"/>
              </a:rPr>
              <a:t> </a:t>
            </a:r>
            <a:r>
              <a:rPr lang="en-BZ" sz="4800" dirty="0" err="1">
                <a:latin typeface="#9Slide05 SVNKitten" pitchFamily="2" charset="0"/>
              </a:rPr>
              <a:t>nhiều</a:t>
            </a:r>
            <a:r>
              <a:rPr lang="en-BZ" sz="4800" dirty="0">
                <a:latin typeface="#9Slide05 SVNKitten" pitchFamily="2" charset="0"/>
              </a:rPr>
              <a:t> </a:t>
            </a:r>
            <a:r>
              <a:rPr lang="en-BZ" sz="4800" dirty="0" err="1">
                <a:latin typeface="#9Slide05 SVNKitten" pitchFamily="2" charset="0"/>
              </a:rPr>
              <a:t>thăng</a:t>
            </a:r>
            <a:r>
              <a:rPr lang="en-BZ" sz="4800" dirty="0">
                <a:latin typeface="#9Slide05 SVNKitten" pitchFamily="2" charset="0"/>
              </a:rPr>
              <a:t> </a:t>
            </a:r>
            <a:r>
              <a:rPr lang="en-BZ" sz="4800" dirty="0" err="1">
                <a:latin typeface="#9Slide05 SVNKitten" pitchFamily="2" charset="0"/>
              </a:rPr>
              <a:t>trầm</a:t>
            </a:r>
            <a:r>
              <a:rPr lang="en-BZ" sz="4800" dirty="0">
                <a:latin typeface="#9Slide05 SVNKitten" pitchFamily="2" charset="0"/>
              </a:rPr>
              <a:t>, </a:t>
            </a:r>
            <a:r>
              <a:rPr lang="en-BZ" sz="4800" dirty="0" err="1">
                <a:latin typeface="#9Slide05 SVNKitten" pitchFamily="2" charset="0"/>
              </a:rPr>
              <a:t>trắc</a:t>
            </a:r>
            <a:r>
              <a:rPr lang="en-BZ" sz="4800" dirty="0">
                <a:latin typeface="#9Slide05 SVNKitten" pitchFamily="2" charset="0"/>
              </a:rPr>
              <a:t> </a:t>
            </a:r>
            <a:r>
              <a:rPr lang="en-BZ" sz="4800" dirty="0" err="1">
                <a:latin typeface="#9Slide05 SVNKitten" pitchFamily="2" charset="0"/>
              </a:rPr>
              <a:t>trở</a:t>
            </a:r>
            <a:endParaRPr lang="en-BZ" sz="4800" dirty="0">
              <a:latin typeface="#9Slide05 SVNKitten" pitchFamily="2" charset="0"/>
            </a:endParaRPr>
          </a:p>
        </p:txBody>
      </p:sp>
      <p:pic>
        <p:nvPicPr>
          <p:cNvPr id="7" name="Picture 6">
            <a:extLst>
              <a:ext uri="{FF2B5EF4-FFF2-40B4-BE49-F238E27FC236}">
                <a16:creationId xmlns="" xmlns:a16="http://schemas.microsoft.com/office/drawing/2014/main" id="{04F5B20E-EE9B-4529-8F04-B113891D4939}"/>
              </a:ext>
            </a:extLst>
          </p:cNvPr>
          <p:cNvPicPr>
            <a:picLocks noChangeAspect="1"/>
          </p:cNvPicPr>
          <p:nvPr/>
        </p:nvPicPr>
        <p:blipFill rotWithShape="1">
          <a:blip r:embed="rId4"/>
          <a:srcRect l="9697" t="44444" r="11212" b="17172"/>
          <a:stretch/>
        </p:blipFill>
        <p:spPr>
          <a:xfrm>
            <a:off x="3479800" y="7028431"/>
            <a:ext cx="6849917" cy="1869949"/>
          </a:xfrm>
          <a:prstGeom prst="rect">
            <a:avLst/>
          </a:prstGeom>
        </p:spPr>
      </p:pic>
    </p:spTree>
    <p:extLst>
      <p:ext uri="{BB962C8B-B14F-4D97-AF65-F5344CB8AC3E}">
        <p14:creationId xmlns:p14="http://schemas.microsoft.com/office/powerpoint/2010/main" val="1037243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2" descr="Soạn bài: Chị em Thúy Kiều - Ngữ văn 9 Tập 1 - Soạn Văn">
            <a:extLst>
              <a:ext uri="{FF2B5EF4-FFF2-40B4-BE49-F238E27FC236}">
                <a16:creationId xmlns="" xmlns:a16="http://schemas.microsoft.com/office/drawing/2014/main" id="{D46F866E-F744-4463-B20E-E43572976FA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5" r="32422" b="-1"/>
          <a:stretch/>
        </p:blipFill>
        <p:spPr bwMode="auto">
          <a:xfrm>
            <a:off x="6054134" y="10"/>
            <a:ext cx="6717436" cy="6857990"/>
          </a:xfrm>
          <a:custGeom>
            <a:avLst/>
            <a:gdLst/>
            <a:ahLst/>
            <a:cxnLst/>
            <a:rect l="l" t="t" r="r" b="b"/>
            <a:pathLst>
              <a:path w="6717456" h="6858000">
                <a:moveTo>
                  <a:pt x="0" y="0"/>
                </a:moveTo>
                <a:lnTo>
                  <a:pt x="6149468" y="0"/>
                </a:lnTo>
                <a:lnTo>
                  <a:pt x="6202448" y="162605"/>
                </a:lnTo>
                <a:cubicBezTo>
                  <a:pt x="6535625" y="1263763"/>
                  <a:pt x="6717456" y="2453207"/>
                  <a:pt x="6717456" y="3694043"/>
                </a:cubicBezTo>
                <a:cubicBezTo>
                  <a:pt x="6717456" y="4757617"/>
                  <a:pt x="6583866" y="5783433"/>
                  <a:pt x="6335883" y="6748259"/>
                </a:cubicBezTo>
                <a:lnTo>
                  <a:pt x="6305198" y="6858000"/>
                </a:lnTo>
                <a:lnTo>
                  <a:pt x="0" y="6858000"/>
                </a:lnTo>
                <a:close/>
              </a:path>
            </a:pathLst>
          </a:custGeom>
          <a:noFill/>
          <a:effectLst>
            <a:outerShdw blurRad="50800" dist="38100" algn="l" rotWithShape="0">
              <a:schemeClr val="bg1">
                <a:lumMod val="85000"/>
                <a:alpha val="30000"/>
              </a:schemeClr>
            </a:outerShdw>
          </a:effectLst>
          <a:extLst>
            <a:ext uri="{909E8E84-426E-40DD-AFC4-6F175D3DCCD1}">
              <a14:hiddenFill xmlns:a14="http://schemas.microsoft.com/office/drawing/2010/main">
                <a:solidFill>
                  <a:srgbClr val="FFFFFF"/>
                </a:solidFill>
              </a14:hiddenFill>
            </a:ext>
          </a:extLst>
        </p:spPr>
      </p:pic>
      <p:pic>
        <p:nvPicPr>
          <p:cNvPr id="36" name="Picture 22">
            <a:extLst>
              <a:ext uri="{FF2B5EF4-FFF2-40B4-BE49-F238E27FC236}">
                <a16:creationId xmlns="" xmlns:a16="http://schemas.microsoft.com/office/drawing/2014/main" id="{54DDEBDD-D8BD-41A6-8A0D-B00E3768B0F9}"/>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9" name="TextBox 8">
            <a:extLst>
              <a:ext uri="{FF2B5EF4-FFF2-40B4-BE49-F238E27FC236}">
                <a16:creationId xmlns="" xmlns:a16="http://schemas.microsoft.com/office/drawing/2014/main" id="{A981A8C0-2F0C-4BC5-A5AB-AC7F4F55EA46}"/>
              </a:ext>
            </a:extLst>
          </p:cNvPr>
          <p:cNvSpPr txBox="1"/>
          <p:nvPr/>
        </p:nvSpPr>
        <p:spPr>
          <a:xfrm>
            <a:off x="1089891" y="970634"/>
            <a:ext cx="4581235" cy="4916731"/>
          </a:xfrm>
          <a:prstGeom prst="rect">
            <a:avLst/>
          </a:prstGeom>
          <a:noFill/>
        </p:spPr>
        <p:txBody>
          <a:bodyPr wrap="square" rtlCol="0">
            <a:spAutoFit/>
          </a:bodyPr>
          <a:lstStyle/>
          <a:p>
            <a:pPr algn="ctr">
              <a:lnSpc>
                <a:spcPct val="120000"/>
              </a:lnSpc>
            </a:pPr>
            <a:r>
              <a:rPr lang="en-US" sz="6600" dirty="0">
                <a:solidFill>
                  <a:srgbClr val="FF0000"/>
                </a:solidFill>
                <a:latin typeface="#9Slide05 Fourth Medium" panose="00000600000000000000" pitchFamily="2" charset="0"/>
              </a:rPr>
              <a:t>4. </a:t>
            </a:r>
            <a:r>
              <a:rPr lang="en-US" sz="6600" dirty="0" err="1">
                <a:solidFill>
                  <a:srgbClr val="FF0000"/>
                </a:solidFill>
                <a:latin typeface="#9Slide05 Fourth Medium" panose="00000600000000000000" pitchFamily="2" charset="0"/>
              </a:rPr>
              <a:t>Cuộc</a:t>
            </a:r>
            <a:r>
              <a:rPr lang="en-US" sz="6600" dirty="0">
                <a:solidFill>
                  <a:srgbClr val="FF0000"/>
                </a:solidFill>
                <a:latin typeface="#9Slide05 Fourth Medium" panose="00000600000000000000" pitchFamily="2" charset="0"/>
              </a:rPr>
              <a:t> </a:t>
            </a:r>
            <a:r>
              <a:rPr lang="en-US" sz="6600" dirty="0" err="1">
                <a:solidFill>
                  <a:srgbClr val="FF0000"/>
                </a:solidFill>
                <a:latin typeface="#9Slide05 Fourth Medium" panose="00000600000000000000" pitchFamily="2" charset="0"/>
              </a:rPr>
              <a:t>sống</a:t>
            </a:r>
            <a:r>
              <a:rPr lang="en-US" sz="6600" dirty="0">
                <a:solidFill>
                  <a:srgbClr val="FF0000"/>
                </a:solidFill>
                <a:latin typeface="#9Slide05 Fourth Medium" panose="00000600000000000000" pitchFamily="2" charset="0"/>
              </a:rPr>
              <a:t> </a:t>
            </a:r>
            <a:r>
              <a:rPr lang="en-US" sz="6600" dirty="0" err="1">
                <a:solidFill>
                  <a:srgbClr val="FF0000"/>
                </a:solidFill>
                <a:latin typeface="#9Slide05 Fourth Medium" panose="00000600000000000000" pitchFamily="2" charset="0"/>
              </a:rPr>
              <a:t>êm</a:t>
            </a:r>
            <a:r>
              <a:rPr lang="en-US" sz="6600" dirty="0">
                <a:solidFill>
                  <a:srgbClr val="FF0000"/>
                </a:solidFill>
                <a:latin typeface="#9Slide05 Fourth Medium" panose="00000600000000000000" pitchFamily="2" charset="0"/>
              </a:rPr>
              <a:t> </a:t>
            </a:r>
            <a:r>
              <a:rPr lang="en-US" sz="6600" dirty="0" err="1">
                <a:solidFill>
                  <a:srgbClr val="FF0000"/>
                </a:solidFill>
                <a:latin typeface="#9Slide05 Fourth Medium" panose="00000600000000000000" pitchFamily="2" charset="0"/>
              </a:rPr>
              <a:t>đềm</a:t>
            </a:r>
            <a:r>
              <a:rPr lang="en-US" sz="6600" dirty="0">
                <a:solidFill>
                  <a:srgbClr val="FF0000"/>
                </a:solidFill>
                <a:latin typeface="#9Slide05 Fourth Medium" panose="00000600000000000000" pitchFamily="2" charset="0"/>
              </a:rPr>
              <a:t> </a:t>
            </a:r>
            <a:r>
              <a:rPr lang="en-US" sz="6600" dirty="0" err="1">
                <a:solidFill>
                  <a:srgbClr val="FF0000"/>
                </a:solidFill>
                <a:latin typeface="#9Slide05 Fourth Medium" panose="00000600000000000000" pitchFamily="2" charset="0"/>
              </a:rPr>
              <a:t>của</a:t>
            </a:r>
            <a:r>
              <a:rPr lang="en-US" sz="6600" dirty="0">
                <a:solidFill>
                  <a:srgbClr val="FF0000"/>
                </a:solidFill>
                <a:latin typeface="#9Slide05 Fourth Medium" panose="00000600000000000000" pitchFamily="2" charset="0"/>
              </a:rPr>
              <a:t> </a:t>
            </a:r>
            <a:r>
              <a:rPr lang="en-US" sz="6600" dirty="0" err="1">
                <a:solidFill>
                  <a:srgbClr val="FF0000"/>
                </a:solidFill>
                <a:latin typeface="#9Slide05 Fourth Medium" panose="00000600000000000000" pitchFamily="2" charset="0"/>
              </a:rPr>
              <a:t>hai</a:t>
            </a:r>
            <a:r>
              <a:rPr lang="en-US" sz="6600" dirty="0">
                <a:solidFill>
                  <a:srgbClr val="FF0000"/>
                </a:solidFill>
                <a:latin typeface="#9Slide05 Fourth Medium" panose="00000600000000000000" pitchFamily="2" charset="0"/>
              </a:rPr>
              <a:t> </a:t>
            </a:r>
            <a:r>
              <a:rPr lang="en-US" sz="6600" dirty="0" err="1">
                <a:solidFill>
                  <a:srgbClr val="FF0000"/>
                </a:solidFill>
                <a:latin typeface="#9Slide05 Fourth Medium" panose="00000600000000000000" pitchFamily="2" charset="0"/>
              </a:rPr>
              <a:t>chị</a:t>
            </a:r>
            <a:r>
              <a:rPr lang="en-US" sz="6600" dirty="0">
                <a:solidFill>
                  <a:srgbClr val="FF0000"/>
                </a:solidFill>
                <a:latin typeface="#9Slide05 Fourth Medium" panose="00000600000000000000" pitchFamily="2" charset="0"/>
              </a:rPr>
              <a:t> </a:t>
            </a:r>
            <a:r>
              <a:rPr lang="en-US" sz="6600" dirty="0" err="1">
                <a:solidFill>
                  <a:srgbClr val="FF0000"/>
                </a:solidFill>
                <a:latin typeface="#9Slide05 Fourth Medium" panose="00000600000000000000" pitchFamily="2" charset="0"/>
              </a:rPr>
              <a:t>em</a:t>
            </a:r>
            <a:r>
              <a:rPr lang="en-US" sz="6600" dirty="0">
                <a:solidFill>
                  <a:srgbClr val="FF0000"/>
                </a:solidFill>
                <a:latin typeface="#9Slide05 Fourth Medium" panose="00000600000000000000" pitchFamily="2" charset="0"/>
              </a:rPr>
              <a:t> </a:t>
            </a:r>
            <a:r>
              <a:rPr lang="en-US" sz="6600" dirty="0" err="1">
                <a:solidFill>
                  <a:srgbClr val="FF0000"/>
                </a:solidFill>
                <a:latin typeface="#9Slide05 Fourth Medium" panose="00000600000000000000" pitchFamily="2" charset="0"/>
              </a:rPr>
              <a:t>Thúy</a:t>
            </a:r>
            <a:r>
              <a:rPr lang="en-US" sz="6600" dirty="0">
                <a:solidFill>
                  <a:srgbClr val="FF0000"/>
                </a:solidFill>
                <a:latin typeface="#9Slide05 Fourth Medium" panose="00000600000000000000" pitchFamily="2" charset="0"/>
              </a:rPr>
              <a:t> </a:t>
            </a:r>
            <a:r>
              <a:rPr lang="en-US" sz="6600" dirty="0" err="1">
                <a:solidFill>
                  <a:srgbClr val="FF0000"/>
                </a:solidFill>
                <a:latin typeface="#9Slide05 Fourth Medium" panose="00000600000000000000" pitchFamily="2" charset="0"/>
              </a:rPr>
              <a:t>Kiều</a:t>
            </a:r>
            <a:endParaRPr lang="en-SG" sz="6600" dirty="0">
              <a:solidFill>
                <a:srgbClr val="FF0000"/>
              </a:solidFill>
              <a:latin typeface="#9Slide05 Fourth Medium" panose="00000600000000000000" pitchFamily="2" charset="0"/>
            </a:endParaRPr>
          </a:p>
        </p:txBody>
      </p:sp>
    </p:spTree>
    <p:extLst>
      <p:ext uri="{BB962C8B-B14F-4D97-AF65-F5344CB8AC3E}">
        <p14:creationId xmlns:p14="http://schemas.microsoft.com/office/powerpoint/2010/main" val="842290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 name="Content Placeholder 8">
            <a:extLst>
              <a:ext uri="{FF2B5EF4-FFF2-40B4-BE49-F238E27FC236}">
                <a16:creationId xmlns="" xmlns:a16="http://schemas.microsoft.com/office/drawing/2014/main" id="{86D1E5B5-E14C-48DC-B9A1-CFC8F5D591F7}"/>
              </a:ext>
            </a:extLst>
          </p:cNvPr>
          <p:cNvSpPr>
            <a:spLocks noGrp="1"/>
          </p:cNvSpPr>
          <p:nvPr>
            <p:ph idx="1"/>
          </p:nvPr>
        </p:nvSpPr>
        <p:spPr>
          <a:xfrm>
            <a:off x="-186921" y="1741040"/>
            <a:ext cx="7190508" cy="3375920"/>
          </a:xfrm>
        </p:spPr>
        <p:txBody>
          <a:bodyPr anchor="t">
            <a:noAutofit/>
          </a:bodyPr>
          <a:lstStyle/>
          <a:p>
            <a:pPr marL="0" indent="0" algn="ctr">
              <a:buNone/>
            </a:pPr>
            <a:r>
              <a:rPr lang="en-US" sz="4800" b="1" dirty="0">
                <a:latin typeface="VL Atlantika" pitchFamily="50" charset="0"/>
                <a:cs typeface="Times New Roman" panose="02020603050405020304" pitchFamily="18" charset="0"/>
              </a:rPr>
              <a:t>P</a:t>
            </a:r>
            <a:r>
              <a:rPr lang="vi-VN" sz="4800" b="1" dirty="0" err="1">
                <a:latin typeface="VL Atlantika" pitchFamily="50" charset="0"/>
                <a:cs typeface="Times New Roman" panose="02020603050405020304" pitchFamily="18" charset="0"/>
              </a:rPr>
              <a:t>hong</a:t>
            </a:r>
            <a:r>
              <a:rPr lang="vi-VN" sz="4800" b="1" dirty="0">
                <a:latin typeface="VL Atlantika" pitchFamily="50" charset="0"/>
                <a:cs typeface="Times New Roman" panose="02020603050405020304" pitchFamily="18" charset="0"/>
              </a:rPr>
              <a:t> lưu </a:t>
            </a:r>
            <a:r>
              <a:rPr lang="vi-VN" sz="4800" b="1" dirty="0" err="1">
                <a:latin typeface="VL Atlantika" pitchFamily="50" charset="0"/>
                <a:cs typeface="Times New Roman" panose="02020603050405020304" pitchFamily="18" charset="0"/>
              </a:rPr>
              <a:t>rất</a:t>
            </a:r>
            <a:r>
              <a:rPr lang="vi-VN" sz="4800" b="1" dirty="0">
                <a:latin typeface="VL Atlantika" pitchFamily="50" charset="0"/>
                <a:cs typeface="Times New Roman" panose="02020603050405020304" pitchFamily="18" charset="0"/>
              </a:rPr>
              <a:t> </a:t>
            </a:r>
            <a:r>
              <a:rPr lang="vi-VN" sz="4800" b="1" dirty="0" err="1">
                <a:latin typeface="VL Atlantika" pitchFamily="50" charset="0"/>
                <a:cs typeface="Times New Roman" panose="02020603050405020304" pitchFamily="18" charset="0"/>
              </a:rPr>
              <a:t>mực</a:t>
            </a:r>
            <a:r>
              <a:rPr lang="vi-VN" sz="4800" b="1" dirty="0">
                <a:latin typeface="VL Atlantika" pitchFamily="50" charset="0"/>
                <a:cs typeface="Times New Roman" panose="02020603050405020304" pitchFamily="18" charset="0"/>
              </a:rPr>
              <a:t> </a:t>
            </a:r>
            <a:r>
              <a:rPr lang="vi-VN" sz="4800" b="1" dirty="0" err="1">
                <a:latin typeface="VL Atlantika" pitchFamily="50" charset="0"/>
                <a:cs typeface="Times New Roman" panose="02020603050405020304" pitchFamily="18" charset="0"/>
              </a:rPr>
              <a:t>hồng</a:t>
            </a:r>
            <a:r>
              <a:rPr lang="vi-VN" sz="4800" b="1" dirty="0">
                <a:latin typeface="VL Atlantika" pitchFamily="50" charset="0"/>
                <a:cs typeface="Times New Roman" panose="02020603050405020304" pitchFamily="18" charset="0"/>
              </a:rPr>
              <a:t> </a:t>
            </a:r>
            <a:r>
              <a:rPr lang="vi-VN" sz="4800" b="1" dirty="0" err="1">
                <a:latin typeface="VL Atlantika" pitchFamily="50" charset="0"/>
                <a:cs typeface="Times New Roman" panose="02020603050405020304" pitchFamily="18" charset="0"/>
              </a:rPr>
              <a:t>quần</a:t>
            </a:r>
            <a:r>
              <a:rPr lang="vi-VN" sz="4800" b="1" dirty="0">
                <a:latin typeface="VL Atlantika" pitchFamily="50" charset="0"/>
                <a:cs typeface="Times New Roman" panose="02020603050405020304" pitchFamily="18" charset="0"/>
              </a:rPr>
              <a:t>,</a:t>
            </a:r>
            <a:endParaRPr lang="en-US" sz="4800" b="1" dirty="0">
              <a:latin typeface="VL Atlantika" pitchFamily="50" charset="0"/>
              <a:cs typeface="Times New Roman" panose="02020603050405020304" pitchFamily="18" charset="0"/>
            </a:endParaRPr>
          </a:p>
          <a:p>
            <a:pPr marL="0" indent="0" algn="ctr">
              <a:buNone/>
            </a:pPr>
            <a:r>
              <a:rPr lang="en-US" sz="4800" b="1" dirty="0">
                <a:latin typeface="VL Atlantika" pitchFamily="50" charset="0"/>
                <a:cs typeface="Times New Roman" panose="02020603050405020304" pitchFamily="18" charset="0"/>
              </a:rPr>
              <a:t>X</a:t>
            </a:r>
            <a:r>
              <a:rPr lang="vi-VN" sz="4800" b="1" dirty="0" err="1">
                <a:latin typeface="VL Atlantika" pitchFamily="50" charset="0"/>
                <a:cs typeface="Times New Roman" panose="02020603050405020304" pitchFamily="18" charset="0"/>
              </a:rPr>
              <a:t>uân</a:t>
            </a:r>
            <a:r>
              <a:rPr lang="vi-VN" sz="4800" b="1" dirty="0">
                <a:latin typeface="VL Atlantika" pitchFamily="50" charset="0"/>
                <a:cs typeface="Times New Roman" panose="02020603050405020304" pitchFamily="18" charset="0"/>
              </a:rPr>
              <a:t> xanh </a:t>
            </a:r>
            <a:r>
              <a:rPr lang="vi-VN" sz="4800" b="1" dirty="0" err="1">
                <a:latin typeface="VL Atlantika" pitchFamily="50" charset="0"/>
                <a:cs typeface="Times New Roman" panose="02020603050405020304" pitchFamily="18" charset="0"/>
              </a:rPr>
              <a:t>xấp</a:t>
            </a:r>
            <a:r>
              <a:rPr lang="vi-VN" sz="4800" b="1" dirty="0">
                <a:latin typeface="VL Atlantika" pitchFamily="50" charset="0"/>
                <a:cs typeface="Times New Roman" panose="02020603050405020304" pitchFamily="18" charset="0"/>
              </a:rPr>
              <a:t> </a:t>
            </a:r>
            <a:r>
              <a:rPr lang="vi-VN" sz="4800" b="1" dirty="0" err="1">
                <a:latin typeface="VL Atlantika" pitchFamily="50" charset="0"/>
                <a:cs typeface="Times New Roman" panose="02020603050405020304" pitchFamily="18" charset="0"/>
              </a:rPr>
              <a:t>xỉ</a:t>
            </a:r>
            <a:r>
              <a:rPr lang="vi-VN" sz="4800" b="1" dirty="0">
                <a:latin typeface="VL Atlantika" pitchFamily="50" charset="0"/>
                <a:cs typeface="Times New Roman" panose="02020603050405020304" pitchFamily="18" charset="0"/>
              </a:rPr>
              <a:t> </a:t>
            </a:r>
            <a:r>
              <a:rPr lang="vi-VN" sz="4800" b="1" dirty="0" err="1">
                <a:latin typeface="VL Atlantika" pitchFamily="50" charset="0"/>
                <a:cs typeface="Times New Roman" panose="02020603050405020304" pitchFamily="18" charset="0"/>
              </a:rPr>
              <a:t>tới</a:t>
            </a:r>
            <a:r>
              <a:rPr lang="vi-VN" sz="4800" b="1" dirty="0">
                <a:latin typeface="VL Atlantika" pitchFamily="50" charset="0"/>
                <a:cs typeface="Times New Roman" panose="02020603050405020304" pitchFamily="18" charset="0"/>
              </a:rPr>
              <a:t> </a:t>
            </a:r>
            <a:r>
              <a:rPr lang="vi-VN" sz="4800" b="1" dirty="0" err="1">
                <a:latin typeface="VL Atlantika" pitchFamily="50" charset="0"/>
                <a:cs typeface="Times New Roman" panose="02020603050405020304" pitchFamily="18" charset="0"/>
              </a:rPr>
              <a:t>tuần</a:t>
            </a:r>
            <a:r>
              <a:rPr lang="vi-VN" sz="4800" b="1" dirty="0">
                <a:latin typeface="VL Atlantika" pitchFamily="50" charset="0"/>
                <a:cs typeface="Times New Roman" panose="02020603050405020304" pitchFamily="18" charset="0"/>
              </a:rPr>
              <a:t> </a:t>
            </a:r>
            <a:r>
              <a:rPr lang="vi-VN" sz="4800" b="1" dirty="0" err="1">
                <a:latin typeface="VL Atlantika" pitchFamily="50" charset="0"/>
                <a:cs typeface="Times New Roman" panose="02020603050405020304" pitchFamily="18" charset="0"/>
              </a:rPr>
              <a:t>cập</a:t>
            </a:r>
            <a:r>
              <a:rPr lang="vi-VN" sz="4800" b="1" dirty="0">
                <a:latin typeface="VL Atlantika" pitchFamily="50" charset="0"/>
                <a:cs typeface="Times New Roman" panose="02020603050405020304" pitchFamily="18" charset="0"/>
              </a:rPr>
              <a:t> kê.</a:t>
            </a:r>
            <a:endParaRPr lang="en-US" sz="4800" b="1" dirty="0">
              <a:latin typeface="VL Atlantika" pitchFamily="50" charset="0"/>
              <a:cs typeface="Times New Roman" panose="02020603050405020304" pitchFamily="18" charset="0"/>
            </a:endParaRPr>
          </a:p>
          <a:p>
            <a:pPr marL="0" indent="0" algn="ctr">
              <a:buNone/>
            </a:pPr>
            <a:r>
              <a:rPr lang="en-US" sz="4800" b="1" dirty="0">
                <a:latin typeface="VL Atlantika" pitchFamily="50" charset="0"/>
                <a:cs typeface="Times New Roman" panose="02020603050405020304" pitchFamily="18" charset="0"/>
              </a:rPr>
              <a:t>Ê</a:t>
            </a:r>
            <a:r>
              <a:rPr lang="vi-VN" sz="4800" b="1" dirty="0">
                <a:latin typeface="VL Atlantika" pitchFamily="50" charset="0"/>
                <a:cs typeface="Times New Roman" panose="02020603050405020304" pitchFamily="18" charset="0"/>
              </a:rPr>
              <a:t>m </a:t>
            </a:r>
            <a:r>
              <a:rPr lang="vi-VN" sz="4800" b="1" dirty="0" err="1">
                <a:latin typeface="VL Atlantika" pitchFamily="50" charset="0"/>
                <a:cs typeface="Times New Roman" panose="02020603050405020304" pitchFamily="18" charset="0"/>
              </a:rPr>
              <a:t>đềm</a:t>
            </a:r>
            <a:r>
              <a:rPr lang="vi-VN" sz="4800" b="1" dirty="0">
                <a:latin typeface="VL Atlantika" pitchFamily="50" charset="0"/>
                <a:cs typeface="Times New Roman" panose="02020603050405020304" pitchFamily="18" charset="0"/>
              </a:rPr>
              <a:t> </a:t>
            </a:r>
            <a:r>
              <a:rPr lang="vi-VN" sz="4800" b="1" dirty="0" err="1">
                <a:latin typeface="VL Atlantika" pitchFamily="50" charset="0"/>
                <a:cs typeface="Times New Roman" panose="02020603050405020304" pitchFamily="18" charset="0"/>
              </a:rPr>
              <a:t>trướng</a:t>
            </a:r>
            <a:r>
              <a:rPr lang="vi-VN" sz="4800" b="1" dirty="0">
                <a:latin typeface="VL Atlantika" pitchFamily="50" charset="0"/>
                <a:cs typeface="Times New Roman" panose="02020603050405020304" pitchFamily="18" charset="0"/>
              </a:rPr>
              <a:t> </a:t>
            </a:r>
            <a:r>
              <a:rPr lang="vi-VN" sz="4800" b="1" dirty="0" err="1">
                <a:latin typeface="VL Atlantika" pitchFamily="50" charset="0"/>
                <a:cs typeface="Times New Roman" panose="02020603050405020304" pitchFamily="18" charset="0"/>
              </a:rPr>
              <a:t>rủ</a:t>
            </a:r>
            <a:r>
              <a:rPr lang="vi-VN" sz="4800" b="1" dirty="0">
                <a:latin typeface="VL Atlantika" pitchFamily="50" charset="0"/>
                <a:cs typeface="Times New Roman" panose="02020603050405020304" pitchFamily="18" charset="0"/>
              </a:rPr>
              <a:t> </a:t>
            </a:r>
            <a:r>
              <a:rPr lang="vi-VN" sz="4800" b="1" dirty="0" err="1">
                <a:latin typeface="VL Atlantika" pitchFamily="50" charset="0"/>
                <a:cs typeface="Times New Roman" panose="02020603050405020304" pitchFamily="18" charset="0"/>
              </a:rPr>
              <a:t>màn</a:t>
            </a:r>
            <a:r>
              <a:rPr lang="vi-VN" sz="4800" b="1" dirty="0">
                <a:latin typeface="VL Atlantika" pitchFamily="50" charset="0"/>
                <a:cs typeface="Times New Roman" panose="02020603050405020304" pitchFamily="18" charset="0"/>
              </a:rPr>
              <a:t> che,</a:t>
            </a:r>
            <a:endParaRPr lang="en-US" sz="4800" b="1" dirty="0">
              <a:latin typeface="VL Atlantika" pitchFamily="50" charset="0"/>
              <a:cs typeface="Times New Roman" panose="02020603050405020304" pitchFamily="18" charset="0"/>
            </a:endParaRPr>
          </a:p>
          <a:p>
            <a:pPr marL="0" indent="0" algn="ctr">
              <a:buNone/>
            </a:pPr>
            <a:r>
              <a:rPr lang="en-US" sz="4800" b="1" dirty="0">
                <a:latin typeface="VL Atlantika" pitchFamily="50" charset="0"/>
                <a:cs typeface="Times New Roman" panose="02020603050405020304" pitchFamily="18" charset="0"/>
              </a:rPr>
              <a:t>T</a:t>
            </a:r>
            <a:r>
              <a:rPr lang="vi-VN" sz="4800" b="1" dirty="0" err="1">
                <a:latin typeface="VL Atlantika" pitchFamily="50" charset="0"/>
                <a:cs typeface="Times New Roman" panose="02020603050405020304" pitchFamily="18" charset="0"/>
              </a:rPr>
              <a:t>ường</a:t>
            </a:r>
            <a:r>
              <a:rPr lang="vi-VN" sz="4800" b="1" dirty="0">
                <a:latin typeface="VL Atlantika" pitchFamily="50" charset="0"/>
                <a:cs typeface="Times New Roman" panose="02020603050405020304" pitchFamily="18" charset="0"/>
              </a:rPr>
              <a:t> đông ong </a:t>
            </a:r>
            <a:r>
              <a:rPr lang="vi-VN" sz="4800" b="1" dirty="0" err="1">
                <a:latin typeface="VL Atlantika" pitchFamily="50" charset="0"/>
                <a:cs typeface="Times New Roman" panose="02020603050405020304" pitchFamily="18" charset="0"/>
              </a:rPr>
              <a:t>bướm</a:t>
            </a:r>
            <a:r>
              <a:rPr lang="vi-VN" sz="4800" b="1" dirty="0">
                <a:latin typeface="VL Atlantika" pitchFamily="50" charset="0"/>
                <a:cs typeface="Times New Roman" panose="02020603050405020304" pitchFamily="18" charset="0"/>
              </a:rPr>
              <a:t> đi </a:t>
            </a:r>
            <a:r>
              <a:rPr lang="vi-VN" sz="4800" b="1" dirty="0" err="1">
                <a:latin typeface="VL Atlantika" pitchFamily="50" charset="0"/>
                <a:cs typeface="Times New Roman" panose="02020603050405020304" pitchFamily="18" charset="0"/>
              </a:rPr>
              <a:t>về</a:t>
            </a:r>
            <a:r>
              <a:rPr lang="vi-VN" sz="4800" b="1" dirty="0">
                <a:latin typeface="VL Atlantika" pitchFamily="50" charset="0"/>
                <a:cs typeface="Times New Roman" panose="02020603050405020304" pitchFamily="18" charset="0"/>
              </a:rPr>
              <a:t> </a:t>
            </a:r>
            <a:r>
              <a:rPr lang="vi-VN" sz="4800" b="1" dirty="0" err="1">
                <a:latin typeface="VL Atlantika" pitchFamily="50" charset="0"/>
                <a:cs typeface="Times New Roman" panose="02020603050405020304" pitchFamily="18" charset="0"/>
              </a:rPr>
              <a:t>mặc</a:t>
            </a:r>
            <a:r>
              <a:rPr lang="vi-VN" sz="4800" b="1" dirty="0">
                <a:latin typeface="VL Atlantika" pitchFamily="50" charset="0"/>
                <a:cs typeface="Times New Roman" panose="02020603050405020304" pitchFamily="18" charset="0"/>
              </a:rPr>
              <a:t> ai.</a:t>
            </a:r>
          </a:p>
          <a:p>
            <a:pPr algn="ctr"/>
            <a:endParaRPr lang="en-US" sz="4800" dirty="0">
              <a:latin typeface="VL Atlantika" pitchFamily="50" charset="0"/>
            </a:endParaRPr>
          </a:p>
        </p:txBody>
      </p:sp>
      <p:sp>
        <p:nvSpPr>
          <p:cNvPr id="12" name="Freeform: Shape 11">
            <a:extLst>
              <a:ext uri="{FF2B5EF4-FFF2-40B4-BE49-F238E27FC236}">
                <a16:creationId xmlns="" xmlns:a16="http://schemas.microsoft.com/office/drawing/2014/main" id="{CF62D2A7-8207-488C-9F46-316BA81A16C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hỗ dành sẵn cho Nội dung 4" descr="Ảnh có chứa quần áo&#10;&#10;Mô tả được tạo tự động">
            <a:extLst>
              <a:ext uri="{FF2B5EF4-FFF2-40B4-BE49-F238E27FC236}">
                <a16:creationId xmlns="" xmlns:a16="http://schemas.microsoft.com/office/drawing/2014/main" id="{4858B5BC-E3E7-4ADE-B89E-D84D69F6124B}"/>
              </a:ext>
            </a:extLst>
          </p:cNvPr>
          <p:cNvPicPr>
            <a:picLocks noChangeAspect="1"/>
          </p:cNvPicPr>
          <p:nvPr/>
        </p:nvPicPr>
        <p:blipFill rotWithShape="1">
          <a:blip r:embed="rId3">
            <a:extLst>
              <a:ext uri="{28A0092B-C50C-407E-A947-70E740481C1C}">
                <a14:useLocalDpi xmlns:a14="http://schemas.microsoft.com/office/drawing/2010/main" val="0"/>
              </a:ext>
            </a:extLst>
          </a:blip>
          <a:srcRect r="1" b="13405"/>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507126854"/>
      </p:ext>
    </p:extLst>
  </p:cSld>
  <p:clrMapOvr>
    <a:overrideClrMapping bg1="dk1" tx1="lt1" bg2="dk2" tx2="lt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1b141da81e1a5da2d7ae505edabfd900">
            <a:extLst>
              <a:ext uri="{FF2B5EF4-FFF2-40B4-BE49-F238E27FC236}">
                <a16:creationId xmlns="" xmlns:a16="http://schemas.microsoft.com/office/drawing/2014/main" id="{4FD321C4-9887-4DF8-BA2B-CB6B0ACF547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2155"/>
          <a:stretch/>
        </p:blipFill>
        <p:spPr bwMode="auto">
          <a:xfrm>
            <a:off x="8766835" y="484902"/>
            <a:ext cx="2929516" cy="344516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0e0da270f8756b2b8601b0d9">
            <a:extLst>
              <a:ext uri="{FF2B5EF4-FFF2-40B4-BE49-F238E27FC236}">
                <a16:creationId xmlns="" xmlns:a16="http://schemas.microsoft.com/office/drawing/2014/main" id="{27186B39-1A8C-4113-A5AA-C433C767DC4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734" r="3795" b="32187"/>
          <a:stretch/>
        </p:blipFill>
        <p:spPr bwMode="auto">
          <a:xfrm>
            <a:off x="495649" y="484902"/>
            <a:ext cx="3232727" cy="344516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 ">
            <a:extLst>
              <a:ext uri="{FF2B5EF4-FFF2-40B4-BE49-F238E27FC236}">
                <a16:creationId xmlns="" xmlns:a16="http://schemas.microsoft.com/office/drawing/2014/main" id="{6F060590-A63C-4198-B0BC-DB9918AA834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1041" r="8711"/>
          <a:stretch/>
        </p:blipFill>
        <p:spPr bwMode="auto">
          <a:xfrm>
            <a:off x="4281051" y="484902"/>
            <a:ext cx="3980874" cy="344516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 xmlns:a16="http://schemas.microsoft.com/office/drawing/2014/main" id="{2395BEF5-7ACE-402F-BB3F-B184C91BF81C}"/>
              </a:ext>
            </a:extLst>
          </p:cNvPr>
          <p:cNvSpPr txBox="1"/>
          <p:nvPr/>
        </p:nvSpPr>
        <p:spPr>
          <a:xfrm>
            <a:off x="610309" y="4451927"/>
            <a:ext cx="2874101" cy="1569660"/>
          </a:xfrm>
          <a:prstGeom prst="rect">
            <a:avLst/>
          </a:prstGeom>
          <a:noFill/>
        </p:spPr>
        <p:txBody>
          <a:bodyPr wrap="square" rtlCol="0">
            <a:spAutoFit/>
          </a:bodyPr>
          <a:lstStyle/>
          <a:p>
            <a:pPr algn="ctr"/>
            <a:r>
              <a:rPr lang="en-US" sz="3200" dirty="0" err="1">
                <a:latin typeface="#9Slide03 Arima Madurai Black" panose="00000A00000000000000" pitchFamily="2" charset="0"/>
                <a:cs typeface="#9Slide03 Arima Madurai Black" panose="00000A00000000000000" pitchFamily="2" charset="0"/>
              </a:rPr>
              <a:t>Rất</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mực</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phong</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lưu</a:t>
            </a:r>
            <a:r>
              <a:rPr lang="en-US" sz="3200" dirty="0">
                <a:latin typeface="#9Slide03 Arima Madurai Black" panose="00000A00000000000000" pitchFamily="2" charset="0"/>
                <a:cs typeface="#9Slide03 Arima Madurai Black" panose="00000A00000000000000" pitchFamily="2" charset="0"/>
              </a:rPr>
              <a:t>, sung s</a:t>
            </a:r>
            <a:r>
              <a:rPr lang="vi-VN" sz="3200" dirty="0">
                <a:latin typeface="#9Slide03 Arima Madurai Black" panose="00000A00000000000000" pitchFamily="2" charset="0"/>
                <a:cs typeface="#9Slide03 Arima Madurai Black" panose="00000A00000000000000" pitchFamily="2" charset="0"/>
              </a:rPr>
              <a:t>ư</a:t>
            </a:r>
            <a:r>
              <a:rPr lang="en-US" sz="3200" dirty="0" err="1">
                <a:latin typeface="#9Slide03 Arima Madurai Black" panose="00000A00000000000000" pitchFamily="2" charset="0"/>
                <a:cs typeface="#9Slide03 Arima Madurai Black" panose="00000A00000000000000" pitchFamily="2" charset="0"/>
              </a:rPr>
              <a:t>ớng</a:t>
            </a:r>
            <a:endParaRPr lang="en-SG" sz="3200" dirty="0">
              <a:latin typeface="#9Slide03 Arima Madurai Black" panose="00000A00000000000000" pitchFamily="2" charset="0"/>
              <a:cs typeface="#9Slide03 Arima Madurai Black" panose="00000A00000000000000" pitchFamily="2" charset="0"/>
            </a:endParaRPr>
          </a:p>
        </p:txBody>
      </p:sp>
      <p:sp>
        <p:nvSpPr>
          <p:cNvPr id="8" name="TextBox 7">
            <a:extLst>
              <a:ext uri="{FF2B5EF4-FFF2-40B4-BE49-F238E27FC236}">
                <a16:creationId xmlns="" xmlns:a16="http://schemas.microsoft.com/office/drawing/2014/main" id="{DBD71DCF-B0D0-420E-B43A-632B582092FC}"/>
              </a:ext>
            </a:extLst>
          </p:cNvPr>
          <p:cNvSpPr txBox="1"/>
          <p:nvPr/>
        </p:nvSpPr>
        <p:spPr>
          <a:xfrm>
            <a:off x="4349529" y="4451927"/>
            <a:ext cx="3796941" cy="2062103"/>
          </a:xfrm>
          <a:prstGeom prst="rect">
            <a:avLst/>
          </a:prstGeom>
          <a:noFill/>
        </p:spPr>
        <p:txBody>
          <a:bodyPr wrap="square" rtlCol="0">
            <a:spAutoFit/>
          </a:bodyPr>
          <a:lstStyle/>
          <a:p>
            <a:pPr algn="ctr"/>
            <a:r>
              <a:rPr lang="en-US" sz="3200" dirty="0">
                <a:latin typeface="#9Slide03 Arima Madurai Black" panose="00000A00000000000000" pitchFamily="2" charset="0"/>
                <a:cs typeface="#9Slide03 Arima Madurai Black" panose="00000A00000000000000" pitchFamily="2" charset="0"/>
              </a:rPr>
              <a:t>Đ</a:t>
            </a:r>
            <a:r>
              <a:rPr lang="vi-VN" sz="3200" dirty="0">
                <a:latin typeface="#9Slide03 Arima Madurai Black" panose="00000A00000000000000" pitchFamily="2" charset="0"/>
                <a:cs typeface="#9Slide03 Arima Madurai Black" panose="00000A00000000000000" pitchFamily="2" charset="0"/>
              </a:rPr>
              <a:t>ư</a:t>
            </a:r>
            <a:r>
              <a:rPr lang="en-US" sz="3200" dirty="0" err="1">
                <a:latin typeface="#9Slide03 Arima Madurai Black" panose="00000A00000000000000" pitchFamily="2" charset="0"/>
                <a:cs typeface="#9Slide03 Arima Madurai Black" panose="00000A00000000000000" pitchFamily="2" charset="0"/>
              </a:rPr>
              <a:t>ợc</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chở</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che</a:t>
            </a:r>
            <a:r>
              <a:rPr lang="en-US" sz="3200" dirty="0">
                <a:latin typeface="#9Slide03 Arima Madurai Black" panose="00000A00000000000000" pitchFamily="2" charset="0"/>
                <a:cs typeface="#9Slide03 Arima Madurai Black" panose="00000A00000000000000" pitchFamily="2" charset="0"/>
              </a:rPr>
              <a:t>, bao </a:t>
            </a:r>
            <a:r>
              <a:rPr lang="en-US" sz="3200" dirty="0" err="1">
                <a:latin typeface="#9Slide03 Arima Madurai Black" panose="00000A00000000000000" pitchFamily="2" charset="0"/>
                <a:cs typeface="#9Slide03 Arima Madurai Black" panose="00000A00000000000000" pitchFamily="2" charset="0"/>
              </a:rPr>
              <a:t>bọc</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ch</a:t>
            </a:r>
            <a:r>
              <a:rPr lang="vi-VN" sz="3200" dirty="0">
                <a:latin typeface="#9Slide03 Arima Madurai Black" panose="00000A00000000000000" pitchFamily="2" charset="0"/>
                <a:cs typeface="#9Slide03 Arima Madurai Black" panose="00000A00000000000000" pitchFamily="2" charset="0"/>
              </a:rPr>
              <a:t>ư</a:t>
            </a:r>
            <a:r>
              <a:rPr lang="en-US" sz="3200" dirty="0">
                <a:latin typeface="#9Slide03 Arima Madurai Black" panose="00000A00000000000000" pitchFamily="2" charset="0"/>
                <a:cs typeface="#9Slide03 Arima Madurai Black" panose="00000A00000000000000" pitchFamily="2" charset="0"/>
              </a:rPr>
              <a:t>a </a:t>
            </a:r>
            <a:r>
              <a:rPr lang="en-US" sz="3200" dirty="0" err="1">
                <a:latin typeface="#9Slide03 Arima Madurai Black" panose="00000A00000000000000" pitchFamily="2" charset="0"/>
                <a:cs typeface="#9Slide03 Arima Madurai Black" panose="00000A00000000000000" pitchFamily="2" charset="0"/>
              </a:rPr>
              <a:t>biết</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đến</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những</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bất</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trắc</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rong</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cuộc</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đời</a:t>
            </a:r>
            <a:endParaRPr lang="en-SG" sz="3200" dirty="0">
              <a:latin typeface="#9Slide03 Arima Madurai Black" panose="00000A00000000000000" pitchFamily="2" charset="0"/>
              <a:cs typeface="#9Slide03 Arima Madurai Black" panose="00000A00000000000000" pitchFamily="2" charset="0"/>
            </a:endParaRPr>
          </a:p>
        </p:txBody>
      </p:sp>
      <p:sp>
        <p:nvSpPr>
          <p:cNvPr id="9" name="TextBox 8">
            <a:extLst>
              <a:ext uri="{FF2B5EF4-FFF2-40B4-BE49-F238E27FC236}">
                <a16:creationId xmlns="" xmlns:a16="http://schemas.microsoft.com/office/drawing/2014/main" id="{39239F98-137B-4DD5-873D-0B52FDF62054}"/>
              </a:ext>
            </a:extLst>
          </p:cNvPr>
          <p:cNvSpPr txBox="1"/>
          <p:nvPr/>
        </p:nvSpPr>
        <p:spPr>
          <a:xfrm>
            <a:off x="8766835" y="4507346"/>
            <a:ext cx="2929516" cy="1569660"/>
          </a:xfrm>
          <a:prstGeom prst="rect">
            <a:avLst/>
          </a:prstGeom>
          <a:noFill/>
        </p:spPr>
        <p:txBody>
          <a:bodyPr wrap="square" rtlCol="0">
            <a:spAutoFit/>
          </a:bodyPr>
          <a:lstStyle/>
          <a:p>
            <a:pPr algn="ctr"/>
            <a:r>
              <a:rPr lang="en-US" sz="3200" dirty="0" err="1">
                <a:latin typeface="#9Slide03 Arima Madurai Black" panose="00000A00000000000000" pitchFamily="2" charset="0"/>
                <a:cs typeface="#9Slide03 Arima Madurai Black" panose="00000A00000000000000" pitchFamily="2" charset="0"/>
              </a:rPr>
              <a:t>Sống</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bình</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yên</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ch</a:t>
            </a:r>
            <a:r>
              <a:rPr lang="vi-VN" sz="3200" dirty="0">
                <a:latin typeface="#9Slide03 Arima Madurai Black" panose="00000A00000000000000" pitchFamily="2" charset="0"/>
                <a:cs typeface="#9Slide03 Arima Madurai Black" panose="00000A00000000000000" pitchFamily="2" charset="0"/>
              </a:rPr>
              <a:t>ư</a:t>
            </a:r>
            <a:r>
              <a:rPr lang="en-US" sz="3200" dirty="0">
                <a:latin typeface="#9Slide03 Arima Madurai Black" panose="00000A00000000000000" pitchFamily="2" charset="0"/>
                <a:cs typeface="#9Slide03 Arima Madurai Black" panose="00000A00000000000000" pitchFamily="2" charset="0"/>
              </a:rPr>
              <a:t>a </a:t>
            </a:r>
            <a:r>
              <a:rPr lang="en-US" sz="3200" dirty="0" err="1">
                <a:latin typeface="#9Slide03 Arima Madurai Black" panose="00000A00000000000000" pitchFamily="2" charset="0"/>
                <a:cs typeface="#9Slide03 Arima Madurai Black" panose="00000A00000000000000" pitchFamily="2" charset="0"/>
              </a:rPr>
              <a:t>biết</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đến</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tình</a:t>
            </a:r>
            <a:r>
              <a:rPr lang="en-US" sz="3200" dirty="0">
                <a:latin typeface="#9Slide03 Arima Madurai Black" panose="00000A00000000000000" pitchFamily="2" charset="0"/>
                <a:cs typeface="#9Slide03 Arima Madurai Black" panose="00000A00000000000000" pitchFamily="2" charset="0"/>
              </a:rPr>
              <a:t> </a:t>
            </a:r>
            <a:r>
              <a:rPr lang="en-US" sz="3200" dirty="0" err="1">
                <a:latin typeface="#9Slide03 Arima Madurai Black" panose="00000A00000000000000" pitchFamily="2" charset="0"/>
                <a:cs typeface="#9Slide03 Arima Madurai Black" panose="00000A00000000000000" pitchFamily="2" charset="0"/>
              </a:rPr>
              <a:t>yêu</a:t>
            </a:r>
            <a:endParaRPr lang="en-SG" sz="3200" dirty="0">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199992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randombar(horizontal)">
                                      <p:cBhvr>
                                        <p:cTn id="7" dur="500"/>
                                        <p:tgtEl>
                                          <p:spTgt spid="205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054"/>
                                        </p:tgtEl>
                                        <p:attrNameLst>
                                          <p:attrName>style.visibility</p:attrName>
                                        </p:attrNameLst>
                                      </p:cBhvr>
                                      <p:to>
                                        <p:strVal val="visible"/>
                                      </p:to>
                                    </p:set>
                                    <p:animEffect transition="in" filter="randombar(horizontal)">
                                      <p:cBhvr>
                                        <p:cTn id="15" dur="500"/>
                                        <p:tgtEl>
                                          <p:spTgt spid="2054"/>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randombar(horizontal)">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050"/>
                                        </p:tgtEl>
                                        <p:attrNameLst>
                                          <p:attrName>style.visibility</p:attrName>
                                        </p:attrNameLst>
                                      </p:cBhvr>
                                      <p:to>
                                        <p:strVal val="visible"/>
                                      </p:to>
                                    </p:set>
                                    <p:animEffect transition="in" filter="randombar(horizontal)">
                                      <p:cBhvr>
                                        <p:cTn id="23" dur="500"/>
                                        <p:tgtEl>
                                          <p:spTgt spid="2050"/>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randombar(horizontal)">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5" descr="图片包含 植物&#10;&#10;已生成极高可信度的说明">
            <a:extLst>
              <a:ext uri="{FF2B5EF4-FFF2-40B4-BE49-F238E27FC236}">
                <a16:creationId xmlns="" xmlns:a16="http://schemas.microsoft.com/office/drawing/2014/main" id="{5012844F-4D89-40C8-8609-E3FAD10E2D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1675" y="271463"/>
            <a:ext cx="4443413" cy="293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6">
            <a:extLst>
              <a:ext uri="{FF2B5EF4-FFF2-40B4-BE49-F238E27FC236}">
                <a16:creationId xmlns="" xmlns:a16="http://schemas.microsoft.com/office/drawing/2014/main" id="{C0E31C1E-FCC7-4493-AAA4-F06F70DE3166}"/>
              </a:ext>
            </a:extLst>
          </p:cNvPr>
          <p:cNvPicPr>
            <a:picLocks noChangeAspect="1"/>
          </p:cNvPicPr>
          <p:nvPr/>
        </p:nvPicPr>
        <p:blipFill>
          <a:blip r:embed="rId4"/>
          <a:srcRect l="32526" t="24218" r="33954" b="16190"/>
          <a:stretch>
            <a:fillRect/>
          </a:stretch>
        </p:blipFill>
        <p:spPr>
          <a:xfrm>
            <a:off x="3880883" y="914400"/>
            <a:ext cx="4430233" cy="4430233"/>
          </a:xfrm>
          <a:custGeom>
            <a:avLst/>
            <a:gdLst>
              <a:gd name="connsiteX0" fmla="*/ 2043404 w 4086808"/>
              <a:gd name="connsiteY0" fmla="*/ 0 h 4086808"/>
              <a:gd name="connsiteX1" fmla="*/ 4086808 w 4086808"/>
              <a:gd name="connsiteY1" fmla="*/ 2043404 h 4086808"/>
              <a:gd name="connsiteX2" fmla="*/ 2043404 w 4086808"/>
              <a:gd name="connsiteY2" fmla="*/ 4086808 h 4086808"/>
              <a:gd name="connsiteX3" fmla="*/ 0 w 4086808"/>
              <a:gd name="connsiteY3" fmla="*/ 2043404 h 4086808"/>
              <a:gd name="connsiteX4" fmla="*/ 2043404 w 4086808"/>
              <a:gd name="connsiteY4" fmla="*/ 0 h 408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6808" h="4086808">
                <a:moveTo>
                  <a:pt x="2043404" y="0"/>
                </a:moveTo>
                <a:cubicBezTo>
                  <a:pt x="3171945" y="0"/>
                  <a:pt x="4086808" y="914863"/>
                  <a:pt x="4086808" y="2043404"/>
                </a:cubicBezTo>
                <a:cubicBezTo>
                  <a:pt x="4086808" y="3171945"/>
                  <a:pt x="3171945" y="4086808"/>
                  <a:pt x="2043404" y="4086808"/>
                </a:cubicBezTo>
                <a:cubicBezTo>
                  <a:pt x="914863" y="4086808"/>
                  <a:pt x="0" y="3171945"/>
                  <a:pt x="0" y="2043404"/>
                </a:cubicBezTo>
                <a:cubicBezTo>
                  <a:pt x="0" y="914863"/>
                  <a:pt x="914863" y="0"/>
                  <a:pt x="2043404" y="0"/>
                </a:cubicBezTo>
                <a:close/>
              </a:path>
            </a:pathLst>
          </a:custGeom>
        </p:spPr>
      </p:pic>
      <p:sp>
        <p:nvSpPr>
          <p:cNvPr id="4" name="文本框 7">
            <a:extLst>
              <a:ext uri="{FF2B5EF4-FFF2-40B4-BE49-F238E27FC236}">
                <a16:creationId xmlns="" xmlns:a16="http://schemas.microsoft.com/office/drawing/2014/main" id="{49D91CE0-A159-4909-99F7-B2C70F5635DC}"/>
              </a:ext>
            </a:extLst>
          </p:cNvPr>
          <p:cNvSpPr txBox="1">
            <a:spLocks noChangeArrowheads="1"/>
          </p:cNvSpPr>
          <p:nvPr/>
        </p:nvSpPr>
        <p:spPr bwMode="auto">
          <a:xfrm>
            <a:off x="4076699" y="1740694"/>
            <a:ext cx="40386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SG" altLang="zh-CN" sz="6000" dirty="0">
                <a:solidFill>
                  <a:srgbClr val="FF0000"/>
                </a:solidFill>
                <a:latin typeface="#9Slide03 Arima Madurai Black" panose="00000A00000000000000" pitchFamily="2" charset="0"/>
                <a:cs typeface="#9Slide03 Arima Madurai Black" panose="00000A00000000000000" pitchFamily="2" charset="0"/>
              </a:rPr>
              <a:t>III. </a:t>
            </a:r>
          </a:p>
          <a:p>
            <a:pPr algn="ctr">
              <a:lnSpc>
                <a:spcPct val="100000"/>
              </a:lnSpc>
              <a:spcBef>
                <a:spcPct val="0"/>
              </a:spcBef>
              <a:buFontTx/>
              <a:buNone/>
            </a:pPr>
            <a:r>
              <a:rPr lang="en-SG" altLang="zh-CN" sz="6000" dirty="0" err="1">
                <a:solidFill>
                  <a:srgbClr val="FF0000"/>
                </a:solidFill>
                <a:latin typeface="#9Slide03 Arima Madurai Black" panose="00000A00000000000000" pitchFamily="2" charset="0"/>
                <a:cs typeface="#9Slide03 Arima Madurai Black" panose="00000A00000000000000" pitchFamily="2" charset="0"/>
              </a:rPr>
              <a:t>Tổng</a:t>
            </a:r>
            <a:r>
              <a:rPr lang="en-SG" altLang="zh-CN" sz="6000" dirty="0">
                <a:solidFill>
                  <a:srgbClr val="FF0000"/>
                </a:solidFill>
                <a:latin typeface="#9Slide03 Arima Madurai Black" panose="00000A00000000000000" pitchFamily="2" charset="0"/>
                <a:cs typeface="#9Slide03 Arima Madurai Black" panose="00000A00000000000000" pitchFamily="2" charset="0"/>
              </a:rPr>
              <a:t> </a:t>
            </a:r>
            <a:r>
              <a:rPr lang="en-SG" altLang="zh-CN" sz="6000" dirty="0" err="1">
                <a:solidFill>
                  <a:srgbClr val="FF0000"/>
                </a:solidFill>
                <a:latin typeface="#9Slide03 Arima Madurai Black" panose="00000A00000000000000" pitchFamily="2" charset="0"/>
                <a:cs typeface="#9Slide03 Arima Madurai Black" panose="00000A00000000000000" pitchFamily="2" charset="0"/>
              </a:rPr>
              <a:t>kết</a:t>
            </a:r>
            <a:endParaRPr lang="zh-CN" altLang="en-US" sz="6000" dirty="0">
              <a:solidFill>
                <a:srgbClr val="FF0000"/>
              </a:solidFill>
              <a:latin typeface="#9Slide03 Arima Madurai Black" panose="00000A00000000000000" pitchFamily="2" charset="0"/>
              <a:cs typeface="#9Slide03 Arima Madurai Black" panose="00000A00000000000000" pitchFamily="2" charset="0"/>
            </a:endParaRPr>
          </a:p>
        </p:txBody>
      </p:sp>
      <p:pic>
        <p:nvPicPr>
          <p:cNvPr id="6" name="图片 10" descr="图片包含 鲜花, 花瓶, 餐桌, 植物&#10;&#10;已生成极高可信度的说明">
            <a:extLst>
              <a:ext uri="{FF2B5EF4-FFF2-40B4-BE49-F238E27FC236}">
                <a16:creationId xmlns="" xmlns:a16="http://schemas.microsoft.com/office/drawing/2014/main" id="{D5982CFF-670F-4B4A-9F96-81E40D6F5F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9995632" flipH="1">
            <a:off x="3775075" y="3262313"/>
            <a:ext cx="1900238" cy="257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2">
            <a:extLst>
              <a:ext uri="{FF2B5EF4-FFF2-40B4-BE49-F238E27FC236}">
                <a16:creationId xmlns="" xmlns:a16="http://schemas.microsoft.com/office/drawing/2014/main" id="{6A5A2F33-F754-4532-A73B-A539E9DCDC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0600" y="4270375"/>
            <a:ext cx="8623300"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59974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par>
                          <p:cTn id="15" fill="hold" nodeType="afterGroup">
                            <p:stCondLst>
                              <p:cond delay="1000"/>
                            </p:stCondLst>
                            <p:childTnLst>
                              <p:par>
                                <p:cTn id="16" presetID="10" presetClass="entr" presetSubtype="0"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par>
                          <p:cTn id="19" fill="hold" nodeType="afterGroup">
                            <p:stCondLst>
                              <p:cond delay="1500"/>
                            </p:stCondLst>
                            <p:childTnLst>
                              <p:par>
                                <p:cTn id="20" presetID="10"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p:cTn id="27" dur="500" fill="hold"/>
                                        <p:tgtEl>
                                          <p:spTgt spid="4"/>
                                        </p:tgtEl>
                                        <p:attrNameLst>
                                          <p:attrName>ppt_w</p:attrName>
                                        </p:attrNameLst>
                                      </p:cBhvr>
                                      <p:tavLst>
                                        <p:tav tm="0">
                                          <p:val>
                                            <p:fltVal val="0"/>
                                          </p:val>
                                        </p:tav>
                                        <p:tav tm="100000">
                                          <p:val>
                                            <p:strVal val="#ppt_w"/>
                                          </p:val>
                                        </p:tav>
                                      </p:tavLst>
                                    </p:anim>
                                    <p:anim calcmode="lin" valueType="num">
                                      <p:cBhvr>
                                        <p:cTn id="28" dur="500" fill="hold"/>
                                        <p:tgtEl>
                                          <p:spTgt spid="4"/>
                                        </p:tgtEl>
                                        <p:attrNameLst>
                                          <p:attrName>ppt_h</p:attrName>
                                        </p:attrNameLst>
                                      </p:cBhvr>
                                      <p:tavLst>
                                        <p:tav tm="0">
                                          <p:val>
                                            <p:fltVal val="0"/>
                                          </p:val>
                                        </p:tav>
                                        <p:tav tm="100000">
                                          <p:val>
                                            <p:strVal val="#ppt_h"/>
                                          </p:val>
                                        </p:tav>
                                      </p:tavLst>
                                    </p:anim>
                                    <p:animEffect transition="in" filter="fade">
                                      <p:cBhvr>
                                        <p:cTn id="2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7">
            <a:extLst>
              <a:ext uri="{FF2B5EF4-FFF2-40B4-BE49-F238E27FC236}">
                <a16:creationId xmlns="" xmlns:a16="http://schemas.microsoft.com/office/drawing/2014/main" id="{4A46F179-6751-4626-8A50-8638B4FE981C}"/>
              </a:ext>
            </a:extLst>
          </p:cNvPr>
          <p:cNvGrpSpPr/>
          <p:nvPr/>
        </p:nvGrpSpPr>
        <p:grpSpPr>
          <a:xfrm>
            <a:off x="546294" y="1590675"/>
            <a:ext cx="3299849" cy="4703010"/>
            <a:chOff x="546294" y="914400"/>
            <a:chExt cx="3299849" cy="4703010"/>
          </a:xfrm>
        </p:grpSpPr>
        <p:pic>
          <p:nvPicPr>
            <p:cNvPr id="3" name="图片 1">
              <a:extLst>
                <a:ext uri="{FF2B5EF4-FFF2-40B4-BE49-F238E27FC236}">
                  <a16:creationId xmlns="" xmlns:a16="http://schemas.microsoft.com/office/drawing/2014/main" id="{21E184AC-F558-43B7-A7AA-3CCE55F23701}"/>
                </a:ext>
              </a:extLst>
            </p:cNvPr>
            <p:cNvPicPr>
              <a:picLocks noChangeAspect="1"/>
            </p:cNvPicPr>
            <p:nvPr/>
          </p:nvPicPr>
          <p:blipFill rotWithShape="1">
            <a:blip r:embed="rId3">
              <a:extLst>
                <a:ext uri="{28A0092B-C50C-407E-A947-70E740481C1C}">
                  <a14:useLocalDpi xmlns:a14="http://schemas.microsoft.com/office/drawing/2010/main" val="0"/>
                </a:ext>
              </a:extLst>
            </a:blip>
            <a:srcRect l="32738" r="37500"/>
            <a:stretch>
              <a:fillRect/>
            </a:stretch>
          </p:blipFill>
          <p:spPr>
            <a:xfrm>
              <a:off x="1304471" y="914400"/>
              <a:ext cx="2525766" cy="4648200"/>
            </a:xfrm>
            <a:prstGeom prst="rect">
              <a:avLst/>
            </a:prstGeom>
            <a:effectLst>
              <a:outerShdw blurRad="50800" dist="38100" dir="2700000" algn="tl" rotWithShape="0">
                <a:prstClr val="black">
                  <a:alpha val="40000"/>
                </a:prstClr>
              </a:outerShdw>
            </a:effectLst>
          </p:spPr>
        </p:pic>
        <p:pic>
          <p:nvPicPr>
            <p:cNvPr id="4" name="图片 4">
              <a:extLst>
                <a:ext uri="{FF2B5EF4-FFF2-40B4-BE49-F238E27FC236}">
                  <a16:creationId xmlns="" xmlns:a16="http://schemas.microsoft.com/office/drawing/2014/main" id="{E79EB305-E933-40BE-98E1-64D43E6315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6294" y="3790950"/>
              <a:ext cx="1490100" cy="1826460"/>
            </a:xfrm>
            <a:prstGeom prst="rect">
              <a:avLst/>
            </a:prstGeom>
          </p:spPr>
        </p:pic>
        <p:sp>
          <p:nvSpPr>
            <p:cNvPr id="6" name="文本框 11">
              <a:extLst>
                <a:ext uri="{FF2B5EF4-FFF2-40B4-BE49-F238E27FC236}">
                  <a16:creationId xmlns="" xmlns:a16="http://schemas.microsoft.com/office/drawing/2014/main" id="{E5504A50-98DB-433D-9CB1-715FA1563D61}"/>
                </a:ext>
              </a:extLst>
            </p:cNvPr>
            <p:cNvSpPr txBox="1"/>
            <p:nvPr/>
          </p:nvSpPr>
          <p:spPr>
            <a:xfrm rot="16200000">
              <a:off x="952046" y="1696952"/>
              <a:ext cx="3262432" cy="2525763"/>
            </a:xfrm>
            <a:prstGeom prst="rect">
              <a:avLst/>
            </a:prstGeom>
            <a:noFill/>
          </p:spPr>
          <p:txBody>
            <a:bodyPr vert="eaVert" wrap="square" rtlCol="0">
              <a:spAutoFit/>
            </a:bodyPr>
            <a:lstStyle/>
            <a:p>
              <a:pPr algn="ctr"/>
              <a:r>
                <a:rPr lang="en-US" altLang="en-US" sz="4000" b="1" dirty="0" err="1">
                  <a:solidFill>
                    <a:srgbClr val="006600"/>
                  </a:solidFill>
                  <a:latin typeface="Times New Roman" panose="02020603050405020304" pitchFamily="18" charset="0"/>
                  <a:cs typeface="Times New Roman" panose="02020603050405020304" pitchFamily="18" charset="0"/>
                </a:rPr>
                <a:t>Thủ</a:t>
              </a:r>
              <a:r>
                <a:rPr lang="en-US" altLang="en-US" sz="4000" b="1" dirty="0">
                  <a:solidFill>
                    <a:srgbClr val="006600"/>
                  </a:solidFill>
                  <a:latin typeface="Times New Roman" panose="02020603050405020304" pitchFamily="18" charset="0"/>
                  <a:cs typeface="Times New Roman" panose="02020603050405020304" pitchFamily="18" charset="0"/>
                </a:rPr>
                <a:t> </a:t>
              </a:r>
              <a:r>
                <a:rPr lang="en-US" altLang="en-US" sz="4000" b="1" dirty="0" err="1">
                  <a:solidFill>
                    <a:srgbClr val="006600"/>
                  </a:solidFill>
                  <a:latin typeface="Times New Roman" panose="02020603050405020304" pitchFamily="18" charset="0"/>
                  <a:cs typeface="Times New Roman" panose="02020603050405020304" pitchFamily="18" charset="0"/>
                </a:rPr>
                <a:t>pháp</a:t>
              </a:r>
              <a:r>
                <a:rPr lang="en-US" altLang="en-US" sz="4000" b="1" dirty="0">
                  <a:solidFill>
                    <a:srgbClr val="006600"/>
                  </a:solidFill>
                  <a:latin typeface="Times New Roman" panose="02020603050405020304" pitchFamily="18" charset="0"/>
                  <a:cs typeface="Times New Roman" panose="02020603050405020304" pitchFamily="18" charset="0"/>
                </a:rPr>
                <a:t> </a:t>
              </a:r>
              <a:r>
                <a:rPr lang="en-US" altLang="en-US" sz="4000" b="1" dirty="0" err="1">
                  <a:solidFill>
                    <a:srgbClr val="006600"/>
                  </a:solidFill>
                  <a:latin typeface="Times New Roman" panose="02020603050405020304" pitchFamily="18" charset="0"/>
                  <a:cs typeface="Times New Roman" panose="02020603050405020304" pitchFamily="18" charset="0"/>
                </a:rPr>
                <a:t>cổ</a:t>
              </a:r>
              <a:r>
                <a:rPr lang="en-US" altLang="en-US" sz="4000" b="1" dirty="0">
                  <a:solidFill>
                    <a:srgbClr val="006600"/>
                  </a:solidFill>
                  <a:latin typeface="Times New Roman" panose="02020603050405020304" pitchFamily="18" charset="0"/>
                  <a:cs typeface="Times New Roman" panose="02020603050405020304" pitchFamily="18" charset="0"/>
                </a:rPr>
                <a:t> </a:t>
              </a:r>
              <a:r>
                <a:rPr lang="vi-VN" altLang="en-US" sz="4000" b="1" dirty="0">
                  <a:solidFill>
                    <a:srgbClr val="006600"/>
                  </a:solidFill>
                  <a:latin typeface="Times New Roman" panose="02020603050405020304" pitchFamily="18" charset="0"/>
                  <a:cs typeface="Times New Roman" panose="02020603050405020304" pitchFamily="18" charset="0"/>
                </a:rPr>
                <a:t>đ</a:t>
              </a:r>
              <a:r>
                <a:rPr lang="en-US" altLang="en-US" sz="4000" b="1" dirty="0" err="1">
                  <a:solidFill>
                    <a:srgbClr val="006600"/>
                  </a:solidFill>
                  <a:latin typeface="Times New Roman" panose="02020603050405020304" pitchFamily="18" charset="0"/>
                  <a:cs typeface="Times New Roman" panose="02020603050405020304" pitchFamily="18" charset="0"/>
                </a:rPr>
                <a:t>iển</a:t>
              </a:r>
              <a:r>
                <a:rPr lang="en-US" altLang="en-US" sz="4000" b="1" dirty="0">
                  <a:solidFill>
                    <a:srgbClr val="006600"/>
                  </a:solidFill>
                  <a:latin typeface="Times New Roman" panose="02020603050405020304" pitchFamily="18" charset="0"/>
                  <a:cs typeface="Times New Roman" panose="02020603050405020304" pitchFamily="18" charset="0"/>
                </a:rPr>
                <a:t>: </a:t>
              </a:r>
              <a:r>
                <a:rPr lang="vi-VN" altLang="en-US" sz="4000" b="1" dirty="0">
                  <a:solidFill>
                    <a:srgbClr val="006600"/>
                  </a:solidFill>
                  <a:latin typeface="Times New Roman" panose="02020603050405020304" pitchFamily="18" charset="0"/>
                  <a:cs typeface="Times New Roman" panose="02020603050405020304" pitchFamily="18" charset="0"/>
                </a:rPr>
                <a:t>ư</a:t>
              </a:r>
              <a:r>
                <a:rPr lang="en-US" altLang="en-US" sz="4000" b="1" dirty="0" err="1">
                  <a:solidFill>
                    <a:srgbClr val="006600"/>
                  </a:solidFill>
                  <a:latin typeface="Times New Roman" panose="02020603050405020304" pitchFamily="18" charset="0"/>
                  <a:cs typeface="Times New Roman" panose="02020603050405020304" pitchFamily="18" charset="0"/>
                </a:rPr>
                <a:t>ớc</a:t>
              </a:r>
              <a:r>
                <a:rPr lang="en-US" altLang="en-US" sz="4000" b="1" dirty="0">
                  <a:solidFill>
                    <a:srgbClr val="006600"/>
                  </a:solidFill>
                  <a:latin typeface="Times New Roman" panose="02020603050405020304" pitchFamily="18" charset="0"/>
                  <a:cs typeface="Times New Roman" panose="02020603050405020304" pitchFamily="18" charset="0"/>
                </a:rPr>
                <a:t> </a:t>
              </a:r>
              <a:r>
                <a:rPr lang="en-US" altLang="en-US" sz="4000" b="1" dirty="0" err="1">
                  <a:solidFill>
                    <a:srgbClr val="006600"/>
                  </a:solidFill>
                  <a:latin typeface="Times New Roman" panose="02020603050405020304" pitchFamily="18" charset="0"/>
                  <a:cs typeface="Times New Roman" panose="02020603050405020304" pitchFamily="18" charset="0"/>
                </a:rPr>
                <a:t>lệ</a:t>
              </a:r>
              <a:r>
                <a:rPr lang="en-US" altLang="en-US" sz="4000" b="1" dirty="0">
                  <a:solidFill>
                    <a:srgbClr val="006600"/>
                  </a:solidFill>
                  <a:latin typeface="Times New Roman" panose="02020603050405020304" pitchFamily="18" charset="0"/>
                  <a:cs typeface="Times New Roman" panose="02020603050405020304" pitchFamily="18" charset="0"/>
                </a:rPr>
                <a:t>, t</a:t>
              </a:r>
              <a:r>
                <a:rPr lang="vi-VN" altLang="en-US" sz="4000" b="1" dirty="0">
                  <a:solidFill>
                    <a:srgbClr val="006600"/>
                  </a:solidFill>
                  <a:latin typeface="Times New Roman" panose="02020603050405020304" pitchFamily="18" charset="0"/>
                  <a:cs typeface="Times New Roman" panose="02020603050405020304" pitchFamily="18" charset="0"/>
                </a:rPr>
                <a:t>ư</a:t>
              </a:r>
              <a:r>
                <a:rPr lang="en-US" altLang="en-US" sz="4000" b="1" dirty="0" err="1">
                  <a:solidFill>
                    <a:srgbClr val="006600"/>
                  </a:solidFill>
                  <a:latin typeface="Times New Roman" panose="02020603050405020304" pitchFamily="18" charset="0"/>
                  <a:cs typeface="Times New Roman" panose="02020603050405020304" pitchFamily="18" charset="0"/>
                </a:rPr>
                <a:t>ợng</a:t>
              </a:r>
              <a:r>
                <a:rPr lang="en-US" altLang="en-US" sz="4000" b="1" dirty="0">
                  <a:solidFill>
                    <a:srgbClr val="006600"/>
                  </a:solidFill>
                  <a:latin typeface="Times New Roman" panose="02020603050405020304" pitchFamily="18" charset="0"/>
                  <a:cs typeface="Times New Roman" panose="02020603050405020304" pitchFamily="18" charset="0"/>
                </a:rPr>
                <a:t> tr</a:t>
              </a:r>
              <a:r>
                <a:rPr lang="vi-VN" altLang="en-US" sz="4000" b="1" dirty="0">
                  <a:solidFill>
                    <a:srgbClr val="006600"/>
                  </a:solidFill>
                  <a:latin typeface="Times New Roman" panose="02020603050405020304" pitchFamily="18" charset="0"/>
                  <a:cs typeface="Times New Roman" panose="02020603050405020304" pitchFamily="18" charset="0"/>
                </a:rPr>
                <a:t>ư</a:t>
              </a:r>
              <a:r>
                <a:rPr lang="en-US" altLang="en-US" sz="4000" b="1" dirty="0">
                  <a:solidFill>
                    <a:srgbClr val="006600"/>
                  </a:solidFill>
                  <a:latin typeface="Times New Roman" panose="02020603050405020304" pitchFamily="18" charset="0"/>
                  <a:cs typeface="Times New Roman" panose="02020603050405020304" pitchFamily="18" charset="0"/>
                </a:rPr>
                <a:t>ng</a:t>
              </a:r>
            </a:p>
          </p:txBody>
        </p:sp>
      </p:grpSp>
      <p:grpSp>
        <p:nvGrpSpPr>
          <p:cNvPr id="9" name="组合 28">
            <a:extLst>
              <a:ext uri="{FF2B5EF4-FFF2-40B4-BE49-F238E27FC236}">
                <a16:creationId xmlns="" xmlns:a16="http://schemas.microsoft.com/office/drawing/2014/main" id="{DB357B74-08F0-45D7-BC84-D3C5AF2C0D3F}"/>
              </a:ext>
            </a:extLst>
          </p:cNvPr>
          <p:cNvGrpSpPr/>
          <p:nvPr/>
        </p:nvGrpSpPr>
        <p:grpSpPr>
          <a:xfrm>
            <a:off x="4923971" y="1590675"/>
            <a:ext cx="2525766" cy="5197188"/>
            <a:chOff x="4923971" y="1019175"/>
            <a:chExt cx="2525766" cy="5197188"/>
          </a:xfrm>
        </p:grpSpPr>
        <p:pic>
          <p:nvPicPr>
            <p:cNvPr id="10" name="图片 2">
              <a:extLst>
                <a:ext uri="{FF2B5EF4-FFF2-40B4-BE49-F238E27FC236}">
                  <a16:creationId xmlns="" xmlns:a16="http://schemas.microsoft.com/office/drawing/2014/main" id="{AF0BA563-D1B3-45A6-80E0-97B1ACFCADEB}"/>
                </a:ext>
              </a:extLst>
            </p:cNvPr>
            <p:cNvPicPr>
              <a:picLocks noChangeAspect="1"/>
            </p:cNvPicPr>
            <p:nvPr/>
          </p:nvPicPr>
          <p:blipFill rotWithShape="1">
            <a:blip r:embed="rId3">
              <a:extLst>
                <a:ext uri="{28A0092B-C50C-407E-A947-70E740481C1C}">
                  <a14:useLocalDpi xmlns:a14="http://schemas.microsoft.com/office/drawing/2010/main" val="0"/>
                </a:ext>
              </a:extLst>
            </a:blip>
            <a:srcRect l="32738" r="37500"/>
            <a:stretch>
              <a:fillRect/>
            </a:stretch>
          </p:blipFill>
          <p:spPr>
            <a:xfrm>
              <a:off x="4923971" y="1019175"/>
              <a:ext cx="2525766" cy="4543425"/>
            </a:xfrm>
            <a:prstGeom prst="rect">
              <a:avLst/>
            </a:prstGeom>
            <a:effectLst>
              <a:outerShdw blurRad="50800" dist="38100" dir="2700000" algn="tl" rotWithShape="0">
                <a:prstClr val="black">
                  <a:alpha val="40000"/>
                </a:prstClr>
              </a:outerShdw>
            </a:effectLst>
          </p:spPr>
        </p:pic>
        <p:pic>
          <p:nvPicPr>
            <p:cNvPr id="11" name="图片 5" descr="图片包含 户外, 霉菌&#10;&#10;已生成高可信度的说明">
              <a:extLst>
                <a:ext uri="{FF2B5EF4-FFF2-40B4-BE49-F238E27FC236}">
                  <a16:creationId xmlns="" xmlns:a16="http://schemas.microsoft.com/office/drawing/2014/main" id="{28BE93CB-D228-481D-A07F-EF386D3B91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14375" y="4546600"/>
              <a:ext cx="1589614" cy="1669763"/>
            </a:xfrm>
            <a:prstGeom prst="rect">
              <a:avLst/>
            </a:prstGeom>
          </p:spPr>
        </p:pic>
        <p:sp>
          <p:nvSpPr>
            <p:cNvPr id="13" name="文本框 19">
              <a:extLst>
                <a:ext uri="{FF2B5EF4-FFF2-40B4-BE49-F238E27FC236}">
                  <a16:creationId xmlns="" xmlns:a16="http://schemas.microsoft.com/office/drawing/2014/main" id="{F39D09E6-E2B4-4A56-83A6-8E9C9BFF25F9}"/>
                </a:ext>
              </a:extLst>
            </p:cNvPr>
            <p:cNvSpPr txBox="1"/>
            <p:nvPr/>
          </p:nvSpPr>
          <p:spPr>
            <a:xfrm rot="16200000">
              <a:off x="4555638" y="1606211"/>
              <a:ext cx="3262432" cy="2423202"/>
            </a:xfrm>
            <a:prstGeom prst="rect">
              <a:avLst/>
            </a:prstGeom>
            <a:noFill/>
          </p:spPr>
          <p:txBody>
            <a:bodyPr vert="eaVert" wrap="square" rtlCol="0">
              <a:spAutoFit/>
            </a:bodyPr>
            <a:lstStyle/>
            <a:p>
              <a:pPr algn="ctr"/>
              <a:r>
                <a:rPr lang="en-US" altLang="en-US" sz="4000" b="1" dirty="0" err="1">
                  <a:solidFill>
                    <a:srgbClr val="006600"/>
                  </a:solidFill>
                  <a:latin typeface="Times New Roman" panose="02020603050405020304" pitchFamily="18" charset="0"/>
                  <a:cs typeface="Times New Roman" panose="02020603050405020304" pitchFamily="18" charset="0"/>
                </a:rPr>
                <a:t>Ngôn</a:t>
              </a:r>
              <a:r>
                <a:rPr lang="en-US" altLang="en-US" sz="4000" b="1" dirty="0">
                  <a:solidFill>
                    <a:srgbClr val="006600"/>
                  </a:solidFill>
                  <a:latin typeface="Times New Roman" panose="02020603050405020304" pitchFamily="18" charset="0"/>
                  <a:cs typeface="Times New Roman" panose="02020603050405020304" pitchFamily="18" charset="0"/>
                </a:rPr>
                <a:t> </a:t>
              </a:r>
              <a:r>
                <a:rPr lang="en-US" altLang="en-US" sz="4000" b="1" dirty="0" err="1">
                  <a:solidFill>
                    <a:srgbClr val="006600"/>
                  </a:solidFill>
                  <a:latin typeface="Times New Roman" panose="02020603050405020304" pitchFamily="18" charset="0"/>
                  <a:cs typeface="Times New Roman" panose="02020603050405020304" pitchFamily="18" charset="0"/>
                </a:rPr>
                <a:t>ngữ</a:t>
              </a:r>
              <a:r>
                <a:rPr lang="en-US" altLang="en-US" sz="4000" b="1" dirty="0">
                  <a:solidFill>
                    <a:srgbClr val="006600"/>
                  </a:solidFill>
                  <a:latin typeface="Times New Roman" panose="02020603050405020304" pitchFamily="18" charset="0"/>
                  <a:cs typeface="Times New Roman" panose="02020603050405020304" pitchFamily="18" charset="0"/>
                </a:rPr>
                <a:t> </a:t>
              </a:r>
              <a:r>
                <a:rPr lang="en-US" altLang="en-US" sz="4000" b="1" dirty="0" err="1">
                  <a:solidFill>
                    <a:srgbClr val="006600"/>
                  </a:solidFill>
                  <a:latin typeface="Times New Roman" panose="02020603050405020304" pitchFamily="18" charset="0"/>
                  <a:cs typeface="Times New Roman" panose="02020603050405020304" pitchFamily="18" charset="0"/>
                </a:rPr>
                <a:t>biểu</a:t>
              </a:r>
              <a:r>
                <a:rPr lang="en-US" altLang="en-US" sz="4000" b="1" dirty="0">
                  <a:solidFill>
                    <a:srgbClr val="006600"/>
                  </a:solidFill>
                  <a:latin typeface="Times New Roman" panose="02020603050405020304" pitchFamily="18" charset="0"/>
                  <a:cs typeface="Times New Roman" panose="02020603050405020304" pitchFamily="18" charset="0"/>
                </a:rPr>
                <a:t> </a:t>
              </a:r>
              <a:r>
                <a:rPr lang="en-US" altLang="en-US" sz="4000" b="1" dirty="0" err="1">
                  <a:solidFill>
                    <a:srgbClr val="006600"/>
                  </a:solidFill>
                  <a:latin typeface="Times New Roman" panose="02020603050405020304" pitchFamily="18" charset="0"/>
                  <a:cs typeface="Times New Roman" panose="02020603050405020304" pitchFamily="18" charset="0"/>
                </a:rPr>
                <a:t>cảm</a:t>
              </a:r>
              <a:r>
                <a:rPr lang="en-US" altLang="en-US" sz="4000" b="1" dirty="0">
                  <a:solidFill>
                    <a:srgbClr val="006600"/>
                  </a:solidFill>
                  <a:latin typeface="Times New Roman" panose="02020603050405020304" pitchFamily="18" charset="0"/>
                  <a:cs typeface="Times New Roman" panose="02020603050405020304" pitchFamily="18" charset="0"/>
                </a:rPr>
                <a:t>, </a:t>
              </a:r>
              <a:r>
                <a:rPr lang="en-US" altLang="en-US" sz="4000" b="1" dirty="0" err="1">
                  <a:solidFill>
                    <a:srgbClr val="006600"/>
                  </a:solidFill>
                  <a:latin typeface="Times New Roman" panose="02020603050405020304" pitchFamily="18" charset="0"/>
                  <a:cs typeface="Times New Roman" panose="02020603050405020304" pitchFamily="18" charset="0"/>
                </a:rPr>
                <a:t>giàu</a:t>
              </a:r>
              <a:r>
                <a:rPr lang="en-US" altLang="en-US" sz="4000" b="1" dirty="0">
                  <a:solidFill>
                    <a:srgbClr val="006600"/>
                  </a:solidFill>
                  <a:latin typeface="Times New Roman" panose="02020603050405020304" pitchFamily="18" charset="0"/>
                  <a:cs typeface="Times New Roman" panose="02020603050405020304" pitchFamily="18" charset="0"/>
                </a:rPr>
                <a:t> </a:t>
              </a:r>
              <a:r>
                <a:rPr lang="en-US" altLang="en-US" sz="4000" b="1" dirty="0" err="1">
                  <a:solidFill>
                    <a:srgbClr val="006600"/>
                  </a:solidFill>
                  <a:latin typeface="Times New Roman" panose="02020603050405020304" pitchFamily="18" charset="0"/>
                  <a:cs typeface="Times New Roman" panose="02020603050405020304" pitchFamily="18" charset="0"/>
                </a:rPr>
                <a:t>hình</a:t>
              </a:r>
              <a:r>
                <a:rPr lang="en-US" altLang="en-US" sz="4000" b="1" dirty="0">
                  <a:solidFill>
                    <a:srgbClr val="006600"/>
                  </a:solidFill>
                  <a:latin typeface="Times New Roman" panose="02020603050405020304" pitchFamily="18" charset="0"/>
                  <a:cs typeface="Times New Roman" panose="02020603050405020304" pitchFamily="18" charset="0"/>
                </a:rPr>
                <a:t> </a:t>
              </a:r>
              <a:r>
                <a:rPr lang="en-US" altLang="en-US" sz="4000" b="1" dirty="0" err="1">
                  <a:solidFill>
                    <a:srgbClr val="006600"/>
                  </a:solidFill>
                  <a:latin typeface="Times New Roman" panose="02020603050405020304" pitchFamily="18" charset="0"/>
                  <a:cs typeface="Times New Roman" panose="02020603050405020304" pitchFamily="18" charset="0"/>
                </a:rPr>
                <a:t>ảnh</a:t>
              </a:r>
              <a:r>
                <a:rPr lang="en-US" altLang="en-US" sz="4000" b="1" dirty="0">
                  <a:solidFill>
                    <a:srgbClr val="006600"/>
                  </a:solidFill>
                  <a:latin typeface="Times New Roman" panose="02020603050405020304" pitchFamily="18" charset="0"/>
                  <a:cs typeface="Times New Roman" panose="02020603050405020304" pitchFamily="18" charset="0"/>
                </a:rPr>
                <a:t> </a:t>
              </a:r>
              <a:r>
                <a:rPr lang="en-US" altLang="en-US" sz="4000" b="1" dirty="0" err="1">
                  <a:solidFill>
                    <a:srgbClr val="006600"/>
                  </a:solidFill>
                  <a:latin typeface="Times New Roman" panose="02020603050405020304" pitchFamily="18" charset="0"/>
                  <a:cs typeface="Times New Roman" panose="02020603050405020304" pitchFamily="18" charset="0"/>
                </a:rPr>
                <a:t>và</a:t>
              </a:r>
              <a:r>
                <a:rPr lang="en-US" altLang="en-US" sz="4000" b="1" dirty="0">
                  <a:solidFill>
                    <a:srgbClr val="006600"/>
                  </a:solidFill>
                  <a:latin typeface="Times New Roman" panose="02020603050405020304" pitchFamily="18" charset="0"/>
                  <a:cs typeface="Times New Roman" panose="02020603050405020304" pitchFamily="18" charset="0"/>
                </a:rPr>
                <a:t> </a:t>
              </a:r>
            </a:p>
            <a:p>
              <a:pPr algn="ctr"/>
              <a:r>
                <a:rPr lang="en-US" altLang="en-US" sz="4000" b="1" dirty="0" err="1">
                  <a:solidFill>
                    <a:srgbClr val="006600"/>
                  </a:solidFill>
                  <a:latin typeface="Times New Roman" panose="02020603050405020304" pitchFamily="18" charset="0"/>
                  <a:cs typeface="Times New Roman" panose="02020603050405020304" pitchFamily="18" charset="0"/>
                </a:rPr>
                <a:t>sức</a:t>
              </a:r>
              <a:r>
                <a:rPr lang="en-US" altLang="en-US" sz="4000" b="1" dirty="0">
                  <a:solidFill>
                    <a:srgbClr val="006600"/>
                  </a:solidFill>
                  <a:latin typeface="Times New Roman" panose="02020603050405020304" pitchFamily="18" charset="0"/>
                  <a:cs typeface="Times New Roman" panose="02020603050405020304" pitchFamily="18" charset="0"/>
                </a:rPr>
                <a:t> </a:t>
              </a:r>
              <a:r>
                <a:rPr lang="en-US" altLang="en-US" sz="4000" b="1" dirty="0" err="1">
                  <a:solidFill>
                    <a:srgbClr val="006600"/>
                  </a:solidFill>
                  <a:latin typeface="Times New Roman" panose="02020603050405020304" pitchFamily="18" charset="0"/>
                  <a:cs typeface="Times New Roman" panose="02020603050405020304" pitchFamily="18" charset="0"/>
                </a:rPr>
                <a:t>gợi</a:t>
              </a:r>
              <a:r>
                <a:rPr lang="en-US" altLang="en-US" sz="4000" b="1" dirty="0">
                  <a:solidFill>
                    <a:srgbClr val="006600"/>
                  </a:solidFill>
                  <a:latin typeface="Times New Roman" panose="02020603050405020304" pitchFamily="18" charset="0"/>
                  <a:cs typeface="Times New Roman" panose="02020603050405020304" pitchFamily="18" charset="0"/>
                </a:rPr>
                <a:t>.</a:t>
              </a:r>
            </a:p>
          </p:txBody>
        </p:sp>
      </p:grpSp>
      <p:grpSp>
        <p:nvGrpSpPr>
          <p:cNvPr id="16" name="组合 29">
            <a:extLst>
              <a:ext uri="{FF2B5EF4-FFF2-40B4-BE49-F238E27FC236}">
                <a16:creationId xmlns="" xmlns:a16="http://schemas.microsoft.com/office/drawing/2014/main" id="{4270116E-D175-4222-8616-EC8D14A2FDE8}"/>
              </a:ext>
            </a:extLst>
          </p:cNvPr>
          <p:cNvGrpSpPr/>
          <p:nvPr/>
        </p:nvGrpSpPr>
        <p:grpSpPr>
          <a:xfrm>
            <a:off x="8632371" y="1590675"/>
            <a:ext cx="2944959" cy="4562474"/>
            <a:chOff x="8632371" y="1019175"/>
            <a:chExt cx="2944959" cy="4562474"/>
          </a:xfrm>
        </p:grpSpPr>
        <p:pic>
          <p:nvPicPr>
            <p:cNvPr id="17" name="图片 3">
              <a:extLst>
                <a:ext uri="{FF2B5EF4-FFF2-40B4-BE49-F238E27FC236}">
                  <a16:creationId xmlns="" xmlns:a16="http://schemas.microsoft.com/office/drawing/2014/main" id="{7786938A-FFE6-4423-A1F4-876CECE6FECE}"/>
                </a:ext>
              </a:extLst>
            </p:cNvPr>
            <p:cNvPicPr>
              <a:picLocks noChangeAspect="1"/>
            </p:cNvPicPr>
            <p:nvPr/>
          </p:nvPicPr>
          <p:blipFill rotWithShape="1">
            <a:blip r:embed="rId3">
              <a:extLst>
                <a:ext uri="{28A0092B-C50C-407E-A947-70E740481C1C}">
                  <a14:useLocalDpi xmlns:a14="http://schemas.microsoft.com/office/drawing/2010/main" val="0"/>
                </a:ext>
              </a:extLst>
            </a:blip>
            <a:srcRect l="32738" r="37500"/>
            <a:stretch>
              <a:fillRect/>
            </a:stretch>
          </p:blipFill>
          <p:spPr>
            <a:xfrm>
              <a:off x="8632371" y="1019175"/>
              <a:ext cx="2525766" cy="4543425"/>
            </a:xfrm>
            <a:prstGeom prst="rect">
              <a:avLst/>
            </a:prstGeom>
            <a:effectLst>
              <a:outerShdw blurRad="50800" dist="38100" dir="2700000" algn="tl" rotWithShape="0">
                <a:prstClr val="black">
                  <a:alpha val="40000"/>
                </a:prstClr>
              </a:outerShdw>
            </a:effectLst>
          </p:spPr>
        </p:pic>
        <p:pic>
          <p:nvPicPr>
            <p:cNvPr id="18" name="图片 6" descr="图片包含 室内, 鲜花, 植物, 掌握&#10;&#10;已生成极高可信度的说明">
              <a:extLst>
                <a:ext uri="{FF2B5EF4-FFF2-40B4-BE49-F238E27FC236}">
                  <a16:creationId xmlns="" xmlns:a16="http://schemas.microsoft.com/office/drawing/2014/main" id="{7AB7B75B-F375-4FC5-9FD9-F05414B0B09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05646">
              <a:off x="10028258" y="3583070"/>
              <a:ext cx="1549072" cy="1998579"/>
            </a:xfrm>
            <a:prstGeom prst="rect">
              <a:avLst/>
            </a:prstGeom>
          </p:spPr>
        </p:pic>
        <p:sp>
          <p:nvSpPr>
            <p:cNvPr id="20" name="文本框 23">
              <a:extLst>
                <a:ext uri="{FF2B5EF4-FFF2-40B4-BE49-F238E27FC236}">
                  <a16:creationId xmlns="" xmlns:a16="http://schemas.microsoft.com/office/drawing/2014/main" id="{9086BD5A-A30C-4FF9-A302-042D84699B7C}"/>
                </a:ext>
              </a:extLst>
            </p:cNvPr>
            <p:cNvSpPr txBox="1"/>
            <p:nvPr/>
          </p:nvSpPr>
          <p:spPr>
            <a:xfrm rot="16200000">
              <a:off x="8879592" y="1675821"/>
              <a:ext cx="2031325" cy="2283980"/>
            </a:xfrm>
            <a:prstGeom prst="rect">
              <a:avLst/>
            </a:prstGeom>
            <a:noFill/>
          </p:spPr>
          <p:txBody>
            <a:bodyPr vert="eaVert" wrap="square" rtlCol="0">
              <a:spAutoFit/>
            </a:bodyPr>
            <a:lstStyle/>
            <a:p>
              <a:pPr algn="ctr"/>
              <a:r>
                <a:rPr lang="en-US" altLang="en-US" sz="4000" b="1" dirty="0" err="1">
                  <a:solidFill>
                    <a:srgbClr val="006600"/>
                  </a:solidFill>
                  <a:latin typeface="Times New Roman" panose="02020603050405020304" pitchFamily="18" charset="0"/>
                  <a:cs typeface="Times New Roman" panose="02020603050405020304" pitchFamily="18" charset="0"/>
                </a:rPr>
                <a:t>Xây</a:t>
              </a:r>
              <a:r>
                <a:rPr lang="en-US" altLang="en-US" sz="4000" b="1" dirty="0">
                  <a:solidFill>
                    <a:srgbClr val="006600"/>
                  </a:solidFill>
                  <a:latin typeface="Times New Roman" panose="02020603050405020304" pitchFamily="18" charset="0"/>
                  <a:cs typeface="Times New Roman" panose="02020603050405020304" pitchFamily="18" charset="0"/>
                </a:rPr>
                <a:t> </a:t>
              </a:r>
              <a:r>
                <a:rPr lang="en-US" altLang="en-US" sz="4000" b="1" dirty="0" err="1">
                  <a:solidFill>
                    <a:srgbClr val="006600"/>
                  </a:solidFill>
                  <a:latin typeface="Times New Roman" panose="02020603050405020304" pitchFamily="18" charset="0"/>
                  <a:cs typeface="Times New Roman" panose="02020603050405020304" pitchFamily="18" charset="0"/>
                </a:rPr>
                <a:t>dựng</a:t>
              </a:r>
              <a:r>
                <a:rPr lang="en-US" altLang="en-US" sz="4000" b="1" dirty="0">
                  <a:solidFill>
                    <a:srgbClr val="006600"/>
                  </a:solidFill>
                  <a:latin typeface="Times New Roman" panose="02020603050405020304" pitchFamily="18" charset="0"/>
                  <a:cs typeface="Times New Roman" panose="02020603050405020304" pitchFamily="18" charset="0"/>
                </a:rPr>
                <a:t> </a:t>
              </a:r>
              <a:r>
                <a:rPr lang="en-US" altLang="en-US" sz="4000" b="1" dirty="0" err="1">
                  <a:solidFill>
                    <a:srgbClr val="006600"/>
                  </a:solidFill>
                  <a:latin typeface="Times New Roman" panose="02020603050405020304" pitchFamily="18" charset="0"/>
                  <a:cs typeface="Times New Roman" panose="02020603050405020304" pitchFamily="18" charset="0"/>
                </a:rPr>
                <a:t>nhân</a:t>
              </a:r>
              <a:r>
                <a:rPr lang="en-US" altLang="en-US" sz="4000" b="1" dirty="0">
                  <a:solidFill>
                    <a:srgbClr val="006600"/>
                  </a:solidFill>
                  <a:latin typeface="Times New Roman" panose="02020603050405020304" pitchFamily="18" charset="0"/>
                  <a:cs typeface="Times New Roman" panose="02020603050405020304" pitchFamily="18" charset="0"/>
                </a:rPr>
                <a:t> </a:t>
              </a:r>
              <a:r>
                <a:rPr lang="en-US" altLang="en-US" sz="4000" b="1" dirty="0" err="1">
                  <a:solidFill>
                    <a:srgbClr val="006600"/>
                  </a:solidFill>
                  <a:latin typeface="Times New Roman" panose="02020603050405020304" pitchFamily="18" charset="0"/>
                  <a:cs typeface="Times New Roman" panose="02020603050405020304" pitchFamily="18" charset="0"/>
                </a:rPr>
                <a:t>vật</a:t>
              </a:r>
              <a:r>
                <a:rPr lang="en-US" altLang="en-US" sz="4000" b="1" dirty="0">
                  <a:solidFill>
                    <a:srgbClr val="006600"/>
                  </a:solidFill>
                  <a:latin typeface="Times New Roman" panose="02020603050405020304" pitchFamily="18" charset="0"/>
                  <a:cs typeface="Times New Roman" panose="02020603050405020304" pitchFamily="18" charset="0"/>
                </a:rPr>
                <a:t> </a:t>
              </a:r>
              <a:r>
                <a:rPr lang="en-US" altLang="en-US" sz="4000" b="1" dirty="0" err="1">
                  <a:solidFill>
                    <a:srgbClr val="006600"/>
                  </a:solidFill>
                  <a:latin typeface="Times New Roman" panose="02020603050405020304" pitchFamily="18" charset="0"/>
                  <a:cs typeface="Times New Roman" panose="02020603050405020304" pitchFamily="18" charset="0"/>
                </a:rPr>
                <a:t>tinh</a:t>
              </a:r>
              <a:r>
                <a:rPr lang="en-US" altLang="en-US" sz="4000" b="1" dirty="0">
                  <a:solidFill>
                    <a:srgbClr val="006600"/>
                  </a:solidFill>
                  <a:latin typeface="Times New Roman" panose="02020603050405020304" pitchFamily="18" charset="0"/>
                  <a:cs typeface="Times New Roman" panose="02020603050405020304" pitchFamily="18" charset="0"/>
                </a:rPr>
                <a:t> </a:t>
              </a:r>
              <a:r>
                <a:rPr lang="en-US" altLang="en-US" sz="4000" b="1" dirty="0" err="1">
                  <a:solidFill>
                    <a:srgbClr val="006600"/>
                  </a:solidFill>
                  <a:latin typeface="Times New Roman" panose="02020603050405020304" pitchFamily="18" charset="0"/>
                  <a:cs typeface="Times New Roman" panose="02020603050405020304" pitchFamily="18" charset="0"/>
                </a:rPr>
                <a:t>tế</a:t>
              </a:r>
              <a:r>
                <a:rPr lang="en-US" altLang="en-US" sz="4000" b="1" dirty="0">
                  <a:solidFill>
                    <a:srgbClr val="006600"/>
                  </a:solidFill>
                  <a:latin typeface="Times New Roman" panose="02020603050405020304" pitchFamily="18" charset="0"/>
                  <a:cs typeface="Times New Roman" panose="02020603050405020304" pitchFamily="18" charset="0"/>
                </a:rPr>
                <a:t>.</a:t>
              </a:r>
            </a:p>
          </p:txBody>
        </p:sp>
      </p:grpSp>
      <p:sp>
        <p:nvSpPr>
          <p:cNvPr id="23" name="文本框 6">
            <a:extLst>
              <a:ext uri="{FF2B5EF4-FFF2-40B4-BE49-F238E27FC236}">
                <a16:creationId xmlns="" xmlns:a16="http://schemas.microsoft.com/office/drawing/2014/main" id="{87FBF1E1-C940-436E-BFE3-EDAC957E59CF}"/>
              </a:ext>
            </a:extLst>
          </p:cNvPr>
          <p:cNvSpPr txBox="1"/>
          <p:nvPr/>
        </p:nvSpPr>
        <p:spPr>
          <a:xfrm>
            <a:off x="4060196" y="287822"/>
            <a:ext cx="4071607" cy="1015663"/>
          </a:xfrm>
          <a:prstGeom prst="rect">
            <a:avLst/>
          </a:prstGeom>
          <a:noFill/>
        </p:spPr>
        <p:txBody>
          <a:bodyPr vert="horz" wrap="square" rtlCol="0">
            <a:spAutoFit/>
          </a:bodyPr>
          <a:lstStyle/>
          <a:p>
            <a:pPr algn="ctr"/>
            <a:r>
              <a:rPr lang="en-SG" altLang="zh-CN" sz="6000" dirty="0" err="1">
                <a:solidFill>
                  <a:srgbClr val="FF0000"/>
                </a:solidFill>
                <a:latin typeface="#9Slide03 Arima Madurai Black" panose="00000A00000000000000" pitchFamily="2" charset="0"/>
                <a:cs typeface="#9Slide03 Arima Madurai Black" panose="00000A00000000000000" pitchFamily="2" charset="0"/>
              </a:rPr>
              <a:t>Nghệ</a:t>
            </a:r>
            <a:r>
              <a:rPr lang="en-SG" altLang="zh-CN" sz="6000" dirty="0">
                <a:solidFill>
                  <a:srgbClr val="FF0000"/>
                </a:solidFill>
                <a:latin typeface="#9Slide03 Arima Madurai Black" panose="00000A00000000000000" pitchFamily="2" charset="0"/>
                <a:cs typeface="#9Slide03 Arima Madurai Black" panose="00000A00000000000000" pitchFamily="2" charset="0"/>
              </a:rPr>
              <a:t> </a:t>
            </a:r>
            <a:r>
              <a:rPr lang="en-SG" altLang="zh-CN" sz="6000" dirty="0" err="1">
                <a:solidFill>
                  <a:srgbClr val="FF0000"/>
                </a:solidFill>
                <a:latin typeface="#9Slide03 Arima Madurai Black" panose="00000A00000000000000" pitchFamily="2" charset="0"/>
                <a:cs typeface="#9Slide03 Arima Madurai Black" panose="00000A00000000000000" pitchFamily="2" charset="0"/>
              </a:rPr>
              <a:t>thuật</a:t>
            </a:r>
            <a:endParaRPr lang="zh-CN" altLang="en-US" sz="6000" dirty="0">
              <a:solidFill>
                <a:srgbClr val="FF0000"/>
              </a:solidFill>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1123534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outHorizont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randombar(horizontal)">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descr="图片包含 植物&#10;&#10;已生成极高可信度的说明">
            <a:extLst>
              <a:ext uri="{FF2B5EF4-FFF2-40B4-BE49-F238E27FC236}">
                <a16:creationId xmlns="" xmlns:a16="http://schemas.microsoft.com/office/drawing/2014/main" id="{8B96C2D2-7FED-4FCE-A05C-7DA36C9C24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4399645" flipH="1">
            <a:off x="894676" y="891775"/>
            <a:ext cx="4102682" cy="2712060"/>
          </a:xfrm>
          <a:prstGeom prst="rect">
            <a:avLst/>
          </a:prstGeom>
        </p:spPr>
      </p:pic>
      <p:grpSp>
        <p:nvGrpSpPr>
          <p:cNvPr id="3" name="组合 21">
            <a:extLst>
              <a:ext uri="{FF2B5EF4-FFF2-40B4-BE49-F238E27FC236}">
                <a16:creationId xmlns="" xmlns:a16="http://schemas.microsoft.com/office/drawing/2014/main" id="{FF9BEEBC-427E-4351-B8EA-2C6B8F64779D}"/>
              </a:ext>
            </a:extLst>
          </p:cNvPr>
          <p:cNvGrpSpPr/>
          <p:nvPr/>
        </p:nvGrpSpPr>
        <p:grpSpPr>
          <a:xfrm>
            <a:off x="950059" y="-452876"/>
            <a:ext cx="1869743" cy="7299992"/>
            <a:chOff x="4524025" y="-441990"/>
            <a:chExt cx="1869743" cy="7299992"/>
          </a:xfrm>
        </p:grpSpPr>
        <p:pic>
          <p:nvPicPr>
            <p:cNvPr id="4" name="图片 1" descr="图片包含 户外, 地面, 人员, 建筑物&#10;&#10;已生成高可信度的说明">
              <a:extLst>
                <a:ext uri="{FF2B5EF4-FFF2-40B4-BE49-F238E27FC236}">
                  <a16:creationId xmlns="" xmlns:a16="http://schemas.microsoft.com/office/drawing/2014/main" id="{28798952-3C91-46C5-B930-35772713F0E9}"/>
                </a:ext>
              </a:extLst>
            </p:cNvPr>
            <p:cNvPicPr>
              <a:picLocks noChangeAspect="1"/>
            </p:cNvPicPr>
            <p:nvPr/>
          </p:nvPicPr>
          <p:blipFill rotWithShape="1">
            <a:blip r:embed="rId4">
              <a:extLst>
                <a:ext uri="{28A0092B-C50C-407E-A947-70E740481C1C}">
                  <a14:useLocalDpi xmlns:a14="http://schemas.microsoft.com/office/drawing/2010/main" val="0"/>
                </a:ext>
              </a:extLst>
            </a:blip>
            <a:srcRect t="31667" b="33836"/>
            <a:stretch>
              <a:fillRect/>
            </a:stretch>
          </p:blipFill>
          <p:spPr>
            <a:xfrm rot="5400000" flipV="1">
              <a:off x="2235023" y="2850062"/>
              <a:ext cx="6858002" cy="1157877"/>
            </a:xfrm>
            <a:prstGeom prst="rect">
              <a:avLst/>
            </a:prstGeom>
            <a:effectLst>
              <a:outerShdw blurRad="50800" dist="38100" dir="2700000" algn="tl" rotWithShape="0">
                <a:prstClr val="black">
                  <a:alpha val="40000"/>
                </a:prstClr>
              </a:outerShdw>
            </a:effectLst>
          </p:spPr>
        </p:pic>
        <p:sp>
          <p:nvSpPr>
            <p:cNvPr id="5" name="矩形 4">
              <a:extLst>
                <a:ext uri="{FF2B5EF4-FFF2-40B4-BE49-F238E27FC236}">
                  <a16:creationId xmlns="" xmlns:a16="http://schemas.microsoft.com/office/drawing/2014/main" id="{897AD054-A85B-440E-93BE-CF02AAD3AEA1}"/>
                </a:ext>
              </a:extLst>
            </p:cNvPr>
            <p:cNvSpPr/>
            <p:nvPr/>
          </p:nvSpPr>
          <p:spPr>
            <a:xfrm rot="16200000">
              <a:off x="3031382" y="1050653"/>
              <a:ext cx="4855030" cy="1869743"/>
            </a:xfrm>
            <a:prstGeom prst="rect">
              <a:avLst/>
            </a:prstGeom>
          </p:spPr>
          <p:txBody>
            <a:bodyPr wrap="square">
              <a:spAutoFit/>
            </a:bodyPr>
            <a:lstStyle/>
            <a:p>
              <a:pPr>
                <a:lnSpc>
                  <a:spcPct val="200000"/>
                </a:lnSpc>
              </a:pPr>
              <a:r>
                <a:rPr lang="en-SG" altLang="zh-CN" sz="6600" dirty="0" err="1">
                  <a:solidFill>
                    <a:srgbClr val="F9E7C6"/>
                  </a:solidFill>
                  <a:latin typeface="#9Slide03 Arima Madurai Black" panose="00000A00000000000000" pitchFamily="2" charset="0"/>
                  <a:cs typeface="#9Slide03 Arima Madurai Black" panose="00000A00000000000000" pitchFamily="2" charset="0"/>
                </a:rPr>
                <a:t>Nội</a:t>
              </a:r>
              <a:r>
                <a:rPr lang="en-SG" altLang="zh-CN" sz="6600" dirty="0">
                  <a:solidFill>
                    <a:srgbClr val="F9E7C6"/>
                  </a:solidFill>
                  <a:latin typeface="#9Slide03 Arima Madurai Black" panose="00000A00000000000000" pitchFamily="2" charset="0"/>
                  <a:cs typeface="#9Slide03 Arima Madurai Black" panose="00000A00000000000000" pitchFamily="2" charset="0"/>
                </a:rPr>
                <a:t> dung</a:t>
              </a:r>
              <a:endParaRPr lang="zh-CN" altLang="en-US" sz="6600" dirty="0">
                <a:solidFill>
                  <a:srgbClr val="F9E7C6"/>
                </a:solidFill>
                <a:latin typeface="#9Slide03 Arima Madurai Black" panose="00000A00000000000000" pitchFamily="2" charset="0"/>
                <a:cs typeface="#9Slide03 Arima Madurai Black" panose="00000A00000000000000" pitchFamily="2" charset="0"/>
              </a:endParaRPr>
            </a:p>
          </p:txBody>
        </p:sp>
      </p:grpSp>
      <p:pic>
        <p:nvPicPr>
          <p:cNvPr id="6" name="图片 2" descr="图片包含 鲜花, 花瓶, 餐桌, 植物&#10;&#10;已生成极高可信度的说明">
            <a:extLst>
              <a:ext uri="{FF2B5EF4-FFF2-40B4-BE49-F238E27FC236}">
                <a16:creationId xmlns="" xmlns:a16="http://schemas.microsoft.com/office/drawing/2014/main" id="{23825347-6E87-4A1C-9675-00821D8495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818336">
            <a:off x="107050" y="3934716"/>
            <a:ext cx="2379889" cy="3224967"/>
          </a:xfrm>
          <a:prstGeom prst="rect">
            <a:avLst/>
          </a:prstGeom>
        </p:spPr>
      </p:pic>
      <p:sp>
        <p:nvSpPr>
          <p:cNvPr id="7" name="Rectangle 6">
            <a:extLst>
              <a:ext uri="{FF2B5EF4-FFF2-40B4-BE49-F238E27FC236}">
                <a16:creationId xmlns="" xmlns:a16="http://schemas.microsoft.com/office/drawing/2014/main" id="{4BE3E4A1-6EE7-4D99-A5EC-639A001E4EE7}"/>
              </a:ext>
            </a:extLst>
          </p:cNvPr>
          <p:cNvSpPr/>
          <p:nvPr/>
        </p:nvSpPr>
        <p:spPr>
          <a:xfrm>
            <a:off x="5105260" y="482593"/>
            <a:ext cx="6640425" cy="2308324"/>
          </a:xfrm>
          <a:prstGeom prst="rect">
            <a:avLst/>
          </a:prstGeom>
        </p:spPr>
        <p:txBody>
          <a:bodyPr wrap="square">
            <a:spAutoFit/>
          </a:bodyPr>
          <a:lstStyle/>
          <a:p>
            <a:pPr algn="just"/>
            <a:r>
              <a:rPr lang="en-US" altLang="en-US" sz="3600" dirty="0">
                <a:solidFill>
                  <a:srgbClr val="0066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Chân</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dung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hai</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chị</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em</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những</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tuyệt</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thế</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giai</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nhân</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mỗi</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ng</a:t>
            </a:r>
            <a:r>
              <a:rPr lang="vi-VN" altLang="en-US" sz="3600" dirty="0">
                <a:solidFill>
                  <a:srgbClr val="006600"/>
                </a:solidFill>
                <a:latin typeface="#9Slide03 Arima Madurai Black" panose="00000A00000000000000" pitchFamily="2" charset="0"/>
                <a:cs typeface="#9Slide03 Arima Madurai Black" panose="00000A00000000000000" pitchFamily="2" charset="0"/>
              </a:rPr>
              <a:t>ư</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ời</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một</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vẻ</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tạo</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nên</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bức</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tranh</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hài</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hoà</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trong</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sự</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t</a:t>
            </a:r>
            <a:r>
              <a:rPr lang="vi-VN" altLang="en-US" sz="3600" dirty="0">
                <a:solidFill>
                  <a:srgbClr val="006600"/>
                </a:solidFill>
                <a:latin typeface="#9Slide03 Arima Madurai Black" panose="00000A00000000000000" pitchFamily="2" charset="0"/>
                <a:cs typeface="#9Slide03 Arima Madurai Black" panose="00000A00000000000000" pitchFamily="2" charset="0"/>
              </a:rPr>
              <a:t>ươ</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ng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phản</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a:t>
            </a:r>
            <a:endParaRPr lang="en-US" altLang="en-US" sz="3600" i="1" dirty="0">
              <a:solidFill>
                <a:srgbClr val="0000FF"/>
              </a:solidFill>
              <a:latin typeface="#9Slide03 Arima Madurai Black" panose="00000A00000000000000" pitchFamily="2" charset="0"/>
              <a:cs typeface="#9Slide03 Arima Madurai Black" panose="00000A00000000000000" pitchFamily="2" charset="0"/>
            </a:endParaRPr>
          </a:p>
        </p:txBody>
      </p:sp>
      <p:sp>
        <p:nvSpPr>
          <p:cNvPr id="9" name="Rectangle 8">
            <a:extLst>
              <a:ext uri="{FF2B5EF4-FFF2-40B4-BE49-F238E27FC236}">
                <a16:creationId xmlns="" xmlns:a16="http://schemas.microsoft.com/office/drawing/2014/main" id="{1D6F1CEC-568A-473A-8C9F-8E476B62A74C}"/>
              </a:ext>
            </a:extLst>
          </p:cNvPr>
          <p:cNvSpPr/>
          <p:nvPr/>
        </p:nvSpPr>
        <p:spPr>
          <a:xfrm>
            <a:off x="5105260" y="3120980"/>
            <a:ext cx="6640425" cy="1754326"/>
          </a:xfrm>
          <a:prstGeom prst="rect">
            <a:avLst/>
          </a:prstGeom>
        </p:spPr>
        <p:txBody>
          <a:bodyPr wrap="square">
            <a:spAutoFit/>
          </a:bodyPr>
          <a:lstStyle/>
          <a:p>
            <a:pPr algn="just"/>
            <a:r>
              <a:rPr lang="en-US" altLang="en-US" sz="3600" dirty="0">
                <a:solidFill>
                  <a:srgbClr val="006600"/>
                </a:solidFill>
                <a:latin typeface="#9Slide03 Arima Madurai Black" panose="00000A00000000000000" pitchFamily="2" charset="0"/>
                <a:cs typeface="#9Slide03 Arima Madurai Black" panose="00000A00000000000000" pitchFamily="2" charset="0"/>
              </a:rPr>
              <a:t>+ Ca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ngợi</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vẻ</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a:t>
            </a:r>
            <a:r>
              <a:rPr lang="vi-VN" altLang="en-US" sz="3600" dirty="0">
                <a:solidFill>
                  <a:srgbClr val="006600"/>
                </a:solidFill>
                <a:latin typeface="#9Slide03 Arima Madurai Black" panose="00000A00000000000000" pitchFamily="2" charset="0"/>
                <a:cs typeface="#9Slide03 Arima Madurai Black" panose="00000A00000000000000" pitchFamily="2" charset="0"/>
              </a:rPr>
              <a:t>đ</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ẹp</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con ng</a:t>
            </a:r>
            <a:r>
              <a:rPr lang="vi-VN" altLang="en-US" sz="3600" dirty="0">
                <a:solidFill>
                  <a:srgbClr val="006600"/>
                </a:solidFill>
                <a:latin typeface="#9Slide03 Arima Madurai Black" panose="00000A00000000000000" pitchFamily="2" charset="0"/>
                <a:cs typeface="#9Slide03 Arima Madurai Black" panose="00000A00000000000000" pitchFamily="2" charset="0"/>
              </a:rPr>
              <a:t>ư</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ời</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kín</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a:t>
            </a:r>
            <a:r>
              <a:rPr lang="vi-VN" altLang="en-US" sz="3600" dirty="0">
                <a:solidFill>
                  <a:srgbClr val="006600"/>
                </a:solidFill>
                <a:latin typeface="#9Slide03 Arima Madurai Black" panose="00000A00000000000000" pitchFamily="2" charset="0"/>
                <a:cs typeface="#9Slide03 Arima Madurai Black" panose="00000A00000000000000" pitchFamily="2" charset="0"/>
              </a:rPr>
              <a:t>đ</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áo</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thể</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hiện</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những</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dự</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cảm</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về</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số</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phận</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 con ng</a:t>
            </a:r>
            <a:r>
              <a:rPr lang="vi-VN" altLang="en-US" sz="3600" dirty="0">
                <a:solidFill>
                  <a:srgbClr val="006600"/>
                </a:solidFill>
                <a:latin typeface="#9Slide03 Arima Madurai Black" panose="00000A00000000000000" pitchFamily="2" charset="0"/>
                <a:cs typeface="#9Slide03 Arima Madurai Black" panose="00000A00000000000000" pitchFamily="2" charset="0"/>
              </a:rPr>
              <a:t>ư</a:t>
            </a:r>
            <a:r>
              <a:rPr lang="en-US" altLang="en-US" sz="3600" dirty="0" err="1">
                <a:solidFill>
                  <a:srgbClr val="006600"/>
                </a:solidFill>
                <a:latin typeface="#9Slide03 Arima Madurai Black" panose="00000A00000000000000" pitchFamily="2" charset="0"/>
                <a:cs typeface="#9Slide03 Arima Madurai Black" panose="00000A00000000000000" pitchFamily="2" charset="0"/>
              </a:rPr>
              <a:t>ời</a:t>
            </a:r>
            <a:r>
              <a:rPr lang="en-US" altLang="en-US" sz="3600" dirty="0">
                <a:solidFill>
                  <a:srgbClr val="006600"/>
                </a:solidFill>
                <a:latin typeface="#9Slide03 Arima Madurai Black" panose="00000A00000000000000" pitchFamily="2" charset="0"/>
                <a:cs typeface="#9Slide03 Arima Madurai Black" panose="00000A00000000000000" pitchFamily="2" charset="0"/>
              </a:rPr>
              <a:t>.</a:t>
            </a:r>
            <a:endParaRPr lang="en-US" altLang="en-US" sz="3600" i="1" dirty="0">
              <a:solidFill>
                <a:srgbClr val="0000FF"/>
              </a:solidFill>
              <a:latin typeface="#9Slide03 Arima Madurai Black" panose="00000A00000000000000" pitchFamily="2" charset="0"/>
              <a:cs typeface="#9Slide03 Arima Madurai Black" panose="00000A00000000000000" pitchFamily="2" charset="0"/>
            </a:endParaRPr>
          </a:p>
        </p:txBody>
      </p:sp>
      <p:sp>
        <p:nvSpPr>
          <p:cNvPr id="10" name="Rectangle 9">
            <a:extLst>
              <a:ext uri="{FF2B5EF4-FFF2-40B4-BE49-F238E27FC236}">
                <a16:creationId xmlns="" xmlns:a16="http://schemas.microsoft.com/office/drawing/2014/main" id="{E6AABAFF-4718-455C-8675-465184E64FD7}"/>
              </a:ext>
            </a:extLst>
          </p:cNvPr>
          <p:cNvSpPr/>
          <p:nvPr/>
        </p:nvSpPr>
        <p:spPr>
          <a:xfrm>
            <a:off x="5105260" y="5241782"/>
            <a:ext cx="6640425" cy="1200329"/>
          </a:xfrm>
          <a:prstGeom prst="rect">
            <a:avLst/>
          </a:prstGeom>
        </p:spPr>
        <p:txBody>
          <a:bodyPr wrap="square">
            <a:spAutoFit/>
          </a:bodyPr>
          <a:lstStyle/>
          <a:p>
            <a:pPr algn="just"/>
            <a:r>
              <a:rPr lang="en-SG" altLang="en-US" sz="3600" dirty="0">
                <a:solidFill>
                  <a:srgbClr val="FF0000"/>
                </a:solidFill>
                <a:latin typeface="#9Slide03 Arima Madurai Black" panose="00000A00000000000000" pitchFamily="2" charset="0"/>
                <a:cs typeface="#9Slide03 Arima Madurai Black" panose="00000A00000000000000" pitchFamily="2" charset="0"/>
                <a:sym typeface="Wingdings" panose="05000000000000000000" pitchFamily="2" charset="2"/>
              </a:rPr>
              <a:t></a:t>
            </a:r>
            <a:r>
              <a:rPr lang="en-US" altLang="en-US" sz="3600" dirty="0">
                <a:solidFill>
                  <a:srgbClr val="FF00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FF0000"/>
                </a:solidFill>
                <a:latin typeface="#9Slide03 Arima Madurai Black" panose="00000A00000000000000" pitchFamily="2" charset="0"/>
                <a:cs typeface="#9Slide03 Arima Madurai Black" panose="00000A00000000000000" pitchFamily="2" charset="0"/>
              </a:rPr>
              <a:t>Cảm</a:t>
            </a:r>
            <a:r>
              <a:rPr lang="en-US" altLang="en-US" sz="3600" dirty="0">
                <a:solidFill>
                  <a:srgbClr val="FF00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FF0000"/>
                </a:solidFill>
                <a:latin typeface="#9Slide03 Arima Madurai Black" panose="00000A00000000000000" pitchFamily="2" charset="0"/>
                <a:cs typeface="#9Slide03 Arima Madurai Black" panose="00000A00000000000000" pitchFamily="2" charset="0"/>
              </a:rPr>
              <a:t>hứng</a:t>
            </a:r>
            <a:r>
              <a:rPr lang="en-US" altLang="en-US" sz="3600" dirty="0">
                <a:solidFill>
                  <a:srgbClr val="FF00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FF0000"/>
                </a:solidFill>
                <a:latin typeface="#9Slide03 Arima Madurai Black" panose="00000A00000000000000" pitchFamily="2" charset="0"/>
                <a:cs typeface="#9Slide03 Arima Madurai Black" panose="00000A00000000000000" pitchFamily="2" charset="0"/>
              </a:rPr>
              <a:t>nhân</a:t>
            </a:r>
            <a:r>
              <a:rPr lang="en-US" altLang="en-US" sz="3600" dirty="0">
                <a:solidFill>
                  <a:srgbClr val="FF0000"/>
                </a:solidFill>
                <a:latin typeface="#9Slide03 Arima Madurai Black" panose="00000A00000000000000" pitchFamily="2" charset="0"/>
                <a:cs typeface="#9Slide03 Arima Madurai Black" panose="00000A00000000000000" pitchFamily="2" charset="0"/>
              </a:rPr>
              <a:t> v</a:t>
            </a:r>
            <a:r>
              <a:rPr lang="vi-VN" altLang="en-US" sz="3600" dirty="0">
                <a:solidFill>
                  <a:srgbClr val="FF0000"/>
                </a:solidFill>
                <a:latin typeface="#9Slide03 Arima Madurai Black" panose="00000A00000000000000" pitchFamily="2" charset="0"/>
                <a:cs typeface="#9Slide03 Arima Madurai Black" panose="00000A00000000000000" pitchFamily="2" charset="0"/>
              </a:rPr>
              <a:t>ă</a:t>
            </a:r>
            <a:r>
              <a:rPr lang="en-US" altLang="en-US" sz="3600" dirty="0">
                <a:solidFill>
                  <a:srgbClr val="FF0000"/>
                </a:solidFill>
                <a:latin typeface="#9Slide03 Arima Madurai Black" panose="00000A00000000000000" pitchFamily="2" charset="0"/>
                <a:cs typeface="#9Slide03 Arima Madurai Black" panose="00000A00000000000000" pitchFamily="2" charset="0"/>
              </a:rPr>
              <a:t>n </a:t>
            </a:r>
            <a:r>
              <a:rPr lang="en-US" altLang="en-US" sz="3600" dirty="0" err="1">
                <a:solidFill>
                  <a:srgbClr val="FF0000"/>
                </a:solidFill>
                <a:latin typeface="#9Slide03 Arima Madurai Black" panose="00000A00000000000000" pitchFamily="2" charset="0"/>
                <a:cs typeface="#9Slide03 Arima Madurai Black" panose="00000A00000000000000" pitchFamily="2" charset="0"/>
              </a:rPr>
              <a:t>sâu</a:t>
            </a:r>
            <a:r>
              <a:rPr lang="en-US" altLang="en-US" sz="3600" dirty="0">
                <a:solidFill>
                  <a:srgbClr val="FF00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FF0000"/>
                </a:solidFill>
                <a:latin typeface="#9Slide03 Arima Madurai Black" panose="00000A00000000000000" pitchFamily="2" charset="0"/>
                <a:cs typeface="#9Slide03 Arima Madurai Black" panose="00000A00000000000000" pitchFamily="2" charset="0"/>
              </a:rPr>
              <a:t>sắc</a:t>
            </a:r>
            <a:r>
              <a:rPr lang="en-US" altLang="en-US" sz="3600" dirty="0">
                <a:solidFill>
                  <a:srgbClr val="FF00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FF0000"/>
                </a:solidFill>
                <a:latin typeface="#9Slide03 Arima Madurai Black" panose="00000A00000000000000" pitchFamily="2" charset="0"/>
                <a:cs typeface="#9Slide03 Arima Madurai Black" panose="00000A00000000000000" pitchFamily="2" charset="0"/>
              </a:rPr>
              <a:t>của</a:t>
            </a:r>
            <a:r>
              <a:rPr lang="en-US" altLang="en-US" sz="3600" dirty="0">
                <a:solidFill>
                  <a:srgbClr val="FF00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FF0000"/>
                </a:solidFill>
                <a:latin typeface="#9Slide03 Arima Madurai Black" panose="00000A00000000000000" pitchFamily="2" charset="0"/>
                <a:cs typeface="#9Slide03 Arima Madurai Black" panose="00000A00000000000000" pitchFamily="2" charset="0"/>
              </a:rPr>
              <a:t>tác</a:t>
            </a:r>
            <a:r>
              <a:rPr lang="en-US" altLang="en-US" sz="3600" dirty="0">
                <a:solidFill>
                  <a:srgbClr val="FF0000"/>
                </a:solidFill>
                <a:latin typeface="#9Slide03 Arima Madurai Black" panose="00000A00000000000000" pitchFamily="2" charset="0"/>
                <a:cs typeface="#9Slide03 Arima Madurai Black" panose="00000A00000000000000" pitchFamily="2" charset="0"/>
              </a:rPr>
              <a:t> </a:t>
            </a:r>
            <a:r>
              <a:rPr lang="en-US" altLang="en-US" sz="3600" dirty="0" err="1">
                <a:solidFill>
                  <a:srgbClr val="FF0000"/>
                </a:solidFill>
                <a:latin typeface="#9Slide03 Arima Madurai Black" panose="00000A00000000000000" pitchFamily="2" charset="0"/>
                <a:cs typeface="#9Slide03 Arima Madurai Black" panose="00000A00000000000000" pitchFamily="2" charset="0"/>
              </a:rPr>
              <a:t>phẩm</a:t>
            </a:r>
            <a:r>
              <a:rPr lang="en-US" altLang="en-US" sz="3600" dirty="0">
                <a:solidFill>
                  <a:srgbClr val="FF0000"/>
                </a:solidFill>
                <a:latin typeface="#9Slide03 Arima Madurai Black" panose="00000A00000000000000" pitchFamily="2" charset="0"/>
                <a:cs typeface="#9Slide03 Arima Madurai Black" panose="00000A00000000000000" pitchFamily="2" charset="0"/>
              </a:rPr>
              <a:t>.</a:t>
            </a:r>
          </a:p>
        </p:txBody>
      </p:sp>
    </p:spTree>
    <p:extLst>
      <p:ext uri="{BB962C8B-B14F-4D97-AF65-F5344CB8AC3E}">
        <p14:creationId xmlns:p14="http://schemas.microsoft.com/office/powerpoint/2010/main" val="3478549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arn(inVertical)">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barn(inVertical)">
                                      <p:cBhvr>
                                        <p:cTn id="3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3 bÃ i vÄn phÃ¢n tÃ­ch Äoáº¡n trÃ­ch Chá» em ThÃºy Kiá»u hay nháº¥t ngáº¯n gá»n ...">
            <a:extLst>
              <a:ext uri="{FF2B5EF4-FFF2-40B4-BE49-F238E27FC236}">
                <a16:creationId xmlns="" xmlns:a16="http://schemas.microsoft.com/office/drawing/2014/main" id="{73AB86C7-0433-4D53-8B45-5FF924A8F3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28600"/>
            <a:ext cx="5049838"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 xmlns:a16="http://schemas.microsoft.com/office/drawing/2014/main" id="{3DC899C4-C2BA-41A1-9D3B-B8C63CF7A639}"/>
              </a:ext>
            </a:extLst>
          </p:cNvPr>
          <p:cNvSpPr txBox="1">
            <a:spLocks noChangeArrowheads="1"/>
          </p:cNvSpPr>
          <p:nvPr/>
        </p:nvSpPr>
        <p:spPr bwMode="auto">
          <a:xfrm>
            <a:off x="5867400" y="1143000"/>
            <a:ext cx="58674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SG" altLang="en-US" sz="15000">
                <a:latin typeface="#9Slide07 Dorayaki" pitchFamily="2" charset="0"/>
              </a:rPr>
              <a:t>Chị em Thúy Kiều</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Káº¿t quáº£ hÃ¬nh áº£nh cho ná»n xanh">
            <a:extLst>
              <a:ext uri="{FF2B5EF4-FFF2-40B4-BE49-F238E27FC236}">
                <a16:creationId xmlns="" xmlns:a16="http://schemas.microsoft.com/office/drawing/2014/main" id="{781CCF33-CDA8-48CC-92F3-F4BA739CF4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2106"/>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 xmlns:a16="http://schemas.microsoft.com/office/drawing/2014/main" id="{B5CB9BFF-60C6-402A-9B3C-B4A0FDB050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84520" y="929640"/>
            <a:ext cx="6507480" cy="6507480"/>
          </a:xfrm>
          <a:prstGeom prst="rect">
            <a:avLst/>
          </a:prstGeom>
        </p:spPr>
      </p:pic>
      <p:sp>
        <p:nvSpPr>
          <p:cNvPr id="6" name="TextBox 5">
            <a:extLst>
              <a:ext uri="{FF2B5EF4-FFF2-40B4-BE49-F238E27FC236}">
                <a16:creationId xmlns="" xmlns:a16="http://schemas.microsoft.com/office/drawing/2014/main" id="{04928300-A75F-477F-AA1C-7652C52E13E3}"/>
              </a:ext>
            </a:extLst>
          </p:cNvPr>
          <p:cNvSpPr txBox="1"/>
          <p:nvPr/>
        </p:nvSpPr>
        <p:spPr>
          <a:xfrm>
            <a:off x="518159" y="2071840"/>
            <a:ext cx="5364481" cy="4154986"/>
          </a:xfrm>
          <a:prstGeom prst="rect">
            <a:avLst/>
          </a:prstGeom>
          <a:noFill/>
        </p:spPr>
        <p:txBody>
          <a:bodyPr wrap="square" lIns="91440" tIns="45721" rIns="91440" bIns="45721" rtlCol="0">
            <a:spAutoFit/>
          </a:bodyPr>
          <a:lstStyle/>
          <a:p>
            <a:pPr algn="ctr">
              <a:defRPr/>
            </a:pPr>
            <a:r>
              <a:rPr lang="en-US" sz="8800" b="1" dirty="0">
                <a:ln w="38100">
                  <a:solidFill>
                    <a:srgbClr val="475D6B"/>
                  </a:solidFill>
                  <a:prstDash val="solid"/>
                </a:ln>
                <a:solidFill>
                  <a:schemeClr val="accent6">
                    <a:lumMod val="60000"/>
                    <a:lumOff val="40000"/>
                  </a:schemeClr>
                </a:solidFill>
                <a:latin typeface="Tahoma" panose="020B0604030504040204" pitchFamily="34" charset="0"/>
                <a:ea typeface="Tahoma" panose="020B0604030504040204" pitchFamily="34" charset="0"/>
                <a:cs typeface="Tahoma" panose="020B0604030504040204" pitchFamily="34" charset="0"/>
              </a:rPr>
              <a:t>TRUY TÌM KHO BÁU</a:t>
            </a:r>
          </a:p>
        </p:txBody>
      </p:sp>
      <p:sp>
        <p:nvSpPr>
          <p:cNvPr id="7" name="TextBox 6">
            <a:extLst>
              <a:ext uri="{FF2B5EF4-FFF2-40B4-BE49-F238E27FC236}">
                <a16:creationId xmlns="" xmlns:a16="http://schemas.microsoft.com/office/drawing/2014/main" id="{DD9C9082-8209-4B70-9299-31F2225B9326}"/>
              </a:ext>
            </a:extLst>
          </p:cNvPr>
          <p:cNvSpPr txBox="1"/>
          <p:nvPr/>
        </p:nvSpPr>
        <p:spPr>
          <a:xfrm>
            <a:off x="3759741" y="373674"/>
            <a:ext cx="4672517" cy="1107998"/>
          </a:xfrm>
          <a:prstGeom prst="rect">
            <a:avLst/>
          </a:prstGeom>
          <a:noFill/>
        </p:spPr>
        <p:txBody>
          <a:bodyPr wrap="square" lIns="91440" tIns="45721" rIns="91440" bIns="45721" rtlCol="0">
            <a:spAutoFit/>
          </a:bodyPr>
          <a:lstStyle/>
          <a:p>
            <a:pPr>
              <a:defRPr/>
            </a:pPr>
            <a:r>
              <a:rPr lang="en-US" sz="6600" b="1" dirty="0">
                <a:ln w="28575">
                  <a:solidFill>
                    <a:srgbClr val="C79668"/>
                  </a:solidFill>
                  <a:prstDash val="solid"/>
                </a:ln>
                <a:solidFill>
                  <a:schemeClr val="accent2">
                    <a:lumMod val="60000"/>
                    <a:lumOff val="40000"/>
                  </a:schemeClr>
                </a:solidFill>
                <a:latin typeface="Tahoma" panose="020B0604030504040204" pitchFamily="34" charset="0"/>
                <a:ea typeface="Tahoma" panose="020B0604030504040204" pitchFamily="34" charset="0"/>
                <a:cs typeface="Tahoma" panose="020B0604030504040204" pitchFamily="34" charset="0"/>
              </a:rPr>
              <a:t>TRÒ CH</a:t>
            </a:r>
            <a:r>
              <a:rPr lang="vi-VN" sz="6600" b="1" dirty="0">
                <a:ln w="28575">
                  <a:solidFill>
                    <a:srgbClr val="C79668"/>
                  </a:solidFill>
                  <a:prstDash val="solid"/>
                </a:ln>
                <a:solidFill>
                  <a:schemeClr val="accent2">
                    <a:lumMod val="60000"/>
                    <a:lumOff val="40000"/>
                  </a:schemeClr>
                </a:solidFill>
                <a:latin typeface="Tahoma" panose="020B0604030504040204" pitchFamily="34" charset="0"/>
                <a:ea typeface="Tahoma" panose="020B0604030504040204" pitchFamily="34" charset="0"/>
                <a:cs typeface="Tahoma" panose="020B0604030504040204" pitchFamily="34" charset="0"/>
              </a:rPr>
              <a:t>Ơ</a:t>
            </a:r>
            <a:r>
              <a:rPr lang="en-US" sz="6600" b="1" dirty="0">
                <a:ln w="28575">
                  <a:solidFill>
                    <a:srgbClr val="C79668"/>
                  </a:solidFill>
                  <a:prstDash val="solid"/>
                </a:ln>
                <a:solidFill>
                  <a:schemeClr val="accent2">
                    <a:lumMod val="60000"/>
                    <a:lumOff val="40000"/>
                  </a:schemeClr>
                </a:solidFill>
                <a:latin typeface="Tahoma" panose="020B0604030504040204" pitchFamily="34" charset="0"/>
                <a:ea typeface="Tahoma" panose="020B0604030504040204" pitchFamily="34" charset="0"/>
                <a:cs typeface="Tahoma" panose="020B0604030504040204" pitchFamily="34" charset="0"/>
              </a:rPr>
              <a:t>I</a:t>
            </a:r>
          </a:p>
        </p:txBody>
      </p:sp>
    </p:spTree>
    <p:extLst>
      <p:ext uri="{BB962C8B-B14F-4D97-AF65-F5344CB8AC3E}">
        <p14:creationId xmlns:p14="http://schemas.microsoft.com/office/powerpoint/2010/main" val="2707841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80">
                                          <p:stCondLst>
                                            <p:cond delay="0"/>
                                          </p:stCondLst>
                                        </p:cTn>
                                        <p:tgtEl>
                                          <p:spTgt spid="6"/>
                                        </p:tgtEl>
                                      </p:cBhvr>
                                    </p:animEffect>
                                    <p:anim calcmode="lin" valueType="num">
                                      <p:cBhvr>
                                        <p:cTn id="1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8" dur="26">
                                          <p:stCondLst>
                                            <p:cond delay="650"/>
                                          </p:stCondLst>
                                        </p:cTn>
                                        <p:tgtEl>
                                          <p:spTgt spid="6"/>
                                        </p:tgtEl>
                                      </p:cBhvr>
                                      <p:to x="100000" y="60000"/>
                                    </p:animScale>
                                    <p:animScale>
                                      <p:cBhvr>
                                        <p:cTn id="19" dur="166" decel="50000">
                                          <p:stCondLst>
                                            <p:cond delay="676"/>
                                          </p:stCondLst>
                                        </p:cTn>
                                        <p:tgtEl>
                                          <p:spTgt spid="6"/>
                                        </p:tgtEl>
                                      </p:cBhvr>
                                      <p:to x="100000" y="100000"/>
                                    </p:animScale>
                                    <p:animScale>
                                      <p:cBhvr>
                                        <p:cTn id="20" dur="26">
                                          <p:stCondLst>
                                            <p:cond delay="1312"/>
                                          </p:stCondLst>
                                        </p:cTn>
                                        <p:tgtEl>
                                          <p:spTgt spid="6"/>
                                        </p:tgtEl>
                                      </p:cBhvr>
                                      <p:to x="100000" y="80000"/>
                                    </p:animScale>
                                    <p:animScale>
                                      <p:cBhvr>
                                        <p:cTn id="21" dur="166" decel="50000">
                                          <p:stCondLst>
                                            <p:cond delay="1338"/>
                                          </p:stCondLst>
                                        </p:cTn>
                                        <p:tgtEl>
                                          <p:spTgt spid="6"/>
                                        </p:tgtEl>
                                      </p:cBhvr>
                                      <p:to x="100000" y="100000"/>
                                    </p:animScale>
                                    <p:animScale>
                                      <p:cBhvr>
                                        <p:cTn id="22" dur="26">
                                          <p:stCondLst>
                                            <p:cond delay="1642"/>
                                          </p:stCondLst>
                                        </p:cTn>
                                        <p:tgtEl>
                                          <p:spTgt spid="6"/>
                                        </p:tgtEl>
                                      </p:cBhvr>
                                      <p:to x="100000" y="90000"/>
                                    </p:animScale>
                                    <p:animScale>
                                      <p:cBhvr>
                                        <p:cTn id="23" dur="166" decel="50000">
                                          <p:stCondLst>
                                            <p:cond delay="1668"/>
                                          </p:stCondLst>
                                        </p:cTn>
                                        <p:tgtEl>
                                          <p:spTgt spid="6"/>
                                        </p:tgtEl>
                                      </p:cBhvr>
                                      <p:to x="100000" y="100000"/>
                                    </p:animScale>
                                    <p:animScale>
                                      <p:cBhvr>
                                        <p:cTn id="24" dur="26">
                                          <p:stCondLst>
                                            <p:cond delay="1808"/>
                                          </p:stCondLst>
                                        </p:cTn>
                                        <p:tgtEl>
                                          <p:spTgt spid="6"/>
                                        </p:tgtEl>
                                      </p:cBhvr>
                                      <p:to x="100000" y="95000"/>
                                    </p:animScale>
                                    <p:animScale>
                                      <p:cBhvr>
                                        <p:cTn id="25" dur="166" decel="50000">
                                          <p:stCondLst>
                                            <p:cond delay="1834"/>
                                          </p:stCondLst>
                                        </p:cTn>
                                        <p:tgtEl>
                                          <p:spTgt spid="6"/>
                                        </p:tgtEl>
                                      </p:cBhvr>
                                      <p:to x="100000" y="100000"/>
                                    </p:animScale>
                                  </p:childTnLst>
                                </p:cTn>
                              </p:par>
                              <p:par>
                                <p:cTn id="26" presetID="26" presetClass="entr" presetSubtype="0"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down)">
                                      <p:cBhvr>
                                        <p:cTn id="28" dur="580">
                                          <p:stCondLst>
                                            <p:cond delay="0"/>
                                          </p:stCondLst>
                                        </p:cTn>
                                        <p:tgtEl>
                                          <p:spTgt spid="5"/>
                                        </p:tgtEl>
                                      </p:cBhvr>
                                    </p:animEffect>
                                    <p:anim calcmode="lin" valueType="num">
                                      <p:cBhvr>
                                        <p:cTn id="29"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4" dur="26">
                                          <p:stCondLst>
                                            <p:cond delay="650"/>
                                          </p:stCondLst>
                                        </p:cTn>
                                        <p:tgtEl>
                                          <p:spTgt spid="5"/>
                                        </p:tgtEl>
                                      </p:cBhvr>
                                      <p:to x="100000" y="60000"/>
                                    </p:animScale>
                                    <p:animScale>
                                      <p:cBhvr>
                                        <p:cTn id="35" dur="166" decel="50000">
                                          <p:stCondLst>
                                            <p:cond delay="676"/>
                                          </p:stCondLst>
                                        </p:cTn>
                                        <p:tgtEl>
                                          <p:spTgt spid="5"/>
                                        </p:tgtEl>
                                      </p:cBhvr>
                                      <p:to x="100000" y="100000"/>
                                    </p:animScale>
                                    <p:animScale>
                                      <p:cBhvr>
                                        <p:cTn id="36" dur="26">
                                          <p:stCondLst>
                                            <p:cond delay="1312"/>
                                          </p:stCondLst>
                                        </p:cTn>
                                        <p:tgtEl>
                                          <p:spTgt spid="5"/>
                                        </p:tgtEl>
                                      </p:cBhvr>
                                      <p:to x="100000" y="80000"/>
                                    </p:animScale>
                                    <p:animScale>
                                      <p:cBhvr>
                                        <p:cTn id="37" dur="166" decel="50000">
                                          <p:stCondLst>
                                            <p:cond delay="1338"/>
                                          </p:stCondLst>
                                        </p:cTn>
                                        <p:tgtEl>
                                          <p:spTgt spid="5"/>
                                        </p:tgtEl>
                                      </p:cBhvr>
                                      <p:to x="100000" y="100000"/>
                                    </p:animScale>
                                    <p:animScale>
                                      <p:cBhvr>
                                        <p:cTn id="38" dur="26">
                                          <p:stCondLst>
                                            <p:cond delay="1642"/>
                                          </p:stCondLst>
                                        </p:cTn>
                                        <p:tgtEl>
                                          <p:spTgt spid="5"/>
                                        </p:tgtEl>
                                      </p:cBhvr>
                                      <p:to x="100000" y="90000"/>
                                    </p:animScale>
                                    <p:animScale>
                                      <p:cBhvr>
                                        <p:cTn id="39" dur="166" decel="50000">
                                          <p:stCondLst>
                                            <p:cond delay="1668"/>
                                          </p:stCondLst>
                                        </p:cTn>
                                        <p:tgtEl>
                                          <p:spTgt spid="5"/>
                                        </p:tgtEl>
                                      </p:cBhvr>
                                      <p:to x="100000" y="100000"/>
                                    </p:animScale>
                                    <p:animScale>
                                      <p:cBhvr>
                                        <p:cTn id="40" dur="26">
                                          <p:stCondLst>
                                            <p:cond delay="1808"/>
                                          </p:stCondLst>
                                        </p:cTn>
                                        <p:tgtEl>
                                          <p:spTgt spid="5"/>
                                        </p:tgtEl>
                                      </p:cBhvr>
                                      <p:to x="100000" y="95000"/>
                                    </p:animScale>
                                    <p:animScale>
                                      <p:cBhvr>
                                        <p:cTn id="41"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4">
            <a:extLst>
              <a:ext uri="{FF2B5EF4-FFF2-40B4-BE49-F238E27FC236}">
                <a16:creationId xmlns="" xmlns:a16="http://schemas.microsoft.com/office/drawing/2014/main" id="{99D2260B-F90F-44DC-A77E-F735122B7A33}"/>
              </a:ext>
            </a:extLst>
          </p:cNvPr>
          <p:cNvPicPr>
            <a:picLocks noChangeAspect="1"/>
          </p:cNvPicPr>
          <p:nvPr/>
        </p:nvPicPr>
        <p:blipFill>
          <a:blip r:embed="rId5"/>
          <a:stretch>
            <a:fillRect/>
          </a:stretch>
        </p:blipFill>
        <p:spPr>
          <a:xfrm rot="5400000">
            <a:off x="10445471" y="3943372"/>
            <a:ext cx="981271" cy="381367"/>
          </a:xfrm>
          <a:prstGeom prst="rect">
            <a:avLst/>
          </a:prstGeom>
        </p:spPr>
      </p:pic>
      <p:pic>
        <p:nvPicPr>
          <p:cNvPr id="10" name="3">
            <a:extLst>
              <a:ext uri="{FF2B5EF4-FFF2-40B4-BE49-F238E27FC236}">
                <a16:creationId xmlns="" xmlns:a16="http://schemas.microsoft.com/office/drawing/2014/main" id="{46439FB1-7642-41C3-B701-F4EC7D1D0A18}"/>
              </a:ext>
            </a:extLst>
          </p:cNvPr>
          <p:cNvPicPr>
            <a:picLocks noChangeAspect="1"/>
          </p:cNvPicPr>
          <p:nvPr/>
        </p:nvPicPr>
        <p:blipFill>
          <a:blip r:embed="rId6"/>
          <a:stretch>
            <a:fillRect/>
          </a:stretch>
        </p:blipFill>
        <p:spPr>
          <a:xfrm>
            <a:off x="11103112" y="3449963"/>
            <a:ext cx="807419" cy="313800"/>
          </a:xfrm>
          <a:prstGeom prst="rect">
            <a:avLst/>
          </a:prstGeom>
        </p:spPr>
      </p:pic>
      <p:pic>
        <p:nvPicPr>
          <p:cNvPr id="11" name="2">
            <a:extLst>
              <a:ext uri="{FF2B5EF4-FFF2-40B4-BE49-F238E27FC236}">
                <a16:creationId xmlns="" xmlns:a16="http://schemas.microsoft.com/office/drawing/2014/main" id="{689876F3-23D2-4F2E-BFF0-34B990B73AEA}"/>
              </a:ext>
            </a:extLst>
          </p:cNvPr>
          <p:cNvPicPr>
            <a:picLocks noChangeAspect="1"/>
          </p:cNvPicPr>
          <p:nvPr/>
        </p:nvPicPr>
        <p:blipFill>
          <a:blip r:embed="rId7"/>
          <a:stretch>
            <a:fillRect/>
          </a:stretch>
        </p:blipFill>
        <p:spPr>
          <a:xfrm rot="16200000">
            <a:off x="10076605" y="3518568"/>
            <a:ext cx="909571" cy="353500"/>
          </a:xfrm>
          <a:prstGeom prst="rect">
            <a:avLst/>
          </a:prstGeom>
        </p:spPr>
      </p:pic>
      <p:pic>
        <p:nvPicPr>
          <p:cNvPr id="12" name="1">
            <a:extLst>
              <a:ext uri="{FF2B5EF4-FFF2-40B4-BE49-F238E27FC236}">
                <a16:creationId xmlns="" xmlns:a16="http://schemas.microsoft.com/office/drawing/2014/main" id="{6707A293-903E-4B64-8304-9CF89CB5C037}"/>
              </a:ext>
            </a:extLst>
          </p:cNvPr>
          <p:cNvPicPr>
            <a:picLocks noChangeAspect="1"/>
          </p:cNvPicPr>
          <p:nvPr/>
        </p:nvPicPr>
        <p:blipFill>
          <a:blip r:embed="rId8"/>
          <a:stretch>
            <a:fillRect/>
          </a:stretch>
        </p:blipFill>
        <p:spPr>
          <a:xfrm rot="19650527">
            <a:off x="11144503" y="3969806"/>
            <a:ext cx="845236" cy="328497"/>
          </a:xfrm>
          <a:prstGeom prst="rect">
            <a:avLst/>
          </a:prstGeom>
        </p:spPr>
      </p:pic>
      <p:pic>
        <p:nvPicPr>
          <p:cNvPr id="2" name="Jigsaw Puzzle">
            <a:hlinkClick r:id="" action="ppaction://media"/>
            <a:extLst>
              <a:ext uri="{FF2B5EF4-FFF2-40B4-BE49-F238E27FC236}">
                <a16:creationId xmlns="" xmlns:a16="http://schemas.microsoft.com/office/drawing/2014/main" id="{5B1A47EF-09C9-4AF1-84E6-7C6CB7FB5B94}"/>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538798" y="6163037"/>
            <a:ext cx="487364" cy="487363"/>
          </a:xfrm>
          <a:prstGeom prst="rect">
            <a:avLst/>
          </a:prstGeom>
        </p:spPr>
      </p:pic>
      <p:pic>
        <p:nvPicPr>
          <p:cNvPr id="17" name="Picture 16">
            <a:extLst>
              <a:ext uri="{FF2B5EF4-FFF2-40B4-BE49-F238E27FC236}">
                <a16:creationId xmlns="" xmlns:a16="http://schemas.microsoft.com/office/drawing/2014/main" id="{70A34BE6-ED42-41DF-897F-F731B27F184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86873" y="4261138"/>
            <a:ext cx="961173" cy="1901899"/>
          </a:xfrm>
          <a:prstGeom prst="rect">
            <a:avLst/>
          </a:prstGeom>
        </p:spPr>
      </p:pic>
      <p:pic>
        <p:nvPicPr>
          <p:cNvPr id="61" name="Picture 60" descr="A close up of a logo&#10;&#10;Description automatically generated">
            <a:extLst>
              <a:ext uri="{FF2B5EF4-FFF2-40B4-BE49-F238E27FC236}">
                <a16:creationId xmlns="" xmlns:a16="http://schemas.microsoft.com/office/drawing/2014/main" id="{74319678-FE85-4B26-8107-D247CF332EC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027091" y="457200"/>
            <a:ext cx="312587" cy="253584"/>
          </a:xfrm>
          <a:prstGeom prst="rect">
            <a:avLst/>
          </a:prstGeom>
        </p:spPr>
      </p:pic>
      <p:pic>
        <p:nvPicPr>
          <p:cNvPr id="64" name="Picture 63">
            <a:extLst>
              <a:ext uri="{FF2B5EF4-FFF2-40B4-BE49-F238E27FC236}">
                <a16:creationId xmlns="" xmlns:a16="http://schemas.microsoft.com/office/drawing/2014/main" id="{43CEEA26-AC31-4299-A07C-D7A664B69A29}"/>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9680468" y="1278381"/>
            <a:ext cx="601877" cy="446393"/>
          </a:xfrm>
          <a:prstGeom prst="rect">
            <a:avLst/>
          </a:prstGeom>
        </p:spPr>
      </p:pic>
      <p:sp>
        <p:nvSpPr>
          <p:cNvPr id="4" name="TextBox 3">
            <a:extLst>
              <a:ext uri="{FF2B5EF4-FFF2-40B4-BE49-F238E27FC236}">
                <a16:creationId xmlns="" xmlns:a16="http://schemas.microsoft.com/office/drawing/2014/main" id="{F0FBA157-C684-4B43-86AF-7AA55958D3B7}"/>
              </a:ext>
            </a:extLst>
          </p:cNvPr>
          <p:cNvSpPr txBox="1"/>
          <p:nvPr/>
        </p:nvSpPr>
        <p:spPr>
          <a:xfrm>
            <a:off x="6105495" y="139337"/>
            <a:ext cx="184731" cy="353945"/>
          </a:xfrm>
          <a:prstGeom prst="rect">
            <a:avLst/>
          </a:prstGeom>
          <a:noFill/>
        </p:spPr>
        <p:txBody>
          <a:bodyPr wrap="none" lIns="91440" tIns="45721" rIns="91440" bIns="45721" rtlCol="0">
            <a:spAutoFit/>
          </a:bodyPr>
          <a:lstStyle/>
          <a:p>
            <a:endParaRPr lang="en-US"/>
          </a:p>
        </p:txBody>
      </p:sp>
      <p:sp>
        <p:nvSpPr>
          <p:cNvPr id="5" name="TextBox 4">
            <a:extLst>
              <a:ext uri="{FF2B5EF4-FFF2-40B4-BE49-F238E27FC236}">
                <a16:creationId xmlns="" xmlns:a16="http://schemas.microsoft.com/office/drawing/2014/main" id="{7F5112B5-5E64-4271-84A8-7F749025271B}"/>
              </a:ext>
            </a:extLst>
          </p:cNvPr>
          <p:cNvSpPr txBox="1"/>
          <p:nvPr/>
        </p:nvSpPr>
        <p:spPr>
          <a:xfrm>
            <a:off x="5959290" y="714315"/>
            <a:ext cx="5722953" cy="3539430"/>
          </a:xfrm>
          <a:prstGeom prst="rect">
            <a:avLst/>
          </a:prstGeom>
          <a:noFill/>
        </p:spPr>
        <p:txBody>
          <a:bodyPr wrap="square" rtlCol="0">
            <a:spAutoFit/>
          </a:bodyPr>
          <a:lstStyle/>
          <a:p>
            <a:pPr algn="just"/>
            <a:r>
              <a:rPr lang="en-US" sz="3200" dirty="0" err="1">
                <a:latin typeface="Times New Roman" panose="02020603050405020304" pitchFamily="18" charset="0"/>
                <a:cs typeface="Times New Roman" panose="02020603050405020304" pitchFamily="18" charset="0"/>
              </a:rPr>
              <a:t>Ngay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sau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khi</a:t>
            </a:r>
            <a:r>
              <a:rPr lang="en-US" sz="3200" dirty="0">
                <a:latin typeface="Times New Roman" panose="02020603050405020304" pitchFamily="18" charset="0"/>
                <a:cs typeface="Times New Roman" panose="02020603050405020304" pitchFamily="18" charset="0"/>
              </a:rPr>
              <a:t> GV </a:t>
            </a:r>
            <a:r>
              <a:rPr lang="en-US" sz="3200" dirty="0" err="1">
                <a:latin typeface="Times New Roman" panose="02020603050405020304" pitchFamily="18" charset="0"/>
                <a:cs typeface="Times New Roman" panose="02020603050405020304" pitchFamily="18" charset="0"/>
              </a:rPr>
              <a:t>đọc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câu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hỏi</a:t>
            </a:r>
            <a:r>
              <a:rPr lang="en-US" sz="3200" dirty="0">
                <a:latin typeface="Times New Roman" panose="02020603050405020304" pitchFamily="18" charset="0"/>
                <a:cs typeface="Times New Roman" panose="02020603050405020304" pitchFamily="18" charset="0"/>
              </a:rPr>
              <a:t>, HS </a:t>
            </a:r>
            <a:r>
              <a:rPr lang="en-US" sz="3200" dirty="0" err="1">
                <a:latin typeface="Times New Roman" panose="02020603050405020304" pitchFamily="18" charset="0"/>
                <a:cs typeface="Times New Roman" panose="02020603050405020304" pitchFamily="18" charset="0"/>
              </a:rPr>
              <a:t>sẽ</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5s </a:t>
            </a:r>
            <a:r>
              <a:rPr lang="en-US" sz="3200" dirty="0" err="1">
                <a:latin typeface="Times New Roman" panose="02020603050405020304" pitchFamily="18" charset="0"/>
                <a:cs typeface="Times New Roman" panose="02020603050405020304" pitchFamily="18" charset="0"/>
              </a:rPr>
              <a:t>suy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nghĩ</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Đúng</a:t>
            </a:r>
            <a:r>
              <a:rPr lang="en-US" sz="3200" dirty="0">
                <a:latin typeface="Times New Roman" panose="02020603050405020304" pitchFamily="18" charset="0"/>
                <a:cs typeface="Times New Roman" panose="02020603050405020304" pitchFamily="18" charset="0"/>
              </a:rPr>
              <a:t> đ</a:t>
            </a:r>
            <a:r>
              <a:rPr lang="vi-VN" sz="3200" dirty="0">
                <a:latin typeface="Times New Roman" panose="02020603050405020304" pitchFamily="18" charset="0"/>
                <a:cs typeface="Times New Roman" panose="02020603050405020304" pitchFamily="18" charset="0"/>
              </a:rPr>
              <a:t>ư</a:t>
            </a:r>
            <a:r>
              <a:rPr lang="en-US" sz="3200" dirty="0" err="1">
                <a:latin typeface="Times New Roman" panose="02020603050405020304" pitchFamily="18" charset="0"/>
                <a:cs typeface="Times New Roman" panose="02020603050405020304" pitchFamily="18" charset="0"/>
              </a:rPr>
              <a:t>ợc</a:t>
            </a:r>
            <a:r>
              <a:rPr lang="en-US" sz="3200" dirty="0">
                <a:latin typeface="Times New Roman" panose="02020603050405020304" pitchFamily="18" charset="0"/>
                <a:cs typeface="Times New Roman" panose="02020603050405020304" pitchFamily="18" charset="0"/>
              </a:rPr>
              <a:t> 1 </a:t>
            </a:r>
            <a:r>
              <a:rPr lang="en-US" sz="3200" dirty="0" err="1">
                <a:latin typeface="Times New Roman" panose="02020603050405020304" pitchFamily="18" charset="0"/>
                <a:cs typeface="Times New Roman" panose="02020603050405020304" pitchFamily="18" charset="0"/>
              </a:rPr>
              <a:t>chìa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khóa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đánh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số</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sai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a:t>
            </a:r>
            <a:r>
              <a:rPr lang="vi-VN" sz="3200" dirty="0">
                <a:latin typeface="Times New Roman" panose="02020603050405020304" pitchFamily="18" charset="0"/>
                <a:cs typeface="Times New Roman" panose="02020603050405020304" pitchFamily="18" charset="0"/>
              </a:rPr>
              <a:t>ư</a:t>
            </a:r>
            <a:r>
              <a:rPr lang="en-US" sz="3200" dirty="0" err="1">
                <a:latin typeface="Times New Roman" panose="02020603050405020304" pitchFamily="18" charset="0"/>
                <a:cs typeface="Times New Roman" panose="02020603050405020304" pitchFamily="18" charset="0"/>
              </a:rPr>
              <a:t>ờng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quyền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câu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hỏi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chiếc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chìa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khóa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số</a:t>
            </a:r>
            <a:r>
              <a:rPr lang="en-US" sz="3200" dirty="0">
                <a:latin typeface="Times New Roman" panose="02020603050405020304" pitchFamily="18" charset="0"/>
                <a:cs typeface="Times New Roman" panose="02020603050405020304" pitchFamily="18" charset="0"/>
              </a:rPr>
              <a:t> may </a:t>
            </a:r>
            <a:r>
              <a:rPr lang="en-US" sz="3200" dirty="0" err="1">
                <a:latin typeface="Times New Roman" panose="02020603050405020304" pitchFamily="18" charset="0"/>
                <a:cs typeface="Times New Roman" panose="02020603050405020304" pitchFamily="18" charset="0"/>
              </a:rPr>
              <a:t>mắn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sẽ</a:t>
            </a:r>
            <a:r>
              <a:rPr lang="en-US" sz="3200" dirty="0">
                <a:latin typeface="Times New Roman" panose="02020603050405020304" pitchFamily="18" charset="0"/>
                <a:cs typeface="Times New Roman" panose="02020603050405020304" pitchFamily="18" charset="0"/>
              </a:rPr>
              <a:t> </a:t>
            </a:r>
          </a:p>
          <a:p>
            <a:pPr algn="just"/>
            <a:r>
              <a:rPr lang="en-US" sz="3200" dirty="0">
                <a:latin typeface="Times New Roman" panose="02020603050405020304" pitchFamily="18" charset="0"/>
                <a:cs typeface="Times New Roman" panose="02020603050405020304" pitchFamily="18" charset="0"/>
              </a:rPr>
              <a:t>         đ</a:t>
            </a:r>
            <a:r>
              <a:rPr lang="vi-VN" sz="3200" dirty="0">
                <a:latin typeface="Times New Roman" panose="02020603050405020304" pitchFamily="18" charset="0"/>
                <a:cs typeface="Times New Roman" panose="02020603050405020304" pitchFamily="18" charset="0"/>
              </a:rPr>
              <a:t>ư</a:t>
            </a:r>
            <a:r>
              <a:rPr lang="en-US" sz="3200" dirty="0" err="1">
                <a:latin typeface="Times New Roman" panose="02020603050405020304" pitchFamily="18" charset="0"/>
                <a:cs typeface="Times New Roman" panose="02020603050405020304" pitchFamily="18" charset="0"/>
              </a:rPr>
              <a:t>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mở</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báu</a:t>
            </a:r>
            <a:endParaRPr lang="en-SG" sz="3200"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 xmlns:a16="http://schemas.microsoft.com/office/drawing/2014/main" id="{D98242AF-D97A-43DA-B3EA-B319E2D338F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1963" y="316309"/>
            <a:ext cx="6086171" cy="6086171"/>
          </a:xfrm>
          <a:prstGeom prst="rect">
            <a:avLst/>
          </a:prstGeom>
        </p:spPr>
      </p:pic>
    </p:spTree>
    <p:extLst>
      <p:ext uri="{BB962C8B-B14F-4D97-AF65-F5344CB8AC3E}">
        <p14:creationId xmlns:p14="http://schemas.microsoft.com/office/powerpoint/2010/main" val="425619561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3784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á» loáº¡i: Cá» Äáº¡i, Ná»¯ cÆ°á»ng, Quyá»n mÆ°u, HE Sá» chÆ°Æ¡ng: 290 chÆ°Æ¡ng (3 quâ¦ #romance #Romance #amreading #books #wattpad">
            <a:extLst>
              <a:ext uri="{FF2B5EF4-FFF2-40B4-BE49-F238E27FC236}">
                <a16:creationId xmlns="" xmlns:a16="http://schemas.microsoft.com/office/drawing/2014/main" id="{AD724249-24B8-4E7D-9A44-F110C689116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Snip Diagonal Corner Rectangle 3">
            <a:extLst>
              <a:ext uri="{FF2B5EF4-FFF2-40B4-BE49-F238E27FC236}">
                <a16:creationId xmlns="" xmlns:a16="http://schemas.microsoft.com/office/drawing/2014/main" id="{709A1307-2146-4FA3-87FC-1EE794A77E64}"/>
              </a:ext>
            </a:extLst>
          </p:cNvPr>
          <p:cNvSpPr/>
          <p:nvPr/>
        </p:nvSpPr>
        <p:spPr>
          <a:xfrm>
            <a:off x="1081535" y="563418"/>
            <a:ext cx="10028929" cy="1450553"/>
          </a:xfrm>
          <a:prstGeom prst="snip2DiagRect">
            <a:avLst>
              <a:gd name="adj1" fmla="val 0"/>
              <a:gd name="adj2" fmla="val 16667"/>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4000" b="1" dirty="0" err="1">
                <a:solidFill>
                  <a:srgbClr val="FF0000"/>
                </a:solidFill>
                <a:latin typeface="Times New Roman" panose="02020603050405020304" pitchFamily="18" charset="0"/>
                <a:cs typeface="Times New Roman" panose="02020603050405020304" pitchFamily="18" charset="0"/>
              </a:rPr>
              <a:t>Dòng</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nào</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nói</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đúng</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xuất</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sứ</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của</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đoạn</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trích</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Chị</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em</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Thuý</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Kiều</a:t>
            </a:r>
            <a:r>
              <a:rPr lang="en-SG" sz="4000" b="1" dirty="0">
                <a:solidFill>
                  <a:srgbClr val="FF0000"/>
                </a:solidFill>
                <a:latin typeface="Times New Roman" panose="02020603050405020304" pitchFamily="18" charset="0"/>
                <a:cs typeface="Times New Roman" panose="02020603050405020304" pitchFamily="18" charset="0"/>
              </a:rPr>
              <a:t> ?</a:t>
            </a:r>
          </a:p>
        </p:txBody>
      </p:sp>
      <p:sp>
        <p:nvSpPr>
          <p:cNvPr id="4" name="Rectangle 3">
            <a:extLst>
              <a:ext uri="{FF2B5EF4-FFF2-40B4-BE49-F238E27FC236}">
                <a16:creationId xmlns="" xmlns:a16="http://schemas.microsoft.com/office/drawing/2014/main" id="{B9D1457A-296A-4ED6-814A-AB1B42AF1E4D}"/>
              </a:ext>
            </a:extLst>
          </p:cNvPr>
          <p:cNvSpPr/>
          <p:nvPr/>
        </p:nvSpPr>
        <p:spPr>
          <a:xfrm>
            <a:off x="1110220" y="2574185"/>
            <a:ext cx="4906798" cy="173206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dirty="0">
                <a:solidFill>
                  <a:schemeClr val="tx1"/>
                </a:solidFill>
                <a:latin typeface="+mj-lt"/>
              </a:rPr>
              <a:t>A. </a:t>
            </a:r>
            <a:r>
              <a:rPr lang="en-SG" sz="3200" dirty="0" err="1">
                <a:solidFill>
                  <a:srgbClr val="393A68"/>
                </a:solidFill>
                <a:latin typeface="Times New Roman" panose="02020603050405020304" pitchFamily="18" charset="0"/>
                <a:cs typeface="Times New Roman" panose="02020603050405020304" pitchFamily="18" charset="0"/>
              </a:rPr>
              <a:t>Nằm</a:t>
            </a:r>
            <a:r>
              <a:rPr lang="en-SG" sz="3200" dirty="0">
                <a:solidFill>
                  <a:srgbClr val="393A68"/>
                </a:solidFill>
                <a:latin typeface="Times New Roman" panose="02020603050405020304" pitchFamily="18" charset="0"/>
                <a:cs typeface="Times New Roman" panose="02020603050405020304" pitchFamily="18" charset="0"/>
              </a:rPr>
              <a:t> ở </a:t>
            </a:r>
            <a:r>
              <a:rPr lang="en-SG" sz="3200" dirty="0" err="1">
                <a:solidFill>
                  <a:srgbClr val="393A68"/>
                </a:solidFill>
                <a:latin typeface="Times New Roman" panose="02020603050405020304" pitchFamily="18" charset="0"/>
                <a:cs typeface="Times New Roman" panose="02020603050405020304" pitchFamily="18" charset="0"/>
              </a:rPr>
              <a:t>phần</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đầu</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tác</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phẩm</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sau</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khi</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giới</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thiệu</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gia</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đình</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Kiều</a:t>
            </a:r>
            <a:r>
              <a:rPr lang="en-SG" sz="3200" dirty="0">
                <a:solidFill>
                  <a:srgbClr val="393A68"/>
                </a:solidFill>
                <a:latin typeface="Times New Roman" panose="02020603050405020304" pitchFamily="18" charset="0"/>
                <a:cs typeface="Times New Roman" panose="02020603050405020304" pitchFamily="18" charset="0"/>
              </a:rPr>
              <a:t>.</a:t>
            </a:r>
          </a:p>
        </p:txBody>
      </p:sp>
      <p:sp>
        <p:nvSpPr>
          <p:cNvPr id="5" name="Rectangle 4">
            <a:extLst>
              <a:ext uri="{FF2B5EF4-FFF2-40B4-BE49-F238E27FC236}">
                <a16:creationId xmlns="" xmlns:a16="http://schemas.microsoft.com/office/drawing/2014/main" id="{2B107D4A-C372-4881-B3AB-5766D6525DB4}"/>
              </a:ext>
            </a:extLst>
          </p:cNvPr>
          <p:cNvSpPr/>
          <p:nvPr/>
        </p:nvSpPr>
        <p:spPr>
          <a:xfrm>
            <a:off x="6130614" y="2578374"/>
            <a:ext cx="4979849" cy="173206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dirty="0">
                <a:solidFill>
                  <a:schemeClr val="tx1"/>
                </a:solidFill>
                <a:latin typeface="+mj-lt"/>
              </a:rPr>
              <a:t>B. </a:t>
            </a:r>
            <a:r>
              <a:rPr lang="en-SG" sz="3200" dirty="0" err="1">
                <a:solidFill>
                  <a:srgbClr val="393A68"/>
                </a:solidFill>
                <a:latin typeface="Times New Roman" panose="02020603050405020304" pitchFamily="18" charset="0"/>
                <a:cs typeface="Times New Roman" panose="02020603050405020304" pitchFamily="18" charset="0"/>
              </a:rPr>
              <a:t>Nằm</a:t>
            </a:r>
            <a:r>
              <a:rPr lang="en-SG" sz="3200" dirty="0">
                <a:solidFill>
                  <a:srgbClr val="393A68"/>
                </a:solidFill>
                <a:latin typeface="Times New Roman" panose="02020603050405020304" pitchFamily="18" charset="0"/>
                <a:cs typeface="Times New Roman" panose="02020603050405020304" pitchFamily="18" charset="0"/>
              </a:rPr>
              <a:t> ở </a:t>
            </a:r>
            <a:r>
              <a:rPr lang="en-SG" sz="3200" dirty="0" err="1">
                <a:solidFill>
                  <a:srgbClr val="393A68"/>
                </a:solidFill>
                <a:latin typeface="Times New Roman" panose="02020603050405020304" pitchFamily="18" charset="0"/>
                <a:cs typeface="Times New Roman" panose="02020603050405020304" pitchFamily="18" charset="0"/>
              </a:rPr>
              <a:t>cuối</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phần</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đầu</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tác</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phẩm</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sau</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khi</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Kiều</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gặp</a:t>
            </a:r>
            <a:r>
              <a:rPr lang="en-SG" sz="3200" dirty="0">
                <a:solidFill>
                  <a:srgbClr val="393A68"/>
                </a:solidFill>
                <a:latin typeface="Times New Roman" panose="02020603050405020304" pitchFamily="18" charset="0"/>
                <a:cs typeface="Times New Roman" panose="02020603050405020304" pitchFamily="18" charset="0"/>
              </a:rPr>
              <a:t> Kim </a:t>
            </a:r>
            <a:r>
              <a:rPr lang="en-SG" sz="3200" dirty="0" err="1">
                <a:solidFill>
                  <a:srgbClr val="393A68"/>
                </a:solidFill>
                <a:latin typeface="Times New Roman" panose="02020603050405020304" pitchFamily="18" charset="0"/>
                <a:cs typeface="Times New Roman" panose="02020603050405020304" pitchFamily="18" charset="0"/>
              </a:rPr>
              <a:t>Trọng</a:t>
            </a:r>
            <a:r>
              <a:rPr lang="en-SG" sz="3200" dirty="0">
                <a:solidFill>
                  <a:srgbClr val="393A68"/>
                </a:solidFill>
                <a:latin typeface="Times New Roman" panose="02020603050405020304" pitchFamily="18" charset="0"/>
                <a:cs typeface="Times New Roman" panose="02020603050405020304" pitchFamily="18" charset="0"/>
              </a:rPr>
              <a:t>.</a:t>
            </a:r>
          </a:p>
        </p:txBody>
      </p:sp>
      <p:sp>
        <p:nvSpPr>
          <p:cNvPr id="6" name="Rectangle 5">
            <a:extLst>
              <a:ext uri="{FF2B5EF4-FFF2-40B4-BE49-F238E27FC236}">
                <a16:creationId xmlns="" xmlns:a16="http://schemas.microsoft.com/office/drawing/2014/main" id="{B291C027-C80A-4E0C-ABCF-36F579724977}"/>
              </a:ext>
            </a:extLst>
          </p:cNvPr>
          <p:cNvSpPr/>
          <p:nvPr/>
        </p:nvSpPr>
        <p:spPr>
          <a:xfrm>
            <a:off x="1110220" y="4558326"/>
            <a:ext cx="4906798" cy="173206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dirty="0">
                <a:solidFill>
                  <a:schemeClr val="tx1"/>
                </a:solidFill>
                <a:latin typeface="+mj-lt"/>
              </a:rPr>
              <a:t>C. </a:t>
            </a:r>
            <a:r>
              <a:rPr lang="en-SG" sz="3200" dirty="0" err="1">
                <a:solidFill>
                  <a:srgbClr val="393A68"/>
                </a:solidFill>
                <a:latin typeface="Times New Roman" panose="02020603050405020304" pitchFamily="18" charset="0"/>
                <a:cs typeface="Times New Roman" panose="02020603050405020304" pitchFamily="18" charset="0"/>
              </a:rPr>
              <a:t>Nằm</a:t>
            </a:r>
            <a:r>
              <a:rPr lang="en-SG" sz="3200" dirty="0">
                <a:solidFill>
                  <a:srgbClr val="393A68"/>
                </a:solidFill>
                <a:latin typeface="Times New Roman" panose="02020603050405020304" pitchFamily="18" charset="0"/>
                <a:cs typeface="Times New Roman" panose="02020603050405020304" pitchFamily="18" charset="0"/>
              </a:rPr>
              <a:t> ở </a:t>
            </a:r>
            <a:r>
              <a:rPr lang="en-SG" sz="3200" dirty="0" err="1">
                <a:solidFill>
                  <a:srgbClr val="393A68"/>
                </a:solidFill>
                <a:latin typeface="Times New Roman" panose="02020603050405020304" pitchFamily="18" charset="0"/>
                <a:cs typeface="Times New Roman" panose="02020603050405020304" pitchFamily="18" charset="0"/>
              </a:rPr>
              <a:t>phần</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giữa</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tác</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phẩm</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sau</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khi</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gia</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đình</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Kiều</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gặp</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nạn</a:t>
            </a:r>
            <a:r>
              <a:rPr lang="en-SG" sz="3200" dirty="0">
                <a:solidFill>
                  <a:srgbClr val="393A68"/>
                </a:solidFill>
                <a:latin typeface="Times New Roman" panose="02020603050405020304" pitchFamily="18" charset="0"/>
                <a:cs typeface="Times New Roman" panose="02020603050405020304" pitchFamily="18" charset="0"/>
              </a:rPr>
              <a:t>.</a:t>
            </a:r>
          </a:p>
        </p:txBody>
      </p:sp>
      <p:sp>
        <p:nvSpPr>
          <p:cNvPr id="7" name="Rectangle 6">
            <a:extLst>
              <a:ext uri="{FF2B5EF4-FFF2-40B4-BE49-F238E27FC236}">
                <a16:creationId xmlns="" xmlns:a16="http://schemas.microsoft.com/office/drawing/2014/main" id="{92D7B1C3-09EB-4DEA-8E53-08C0A01F58FD}"/>
              </a:ext>
            </a:extLst>
          </p:cNvPr>
          <p:cNvSpPr/>
          <p:nvPr/>
        </p:nvSpPr>
        <p:spPr>
          <a:xfrm>
            <a:off x="6130614" y="4562515"/>
            <a:ext cx="4979849" cy="173206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dirty="0">
                <a:solidFill>
                  <a:schemeClr val="tx1"/>
                </a:solidFill>
                <a:latin typeface="+mj-lt"/>
              </a:rPr>
              <a:t>D. </a:t>
            </a:r>
            <a:r>
              <a:rPr lang="en-SG" sz="3200" dirty="0" err="1">
                <a:solidFill>
                  <a:srgbClr val="393A68"/>
                </a:solidFill>
                <a:latin typeface="Times New Roman" panose="02020603050405020304" pitchFamily="18" charset="0"/>
                <a:cs typeface="Times New Roman" panose="02020603050405020304" pitchFamily="18" charset="0"/>
              </a:rPr>
              <a:t>Nằm</a:t>
            </a:r>
            <a:r>
              <a:rPr lang="en-SG" sz="3200" dirty="0">
                <a:solidFill>
                  <a:srgbClr val="393A68"/>
                </a:solidFill>
                <a:latin typeface="Times New Roman" panose="02020603050405020304" pitchFamily="18" charset="0"/>
                <a:cs typeface="Times New Roman" panose="02020603050405020304" pitchFamily="18" charset="0"/>
              </a:rPr>
              <a:t> ở </a:t>
            </a:r>
            <a:r>
              <a:rPr lang="en-SG" sz="3200" dirty="0" err="1">
                <a:solidFill>
                  <a:srgbClr val="393A68"/>
                </a:solidFill>
                <a:latin typeface="Times New Roman" panose="02020603050405020304" pitchFamily="18" charset="0"/>
                <a:cs typeface="Times New Roman" panose="02020603050405020304" pitchFamily="18" charset="0"/>
              </a:rPr>
              <a:t>phần</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cuối</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tác</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phẩm</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sau</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khi</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Kiều</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gặp</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Từ</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Hải</a:t>
            </a:r>
            <a:r>
              <a:rPr lang="en-SG" sz="3200" dirty="0">
                <a:solidFill>
                  <a:srgbClr val="393A68"/>
                </a:solidFill>
                <a:latin typeface="Times New Roman" panose="02020603050405020304" pitchFamily="18" charset="0"/>
                <a:cs typeface="Times New Roman" panose="02020603050405020304" pitchFamily="18" charset="0"/>
              </a:rPr>
              <a:t>.</a:t>
            </a:r>
            <a:endParaRPr lang="vi-VN" sz="3200" dirty="0">
              <a:solidFill>
                <a:schemeClr val="tx1"/>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 xmlns:a16="http://schemas.microsoft.com/office/drawing/2014/main" id="{9D8D95B0-E8B1-4619-B706-5C36218D6D61}"/>
              </a:ext>
            </a:extLst>
          </p:cNvPr>
          <p:cNvPicPr>
            <a:picLocks noChangeAspect="1"/>
          </p:cNvPicPr>
          <p:nvPr/>
        </p:nvPicPr>
        <p:blipFill rotWithShape="1">
          <a:blip r:embed="rId7"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5131881" y="2970321"/>
            <a:ext cx="885137" cy="708059"/>
          </a:xfrm>
          <a:prstGeom prst="rect">
            <a:avLst/>
          </a:prstGeom>
        </p:spPr>
      </p:pic>
      <p:pic>
        <p:nvPicPr>
          <p:cNvPr id="9" name="Picture 8">
            <a:extLst>
              <a:ext uri="{FF2B5EF4-FFF2-40B4-BE49-F238E27FC236}">
                <a16:creationId xmlns="" xmlns:a16="http://schemas.microsoft.com/office/drawing/2014/main" id="{10818C81-9011-45B4-BBC3-F4AC51AA7D0D}"/>
              </a:ext>
            </a:extLst>
          </p:cNvPr>
          <p:cNvPicPr>
            <a:picLocks noChangeAspect="1"/>
          </p:cNvPicPr>
          <p:nvPr/>
        </p:nvPicPr>
        <p:blipFill rotWithShape="1">
          <a:blip r:embed="rId8"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12482" y="5047124"/>
            <a:ext cx="804536" cy="704088"/>
          </a:xfrm>
          <a:prstGeom prst="rect">
            <a:avLst/>
          </a:prstGeom>
        </p:spPr>
      </p:pic>
      <p:pic>
        <p:nvPicPr>
          <p:cNvPr id="10" name="Picture 9">
            <a:extLst>
              <a:ext uri="{FF2B5EF4-FFF2-40B4-BE49-F238E27FC236}">
                <a16:creationId xmlns="" xmlns:a16="http://schemas.microsoft.com/office/drawing/2014/main" id="{F93BF18E-A7FE-48C0-93DE-56379B62490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232671" y="5044015"/>
            <a:ext cx="804742" cy="707197"/>
          </a:xfrm>
          <a:prstGeom prst="rect">
            <a:avLst/>
          </a:prstGeom>
        </p:spPr>
      </p:pic>
      <p:pic>
        <p:nvPicPr>
          <p:cNvPr id="11" name="Picture 10">
            <a:extLst>
              <a:ext uri="{FF2B5EF4-FFF2-40B4-BE49-F238E27FC236}">
                <a16:creationId xmlns="" xmlns:a16="http://schemas.microsoft.com/office/drawing/2014/main" id="{71AEECCA-9179-4CD6-8ED1-546F70EF7F6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232671" y="3127767"/>
            <a:ext cx="804742" cy="707197"/>
          </a:xfrm>
          <a:prstGeom prst="rect">
            <a:avLst/>
          </a:prstGeom>
        </p:spPr>
      </p:pic>
    </p:spTree>
    <p:extLst>
      <p:ext uri="{BB962C8B-B14F-4D97-AF65-F5344CB8AC3E}">
        <p14:creationId xmlns:p14="http://schemas.microsoft.com/office/powerpoint/2010/main" val="3458911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anim calcmode="lin" valueType="num">
                                      <p:cBhvr>
                                        <p:cTn id="28" dur="500" fill="hold"/>
                                        <p:tgtEl>
                                          <p:spTgt spid="7"/>
                                        </p:tgtEl>
                                        <p:attrNameLst>
                                          <p:attrName>ppt_x</p:attrName>
                                        </p:attrNameLst>
                                      </p:cBhvr>
                                      <p:tavLst>
                                        <p:tav tm="0">
                                          <p:val>
                                            <p:strVal val="#ppt_x"/>
                                          </p:val>
                                        </p:tav>
                                        <p:tav tm="100000">
                                          <p:val>
                                            <p:strVal val="#ppt_x"/>
                                          </p:val>
                                        </p:tav>
                                      </p:tavLst>
                                    </p:anim>
                                    <p:anim calcmode="lin" valueType="num">
                                      <p:cBhvr>
                                        <p:cTn id="2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4"/>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4"/>
                                        </p:tgtEl>
                                        <p:attrNameLst>
                                          <p:attrName>fillcolor</p:attrName>
                                        </p:attrNameLst>
                                      </p:cBhvr>
                                      <p:to>
                                        <a:srgbClr val="FFF2CC"/>
                                      </p:to>
                                    </p:animClr>
                                    <p:set>
                                      <p:cBhvr>
                                        <p:cTn id="35" dur="250" fill="hold"/>
                                        <p:tgtEl>
                                          <p:spTgt spid="4"/>
                                        </p:tgtEl>
                                        <p:attrNameLst>
                                          <p:attrName>fill.type</p:attrName>
                                        </p:attrNameLst>
                                      </p:cBhvr>
                                      <p:to>
                                        <p:strVal val="solid"/>
                                      </p:to>
                                    </p:set>
                                    <p:set>
                                      <p:cBhvr>
                                        <p:cTn id="36" dur="250" fill="hold"/>
                                        <p:tgtEl>
                                          <p:spTgt spid="4"/>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3"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8"/>
                                        </p:tgtEl>
                                        <p:attrNameLst>
                                          <p:attrName>style.visibility</p:attrName>
                                        </p:attrNameLst>
                                      </p:cBhvr>
                                      <p:to>
                                        <p:strVal val="visible"/>
                                      </p:to>
                                    </p:set>
                                    <p:anim calcmode="lin" valueType="num">
                                      <p:cBhvr>
                                        <p:cTn id="39" dur="250" fill="hold"/>
                                        <p:tgtEl>
                                          <p:spTgt spid="8"/>
                                        </p:tgtEl>
                                        <p:attrNameLst>
                                          <p:attrName>ppt_w</p:attrName>
                                        </p:attrNameLst>
                                      </p:cBhvr>
                                      <p:tavLst>
                                        <p:tav tm="0">
                                          <p:val>
                                            <p:strVal val="4*#ppt_w"/>
                                          </p:val>
                                        </p:tav>
                                        <p:tav tm="100000">
                                          <p:val>
                                            <p:strVal val="#ppt_w"/>
                                          </p:val>
                                        </p:tav>
                                      </p:tavLst>
                                    </p:anim>
                                    <p:anim calcmode="lin" valueType="num">
                                      <p:cBhvr>
                                        <p:cTn id="40" dur="250" fill="hold"/>
                                        <p:tgtEl>
                                          <p:spTgt spid="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Check mark.wav"/>
                                        </p:tgtEl>
                                      </p:cMediaNode>
                                    </p:audio>
                                  </p:subTnLst>
                                </p:cTn>
                              </p:par>
                              <p:par>
                                <p:cTn id="41" presetID="1" presetClass="emph" presetSubtype="2" fill="hold" nodeType="withEffect">
                                  <p:stCondLst>
                                    <p:cond delay="1000"/>
                                  </p:stCondLst>
                                  <p:childTnLst>
                                    <p:animClr clrSpc="rgb" dir="cw">
                                      <p:cBhvr>
                                        <p:cTn id="42" dur="250" fill="hold"/>
                                        <p:tgtEl>
                                          <p:spTgt spid="4"/>
                                        </p:tgtEl>
                                        <p:attrNameLst>
                                          <p:attrName>fillcolor</p:attrName>
                                        </p:attrNameLst>
                                      </p:cBhvr>
                                      <p:to>
                                        <a:srgbClr val="00B050"/>
                                      </p:to>
                                    </p:animClr>
                                    <p:set>
                                      <p:cBhvr>
                                        <p:cTn id="43" dur="250" fill="hold"/>
                                        <p:tgtEl>
                                          <p:spTgt spid="4"/>
                                        </p:tgtEl>
                                        <p:attrNameLst>
                                          <p:attrName>fill.type</p:attrName>
                                        </p:attrNameLst>
                                      </p:cBhvr>
                                      <p:to>
                                        <p:strVal val="solid"/>
                                      </p:to>
                                    </p:set>
                                    <p:set>
                                      <p:cBhvr>
                                        <p:cTn id="44" dur="25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45" restart="whenNotActive" fill="hold" evtFilter="cancelBubble" nodeType="interactiveSeq">
                <p:stCondLst>
                  <p:cond evt="onClick" delay="0">
                    <p:tgtEl>
                      <p:spTgt spid="5"/>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5"/>
                                        </p:tgtEl>
                                        <p:attrNameLst>
                                          <p:attrName>fillcolor</p:attrName>
                                        </p:attrNameLst>
                                      </p:cBhvr>
                                      <p:to>
                                        <a:srgbClr val="FFF2CC"/>
                                      </p:to>
                                    </p:animClr>
                                    <p:set>
                                      <p:cBhvr>
                                        <p:cTn id="50" dur="250" fill="hold"/>
                                        <p:tgtEl>
                                          <p:spTgt spid="5"/>
                                        </p:tgtEl>
                                        <p:attrNameLst>
                                          <p:attrName>fill.type</p:attrName>
                                        </p:attrNameLst>
                                      </p:cBhvr>
                                      <p:to>
                                        <p:strVal val="solid"/>
                                      </p:to>
                                    </p:set>
                                    <p:set>
                                      <p:cBhvr>
                                        <p:cTn id="51" dur="250" fill="hold"/>
                                        <p:tgtEl>
                                          <p:spTgt spid="5"/>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3"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1"/>
                                        </p:tgtEl>
                                        <p:attrNameLst>
                                          <p:attrName>style.visibility</p:attrName>
                                        </p:attrNameLst>
                                      </p:cBhvr>
                                      <p:to>
                                        <p:strVal val="visible"/>
                                      </p:to>
                                    </p:set>
                                    <p:anim calcmode="lin" valueType="num">
                                      <p:cBhvr>
                                        <p:cTn id="54" dur="250" fill="hold"/>
                                        <p:tgtEl>
                                          <p:spTgt spid="11"/>
                                        </p:tgtEl>
                                        <p:attrNameLst>
                                          <p:attrName>ppt_w</p:attrName>
                                        </p:attrNameLst>
                                      </p:cBhvr>
                                      <p:tavLst>
                                        <p:tav tm="0">
                                          <p:val>
                                            <p:strVal val="4*#ppt_w"/>
                                          </p:val>
                                        </p:tav>
                                        <p:tav tm="100000">
                                          <p:val>
                                            <p:strVal val="#ppt_w"/>
                                          </p:val>
                                        </p:tav>
                                      </p:tavLst>
                                    </p:anim>
                                    <p:anim calcmode="lin" valueType="num">
                                      <p:cBhvr>
                                        <p:cTn id="55"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5" name="Wrong Buzzer.wav"/>
                                        </p:tgtEl>
                                      </p:cMediaNode>
                                    </p:audio>
                                  </p:subTnLst>
                                </p:cTn>
                              </p:par>
                              <p:par>
                                <p:cTn id="56" presetID="1" presetClass="emph" presetSubtype="2" fill="hold" nodeType="withEffect">
                                  <p:stCondLst>
                                    <p:cond delay="1000"/>
                                  </p:stCondLst>
                                  <p:childTnLst>
                                    <p:animClr clrSpc="rgb" dir="cw">
                                      <p:cBhvr>
                                        <p:cTn id="57" dur="250" fill="hold"/>
                                        <p:tgtEl>
                                          <p:spTgt spid="5"/>
                                        </p:tgtEl>
                                        <p:attrNameLst>
                                          <p:attrName>fillcolor</p:attrName>
                                        </p:attrNameLst>
                                      </p:cBhvr>
                                      <p:to>
                                        <a:srgbClr val="FFFF00"/>
                                      </p:to>
                                    </p:animClr>
                                    <p:set>
                                      <p:cBhvr>
                                        <p:cTn id="58" dur="250" fill="hold"/>
                                        <p:tgtEl>
                                          <p:spTgt spid="5"/>
                                        </p:tgtEl>
                                        <p:attrNameLst>
                                          <p:attrName>fill.type</p:attrName>
                                        </p:attrNameLst>
                                      </p:cBhvr>
                                      <p:to>
                                        <p:strVal val="solid"/>
                                      </p:to>
                                    </p:set>
                                    <p:set>
                                      <p:cBhvr>
                                        <p:cTn id="59" dur="25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6"/>
                                        </p:tgtEl>
                                        <p:attrNameLst>
                                          <p:attrName>fillcolor</p:attrName>
                                        </p:attrNameLst>
                                      </p:cBhvr>
                                      <p:to>
                                        <a:srgbClr val="FFF2CC"/>
                                      </p:to>
                                    </p:animClr>
                                    <p:set>
                                      <p:cBhvr>
                                        <p:cTn id="65" dur="250" fill="hold"/>
                                        <p:tgtEl>
                                          <p:spTgt spid="6"/>
                                        </p:tgtEl>
                                        <p:attrNameLst>
                                          <p:attrName>fill.type</p:attrName>
                                        </p:attrNameLst>
                                      </p:cBhvr>
                                      <p:to>
                                        <p:strVal val="solid"/>
                                      </p:to>
                                    </p:set>
                                    <p:set>
                                      <p:cBhvr>
                                        <p:cTn id="66" dur="250" fill="hold"/>
                                        <p:tgtEl>
                                          <p:spTgt spid="6"/>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3"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9"/>
                                        </p:tgtEl>
                                        <p:attrNameLst>
                                          <p:attrName>style.visibility</p:attrName>
                                        </p:attrNameLst>
                                      </p:cBhvr>
                                      <p:to>
                                        <p:strVal val="visible"/>
                                      </p:to>
                                    </p:set>
                                    <p:anim calcmode="lin" valueType="num">
                                      <p:cBhvr>
                                        <p:cTn id="69" dur="250" fill="hold"/>
                                        <p:tgtEl>
                                          <p:spTgt spid="9"/>
                                        </p:tgtEl>
                                        <p:attrNameLst>
                                          <p:attrName>ppt_w</p:attrName>
                                        </p:attrNameLst>
                                      </p:cBhvr>
                                      <p:tavLst>
                                        <p:tav tm="0">
                                          <p:val>
                                            <p:strVal val="4*#ppt_w"/>
                                          </p:val>
                                        </p:tav>
                                        <p:tav tm="100000">
                                          <p:val>
                                            <p:strVal val="#ppt_w"/>
                                          </p:val>
                                        </p:tav>
                                      </p:tavLst>
                                    </p:anim>
                                    <p:anim calcmode="lin" valueType="num">
                                      <p:cBhvr>
                                        <p:cTn id="70" dur="250" fill="hold"/>
                                        <p:tgtEl>
                                          <p:spTgt spid="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5" name="Wrong Buzzer.wav"/>
                                        </p:tgtEl>
                                      </p:cMediaNode>
                                    </p:audio>
                                  </p:subTnLst>
                                </p:cTn>
                              </p:par>
                              <p:par>
                                <p:cTn id="71" presetID="1" presetClass="emph" presetSubtype="2" fill="hold" nodeType="withEffect">
                                  <p:stCondLst>
                                    <p:cond delay="1000"/>
                                  </p:stCondLst>
                                  <p:childTnLst>
                                    <p:animClr clrSpc="rgb" dir="cw">
                                      <p:cBhvr>
                                        <p:cTn id="72" dur="250" fill="hold"/>
                                        <p:tgtEl>
                                          <p:spTgt spid="6"/>
                                        </p:tgtEl>
                                        <p:attrNameLst>
                                          <p:attrName>fillcolor</p:attrName>
                                        </p:attrNameLst>
                                      </p:cBhvr>
                                      <p:to>
                                        <a:srgbClr val="FFFF00"/>
                                      </p:to>
                                    </p:animClr>
                                    <p:set>
                                      <p:cBhvr>
                                        <p:cTn id="73" dur="250" fill="hold"/>
                                        <p:tgtEl>
                                          <p:spTgt spid="6"/>
                                        </p:tgtEl>
                                        <p:attrNameLst>
                                          <p:attrName>fill.type</p:attrName>
                                        </p:attrNameLst>
                                      </p:cBhvr>
                                      <p:to>
                                        <p:strVal val="solid"/>
                                      </p:to>
                                    </p:set>
                                    <p:set>
                                      <p:cBhvr>
                                        <p:cTn id="74"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75" restart="whenNotActive" fill="hold" evtFilter="cancelBubble" nodeType="interactiveSeq">
                <p:stCondLst>
                  <p:cond evt="onClick" delay="0">
                    <p:tgtEl>
                      <p:spTgt spid="7"/>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7"/>
                                        </p:tgtEl>
                                        <p:attrNameLst>
                                          <p:attrName>fillcolor</p:attrName>
                                        </p:attrNameLst>
                                      </p:cBhvr>
                                      <p:to>
                                        <a:srgbClr val="FFF2CC"/>
                                      </p:to>
                                    </p:animClr>
                                    <p:set>
                                      <p:cBhvr>
                                        <p:cTn id="80" dur="250" fill="hold"/>
                                        <p:tgtEl>
                                          <p:spTgt spid="7"/>
                                        </p:tgtEl>
                                        <p:attrNameLst>
                                          <p:attrName>fill.type</p:attrName>
                                        </p:attrNameLst>
                                      </p:cBhvr>
                                      <p:to>
                                        <p:strVal val="solid"/>
                                      </p:to>
                                    </p:set>
                                    <p:set>
                                      <p:cBhvr>
                                        <p:cTn id="81" dur="250" fill="hold"/>
                                        <p:tgtEl>
                                          <p:spTgt spid="7"/>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3"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0"/>
                                        </p:tgtEl>
                                        <p:attrNameLst>
                                          <p:attrName>style.visibility</p:attrName>
                                        </p:attrNameLst>
                                      </p:cBhvr>
                                      <p:to>
                                        <p:strVal val="visible"/>
                                      </p:to>
                                    </p:set>
                                    <p:anim calcmode="lin" valueType="num">
                                      <p:cBhvr>
                                        <p:cTn id="84" dur="250" fill="hold"/>
                                        <p:tgtEl>
                                          <p:spTgt spid="10"/>
                                        </p:tgtEl>
                                        <p:attrNameLst>
                                          <p:attrName>ppt_w</p:attrName>
                                        </p:attrNameLst>
                                      </p:cBhvr>
                                      <p:tavLst>
                                        <p:tav tm="0">
                                          <p:val>
                                            <p:strVal val="4*#ppt_w"/>
                                          </p:val>
                                        </p:tav>
                                        <p:tav tm="100000">
                                          <p:val>
                                            <p:strVal val="#ppt_w"/>
                                          </p:val>
                                        </p:tav>
                                      </p:tavLst>
                                    </p:anim>
                                    <p:anim calcmode="lin" valueType="num">
                                      <p:cBhvr>
                                        <p:cTn id="8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5" name="Wrong Buzzer.wav"/>
                                        </p:tgtEl>
                                      </p:cMediaNode>
                                    </p:audio>
                                  </p:subTnLst>
                                </p:cTn>
                              </p:par>
                              <p:par>
                                <p:cTn id="86" presetID="1" presetClass="emph" presetSubtype="2" fill="hold" nodeType="withEffect">
                                  <p:stCondLst>
                                    <p:cond delay="1000"/>
                                  </p:stCondLst>
                                  <p:childTnLst>
                                    <p:animClr clrSpc="rgb" dir="cw">
                                      <p:cBhvr>
                                        <p:cTn id="87" dur="250" fill="hold"/>
                                        <p:tgtEl>
                                          <p:spTgt spid="7"/>
                                        </p:tgtEl>
                                        <p:attrNameLst>
                                          <p:attrName>fillcolor</p:attrName>
                                        </p:attrNameLst>
                                      </p:cBhvr>
                                      <p:to>
                                        <a:srgbClr val="FFFF00"/>
                                      </p:to>
                                    </p:animClr>
                                    <p:set>
                                      <p:cBhvr>
                                        <p:cTn id="88" dur="250" fill="hold"/>
                                        <p:tgtEl>
                                          <p:spTgt spid="7"/>
                                        </p:tgtEl>
                                        <p:attrNameLst>
                                          <p:attrName>fill.type</p:attrName>
                                        </p:attrNameLst>
                                      </p:cBhvr>
                                      <p:to>
                                        <p:strVal val="solid"/>
                                      </p:to>
                                    </p:set>
                                    <p:set>
                                      <p:cBhvr>
                                        <p:cTn id="89"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childTnLst>
        </p:cTn>
      </p:par>
    </p:tnLst>
    <p:bldLst>
      <p:bldP spid="3" grpId="0" animBg="1"/>
      <p:bldP spid="4" grpId="0" animBg="1"/>
      <p:bldP spid="5" grpId="0" animBg="1"/>
      <p:bldP spid="6" grpId="0" animBg="1"/>
      <p:bldP spid="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há» loáº¡i: Cá» Äáº¡i, Ná»¯ cÆ°á»ng, Quyá»n mÆ°u, HE Sá» chÆ°Æ¡ng: 290 chÆ°Æ¡ng (3 quâ¦ #romance #Romance #amreading #books #wattpad">
            <a:extLst>
              <a:ext uri="{FF2B5EF4-FFF2-40B4-BE49-F238E27FC236}">
                <a16:creationId xmlns="" xmlns:a16="http://schemas.microsoft.com/office/drawing/2014/main" id="{C00F4BD6-86F1-4287-9654-9FD482B9FC0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Snip Diagonal Corner Rectangle 3">
            <a:extLst>
              <a:ext uri="{FF2B5EF4-FFF2-40B4-BE49-F238E27FC236}">
                <a16:creationId xmlns="" xmlns:a16="http://schemas.microsoft.com/office/drawing/2014/main" id="{B201B945-29E9-4CEB-85D7-E10418616F1D}"/>
              </a:ext>
            </a:extLst>
          </p:cNvPr>
          <p:cNvSpPr/>
          <p:nvPr/>
        </p:nvSpPr>
        <p:spPr>
          <a:xfrm>
            <a:off x="841872" y="818012"/>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400" b="1" dirty="0">
                <a:solidFill>
                  <a:srgbClr val="FF0000"/>
                </a:solidFill>
                <a:latin typeface="+mj-lt"/>
              </a:rPr>
              <a:t>Câu thơ “</a:t>
            </a:r>
            <a:r>
              <a:rPr lang="vi-VN" sz="4400" b="1" i="1" dirty="0">
                <a:solidFill>
                  <a:srgbClr val="FF0000"/>
                </a:solidFill>
                <a:latin typeface="+mj-lt"/>
              </a:rPr>
              <a:t>mai cốt cách, tuyết tinh thần</a:t>
            </a:r>
            <a:r>
              <a:rPr lang="vi-VN" sz="4400" b="1" dirty="0">
                <a:solidFill>
                  <a:srgbClr val="FF0000"/>
                </a:solidFill>
                <a:latin typeface="+mj-lt"/>
              </a:rPr>
              <a:t>” nhằm thể hiện nội dung gì ?</a:t>
            </a:r>
          </a:p>
        </p:txBody>
      </p:sp>
      <p:sp>
        <p:nvSpPr>
          <p:cNvPr id="4" name="Rectangle 3">
            <a:extLst>
              <a:ext uri="{FF2B5EF4-FFF2-40B4-BE49-F238E27FC236}">
                <a16:creationId xmlns="" xmlns:a16="http://schemas.microsoft.com/office/drawing/2014/main" id="{86DE85F8-247A-4B26-8595-96F3824760FB}"/>
              </a:ext>
            </a:extLst>
          </p:cNvPr>
          <p:cNvSpPr/>
          <p:nvPr/>
        </p:nvSpPr>
        <p:spPr>
          <a:xfrm>
            <a:off x="868262" y="2826568"/>
            <a:ext cx="5157992" cy="160459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0" lang="vi-VN" sz="3200" b="0" i="0" u="none" strike="noStrike" kern="1200" cap="none" spc="0" normalizeH="0" baseline="0" noProof="0" dirty="0">
                <a:ln>
                  <a:noFill/>
                </a:ln>
                <a:solidFill>
                  <a:schemeClr val="tx1"/>
                </a:solidFill>
                <a:effectLst/>
                <a:uLnTx/>
                <a:uFillTx/>
                <a:latin typeface="+mj-lt"/>
              </a:rPr>
              <a:t>A. </a:t>
            </a:r>
            <a:r>
              <a:rPr lang="vi-VN" sz="3200" dirty="0">
                <a:solidFill>
                  <a:srgbClr val="393A68"/>
                </a:solidFill>
                <a:latin typeface="+mj-lt"/>
              </a:rPr>
              <a:t>Miêu tả vẻ đẹp tuyệt vời của thiên nhiên qua hoa mai và tuyết trắng.</a:t>
            </a:r>
          </a:p>
        </p:txBody>
      </p:sp>
      <p:sp>
        <p:nvSpPr>
          <p:cNvPr id="5" name="Rectangle 4">
            <a:extLst>
              <a:ext uri="{FF2B5EF4-FFF2-40B4-BE49-F238E27FC236}">
                <a16:creationId xmlns="" xmlns:a16="http://schemas.microsoft.com/office/drawing/2014/main" id="{93998625-6706-4B05-B067-E95C783B26B0}"/>
              </a:ext>
            </a:extLst>
          </p:cNvPr>
          <p:cNvSpPr/>
          <p:nvPr/>
        </p:nvSpPr>
        <p:spPr>
          <a:xfrm>
            <a:off x="6416940" y="2830757"/>
            <a:ext cx="4906798" cy="160459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0" lang="vi-VN" sz="3200" b="0" i="0" u="none" strike="noStrike" kern="1200" cap="none" spc="0" normalizeH="0" baseline="0" noProof="0" dirty="0">
                <a:ln>
                  <a:noFill/>
                </a:ln>
                <a:solidFill>
                  <a:schemeClr val="tx1"/>
                </a:solidFill>
                <a:effectLst/>
                <a:uLnTx/>
                <a:uFillTx/>
                <a:latin typeface="+mj-lt"/>
              </a:rPr>
              <a:t>B. </a:t>
            </a:r>
            <a:r>
              <a:rPr lang="vi-VN" sz="3200" dirty="0">
                <a:solidFill>
                  <a:srgbClr val="393A68"/>
                </a:solidFill>
                <a:latin typeface="+mj-lt"/>
              </a:rPr>
              <a:t>Giới thiệu vẻ đẹp chung của người thiếu nữ.</a:t>
            </a:r>
          </a:p>
        </p:txBody>
      </p:sp>
      <p:sp>
        <p:nvSpPr>
          <p:cNvPr id="6" name="Rectangle 5">
            <a:extLst>
              <a:ext uri="{FF2B5EF4-FFF2-40B4-BE49-F238E27FC236}">
                <a16:creationId xmlns="" xmlns:a16="http://schemas.microsoft.com/office/drawing/2014/main" id="{6DE21DDD-2553-491E-ACF0-63B6678E1998}"/>
              </a:ext>
            </a:extLst>
          </p:cNvPr>
          <p:cNvSpPr/>
          <p:nvPr/>
        </p:nvSpPr>
        <p:spPr>
          <a:xfrm>
            <a:off x="859026" y="4765451"/>
            <a:ext cx="5157992" cy="160459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0" lang="vi-VN" sz="3200" b="0" i="0" u="none" strike="noStrike" kern="1200" cap="none" spc="0" normalizeH="0" baseline="0" noProof="0" dirty="0">
                <a:ln>
                  <a:noFill/>
                </a:ln>
                <a:solidFill>
                  <a:schemeClr val="tx1"/>
                </a:solidFill>
                <a:effectLst/>
                <a:uLnTx/>
                <a:uFillTx/>
                <a:latin typeface="+mj-lt"/>
              </a:rPr>
              <a:t>C</a:t>
            </a:r>
            <a:r>
              <a:rPr lang="vi-VN" sz="3200" dirty="0">
                <a:solidFill>
                  <a:schemeClr val="tx1"/>
                </a:solidFill>
                <a:latin typeface="+mj-lt"/>
              </a:rPr>
              <a:t>. </a:t>
            </a:r>
            <a:r>
              <a:rPr lang="vi-VN" sz="3200" dirty="0">
                <a:solidFill>
                  <a:srgbClr val="393A68"/>
                </a:solidFill>
                <a:latin typeface="+mj-lt"/>
              </a:rPr>
              <a:t>Giới thiệu vẻ đẹp duyên dáng thanh cao, trong trắng của người thiếu nữ.</a:t>
            </a:r>
          </a:p>
        </p:txBody>
      </p:sp>
      <p:sp>
        <p:nvSpPr>
          <p:cNvPr id="7" name="Rectangle 6">
            <a:extLst>
              <a:ext uri="{FF2B5EF4-FFF2-40B4-BE49-F238E27FC236}">
                <a16:creationId xmlns="" xmlns:a16="http://schemas.microsoft.com/office/drawing/2014/main" id="{8CC5B765-44FA-45DA-A4F5-0A5D84934E6B}"/>
              </a:ext>
            </a:extLst>
          </p:cNvPr>
          <p:cNvSpPr/>
          <p:nvPr/>
        </p:nvSpPr>
        <p:spPr>
          <a:xfrm>
            <a:off x="6461802" y="4765451"/>
            <a:ext cx="4906798" cy="160459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0" lang="vi-VN" sz="3200" b="0" i="0" u="none" strike="noStrike" kern="1200" cap="none" spc="0" normalizeH="0" baseline="0" noProof="0" dirty="0">
                <a:ln>
                  <a:noFill/>
                </a:ln>
                <a:solidFill>
                  <a:schemeClr val="tx1"/>
                </a:solidFill>
                <a:effectLst/>
                <a:uLnTx/>
                <a:uFillTx/>
                <a:latin typeface="+mj-lt"/>
              </a:rPr>
              <a:t>D. </a:t>
            </a:r>
            <a:r>
              <a:rPr lang="vi-VN" sz="3200" dirty="0">
                <a:solidFill>
                  <a:srgbClr val="393A68"/>
                </a:solidFill>
                <a:latin typeface="+mj-lt"/>
              </a:rPr>
              <a:t>Gợi lên cốt cách thanh cao, trong sáng của nhà thơ.</a:t>
            </a:r>
          </a:p>
        </p:txBody>
      </p:sp>
      <p:pic>
        <p:nvPicPr>
          <p:cNvPr id="8" name="Picture 7">
            <a:extLst>
              <a:ext uri="{FF2B5EF4-FFF2-40B4-BE49-F238E27FC236}">
                <a16:creationId xmlns="" xmlns:a16="http://schemas.microsoft.com/office/drawing/2014/main" id="{4065CAB8-1B2C-4EA8-8B65-59A66BB51F2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45817" y="3204847"/>
            <a:ext cx="805722" cy="708059"/>
          </a:xfrm>
          <a:prstGeom prst="rect">
            <a:avLst/>
          </a:prstGeom>
        </p:spPr>
      </p:pic>
      <p:pic>
        <p:nvPicPr>
          <p:cNvPr id="9" name="Picture 8">
            <a:extLst>
              <a:ext uri="{FF2B5EF4-FFF2-40B4-BE49-F238E27FC236}">
                <a16:creationId xmlns="" xmlns:a16="http://schemas.microsoft.com/office/drawing/2014/main" id="{D2920344-36E6-4158-BC2E-764F5C68CA2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82228" y="5215272"/>
            <a:ext cx="804536" cy="643628"/>
          </a:xfrm>
          <a:prstGeom prst="rect">
            <a:avLst/>
          </a:prstGeom>
        </p:spPr>
      </p:pic>
      <p:pic>
        <p:nvPicPr>
          <p:cNvPr id="10" name="Picture 9">
            <a:extLst>
              <a:ext uri="{FF2B5EF4-FFF2-40B4-BE49-F238E27FC236}">
                <a16:creationId xmlns="" xmlns:a16="http://schemas.microsoft.com/office/drawing/2014/main" id="{8BE27D65-9434-408B-94F7-8ED2C185C31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95618" y="5214150"/>
            <a:ext cx="804742" cy="707197"/>
          </a:xfrm>
          <a:prstGeom prst="rect">
            <a:avLst/>
          </a:prstGeom>
        </p:spPr>
      </p:pic>
      <p:pic>
        <p:nvPicPr>
          <p:cNvPr id="11" name="Picture 10">
            <a:extLst>
              <a:ext uri="{FF2B5EF4-FFF2-40B4-BE49-F238E27FC236}">
                <a16:creationId xmlns="" xmlns:a16="http://schemas.microsoft.com/office/drawing/2014/main" id="{ED70336A-945B-4DE3-B247-62B093C375E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91146" y="3204847"/>
            <a:ext cx="732592" cy="643793"/>
          </a:xfrm>
          <a:prstGeom prst="rect">
            <a:avLst/>
          </a:prstGeom>
        </p:spPr>
      </p:pic>
    </p:spTree>
    <p:extLst>
      <p:ext uri="{BB962C8B-B14F-4D97-AF65-F5344CB8AC3E}">
        <p14:creationId xmlns:p14="http://schemas.microsoft.com/office/powerpoint/2010/main" val="1986289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anim calcmode="lin" valueType="num">
                                      <p:cBhvr>
                                        <p:cTn id="28" dur="500" fill="hold"/>
                                        <p:tgtEl>
                                          <p:spTgt spid="7"/>
                                        </p:tgtEl>
                                        <p:attrNameLst>
                                          <p:attrName>ppt_x</p:attrName>
                                        </p:attrNameLst>
                                      </p:cBhvr>
                                      <p:tavLst>
                                        <p:tav tm="0">
                                          <p:val>
                                            <p:strVal val="#ppt_x"/>
                                          </p:val>
                                        </p:tav>
                                        <p:tav tm="100000">
                                          <p:val>
                                            <p:strVal val="#ppt_x"/>
                                          </p:val>
                                        </p:tav>
                                      </p:tavLst>
                                    </p:anim>
                                    <p:anim calcmode="lin" valueType="num">
                                      <p:cBhvr>
                                        <p:cTn id="2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4"/>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4"/>
                                        </p:tgtEl>
                                        <p:attrNameLst>
                                          <p:attrName>fillcolor</p:attrName>
                                        </p:attrNameLst>
                                      </p:cBhvr>
                                      <p:to>
                                        <a:srgbClr val="FFF2CC"/>
                                      </p:to>
                                    </p:animClr>
                                    <p:set>
                                      <p:cBhvr>
                                        <p:cTn id="35" dur="250" fill="hold"/>
                                        <p:tgtEl>
                                          <p:spTgt spid="4"/>
                                        </p:tgtEl>
                                        <p:attrNameLst>
                                          <p:attrName>fill.type</p:attrName>
                                        </p:attrNameLst>
                                      </p:cBhvr>
                                      <p:to>
                                        <p:strVal val="solid"/>
                                      </p:to>
                                    </p:set>
                                    <p:set>
                                      <p:cBhvr>
                                        <p:cTn id="36" dur="250" fill="hold"/>
                                        <p:tgtEl>
                                          <p:spTgt spid="4"/>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3"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8"/>
                                        </p:tgtEl>
                                        <p:attrNameLst>
                                          <p:attrName>style.visibility</p:attrName>
                                        </p:attrNameLst>
                                      </p:cBhvr>
                                      <p:to>
                                        <p:strVal val="visible"/>
                                      </p:to>
                                    </p:set>
                                    <p:anim calcmode="lin" valueType="num">
                                      <p:cBhvr>
                                        <p:cTn id="39" dur="250" fill="hold"/>
                                        <p:tgtEl>
                                          <p:spTgt spid="8"/>
                                        </p:tgtEl>
                                        <p:attrNameLst>
                                          <p:attrName>ppt_w</p:attrName>
                                        </p:attrNameLst>
                                      </p:cBhvr>
                                      <p:tavLst>
                                        <p:tav tm="0">
                                          <p:val>
                                            <p:strVal val="4*#ppt_w"/>
                                          </p:val>
                                        </p:tav>
                                        <p:tav tm="100000">
                                          <p:val>
                                            <p:strVal val="#ppt_w"/>
                                          </p:val>
                                        </p:tav>
                                      </p:tavLst>
                                    </p:anim>
                                    <p:anim calcmode="lin" valueType="num">
                                      <p:cBhvr>
                                        <p:cTn id="40" dur="250" fill="hold"/>
                                        <p:tgtEl>
                                          <p:spTgt spid="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Wrong Buzzer.wav"/>
                                        </p:tgtEl>
                                      </p:cMediaNode>
                                    </p:audio>
                                  </p:subTnLst>
                                </p:cTn>
                              </p:par>
                              <p:par>
                                <p:cTn id="41" presetID="1" presetClass="emph" presetSubtype="2" fill="hold" nodeType="withEffect">
                                  <p:stCondLst>
                                    <p:cond delay="1000"/>
                                  </p:stCondLst>
                                  <p:childTnLst>
                                    <p:animClr clrSpc="rgb" dir="cw">
                                      <p:cBhvr>
                                        <p:cTn id="42" dur="250" fill="hold"/>
                                        <p:tgtEl>
                                          <p:spTgt spid="4"/>
                                        </p:tgtEl>
                                        <p:attrNameLst>
                                          <p:attrName>fillcolor</p:attrName>
                                        </p:attrNameLst>
                                      </p:cBhvr>
                                      <p:to>
                                        <a:srgbClr val="FFFF00"/>
                                      </p:to>
                                    </p:animClr>
                                    <p:set>
                                      <p:cBhvr>
                                        <p:cTn id="43" dur="250" fill="hold"/>
                                        <p:tgtEl>
                                          <p:spTgt spid="4"/>
                                        </p:tgtEl>
                                        <p:attrNameLst>
                                          <p:attrName>fill.type</p:attrName>
                                        </p:attrNameLst>
                                      </p:cBhvr>
                                      <p:to>
                                        <p:strVal val="solid"/>
                                      </p:to>
                                    </p:set>
                                    <p:set>
                                      <p:cBhvr>
                                        <p:cTn id="44" dur="25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45" restart="whenNotActive" fill="hold" evtFilter="cancelBubble" nodeType="interactiveSeq">
                <p:stCondLst>
                  <p:cond evt="onClick" delay="0">
                    <p:tgtEl>
                      <p:spTgt spid="5"/>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5"/>
                                        </p:tgtEl>
                                        <p:attrNameLst>
                                          <p:attrName>fillcolor</p:attrName>
                                        </p:attrNameLst>
                                      </p:cBhvr>
                                      <p:to>
                                        <a:srgbClr val="FFF2CC"/>
                                      </p:to>
                                    </p:animClr>
                                    <p:set>
                                      <p:cBhvr>
                                        <p:cTn id="50" dur="250" fill="hold"/>
                                        <p:tgtEl>
                                          <p:spTgt spid="5"/>
                                        </p:tgtEl>
                                        <p:attrNameLst>
                                          <p:attrName>fill.type</p:attrName>
                                        </p:attrNameLst>
                                      </p:cBhvr>
                                      <p:to>
                                        <p:strVal val="solid"/>
                                      </p:to>
                                    </p:set>
                                    <p:set>
                                      <p:cBhvr>
                                        <p:cTn id="51" dur="250" fill="hold"/>
                                        <p:tgtEl>
                                          <p:spTgt spid="5"/>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3"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1"/>
                                        </p:tgtEl>
                                        <p:attrNameLst>
                                          <p:attrName>style.visibility</p:attrName>
                                        </p:attrNameLst>
                                      </p:cBhvr>
                                      <p:to>
                                        <p:strVal val="visible"/>
                                      </p:to>
                                    </p:set>
                                    <p:anim calcmode="lin" valueType="num">
                                      <p:cBhvr>
                                        <p:cTn id="54" dur="250" fill="hold"/>
                                        <p:tgtEl>
                                          <p:spTgt spid="11"/>
                                        </p:tgtEl>
                                        <p:attrNameLst>
                                          <p:attrName>ppt_w</p:attrName>
                                        </p:attrNameLst>
                                      </p:cBhvr>
                                      <p:tavLst>
                                        <p:tav tm="0">
                                          <p:val>
                                            <p:strVal val="4*#ppt_w"/>
                                          </p:val>
                                        </p:tav>
                                        <p:tav tm="100000">
                                          <p:val>
                                            <p:strVal val="#ppt_w"/>
                                          </p:val>
                                        </p:tav>
                                      </p:tavLst>
                                    </p:anim>
                                    <p:anim calcmode="lin" valueType="num">
                                      <p:cBhvr>
                                        <p:cTn id="55"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4" name="Wrong Buzzer.wav"/>
                                        </p:tgtEl>
                                      </p:cMediaNode>
                                    </p:audio>
                                  </p:subTnLst>
                                </p:cTn>
                              </p:par>
                              <p:par>
                                <p:cTn id="56" presetID="1" presetClass="emph" presetSubtype="2" fill="hold" nodeType="withEffect">
                                  <p:stCondLst>
                                    <p:cond delay="1000"/>
                                  </p:stCondLst>
                                  <p:childTnLst>
                                    <p:animClr clrSpc="rgb" dir="cw">
                                      <p:cBhvr>
                                        <p:cTn id="57" dur="250" fill="hold"/>
                                        <p:tgtEl>
                                          <p:spTgt spid="5"/>
                                        </p:tgtEl>
                                        <p:attrNameLst>
                                          <p:attrName>fillcolor</p:attrName>
                                        </p:attrNameLst>
                                      </p:cBhvr>
                                      <p:to>
                                        <a:srgbClr val="FFFF00"/>
                                      </p:to>
                                    </p:animClr>
                                    <p:set>
                                      <p:cBhvr>
                                        <p:cTn id="58" dur="250" fill="hold"/>
                                        <p:tgtEl>
                                          <p:spTgt spid="5"/>
                                        </p:tgtEl>
                                        <p:attrNameLst>
                                          <p:attrName>fill.type</p:attrName>
                                        </p:attrNameLst>
                                      </p:cBhvr>
                                      <p:to>
                                        <p:strVal val="solid"/>
                                      </p:to>
                                    </p:set>
                                    <p:set>
                                      <p:cBhvr>
                                        <p:cTn id="59" dur="25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6"/>
                                        </p:tgtEl>
                                        <p:attrNameLst>
                                          <p:attrName>fillcolor</p:attrName>
                                        </p:attrNameLst>
                                      </p:cBhvr>
                                      <p:to>
                                        <a:srgbClr val="FFF2CC"/>
                                      </p:to>
                                    </p:animClr>
                                    <p:set>
                                      <p:cBhvr>
                                        <p:cTn id="65" dur="250" fill="hold"/>
                                        <p:tgtEl>
                                          <p:spTgt spid="6"/>
                                        </p:tgtEl>
                                        <p:attrNameLst>
                                          <p:attrName>fill.type</p:attrName>
                                        </p:attrNameLst>
                                      </p:cBhvr>
                                      <p:to>
                                        <p:strVal val="solid"/>
                                      </p:to>
                                    </p:set>
                                    <p:set>
                                      <p:cBhvr>
                                        <p:cTn id="66" dur="250" fill="hold"/>
                                        <p:tgtEl>
                                          <p:spTgt spid="6"/>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3"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9"/>
                                        </p:tgtEl>
                                        <p:attrNameLst>
                                          <p:attrName>style.visibility</p:attrName>
                                        </p:attrNameLst>
                                      </p:cBhvr>
                                      <p:to>
                                        <p:strVal val="visible"/>
                                      </p:to>
                                    </p:set>
                                    <p:anim calcmode="lin" valueType="num">
                                      <p:cBhvr>
                                        <p:cTn id="69" dur="250" fill="hold"/>
                                        <p:tgtEl>
                                          <p:spTgt spid="9"/>
                                        </p:tgtEl>
                                        <p:attrNameLst>
                                          <p:attrName>ppt_w</p:attrName>
                                        </p:attrNameLst>
                                      </p:cBhvr>
                                      <p:tavLst>
                                        <p:tav tm="0">
                                          <p:val>
                                            <p:strVal val="4*#ppt_w"/>
                                          </p:val>
                                        </p:tav>
                                        <p:tav tm="100000">
                                          <p:val>
                                            <p:strVal val="#ppt_w"/>
                                          </p:val>
                                        </p:tav>
                                      </p:tavLst>
                                    </p:anim>
                                    <p:anim calcmode="lin" valueType="num">
                                      <p:cBhvr>
                                        <p:cTn id="70" dur="250" fill="hold"/>
                                        <p:tgtEl>
                                          <p:spTgt spid="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5" name="Check mark.wav"/>
                                        </p:tgtEl>
                                      </p:cMediaNode>
                                    </p:audio>
                                  </p:subTnLst>
                                </p:cTn>
                              </p:par>
                              <p:par>
                                <p:cTn id="71" presetID="1" presetClass="emph" presetSubtype="2" fill="hold" nodeType="withEffect">
                                  <p:stCondLst>
                                    <p:cond delay="1000"/>
                                  </p:stCondLst>
                                  <p:childTnLst>
                                    <p:animClr clrSpc="rgb" dir="cw">
                                      <p:cBhvr>
                                        <p:cTn id="72" dur="250" fill="hold"/>
                                        <p:tgtEl>
                                          <p:spTgt spid="6"/>
                                        </p:tgtEl>
                                        <p:attrNameLst>
                                          <p:attrName>fillcolor</p:attrName>
                                        </p:attrNameLst>
                                      </p:cBhvr>
                                      <p:to>
                                        <a:srgbClr val="00B050"/>
                                      </p:to>
                                    </p:animClr>
                                    <p:set>
                                      <p:cBhvr>
                                        <p:cTn id="73" dur="250" fill="hold"/>
                                        <p:tgtEl>
                                          <p:spTgt spid="6"/>
                                        </p:tgtEl>
                                        <p:attrNameLst>
                                          <p:attrName>fill.type</p:attrName>
                                        </p:attrNameLst>
                                      </p:cBhvr>
                                      <p:to>
                                        <p:strVal val="solid"/>
                                      </p:to>
                                    </p:set>
                                    <p:set>
                                      <p:cBhvr>
                                        <p:cTn id="74"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75" restart="whenNotActive" fill="hold" evtFilter="cancelBubble" nodeType="interactiveSeq">
                <p:stCondLst>
                  <p:cond evt="onClick" delay="0">
                    <p:tgtEl>
                      <p:spTgt spid="7"/>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7"/>
                                        </p:tgtEl>
                                        <p:attrNameLst>
                                          <p:attrName>fillcolor</p:attrName>
                                        </p:attrNameLst>
                                      </p:cBhvr>
                                      <p:to>
                                        <a:srgbClr val="FFF2CC"/>
                                      </p:to>
                                    </p:animClr>
                                    <p:set>
                                      <p:cBhvr>
                                        <p:cTn id="80" dur="250" fill="hold"/>
                                        <p:tgtEl>
                                          <p:spTgt spid="7"/>
                                        </p:tgtEl>
                                        <p:attrNameLst>
                                          <p:attrName>fill.type</p:attrName>
                                        </p:attrNameLst>
                                      </p:cBhvr>
                                      <p:to>
                                        <p:strVal val="solid"/>
                                      </p:to>
                                    </p:set>
                                    <p:set>
                                      <p:cBhvr>
                                        <p:cTn id="81" dur="250" fill="hold"/>
                                        <p:tgtEl>
                                          <p:spTgt spid="7"/>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3"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0"/>
                                        </p:tgtEl>
                                        <p:attrNameLst>
                                          <p:attrName>style.visibility</p:attrName>
                                        </p:attrNameLst>
                                      </p:cBhvr>
                                      <p:to>
                                        <p:strVal val="visible"/>
                                      </p:to>
                                    </p:set>
                                    <p:anim calcmode="lin" valueType="num">
                                      <p:cBhvr>
                                        <p:cTn id="84" dur="250" fill="hold"/>
                                        <p:tgtEl>
                                          <p:spTgt spid="10"/>
                                        </p:tgtEl>
                                        <p:attrNameLst>
                                          <p:attrName>ppt_w</p:attrName>
                                        </p:attrNameLst>
                                      </p:cBhvr>
                                      <p:tavLst>
                                        <p:tav tm="0">
                                          <p:val>
                                            <p:strVal val="4*#ppt_w"/>
                                          </p:val>
                                        </p:tav>
                                        <p:tav tm="100000">
                                          <p:val>
                                            <p:strVal val="#ppt_w"/>
                                          </p:val>
                                        </p:tav>
                                      </p:tavLst>
                                    </p:anim>
                                    <p:anim calcmode="lin" valueType="num">
                                      <p:cBhvr>
                                        <p:cTn id="8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4" name="Wrong Buzzer.wav"/>
                                        </p:tgtEl>
                                      </p:cMediaNode>
                                    </p:audio>
                                  </p:subTnLst>
                                </p:cTn>
                              </p:par>
                              <p:par>
                                <p:cTn id="86" presetID="1" presetClass="emph" presetSubtype="2" fill="hold" nodeType="withEffect">
                                  <p:stCondLst>
                                    <p:cond delay="1000"/>
                                  </p:stCondLst>
                                  <p:childTnLst>
                                    <p:animClr clrSpc="rgb" dir="cw">
                                      <p:cBhvr>
                                        <p:cTn id="87" dur="250" fill="hold"/>
                                        <p:tgtEl>
                                          <p:spTgt spid="7"/>
                                        </p:tgtEl>
                                        <p:attrNameLst>
                                          <p:attrName>fillcolor</p:attrName>
                                        </p:attrNameLst>
                                      </p:cBhvr>
                                      <p:to>
                                        <a:srgbClr val="FFFF00"/>
                                      </p:to>
                                    </p:animClr>
                                    <p:set>
                                      <p:cBhvr>
                                        <p:cTn id="88" dur="250" fill="hold"/>
                                        <p:tgtEl>
                                          <p:spTgt spid="7"/>
                                        </p:tgtEl>
                                        <p:attrNameLst>
                                          <p:attrName>fill.type</p:attrName>
                                        </p:attrNameLst>
                                      </p:cBhvr>
                                      <p:to>
                                        <p:strVal val="solid"/>
                                      </p:to>
                                    </p:set>
                                    <p:set>
                                      <p:cBhvr>
                                        <p:cTn id="89"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childTnLst>
        </p:cTn>
      </p:par>
    </p:tnLst>
    <p:bldLst>
      <p:bldP spid="3" grpId="0" animBg="1"/>
      <p:bldP spid="4" grpId="0" animBg="1"/>
      <p:bldP spid="5" grpId="0" animBg="1"/>
      <p:bldP spid="6" grpId="0" animBg="1"/>
      <p:bldP spid="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há» loáº¡i: Cá» Äáº¡i, Ná»¯ cÆ°á»ng, Quyá»n mÆ°u, HE Sá» chÆ°Æ¡ng: 290 chÆ°Æ¡ng (3 quâ¦ #romance #Romance #amreading #books #wattpad">
            <a:extLst>
              <a:ext uri="{FF2B5EF4-FFF2-40B4-BE49-F238E27FC236}">
                <a16:creationId xmlns="" xmlns:a16="http://schemas.microsoft.com/office/drawing/2014/main" id="{C00F4BD6-86F1-4287-9654-9FD482B9FC0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Snip Diagonal Corner Rectangle 3">
            <a:extLst>
              <a:ext uri="{FF2B5EF4-FFF2-40B4-BE49-F238E27FC236}">
                <a16:creationId xmlns="" xmlns:a16="http://schemas.microsoft.com/office/drawing/2014/main" id="{D77D8D30-4115-47A9-B125-89F437E05677}"/>
              </a:ext>
            </a:extLst>
          </p:cNvPr>
          <p:cNvSpPr/>
          <p:nvPr/>
        </p:nvSpPr>
        <p:spPr>
          <a:xfrm>
            <a:off x="832636" y="830480"/>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dirty="0">
                <a:solidFill>
                  <a:srgbClr val="FF0000"/>
                </a:solidFill>
                <a:latin typeface="+mj-lt"/>
              </a:rPr>
              <a:t>Vì sao tác giả lại miêu tả vẻ đẹp của Thuý Vân trước Thuý Kiều?</a:t>
            </a:r>
          </a:p>
        </p:txBody>
      </p:sp>
      <p:sp>
        <p:nvSpPr>
          <p:cNvPr id="4" name="Rectangle 3">
            <a:extLst>
              <a:ext uri="{FF2B5EF4-FFF2-40B4-BE49-F238E27FC236}">
                <a16:creationId xmlns="" xmlns:a16="http://schemas.microsoft.com/office/drawing/2014/main" id="{5D9CB196-DC00-46E8-81BA-3A77FA74F475}"/>
              </a:ext>
            </a:extLst>
          </p:cNvPr>
          <p:cNvSpPr/>
          <p:nvPr/>
        </p:nvSpPr>
        <p:spPr>
          <a:xfrm>
            <a:off x="1110220" y="2884103"/>
            <a:ext cx="4906798" cy="130150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latin typeface="Times New Roman" panose="02020603050405020304" pitchFamily="18" charset="0"/>
                <a:cs typeface="Times New Roman" panose="02020603050405020304" pitchFamily="18" charset="0"/>
              </a:rPr>
              <a:t>A. </a:t>
            </a:r>
            <a:r>
              <a:rPr lang="vi-VN" sz="2800" dirty="0">
                <a:solidFill>
                  <a:srgbClr val="393A68"/>
                </a:solidFill>
                <a:latin typeface="+mj-lt"/>
              </a:rPr>
              <a:t>Vì Thuý Vân là nhân vật phụ.</a:t>
            </a:r>
          </a:p>
        </p:txBody>
      </p:sp>
      <p:sp>
        <p:nvSpPr>
          <p:cNvPr id="5" name="Rectangle 4">
            <a:extLst>
              <a:ext uri="{FF2B5EF4-FFF2-40B4-BE49-F238E27FC236}">
                <a16:creationId xmlns="" xmlns:a16="http://schemas.microsoft.com/office/drawing/2014/main" id="{442C0619-E7E8-41F4-897A-60DD32CC6418}"/>
              </a:ext>
            </a:extLst>
          </p:cNvPr>
          <p:cNvSpPr/>
          <p:nvPr/>
        </p:nvSpPr>
        <p:spPr>
          <a:xfrm>
            <a:off x="6130615" y="2888292"/>
            <a:ext cx="4906798" cy="130150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2800" dirty="0">
                <a:solidFill>
                  <a:schemeClr val="tx1"/>
                </a:solidFill>
                <a:latin typeface="+mj-lt"/>
                <a:cs typeface="Times New Roman" panose="02020603050405020304" pitchFamily="18" charset="0"/>
              </a:rPr>
              <a:t>B. </a:t>
            </a:r>
            <a:r>
              <a:rPr lang="vi-VN" sz="2800" dirty="0">
                <a:solidFill>
                  <a:srgbClr val="393A68"/>
                </a:solidFill>
                <a:latin typeface="+mj-lt"/>
              </a:rPr>
              <a:t>Vì tác giả muốn làm nổi bật vẻ đẹp tuyệt thế của Kiều.</a:t>
            </a:r>
          </a:p>
        </p:txBody>
      </p:sp>
      <p:sp>
        <p:nvSpPr>
          <p:cNvPr id="6" name="Rectangle 5">
            <a:extLst>
              <a:ext uri="{FF2B5EF4-FFF2-40B4-BE49-F238E27FC236}">
                <a16:creationId xmlns="" xmlns:a16="http://schemas.microsoft.com/office/drawing/2014/main" id="{A515C0D2-D8A7-4457-AF6D-827C80529F2B}"/>
              </a:ext>
            </a:extLst>
          </p:cNvPr>
          <p:cNvSpPr/>
          <p:nvPr/>
        </p:nvSpPr>
        <p:spPr>
          <a:xfrm>
            <a:off x="1110220" y="4834904"/>
            <a:ext cx="4906798" cy="116960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kumimoji="0" lang="vi-VN" sz="2800" b="0" i="0" u="none" strike="noStrike" kern="1200" cap="none" spc="0" normalizeH="0" baseline="0" noProof="0" dirty="0">
                <a:ln>
                  <a:noFill/>
                </a:ln>
                <a:solidFill>
                  <a:schemeClr val="tx1"/>
                </a:solidFill>
                <a:effectLst/>
                <a:uLnTx/>
                <a:uFillTx/>
                <a:latin typeface="+mj-lt"/>
              </a:rPr>
              <a:t>C. </a:t>
            </a:r>
            <a:r>
              <a:rPr lang="vi-VN" sz="2800" dirty="0">
                <a:solidFill>
                  <a:srgbClr val="393A68"/>
                </a:solidFill>
                <a:latin typeface="+mj-lt"/>
              </a:rPr>
              <a:t>Vì Thuý Vân không đẹp bằng Thuý Kiều.</a:t>
            </a:r>
          </a:p>
        </p:txBody>
      </p:sp>
      <p:sp>
        <p:nvSpPr>
          <p:cNvPr id="7" name="Rectangle 6">
            <a:extLst>
              <a:ext uri="{FF2B5EF4-FFF2-40B4-BE49-F238E27FC236}">
                <a16:creationId xmlns="" xmlns:a16="http://schemas.microsoft.com/office/drawing/2014/main" id="{2D791C6E-4600-4008-997A-8D8C79C689C6}"/>
              </a:ext>
            </a:extLst>
          </p:cNvPr>
          <p:cNvSpPr/>
          <p:nvPr/>
        </p:nvSpPr>
        <p:spPr>
          <a:xfrm>
            <a:off x="6130615" y="4839093"/>
            <a:ext cx="4906798" cy="116960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kumimoji="0" lang="vi-VN" sz="2800" b="0" i="0" u="none" strike="noStrike" kern="1200" cap="none" spc="0" normalizeH="0" baseline="0" noProof="0" dirty="0">
                <a:ln>
                  <a:noFill/>
                </a:ln>
                <a:solidFill>
                  <a:schemeClr val="tx1"/>
                </a:solidFill>
                <a:effectLst/>
                <a:uLnTx/>
                <a:uFillTx/>
                <a:latin typeface="+mj-lt"/>
              </a:rPr>
              <a:t>D. </a:t>
            </a:r>
            <a:r>
              <a:rPr lang="vi-VN" sz="2800" dirty="0">
                <a:solidFill>
                  <a:srgbClr val="393A68"/>
                </a:solidFill>
                <a:latin typeface="+mj-lt"/>
              </a:rPr>
              <a:t>Vì tác giả thích vẻ đẹp tròn đầy nhân hậu êm đềm của Vân.</a:t>
            </a:r>
          </a:p>
        </p:txBody>
      </p:sp>
      <p:pic>
        <p:nvPicPr>
          <p:cNvPr id="8" name="Picture 7">
            <a:extLst>
              <a:ext uri="{FF2B5EF4-FFF2-40B4-BE49-F238E27FC236}">
                <a16:creationId xmlns="" xmlns:a16="http://schemas.microsoft.com/office/drawing/2014/main" id="{AE65B977-FECD-4C9A-99B0-F2CFA740202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09744" y="3280961"/>
            <a:ext cx="805722" cy="708059"/>
          </a:xfrm>
          <a:prstGeom prst="rect">
            <a:avLst/>
          </a:prstGeom>
        </p:spPr>
      </p:pic>
      <p:pic>
        <p:nvPicPr>
          <p:cNvPr id="9" name="Picture 8">
            <a:extLst>
              <a:ext uri="{FF2B5EF4-FFF2-40B4-BE49-F238E27FC236}">
                <a16:creationId xmlns="" xmlns:a16="http://schemas.microsoft.com/office/drawing/2014/main" id="{06A51C55-BC18-4BE0-B123-943EB6690E20}"/>
              </a:ext>
            </a:extLst>
          </p:cNvPr>
          <p:cNvPicPr>
            <a:picLocks noChangeAspect="1"/>
          </p:cNvPicPr>
          <p:nvPr/>
        </p:nvPicPr>
        <p:blipFill rotWithShape="1">
          <a:blip r:embed="rId8"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12482" y="5018873"/>
            <a:ext cx="804536" cy="704088"/>
          </a:xfrm>
          <a:prstGeom prst="rect">
            <a:avLst/>
          </a:prstGeom>
        </p:spPr>
      </p:pic>
      <p:pic>
        <p:nvPicPr>
          <p:cNvPr id="10" name="Picture 9">
            <a:extLst>
              <a:ext uri="{FF2B5EF4-FFF2-40B4-BE49-F238E27FC236}">
                <a16:creationId xmlns="" xmlns:a16="http://schemas.microsoft.com/office/drawing/2014/main" id="{312234E8-6E22-4873-B547-0A75A761CEC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32671" y="5030470"/>
            <a:ext cx="804742" cy="707197"/>
          </a:xfrm>
          <a:prstGeom prst="rect">
            <a:avLst/>
          </a:prstGeom>
        </p:spPr>
      </p:pic>
      <p:pic>
        <p:nvPicPr>
          <p:cNvPr id="11" name="Picture 10">
            <a:extLst>
              <a:ext uri="{FF2B5EF4-FFF2-40B4-BE49-F238E27FC236}">
                <a16:creationId xmlns="" xmlns:a16="http://schemas.microsoft.com/office/drawing/2014/main" id="{3665F98F-77E4-4388-9B0E-16663CBB2A7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232671" y="3265557"/>
            <a:ext cx="804742" cy="643793"/>
          </a:xfrm>
          <a:prstGeom prst="rect">
            <a:avLst/>
          </a:prstGeom>
        </p:spPr>
      </p:pic>
    </p:spTree>
    <p:extLst>
      <p:ext uri="{BB962C8B-B14F-4D97-AF65-F5344CB8AC3E}">
        <p14:creationId xmlns:p14="http://schemas.microsoft.com/office/powerpoint/2010/main" val="1300258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anim calcmode="lin" valueType="num">
                                      <p:cBhvr>
                                        <p:cTn id="28" dur="500" fill="hold"/>
                                        <p:tgtEl>
                                          <p:spTgt spid="7"/>
                                        </p:tgtEl>
                                        <p:attrNameLst>
                                          <p:attrName>ppt_x</p:attrName>
                                        </p:attrNameLst>
                                      </p:cBhvr>
                                      <p:tavLst>
                                        <p:tav tm="0">
                                          <p:val>
                                            <p:strVal val="#ppt_x"/>
                                          </p:val>
                                        </p:tav>
                                        <p:tav tm="100000">
                                          <p:val>
                                            <p:strVal val="#ppt_x"/>
                                          </p:val>
                                        </p:tav>
                                      </p:tavLst>
                                    </p:anim>
                                    <p:anim calcmode="lin" valueType="num">
                                      <p:cBhvr>
                                        <p:cTn id="2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4"/>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4"/>
                                        </p:tgtEl>
                                        <p:attrNameLst>
                                          <p:attrName>fillcolor</p:attrName>
                                        </p:attrNameLst>
                                      </p:cBhvr>
                                      <p:to>
                                        <a:srgbClr val="FFF2CC"/>
                                      </p:to>
                                    </p:animClr>
                                    <p:set>
                                      <p:cBhvr>
                                        <p:cTn id="35" dur="250" fill="hold"/>
                                        <p:tgtEl>
                                          <p:spTgt spid="4"/>
                                        </p:tgtEl>
                                        <p:attrNameLst>
                                          <p:attrName>fill.type</p:attrName>
                                        </p:attrNameLst>
                                      </p:cBhvr>
                                      <p:to>
                                        <p:strVal val="solid"/>
                                      </p:to>
                                    </p:set>
                                    <p:set>
                                      <p:cBhvr>
                                        <p:cTn id="36" dur="250" fill="hold"/>
                                        <p:tgtEl>
                                          <p:spTgt spid="4"/>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3"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8"/>
                                        </p:tgtEl>
                                        <p:attrNameLst>
                                          <p:attrName>style.visibility</p:attrName>
                                        </p:attrNameLst>
                                      </p:cBhvr>
                                      <p:to>
                                        <p:strVal val="visible"/>
                                      </p:to>
                                    </p:set>
                                    <p:anim calcmode="lin" valueType="num">
                                      <p:cBhvr>
                                        <p:cTn id="39" dur="250" fill="hold"/>
                                        <p:tgtEl>
                                          <p:spTgt spid="8"/>
                                        </p:tgtEl>
                                        <p:attrNameLst>
                                          <p:attrName>ppt_w</p:attrName>
                                        </p:attrNameLst>
                                      </p:cBhvr>
                                      <p:tavLst>
                                        <p:tav tm="0">
                                          <p:val>
                                            <p:strVal val="4*#ppt_w"/>
                                          </p:val>
                                        </p:tav>
                                        <p:tav tm="100000">
                                          <p:val>
                                            <p:strVal val="#ppt_w"/>
                                          </p:val>
                                        </p:tav>
                                      </p:tavLst>
                                    </p:anim>
                                    <p:anim calcmode="lin" valueType="num">
                                      <p:cBhvr>
                                        <p:cTn id="40" dur="250" fill="hold"/>
                                        <p:tgtEl>
                                          <p:spTgt spid="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Wrong Buzzer.wav"/>
                                        </p:tgtEl>
                                      </p:cMediaNode>
                                    </p:audio>
                                  </p:subTnLst>
                                </p:cTn>
                              </p:par>
                              <p:par>
                                <p:cTn id="41" presetID="1" presetClass="emph" presetSubtype="2" fill="hold" nodeType="withEffect">
                                  <p:stCondLst>
                                    <p:cond delay="1000"/>
                                  </p:stCondLst>
                                  <p:childTnLst>
                                    <p:animClr clrSpc="rgb" dir="cw">
                                      <p:cBhvr>
                                        <p:cTn id="42" dur="250" fill="hold"/>
                                        <p:tgtEl>
                                          <p:spTgt spid="4"/>
                                        </p:tgtEl>
                                        <p:attrNameLst>
                                          <p:attrName>fillcolor</p:attrName>
                                        </p:attrNameLst>
                                      </p:cBhvr>
                                      <p:to>
                                        <a:srgbClr val="FFFF00"/>
                                      </p:to>
                                    </p:animClr>
                                    <p:set>
                                      <p:cBhvr>
                                        <p:cTn id="43" dur="250" fill="hold"/>
                                        <p:tgtEl>
                                          <p:spTgt spid="4"/>
                                        </p:tgtEl>
                                        <p:attrNameLst>
                                          <p:attrName>fill.type</p:attrName>
                                        </p:attrNameLst>
                                      </p:cBhvr>
                                      <p:to>
                                        <p:strVal val="solid"/>
                                      </p:to>
                                    </p:set>
                                    <p:set>
                                      <p:cBhvr>
                                        <p:cTn id="44" dur="25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45" restart="whenNotActive" fill="hold" evtFilter="cancelBubble" nodeType="interactiveSeq">
                <p:stCondLst>
                  <p:cond evt="onClick" delay="0">
                    <p:tgtEl>
                      <p:spTgt spid="5"/>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5"/>
                                        </p:tgtEl>
                                        <p:attrNameLst>
                                          <p:attrName>fillcolor</p:attrName>
                                        </p:attrNameLst>
                                      </p:cBhvr>
                                      <p:to>
                                        <a:srgbClr val="FFF2CC"/>
                                      </p:to>
                                    </p:animClr>
                                    <p:set>
                                      <p:cBhvr>
                                        <p:cTn id="50" dur="250" fill="hold"/>
                                        <p:tgtEl>
                                          <p:spTgt spid="5"/>
                                        </p:tgtEl>
                                        <p:attrNameLst>
                                          <p:attrName>fill.type</p:attrName>
                                        </p:attrNameLst>
                                      </p:cBhvr>
                                      <p:to>
                                        <p:strVal val="solid"/>
                                      </p:to>
                                    </p:set>
                                    <p:set>
                                      <p:cBhvr>
                                        <p:cTn id="51" dur="250" fill="hold"/>
                                        <p:tgtEl>
                                          <p:spTgt spid="5"/>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3"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1"/>
                                        </p:tgtEl>
                                        <p:attrNameLst>
                                          <p:attrName>style.visibility</p:attrName>
                                        </p:attrNameLst>
                                      </p:cBhvr>
                                      <p:to>
                                        <p:strVal val="visible"/>
                                      </p:to>
                                    </p:set>
                                    <p:anim calcmode="lin" valueType="num">
                                      <p:cBhvr>
                                        <p:cTn id="54" dur="250" fill="hold"/>
                                        <p:tgtEl>
                                          <p:spTgt spid="11"/>
                                        </p:tgtEl>
                                        <p:attrNameLst>
                                          <p:attrName>ppt_w</p:attrName>
                                        </p:attrNameLst>
                                      </p:cBhvr>
                                      <p:tavLst>
                                        <p:tav tm="0">
                                          <p:val>
                                            <p:strVal val="4*#ppt_w"/>
                                          </p:val>
                                        </p:tav>
                                        <p:tav tm="100000">
                                          <p:val>
                                            <p:strVal val="#ppt_w"/>
                                          </p:val>
                                        </p:tav>
                                      </p:tavLst>
                                    </p:anim>
                                    <p:anim calcmode="lin" valueType="num">
                                      <p:cBhvr>
                                        <p:cTn id="55"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5" name="Check mark.wav"/>
                                        </p:tgtEl>
                                      </p:cMediaNode>
                                    </p:audio>
                                  </p:subTnLst>
                                </p:cTn>
                              </p:par>
                              <p:par>
                                <p:cTn id="56" presetID="1" presetClass="emph" presetSubtype="2" fill="hold" nodeType="withEffect">
                                  <p:stCondLst>
                                    <p:cond delay="1000"/>
                                  </p:stCondLst>
                                  <p:childTnLst>
                                    <p:animClr clrSpc="rgb" dir="cw">
                                      <p:cBhvr>
                                        <p:cTn id="57" dur="250" fill="hold"/>
                                        <p:tgtEl>
                                          <p:spTgt spid="5"/>
                                        </p:tgtEl>
                                        <p:attrNameLst>
                                          <p:attrName>fillcolor</p:attrName>
                                        </p:attrNameLst>
                                      </p:cBhvr>
                                      <p:to>
                                        <a:srgbClr val="00B050"/>
                                      </p:to>
                                    </p:animClr>
                                    <p:set>
                                      <p:cBhvr>
                                        <p:cTn id="58" dur="250" fill="hold"/>
                                        <p:tgtEl>
                                          <p:spTgt spid="5"/>
                                        </p:tgtEl>
                                        <p:attrNameLst>
                                          <p:attrName>fill.type</p:attrName>
                                        </p:attrNameLst>
                                      </p:cBhvr>
                                      <p:to>
                                        <p:strVal val="solid"/>
                                      </p:to>
                                    </p:set>
                                    <p:set>
                                      <p:cBhvr>
                                        <p:cTn id="59" dur="25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6"/>
                                        </p:tgtEl>
                                        <p:attrNameLst>
                                          <p:attrName>fillcolor</p:attrName>
                                        </p:attrNameLst>
                                      </p:cBhvr>
                                      <p:to>
                                        <a:srgbClr val="FFF2CC"/>
                                      </p:to>
                                    </p:animClr>
                                    <p:set>
                                      <p:cBhvr>
                                        <p:cTn id="65" dur="250" fill="hold"/>
                                        <p:tgtEl>
                                          <p:spTgt spid="6"/>
                                        </p:tgtEl>
                                        <p:attrNameLst>
                                          <p:attrName>fill.type</p:attrName>
                                        </p:attrNameLst>
                                      </p:cBhvr>
                                      <p:to>
                                        <p:strVal val="solid"/>
                                      </p:to>
                                    </p:set>
                                    <p:set>
                                      <p:cBhvr>
                                        <p:cTn id="66" dur="250" fill="hold"/>
                                        <p:tgtEl>
                                          <p:spTgt spid="6"/>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3"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9"/>
                                        </p:tgtEl>
                                        <p:attrNameLst>
                                          <p:attrName>style.visibility</p:attrName>
                                        </p:attrNameLst>
                                      </p:cBhvr>
                                      <p:to>
                                        <p:strVal val="visible"/>
                                      </p:to>
                                    </p:set>
                                    <p:anim calcmode="lin" valueType="num">
                                      <p:cBhvr>
                                        <p:cTn id="69" dur="250" fill="hold"/>
                                        <p:tgtEl>
                                          <p:spTgt spid="9"/>
                                        </p:tgtEl>
                                        <p:attrNameLst>
                                          <p:attrName>ppt_w</p:attrName>
                                        </p:attrNameLst>
                                      </p:cBhvr>
                                      <p:tavLst>
                                        <p:tav tm="0">
                                          <p:val>
                                            <p:strVal val="4*#ppt_w"/>
                                          </p:val>
                                        </p:tav>
                                        <p:tav tm="100000">
                                          <p:val>
                                            <p:strVal val="#ppt_w"/>
                                          </p:val>
                                        </p:tav>
                                      </p:tavLst>
                                    </p:anim>
                                    <p:anim calcmode="lin" valueType="num">
                                      <p:cBhvr>
                                        <p:cTn id="70" dur="250" fill="hold"/>
                                        <p:tgtEl>
                                          <p:spTgt spid="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4" name="Wrong Buzzer.wav"/>
                                        </p:tgtEl>
                                      </p:cMediaNode>
                                    </p:audio>
                                  </p:subTnLst>
                                </p:cTn>
                              </p:par>
                              <p:par>
                                <p:cTn id="71" presetID="1" presetClass="emph" presetSubtype="2" fill="hold" nodeType="withEffect">
                                  <p:stCondLst>
                                    <p:cond delay="1000"/>
                                  </p:stCondLst>
                                  <p:childTnLst>
                                    <p:animClr clrSpc="rgb" dir="cw">
                                      <p:cBhvr>
                                        <p:cTn id="72" dur="250" fill="hold"/>
                                        <p:tgtEl>
                                          <p:spTgt spid="6"/>
                                        </p:tgtEl>
                                        <p:attrNameLst>
                                          <p:attrName>fillcolor</p:attrName>
                                        </p:attrNameLst>
                                      </p:cBhvr>
                                      <p:to>
                                        <a:srgbClr val="FFFF00"/>
                                      </p:to>
                                    </p:animClr>
                                    <p:set>
                                      <p:cBhvr>
                                        <p:cTn id="73" dur="250" fill="hold"/>
                                        <p:tgtEl>
                                          <p:spTgt spid="6"/>
                                        </p:tgtEl>
                                        <p:attrNameLst>
                                          <p:attrName>fill.type</p:attrName>
                                        </p:attrNameLst>
                                      </p:cBhvr>
                                      <p:to>
                                        <p:strVal val="solid"/>
                                      </p:to>
                                    </p:set>
                                    <p:set>
                                      <p:cBhvr>
                                        <p:cTn id="74"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75" restart="whenNotActive" fill="hold" evtFilter="cancelBubble" nodeType="interactiveSeq">
                <p:stCondLst>
                  <p:cond evt="onClick" delay="0">
                    <p:tgtEl>
                      <p:spTgt spid="7"/>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7"/>
                                        </p:tgtEl>
                                        <p:attrNameLst>
                                          <p:attrName>fillcolor</p:attrName>
                                        </p:attrNameLst>
                                      </p:cBhvr>
                                      <p:to>
                                        <a:srgbClr val="FFF2CC"/>
                                      </p:to>
                                    </p:animClr>
                                    <p:set>
                                      <p:cBhvr>
                                        <p:cTn id="80" dur="250" fill="hold"/>
                                        <p:tgtEl>
                                          <p:spTgt spid="7"/>
                                        </p:tgtEl>
                                        <p:attrNameLst>
                                          <p:attrName>fill.type</p:attrName>
                                        </p:attrNameLst>
                                      </p:cBhvr>
                                      <p:to>
                                        <p:strVal val="solid"/>
                                      </p:to>
                                    </p:set>
                                    <p:set>
                                      <p:cBhvr>
                                        <p:cTn id="81" dur="250" fill="hold"/>
                                        <p:tgtEl>
                                          <p:spTgt spid="7"/>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3"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0"/>
                                        </p:tgtEl>
                                        <p:attrNameLst>
                                          <p:attrName>style.visibility</p:attrName>
                                        </p:attrNameLst>
                                      </p:cBhvr>
                                      <p:to>
                                        <p:strVal val="visible"/>
                                      </p:to>
                                    </p:set>
                                    <p:anim calcmode="lin" valueType="num">
                                      <p:cBhvr>
                                        <p:cTn id="84" dur="250" fill="hold"/>
                                        <p:tgtEl>
                                          <p:spTgt spid="10"/>
                                        </p:tgtEl>
                                        <p:attrNameLst>
                                          <p:attrName>ppt_w</p:attrName>
                                        </p:attrNameLst>
                                      </p:cBhvr>
                                      <p:tavLst>
                                        <p:tav tm="0">
                                          <p:val>
                                            <p:strVal val="4*#ppt_w"/>
                                          </p:val>
                                        </p:tav>
                                        <p:tav tm="100000">
                                          <p:val>
                                            <p:strVal val="#ppt_w"/>
                                          </p:val>
                                        </p:tav>
                                      </p:tavLst>
                                    </p:anim>
                                    <p:anim calcmode="lin" valueType="num">
                                      <p:cBhvr>
                                        <p:cTn id="8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4" name="Wrong Buzzer.wav"/>
                                        </p:tgtEl>
                                      </p:cMediaNode>
                                    </p:audio>
                                  </p:subTnLst>
                                </p:cTn>
                              </p:par>
                              <p:par>
                                <p:cTn id="86" presetID="1" presetClass="emph" presetSubtype="2" fill="hold" nodeType="withEffect">
                                  <p:stCondLst>
                                    <p:cond delay="1000"/>
                                  </p:stCondLst>
                                  <p:childTnLst>
                                    <p:animClr clrSpc="rgb" dir="cw">
                                      <p:cBhvr>
                                        <p:cTn id="87" dur="250" fill="hold"/>
                                        <p:tgtEl>
                                          <p:spTgt spid="7"/>
                                        </p:tgtEl>
                                        <p:attrNameLst>
                                          <p:attrName>fillcolor</p:attrName>
                                        </p:attrNameLst>
                                      </p:cBhvr>
                                      <p:to>
                                        <a:srgbClr val="FFFF00"/>
                                      </p:to>
                                    </p:animClr>
                                    <p:set>
                                      <p:cBhvr>
                                        <p:cTn id="88" dur="250" fill="hold"/>
                                        <p:tgtEl>
                                          <p:spTgt spid="7"/>
                                        </p:tgtEl>
                                        <p:attrNameLst>
                                          <p:attrName>fill.type</p:attrName>
                                        </p:attrNameLst>
                                      </p:cBhvr>
                                      <p:to>
                                        <p:strVal val="solid"/>
                                      </p:to>
                                    </p:set>
                                    <p:set>
                                      <p:cBhvr>
                                        <p:cTn id="89"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childTnLst>
        </p:cTn>
      </p:par>
    </p:tnLst>
    <p:bldLst>
      <p:bldP spid="3" grpId="0" animBg="1"/>
      <p:bldP spid="4" grpId="0" animBg="1"/>
      <p:bldP spid="5" grpId="0" animBg="1"/>
      <p:bldP spid="6" grpId="0" animBg="1"/>
      <p:bldP spid="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há» loáº¡i: Cá» Äáº¡i, Ná»¯ cÆ°á»ng, Quyá»n mÆ°u, HE Sá» chÆ°Æ¡ng: 290 chÆ°Æ¡ng (3 quâ¦ #romance #Romance #amreading #books #wattpad">
            <a:extLst>
              <a:ext uri="{FF2B5EF4-FFF2-40B4-BE49-F238E27FC236}">
                <a16:creationId xmlns="" xmlns:a16="http://schemas.microsoft.com/office/drawing/2014/main" id="{C00F4BD6-86F1-4287-9654-9FD482B9FC0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Snip Diagonal Corner Rectangle 3">
            <a:extLst>
              <a:ext uri="{FF2B5EF4-FFF2-40B4-BE49-F238E27FC236}">
                <a16:creationId xmlns="" xmlns:a16="http://schemas.microsoft.com/office/drawing/2014/main" id="{D77D8D30-4115-47A9-B125-89F437E05677}"/>
              </a:ext>
            </a:extLst>
          </p:cNvPr>
          <p:cNvSpPr/>
          <p:nvPr/>
        </p:nvSpPr>
        <p:spPr>
          <a:xfrm>
            <a:off x="832636" y="830480"/>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dirty="0">
                <a:solidFill>
                  <a:srgbClr val="FF0000"/>
                </a:solidFill>
                <a:latin typeface="+mj-lt"/>
              </a:rPr>
              <a:t>Hai chữ “trang trọng ” ở câu thơ miêu tả vẻ đẹp của Thuý Vân có ý nghĩa gì ?</a:t>
            </a:r>
          </a:p>
        </p:txBody>
      </p:sp>
      <p:sp>
        <p:nvSpPr>
          <p:cNvPr id="4" name="Rectangle 3">
            <a:extLst>
              <a:ext uri="{FF2B5EF4-FFF2-40B4-BE49-F238E27FC236}">
                <a16:creationId xmlns="" xmlns:a16="http://schemas.microsoft.com/office/drawing/2014/main" id="{5D9CB196-DC00-46E8-81BA-3A77FA74F475}"/>
              </a:ext>
            </a:extLst>
          </p:cNvPr>
          <p:cNvSpPr/>
          <p:nvPr/>
        </p:nvSpPr>
        <p:spPr>
          <a:xfrm>
            <a:off x="1110220" y="2884103"/>
            <a:ext cx="4906798" cy="130150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latin typeface="Times New Roman" panose="02020603050405020304" pitchFamily="18" charset="0"/>
                <a:cs typeface="Times New Roman" panose="02020603050405020304" pitchFamily="18" charset="0"/>
              </a:rPr>
              <a:t>A. </a:t>
            </a:r>
            <a:r>
              <a:rPr lang="vi-VN" sz="2800" dirty="0">
                <a:solidFill>
                  <a:srgbClr val="393A68"/>
                </a:solidFill>
                <a:latin typeface="Times New Roman" panose="02020603050405020304" pitchFamily="18" charset="0"/>
                <a:cs typeface="Times New Roman" panose="02020603050405020304" pitchFamily="18" charset="0"/>
              </a:rPr>
              <a:t>Nói lên sự giàu sang trọng của Thuý Vân.</a:t>
            </a:r>
          </a:p>
        </p:txBody>
      </p:sp>
      <p:sp>
        <p:nvSpPr>
          <p:cNvPr id="5" name="Rectangle 4">
            <a:extLst>
              <a:ext uri="{FF2B5EF4-FFF2-40B4-BE49-F238E27FC236}">
                <a16:creationId xmlns="" xmlns:a16="http://schemas.microsoft.com/office/drawing/2014/main" id="{442C0619-E7E8-41F4-897A-60DD32CC6418}"/>
              </a:ext>
            </a:extLst>
          </p:cNvPr>
          <p:cNvSpPr/>
          <p:nvPr/>
        </p:nvSpPr>
        <p:spPr>
          <a:xfrm>
            <a:off x="6130615" y="2888292"/>
            <a:ext cx="4906798" cy="130150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2800" dirty="0">
                <a:solidFill>
                  <a:schemeClr val="tx1"/>
                </a:solidFill>
                <a:latin typeface="Times New Roman" panose="02020603050405020304" pitchFamily="18" charset="0"/>
                <a:cs typeface="Times New Roman" panose="02020603050405020304" pitchFamily="18" charset="0"/>
              </a:rPr>
              <a:t>B. </a:t>
            </a:r>
            <a:r>
              <a:rPr lang="vi-VN" sz="2800" dirty="0">
                <a:solidFill>
                  <a:srgbClr val="393A68"/>
                </a:solidFill>
                <a:latin typeface="Times New Roman" panose="02020603050405020304" pitchFamily="18" charset="0"/>
                <a:cs typeface="Times New Roman" panose="02020603050405020304" pitchFamily="18" charset="0"/>
              </a:rPr>
              <a:t>Thể hiện vẻ đẹp cao sang, quý phái của Thuý Vân.</a:t>
            </a:r>
          </a:p>
        </p:txBody>
      </p:sp>
      <p:sp>
        <p:nvSpPr>
          <p:cNvPr id="6" name="Rectangle 5">
            <a:extLst>
              <a:ext uri="{FF2B5EF4-FFF2-40B4-BE49-F238E27FC236}">
                <a16:creationId xmlns="" xmlns:a16="http://schemas.microsoft.com/office/drawing/2014/main" id="{A515C0D2-D8A7-4457-AF6D-827C80529F2B}"/>
              </a:ext>
            </a:extLst>
          </p:cNvPr>
          <p:cNvSpPr/>
          <p:nvPr/>
        </p:nvSpPr>
        <p:spPr>
          <a:xfrm>
            <a:off x="1110220" y="4834904"/>
            <a:ext cx="4906798" cy="116960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kumimoji="0" lang="vi-VN" sz="28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C. </a:t>
            </a:r>
            <a:r>
              <a:rPr lang="vi-VN" sz="2800" dirty="0">
                <a:solidFill>
                  <a:srgbClr val="393A68"/>
                </a:solidFill>
                <a:latin typeface="Times New Roman" panose="02020603050405020304" pitchFamily="18" charset="0"/>
                <a:cs typeface="Times New Roman" panose="02020603050405020304" pitchFamily="18" charset="0"/>
              </a:rPr>
              <a:t>Thể hiện vẻ đẹp hài hoà, êm đềm của Thuý Vân.</a:t>
            </a:r>
          </a:p>
        </p:txBody>
      </p:sp>
      <p:sp>
        <p:nvSpPr>
          <p:cNvPr id="7" name="Rectangle 6">
            <a:extLst>
              <a:ext uri="{FF2B5EF4-FFF2-40B4-BE49-F238E27FC236}">
                <a16:creationId xmlns="" xmlns:a16="http://schemas.microsoft.com/office/drawing/2014/main" id="{2D791C6E-4600-4008-997A-8D8C79C689C6}"/>
              </a:ext>
            </a:extLst>
          </p:cNvPr>
          <p:cNvSpPr/>
          <p:nvPr/>
        </p:nvSpPr>
        <p:spPr>
          <a:xfrm>
            <a:off x="6130615" y="4839093"/>
            <a:ext cx="4906798" cy="116960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vi-VN" sz="28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D. </a:t>
            </a:r>
            <a:r>
              <a:rPr lang="vi-VN" sz="2800" dirty="0">
                <a:solidFill>
                  <a:srgbClr val="393A68"/>
                </a:solidFill>
                <a:latin typeface="Times New Roman" panose="02020603050405020304" pitchFamily="18" charset="0"/>
                <a:cs typeface="Times New Roman" panose="02020603050405020304" pitchFamily="18" charset="0"/>
              </a:rPr>
              <a:t>Thể hiện vẻ đẹp tao nhã, dịu dàng của Thuý Vân.</a:t>
            </a:r>
          </a:p>
        </p:txBody>
      </p:sp>
      <p:pic>
        <p:nvPicPr>
          <p:cNvPr id="8" name="Picture 7">
            <a:extLst>
              <a:ext uri="{FF2B5EF4-FFF2-40B4-BE49-F238E27FC236}">
                <a16:creationId xmlns="" xmlns:a16="http://schemas.microsoft.com/office/drawing/2014/main" id="{AE65B977-FECD-4C9A-99B0-F2CFA740202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09744" y="3280961"/>
            <a:ext cx="805722" cy="708059"/>
          </a:xfrm>
          <a:prstGeom prst="rect">
            <a:avLst/>
          </a:prstGeom>
        </p:spPr>
      </p:pic>
      <p:pic>
        <p:nvPicPr>
          <p:cNvPr id="9" name="Picture 8">
            <a:extLst>
              <a:ext uri="{FF2B5EF4-FFF2-40B4-BE49-F238E27FC236}">
                <a16:creationId xmlns="" xmlns:a16="http://schemas.microsoft.com/office/drawing/2014/main" id="{06A51C55-BC18-4BE0-B123-943EB6690E20}"/>
              </a:ext>
            </a:extLst>
          </p:cNvPr>
          <p:cNvPicPr>
            <a:picLocks noChangeAspect="1"/>
          </p:cNvPicPr>
          <p:nvPr/>
        </p:nvPicPr>
        <p:blipFill rotWithShape="1">
          <a:blip r:embed="rId8"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12482" y="5018873"/>
            <a:ext cx="804536" cy="704088"/>
          </a:xfrm>
          <a:prstGeom prst="rect">
            <a:avLst/>
          </a:prstGeom>
        </p:spPr>
      </p:pic>
      <p:pic>
        <p:nvPicPr>
          <p:cNvPr id="10" name="Picture 9">
            <a:extLst>
              <a:ext uri="{FF2B5EF4-FFF2-40B4-BE49-F238E27FC236}">
                <a16:creationId xmlns="" xmlns:a16="http://schemas.microsoft.com/office/drawing/2014/main" id="{312234E8-6E22-4873-B547-0A75A761CEC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32671" y="5030470"/>
            <a:ext cx="804742" cy="707197"/>
          </a:xfrm>
          <a:prstGeom prst="rect">
            <a:avLst/>
          </a:prstGeom>
        </p:spPr>
      </p:pic>
      <p:pic>
        <p:nvPicPr>
          <p:cNvPr id="11" name="Picture 10">
            <a:extLst>
              <a:ext uri="{FF2B5EF4-FFF2-40B4-BE49-F238E27FC236}">
                <a16:creationId xmlns="" xmlns:a16="http://schemas.microsoft.com/office/drawing/2014/main" id="{3665F98F-77E4-4388-9B0E-16663CBB2A7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232671" y="3265557"/>
            <a:ext cx="804742" cy="643793"/>
          </a:xfrm>
          <a:prstGeom prst="rect">
            <a:avLst/>
          </a:prstGeom>
        </p:spPr>
      </p:pic>
    </p:spTree>
    <p:extLst>
      <p:ext uri="{BB962C8B-B14F-4D97-AF65-F5344CB8AC3E}">
        <p14:creationId xmlns:p14="http://schemas.microsoft.com/office/powerpoint/2010/main" val="1602424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anim calcmode="lin" valueType="num">
                                      <p:cBhvr>
                                        <p:cTn id="28" dur="500" fill="hold"/>
                                        <p:tgtEl>
                                          <p:spTgt spid="7"/>
                                        </p:tgtEl>
                                        <p:attrNameLst>
                                          <p:attrName>ppt_x</p:attrName>
                                        </p:attrNameLst>
                                      </p:cBhvr>
                                      <p:tavLst>
                                        <p:tav tm="0">
                                          <p:val>
                                            <p:strVal val="#ppt_x"/>
                                          </p:val>
                                        </p:tav>
                                        <p:tav tm="100000">
                                          <p:val>
                                            <p:strVal val="#ppt_x"/>
                                          </p:val>
                                        </p:tav>
                                      </p:tavLst>
                                    </p:anim>
                                    <p:anim calcmode="lin" valueType="num">
                                      <p:cBhvr>
                                        <p:cTn id="2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4"/>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4"/>
                                        </p:tgtEl>
                                        <p:attrNameLst>
                                          <p:attrName>fillcolor</p:attrName>
                                        </p:attrNameLst>
                                      </p:cBhvr>
                                      <p:to>
                                        <a:srgbClr val="FFF2CC"/>
                                      </p:to>
                                    </p:animClr>
                                    <p:set>
                                      <p:cBhvr>
                                        <p:cTn id="35" dur="250" fill="hold"/>
                                        <p:tgtEl>
                                          <p:spTgt spid="4"/>
                                        </p:tgtEl>
                                        <p:attrNameLst>
                                          <p:attrName>fill.type</p:attrName>
                                        </p:attrNameLst>
                                      </p:cBhvr>
                                      <p:to>
                                        <p:strVal val="solid"/>
                                      </p:to>
                                    </p:set>
                                    <p:set>
                                      <p:cBhvr>
                                        <p:cTn id="36" dur="250" fill="hold"/>
                                        <p:tgtEl>
                                          <p:spTgt spid="4"/>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3"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8"/>
                                        </p:tgtEl>
                                        <p:attrNameLst>
                                          <p:attrName>style.visibility</p:attrName>
                                        </p:attrNameLst>
                                      </p:cBhvr>
                                      <p:to>
                                        <p:strVal val="visible"/>
                                      </p:to>
                                    </p:set>
                                    <p:anim calcmode="lin" valueType="num">
                                      <p:cBhvr>
                                        <p:cTn id="39" dur="250" fill="hold"/>
                                        <p:tgtEl>
                                          <p:spTgt spid="8"/>
                                        </p:tgtEl>
                                        <p:attrNameLst>
                                          <p:attrName>ppt_w</p:attrName>
                                        </p:attrNameLst>
                                      </p:cBhvr>
                                      <p:tavLst>
                                        <p:tav tm="0">
                                          <p:val>
                                            <p:strVal val="4*#ppt_w"/>
                                          </p:val>
                                        </p:tav>
                                        <p:tav tm="100000">
                                          <p:val>
                                            <p:strVal val="#ppt_w"/>
                                          </p:val>
                                        </p:tav>
                                      </p:tavLst>
                                    </p:anim>
                                    <p:anim calcmode="lin" valueType="num">
                                      <p:cBhvr>
                                        <p:cTn id="40" dur="250" fill="hold"/>
                                        <p:tgtEl>
                                          <p:spTgt spid="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Wrong Buzzer.wav"/>
                                        </p:tgtEl>
                                      </p:cMediaNode>
                                    </p:audio>
                                  </p:subTnLst>
                                </p:cTn>
                              </p:par>
                              <p:par>
                                <p:cTn id="41" presetID="1" presetClass="emph" presetSubtype="2" fill="hold" nodeType="withEffect">
                                  <p:stCondLst>
                                    <p:cond delay="1000"/>
                                  </p:stCondLst>
                                  <p:childTnLst>
                                    <p:animClr clrSpc="rgb" dir="cw">
                                      <p:cBhvr>
                                        <p:cTn id="42" dur="250" fill="hold"/>
                                        <p:tgtEl>
                                          <p:spTgt spid="4"/>
                                        </p:tgtEl>
                                        <p:attrNameLst>
                                          <p:attrName>fillcolor</p:attrName>
                                        </p:attrNameLst>
                                      </p:cBhvr>
                                      <p:to>
                                        <a:srgbClr val="FFFF00"/>
                                      </p:to>
                                    </p:animClr>
                                    <p:set>
                                      <p:cBhvr>
                                        <p:cTn id="43" dur="250" fill="hold"/>
                                        <p:tgtEl>
                                          <p:spTgt spid="4"/>
                                        </p:tgtEl>
                                        <p:attrNameLst>
                                          <p:attrName>fill.type</p:attrName>
                                        </p:attrNameLst>
                                      </p:cBhvr>
                                      <p:to>
                                        <p:strVal val="solid"/>
                                      </p:to>
                                    </p:set>
                                    <p:set>
                                      <p:cBhvr>
                                        <p:cTn id="44" dur="25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45" restart="whenNotActive" fill="hold" evtFilter="cancelBubble" nodeType="interactiveSeq">
                <p:stCondLst>
                  <p:cond evt="onClick" delay="0">
                    <p:tgtEl>
                      <p:spTgt spid="5"/>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5"/>
                                        </p:tgtEl>
                                        <p:attrNameLst>
                                          <p:attrName>fillcolor</p:attrName>
                                        </p:attrNameLst>
                                      </p:cBhvr>
                                      <p:to>
                                        <a:srgbClr val="FFF2CC"/>
                                      </p:to>
                                    </p:animClr>
                                    <p:set>
                                      <p:cBhvr>
                                        <p:cTn id="50" dur="250" fill="hold"/>
                                        <p:tgtEl>
                                          <p:spTgt spid="5"/>
                                        </p:tgtEl>
                                        <p:attrNameLst>
                                          <p:attrName>fill.type</p:attrName>
                                        </p:attrNameLst>
                                      </p:cBhvr>
                                      <p:to>
                                        <p:strVal val="solid"/>
                                      </p:to>
                                    </p:set>
                                    <p:set>
                                      <p:cBhvr>
                                        <p:cTn id="51" dur="250" fill="hold"/>
                                        <p:tgtEl>
                                          <p:spTgt spid="5"/>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3"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1"/>
                                        </p:tgtEl>
                                        <p:attrNameLst>
                                          <p:attrName>style.visibility</p:attrName>
                                        </p:attrNameLst>
                                      </p:cBhvr>
                                      <p:to>
                                        <p:strVal val="visible"/>
                                      </p:to>
                                    </p:set>
                                    <p:anim calcmode="lin" valueType="num">
                                      <p:cBhvr>
                                        <p:cTn id="54" dur="250" fill="hold"/>
                                        <p:tgtEl>
                                          <p:spTgt spid="11"/>
                                        </p:tgtEl>
                                        <p:attrNameLst>
                                          <p:attrName>ppt_w</p:attrName>
                                        </p:attrNameLst>
                                      </p:cBhvr>
                                      <p:tavLst>
                                        <p:tav tm="0">
                                          <p:val>
                                            <p:strVal val="4*#ppt_w"/>
                                          </p:val>
                                        </p:tav>
                                        <p:tav tm="100000">
                                          <p:val>
                                            <p:strVal val="#ppt_w"/>
                                          </p:val>
                                        </p:tav>
                                      </p:tavLst>
                                    </p:anim>
                                    <p:anim calcmode="lin" valueType="num">
                                      <p:cBhvr>
                                        <p:cTn id="55"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5" name="Check mark.wav"/>
                                        </p:tgtEl>
                                      </p:cMediaNode>
                                    </p:audio>
                                  </p:subTnLst>
                                </p:cTn>
                              </p:par>
                              <p:par>
                                <p:cTn id="56" presetID="1" presetClass="emph" presetSubtype="2" fill="hold" nodeType="withEffect">
                                  <p:stCondLst>
                                    <p:cond delay="1000"/>
                                  </p:stCondLst>
                                  <p:childTnLst>
                                    <p:animClr clrSpc="rgb" dir="cw">
                                      <p:cBhvr>
                                        <p:cTn id="57" dur="250" fill="hold"/>
                                        <p:tgtEl>
                                          <p:spTgt spid="5"/>
                                        </p:tgtEl>
                                        <p:attrNameLst>
                                          <p:attrName>fillcolor</p:attrName>
                                        </p:attrNameLst>
                                      </p:cBhvr>
                                      <p:to>
                                        <a:srgbClr val="00B050"/>
                                      </p:to>
                                    </p:animClr>
                                    <p:set>
                                      <p:cBhvr>
                                        <p:cTn id="58" dur="250" fill="hold"/>
                                        <p:tgtEl>
                                          <p:spTgt spid="5"/>
                                        </p:tgtEl>
                                        <p:attrNameLst>
                                          <p:attrName>fill.type</p:attrName>
                                        </p:attrNameLst>
                                      </p:cBhvr>
                                      <p:to>
                                        <p:strVal val="solid"/>
                                      </p:to>
                                    </p:set>
                                    <p:set>
                                      <p:cBhvr>
                                        <p:cTn id="59" dur="25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6"/>
                                        </p:tgtEl>
                                        <p:attrNameLst>
                                          <p:attrName>fillcolor</p:attrName>
                                        </p:attrNameLst>
                                      </p:cBhvr>
                                      <p:to>
                                        <a:srgbClr val="FFF2CC"/>
                                      </p:to>
                                    </p:animClr>
                                    <p:set>
                                      <p:cBhvr>
                                        <p:cTn id="65" dur="250" fill="hold"/>
                                        <p:tgtEl>
                                          <p:spTgt spid="6"/>
                                        </p:tgtEl>
                                        <p:attrNameLst>
                                          <p:attrName>fill.type</p:attrName>
                                        </p:attrNameLst>
                                      </p:cBhvr>
                                      <p:to>
                                        <p:strVal val="solid"/>
                                      </p:to>
                                    </p:set>
                                    <p:set>
                                      <p:cBhvr>
                                        <p:cTn id="66" dur="250" fill="hold"/>
                                        <p:tgtEl>
                                          <p:spTgt spid="6"/>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3"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9"/>
                                        </p:tgtEl>
                                        <p:attrNameLst>
                                          <p:attrName>style.visibility</p:attrName>
                                        </p:attrNameLst>
                                      </p:cBhvr>
                                      <p:to>
                                        <p:strVal val="visible"/>
                                      </p:to>
                                    </p:set>
                                    <p:anim calcmode="lin" valueType="num">
                                      <p:cBhvr>
                                        <p:cTn id="69" dur="250" fill="hold"/>
                                        <p:tgtEl>
                                          <p:spTgt spid="9"/>
                                        </p:tgtEl>
                                        <p:attrNameLst>
                                          <p:attrName>ppt_w</p:attrName>
                                        </p:attrNameLst>
                                      </p:cBhvr>
                                      <p:tavLst>
                                        <p:tav tm="0">
                                          <p:val>
                                            <p:strVal val="4*#ppt_w"/>
                                          </p:val>
                                        </p:tav>
                                        <p:tav tm="100000">
                                          <p:val>
                                            <p:strVal val="#ppt_w"/>
                                          </p:val>
                                        </p:tav>
                                      </p:tavLst>
                                    </p:anim>
                                    <p:anim calcmode="lin" valueType="num">
                                      <p:cBhvr>
                                        <p:cTn id="70" dur="250" fill="hold"/>
                                        <p:tgtEl>
                                          <p:spTgt spid="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4" name="Wrong Buzzer.wav"/>
                                        </p:tgtEl>
                                      </p:cMediaNode>
                                    </p:audio>
                                  </p:subTnLst>
                                </p:cTn>
                              </p:par>
                              <p:par>
                                <p:cTn id="71" presetID="1" presetClass="emph" presetSubtype="2" fill="hold" nodeType="withEffect">
                                  <p:stCondLst>
                                    <p:cond delay="1000"/>
                                  </p:stCondLst>
                                  <p:childTnLst>
                                    <p:animClr clrSpc="rgb" dir="cw">
                                      <p:cBhvr>
                                        <p:cTn id="72" dur="250" fill="hold"/>
                                        <p:tgtEl>
                                          <p:spTgt spid="6"/>
                                        </p:tgtEl>
                                        <p:attrNameLst>
                                          <p:attrName>fillcolor</p:attrName>
                                        </p:attrNameLst>
                                      </p:cBhvr>
                                      <p:to>
                                        <a:srgbClr val="FFFF00"/>
                                      </p:to>
                                    </p:animClr>
                                    <p:set>
                                      <p:cBhvr>
                                        <p:cTn id="73" dur="250" fill="hold"/>
                                        <p:tgtEl>
                                          <p:spTgt spid="6"/>
                                        </p:tgtEl>
                                        <p:attrNameLst>
                                          <p:attrName>fill.type</p:attrName>
                                        </p:attrNameLst>
                                      </p:cBhvr>
                                      <p:to>
                                        <p:strVal val="solid"/>
                                      </p:to>
                                    </p:set>
                                    <p:set>
                                      <p:cBhvr>
                                        <p:cTn id="74"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75" restart="whenNotActive" fill="hold" evtFilter="cancelBubble" nodeType="interactiveSeq">
                <p:stCondLst>
                  <p:cond evt="onClick" delay="0">
                    <p:tgtEl>
                      <p:spTgt spid="7"/>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7"/>
                                        </p:tgtEl>
                                        <p:attrNameLst>
                                          <p:attrName>fillcolor</p:attrName>
                                        </p:attrNameLst>
                                      </p:cBhvr>
                                      <p:to>
                                        <a:srgbClr val="FFF2CC"/>
                                      </p:to>
                                    </p:animClr>
                                    <p:set>
                                      <p:cBhvr>
                                        <p:cTn id="80" dur="250" fill="hold"/>
                                        <p:tgtEl>
                                          <p:spTgt spid="7"/>
                                        </p:tgtEl>
                                        <p:attrNameLst>
                                          <p:attrName>fill.type</p:attrName>
                                        </p:attrNameLst>
                                      </p:cBhvr>
                                      <p:to>
                                        <p:strVal val="solid"/>
                                      </p:to>
                                    </p:set>
                                    <p:set>
                                      <p:cBhvr>
                                        <p:cTn id="81" dur="250" fill="hold"/>
                                        <p:tgtEl>
                                          <p:spTgt spid="7"/>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3"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0"/>
                                        </p:tgtEl>
                                        <p:attrNameLst>
                                          <p:attrName>style.visibility</p:attrName>
                                        </p:attrNameLst>
                                      </p:cBhvr>
                                      <p:to>
                                        <p:strVal val="visible"/>
                                      </p:to>
                                    </p:set>
                                    <p:anim calcmode="lin" valueType="num">
                                      <p:cBhvr>
                                        <p:cTn id="84" dur="250" fill="hold"/>
                                        <p:tgtEl>
                                          <p:spTgt spid="10"/>
                                        </p:tgtEl>
                                        <p:attrNameLst>
                                          <p:attrName>ppt_w</p:attrName>
                                        </p:attrNameLst>
                                      </p:cBhvr>
                                      <p:tavLst>
                                        <p:tav tm="0">
                                          <p:val>
                                            <p:strVal val="4*#ppt_w"/>
                                          </p:val>
                                        </p:tav>
                                        <p:tav tm="100000">
                                          <p:val>
                                            <p:strVal val="#ppt_w"/>
                                          </p:val>
                                        </p:tav>
                                      </p:tavLst>
                                    </p:anim>
                                    <p:anim calcmode="lin" valueType="num">
                                      <p:cBhvr>
                                        <p:cTn id="8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4" name="Wrong Buzzer.wav"/>
                                        </p:tgtEl>
                                      </p:cMediaNode>
                                    </p:audio>
                                  </p:subTnLst>
                                </p:cTn>
                              </p:par>
                              <p:par>
                                <p:cTn id="86" presetID="1" presetClass="emph" presetSubtype="2" fill="hold" nodeType="withEffect">
                                  <p:stCondLst>
                                    <p:cond delay="1000"/>
                                  </p:stCondLst>
                                  <p:childTnLst>
                                    <p:animClr clrSpc="rgb" dir="cw">
                                      <p:cBhvr>
                                        <p:cTn id="87" dur="250" fill="hold"/>
                                        <p:tgtEl>
                                          <p:spTgt spid="7"/>
                                        </p:tgtEl>
                                        <p:attrNameLst>
                                          <p:attrName>fillcolor</p:attrName>
                                        </p:attrNameLst>
                                      </p:cBhvr>
                                      <p:to>
                                        <a:srgbClr val="FFFF00"/>
                                      </p:to>
                                    </p:animClr>
                                    <p:set>
                                      <p:cBhvr>
                                        <p:cTn id="88" dur="250" fill="hold"/>
                                        <p:tgtEl>
                                          <p:spTgt spid="7"/>
                                        </p:tgtEl>
                                        <p:attrNameLst>
                                          <p:attrName>fill.type</p:attrName>
                                        </p:attrNameLst>
                                      </p:cBhvr>
                                      <p:to>
                                        <p:strVal val="solid"/>
                                      </p:to>
                                    </p:set>
                                    <p:set>
                                      <p:cBhvr>
                                        <p:cTn id="89"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childTnLst>
        </p:cTn>
      </p:par>
    </p:tnLst>
    <p:bldLst>
      <p:bldP spid="3" grpId="0" animBg="1"/>
      <p:bldP spid="4" grpId="0" animBg="1"/>
      <p:bldP spid="5" grpId="0" animBg="1"/>
      <p:bldP spid="6" grpId="0" animBg="1"/>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há» loáº¡i: Cá» Äáº¡i, Ná»¯ cÆ°á»ng, Quyá»n mÆ°u, HE Sá» chÆ°Æ¡ng: 290 chÆ°Æ¡ng (3 quâ¦ #romance #Romance #amreading #books #wattpad">
            <a:extLst>
              <a:ext uri="{FF2B5EF4-FFF2-40B4-BE49-F238E27FC236}">
                <a16:creationId xmlns="" xmlns:a16="http://schemas.microsoft.com/office/drawing/2014/main" id="{C00F4BD6-86F1-4287-9654-9FD482B9FC0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Snip Diagonal Corner Rectangle 3">
            <a:extLst>
              <a:ext uri="{FF2B5EF4-FFF2-40B4-BE49-F238E27FC236}">
                <a16:creationId xmlns="" xmlns:a16="http://schemas.microsoft.com/office/drawing/2014/main" id="{A5A3C59F-2B53-448A-8006-7E1B5AF37D90}"/>
              </a:ext>
            </a:extLst>
          </p:cNvPr>
          <p:cNvSpPr/>
          <p:nvPr/>
        </p:nvSpPr>
        <p:spPr>
          <a:xfrm>
            <a:off x="832636" y="518161"/>
            <a:ext cx="10526728" cy="2025446"/>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dirty="0">
                <a:solidFill>
                  <a:srgbClr val="FF0000"/>
                </a:solidFill>
                <a:latin typeface="+mj-lt"/>
              </a:rPr>
              <a:t>Nguyễn Du đã sử dụng những phép tu từ nào để miêu tả vẻ đẹp của Thuý Vân ?</a:t>
            </a:r>
          </a:p>
        </p:txBody>
      </p:sp>
      <p:sp>
        <p:nvSpPr>
          <p:cNvPr id="4" name="Rectangle 3">
            <a:extLst>
              <a:ext uri="{FF2B5EF4-FFF2-40B4-BE49-F238E27FC236}">
                <a16:creationId xmlns="" xmlns:a16="http://schemas.microsoft.com/office/drawing/2014/main" id="{6D08C719-D587-4EB5-842A-E11A41107DE3}"/>
              </a:ext>
            </a:extLst>
          </p:cNvPr>
          <p:cNvSpPr/>
          <p:nvPr/>
        </p:nvSpPr>
        <p:spPr>
          <a:xfrm>
            <a:off x="1110220" y="3061865"/>
            <a:ext cx="4906798" cy="117213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t"/>
            <a:r>
              <a:rPr lang="en-US" sz="2800" dirty="0">
                <a:solidFill>
                  <a:schemeClr val="tx1"/>
                </a:solidFill>
                <a:latin typeface="+mj-lt"/>
                <a:cs typeface="Times New Roman" panose="02020603050405020304" pitchFamily="18" charset="0"/>
              </a:rPr>
              <a:t>A. </a:t>
            </a:r>
            <a:r>
              <a:rPr lang="vi-VN" sz="2800" dirty="0">
                <a:solidFill>
                  <a:srgbClr val="393A68"/>
                </a:solidFill>
                <a:latin typeface="+mj-lt"/>
              </a:rPr>
              <a:t>Nhân hoá, ẩn dụ, so sánh, liệt kê.</a:t>
            </a:r>
          </a:p>
        </p:txBody>
      </p:sp>
      <p:sp>
        <p:nvSpPr>
          <p:cNvPr id="5" name="Rectangle 4">
            <a:extLst>
              <a:ext uri="{FF2B5EF4-FFF2-40B4-BE49-F238E27FC236}">
                <a16:creationId xmlns="" xmlns:a16="http://schemas.microsoft.com/office/drawing/2014/main" id="{1422AEFE-4B82-494C-AE37-848669E6A9F5}"/>
              </a:ext>
            </a:extLst>
          </p:cNvPr>
          <p:cNvSpPr/>
          <p:nvPr/>
        </p:nvSpPr>
        <p:spPr>
          <a:xfrm>
            <a:off x="6130615" y="3020334"/>
            <a:ext cx="4906798" cy="117213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t"/>
            <a:r>
              <a:rPr kumimoji="0" lang="vi-VN" sz="2800" b="0" i="0" u="none" strike="noStrike" kern="1200" cap="none" spc="0" normalizeH="0" baseline="0" noProof="0" dirty="0">
                <a:ln>
                  <a:noFill/>
                </a:ln>
                <a:solidFill>
                  <a:schemeClr val="tx1"/>
                </a:solidFill>
                <a:effectLst/>
                <a:uLnTx/>
                <a:uFillTx/>
                <a:latin typeface="+mj-lt"/>
              </a:rPr>
              <a:t>B. </a:t>
            </a:r>
            <a:r>
              <a:rPr lang="vi-VN" sz="2800" dirty="0">
                <a:solidFill>
                  <a:srgbClr val="393A68"/>
                </a:solidFill>
                <a:latin typeface="+mj-lt"/>
              </a:rPr>
              <a:t>Nhân hoá, ẩn dụ, so sánh, liệt kê,</a:t>
            </a:r>
            <a:r>
              <a:rPr lang="en-SG" sz="2800" dirty="0">
                <a:solidFill>
                  <a:srgbClr val="393A68"/>
                </a:solidFill>
                <a:latin typeface="+mj-lt"/>
              </a:rPr>
              <a:t> </a:t>
            </a:r>
            <a:r>
              <a:rPr lang="vi-VN" sz="2800" dirty="0">
                <a:solidFill>
                  <a:srgbClr val="393A68"/>
                </a:solidFill>
                <a:latin typeface="+mj-lt"/>
              </a:rPr>
              <a:t>tương phản.</a:t>
            </a:r>
          </a:p>
        </p:txBody>
      </p:sp>
      <p:sp>
        <p:nvSpPr>
          <p:cNvPr id="6" name="Rectangle 5">
            <a:extLst>
              <a:ext uri="{FF2B5EF4-FFF2-40B4-BE49-F238E27FC236}">
                <a16:creationId xmlns="" xmlns:a16="http://schemas.microsoft.com/office/drawing/2014/main" id="{B9516786-D156-4993-8443-C819F70E0EE4}"/>
              </a:ext>
            </a:extLst>
          </p:cNvPr>
          <p:cNvSpPr/>
          <p:nvPr/>
        </p:nvSpPr>
        <p:spPr>
          <a:xfrm>
            <a:off x="1110220" y="4514917"/>
            <a:ext cx="4906798" cy="137877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t"/>
            <a:r>
              <a:rPr lang="vi-VN" sz="2800" dirty="0">
                <a:solidFill>
                  <a:schemeClr val="tx1"/>
                </a:solidFill>
                <a:latin typeface="+mj-lt"/>
              </a:rPr>
              <a:t>C. </a:t>
            </a:r>
            <a:r>
              <a:rPr lang="vi-VN" sz="2800" dirty="0">
                <a:solidFill>
                  <a:srgbClr val="393A68"/>
                </a:solidFill>
                <a:latin typeface="+mj-lt"/>
              </a:rPr>
              <a:t>Nhân hoá, ẩn dụ, so sánh, liệt kê, điệp t</a:t>
            </a:r>
            <a:r>
              <a:rPr lang="en-SG" sz="2800" dirty="0">
                <a:solidFill>
                  <a:srgbClr val="393A68"/>
                </a:solidFill>
                <a:latin typeface="+mj-lt"/>
              </a:rPr>
              <a:t>ừ</a:t>
            </a:r>
            <a:r>
              <a:rPr lang="vi-VN" sz="2800" dirty="0">
                <a:solidFill>
                  <a:srgbClr val="393A68"/>
                </a:solidFill>
                <a:latin typeface="+mj-lt"/>
              </a:rPr>
              <a:t>.</a:t>
            </a:r>
          </a:p>
        </p:txBody>
      </p:sp>
      <p:sp>
        <p:nvSpPr>
          <p:cNvPr id="7" name="Rectangle 6">
            <a:extLst>
              <a:ext uri="{FF2B5EF4-FFF2-40B4-BE49-F238E27FC236}">
                <a16:creationId xmlns="" xmlns:a16="http://schemas.microsoft.com/office/drawing/2014/main" id="{34BC8991-1C77-4EE7-92A7-BA980778913C}"/>
              </a:ext>
            </a:extLst>
          </p:cNvPr>
          <p:cNvSpPr/>
          <p:nvPr/>
        </p:nvSpPr>
        <p:spPr>
          <a:xfrm>
            <a:off x="6130615" y="4519106"/>
            <a:ext cx="4906798" cy="137877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t"/>
            <a:r>
              <a:rPr kumimoji="0" lang="vi-VN" sz="2800" b="0" i="0" u="none" strike="noStrike" kern="1200" cap="none" spc="0" normalizeH="0" baseline="0" noProof="0" dirty="0">
                <a:ln>
                  <a:noFill/>
                </a:ln>
                <a:solidFill>
                  <a:schemeClr val="tx1"/>
                </a:solidFill>
                <a:effectLst/>
                <a:uLnTx/>
                <a:uFillTx/>
                <a:latin typeface="+mj-lt"/>
              </a:rPr>
              <a:t>D</a:t>
            </a:r>
            <a:r>
              <a:rPr lang="vi-VN" sz="2800" dirty="0">
                <a:solidFill>
                  <a:schemeClr val="tx1"/>
                </a:solidFill>
                <a:latin typeface="+mj-lt"/>
              </a:rPr>
              <a:t>. </a:t>
            </a:r>
            <a:r>
              <a:rPr lang="vi-VN" sz="2800" dirty="0">
                <a:solidFill>
                  <a:srgbClr val="393A68"/>
                </a:solidFill>
                <a:latin typeface="+mj-lt"/>
              </a:rPr>
              <a:t>Nhân hoá, ẩn dụ, so sánh, liệt kê, tưởng tượng</a:t>
            </a:r>
          </a:p>
        </p:txBody>
      </p:sp>
      <p:pic>
        <p:nvPicPr>
          <p:cNvPr id="8" name="Picture 7">
            <a:extLst>
              <a:ext uri="{FF2B5EF4-FFF2-40B4-BE49-F238E27FC236}">
                <a16:creationId xmlns="" xmlns:a16="http://schemas.microsoft.com/office/drawing/2014/main" id="{202F87DB-E6A5-4A2C-AB5D-5ED0334EDC9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11296" y="3300701"/>
            <a:ext cx="805722" cy="708059"/>
          </a:xfrm>
          <a:prstGeom prst="rect">
            <a:avLst/>
          </a:prstGeom>
        </p:spPr>
      </p:pic>
      <p:pic>
        <p:nvPicPr>
          <p:cNvPr id="9" name="Picture 8">
            <a:extLst>
              <a:ext uri="{FF2B5EF4-FFF2-40B4-BE49-F238E27FC236}">
                <a16:creationId xmlns="" xmlns:a16="http://schemas.microsoft.com/office/drawing/2014/main" id="{4B23B571-F702-47D9-A512-7437C83F831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84614" y="4837592"/>
            <a:ext cx="732404" cy="643628"/>
          </a:xfrm>
          <a:prstGeom prst="rect">
            <a:avLst/>
          </a:prstGeom>
        </p:spPr>
      </p:pic>
      <p:pic>
        <p:nvPicPr>
          <p:cNvPr id="10" name="Picture 9">
            <a:extLst>
              <a:ext uri="{FF2B5EF4-FFF2-40B4-BE49-F238E27FC236}">
                <a16:creationId xmlns="" xmlns:a16="http://schemas.microsoft.com/office/drawing/2014/main" id="{D77EA22E-86ED-43D7-A6CB-95FC45A279D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61209" y="4837427"/>
            <a:ext cx="804742" cy="643793"/>
          </a:xfrm>
          <a:prstGeom prst="rect">
            <a:avLst/>
          </a:prstGeom>
        </p:spPr>
      </p:pic>
      <p:pic>
        <p:nvPicPr>
          <p:cNvPr id="11" name="Picture 10">
            <a:extLst>
              <a:ext uri="{FF2B5EF4-FFF2-40B4-BE49-F238E27FC236}">
                <a16:creationId xmlns="" xmlns:a16="http://schemas.microsoft.com/office/drawing/2014/main" id="{0E713B41-9009-4B22-AE60-5DFAD6BA9EC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97284" y="3395259"/>
            <a:ext cx="732592" cy="643793"/>
          </a:xfrm>
          <a:prstGeom prst="rect">
            <a:avLst/>
          </a:prstGeom>
        </p:spPr>
      </p:pic>
    </p:spTree>
    <p:extLst>
      <p:ext uri="{BB962C8B-B14F-4D97-AF65-F5344CB8AC3E}">
        <p14:creationId xmlns:p14="http://schemas.microsoft.com/office/powerpoint/2010/main" val="4016118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anim calcmode="lin" valueType="num">
                                      <p:cBhvr>
                                        <p:cTn id="28" dur="500" fill="hold"/>
                                        <p:tgtEl>
                                          <p:spTgt spid="7"/>
                                        </p:tgtEl>
                                        <p:attrNameLst>
                                          <p:attrName>ppt_x</p:attrName>
                                        </p:attrNameLst>
                                      </p:cBhvr>
                                      <p:tavLst>
                                        <p:tav tm="0">
                                          <p:val>
                                            <p:strVal val="#ppt_x"/>
                                          </p:val>
                                        </p:tav>
                                        <p:tav tm="100000">
                                          <p:val>
                                            <p:strVal val="#ppt_x"/>
                                          </p:val>
                                        </p:tav>
                                      </p:tavLst>
                                    </p:anim>
                                    <p:anim calcmode="lin" valueType="num">
                                      <p:cBhvr>
                                        <p:cTn id="2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4"/>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4"/>
                                        </p:tgtEl>
                                        <p:attrNameLst>
                                          <p:attrName>fillcolor</p:attrName>
                                        </p:attrNameLst>
                                      </p:cBhvr>
                                      <p:to>
                                        <a:srgbClr val="FFF2CC"/>
                                      </p:to>
                                    </p:animClr>
                                    <p:set>
                                      <p:cBhvr>
                                        <p:cTn id="35" dur="250" fill="hold"/>
                                        <p:tgtEl>
                                          <p:spTgt spid="4"/>
                                        </p:tgtEl>
                                        <p:attrNameLst>
                                          <p:attrName>fill.type</p:attrName>
                                        </p:attrNameLst>
                                      </p:cBhvr>
                                      <p:to>
                                        <p:strVal val="solid"/>
                                      </p:to>
                                    </p:set>
                                    <p:set>
                                      <p:cBhvr>
                                        <p:cTn id="36" dur="250" fill="hold"/>
                                        <p:tgtEl>
                                          <p:spTgt spid="4"/>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3"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8"/>
                                        </p:tgtEl>
                                        <p:attrNameLst>
                                          <p:attrName>style.visibility</p:attrName>
                                        </p:attrNameLst>
                                      </p:cBhvr>
                                      <p:to>
                                        <p:strVal val="visible"/>
                                      </p:to>
                                    </p:set>
                                    <p:anim calcmode="lin" valueType="num">
                                      <p:cBhvr>
                                        <p:cTn id="39" dur="250" fill="hold"/>
                                        <p:tgtEl>
                                          <p:spTgt spid="8"/>
                                        </p:tgtEl>
                                        <p:attrNameLst>
                                          <p:attrName>ppt_w</p:attrName>
                                        </p:attrNameLst>
                                      </p:cBhvr>
                                      <p:tavLst>
                                        <p:tav tm="0">
                                          <p:val>
                                            <p:strVal val="4*#ppt_w"/>
                                          </p:val>
                                        </p:tav>
                                        <p:tav tm="100000">
                                          <p:val>
                                            <p:strVal val="#ppt_w"/>
                                          </p:val>
                                        </p:tav>
                                      </p:tavLst>
                                    </p:anim>
                                    <p:anim calcmode="lin" valueType="num">
                                      <p:cBhvr>
                                        <p:cTn id="40" dur="250" fill="hold"/>
                                        <p:tgtEl>
                                          <p:spTgt spid="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Wrong Buzzer.wav"/>
                                        </p:tgtEl>
                                      </p:cMediaNode>
                                    </p:audio>
                                  </p:subTnLst>
                                </p:cTn>
                              </p:par>
                              <p:par>
                                <p:cTn id="41" presetID="1" presetClass="emph" presetSubtype="2" fill="hold" nodeType="withEffect">
                                  <p:stCondLst>
                                    <p:cond delay="1000"/>
                                  </p:stCondLst>
                                  <p:childTnLst>
                                    <p:animClr clrSpc="rgb" dir="cw">
                                      <p:cBhvr>
                                        <p:cTn id="42" dur="250" fill="hold"/>
                                        <p:tgtEl>
                                          <p:spTgt spid="4"/>
                                        </p:tgtEl>
                                        <p:attrNameLst>
                                          <p:attrName>fillcolor</p:attrName>
                                        </p:attrNameLst>
                                      </p:cBhvr>
                                      <p:to>
                                        <a:srgbClr val="FFFF00"/>
                                      </p:to>
                                    </p:animClr>
                                    <p:set>
                                      <p:cBhvr>
                                        <p:cTn id="43" dur="250" fill="hold"/>
                                        <p:tgtEl>
                                          <p:spTgt spid="4"/>
                                        </p:tgtEl>
                                        <p:attrNameLst>
                                          <p:attrName>fill.type</p:attrName>
                                        </p:attrNameLst>
                                      </p:cBhvr>
                                      <p:to>
                                        <p:strVal val="solid"/>
                                      </p:to>
                                    </p:set>
                                    <p:set>
                                      <p:cBhvr>
                                        <p:cTn id="44" dur="25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45" restart="whenNotActive" fill="hold" evtFilter="cancelBubble" nodeType="interactiveSeq">
                <p:stCondLst>
                  <p:cond evt="onClick" delay="0">
                    <p:tgtEl>
                      <p:spTgt spid="5"/>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5"/>
                                        </p:tgtEl>
                                        <p:attrNameLst>
                                          <p:attrName>fillcolor</p:attrName>
                                        </p:attrNameLst>
                                      </p:cBhvr>
                                      <p:to>
                                        <a:srgbClr val="FFF2CC"/>
                                      </p:to>
                                    </p:animClr>
                                    <p:set>
                                      <p:cBhvr>
                                        <p:cTn id="50" dur="250" fill="hold"/>
                                        <p:tgtEl>
                                          <p:spTgt spid="5"/>
                                        </p:tgtEl>
                                        <p:attrNameLst>
                                          <p:attrName>fill.type</p:attrName>
                                        </p:attrNameLst>
                                      </p:cBhvr>
                                      <p:to>
                                        <p:strVal val="solid"/>
                                      </p:to>
                                    </p:set>
                                    <p:set>
                                      <p:cBhvr>
                                        <p:cTn id="51" dur="250" fill="hold"/>
                                        <p:tgtEl>
                                          <p:spTgt spid="5"/>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3"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1"/>
                                        </p:tgtEl>
                                        <p:attrNameLst>
                                          <p:attrName>style.visibility</p:attrName>
                                        </p:attrNameLst>
                                      </p:cBhvr>
                                      <p:to>
                                        <p:strVal val="visible"/>
                                      </p:to>
                                    </p:set>
                                    <p:anim calcmode="lin" valueType="num">
                                      <p:cBhvr>
                                        <p:cTn id="54" dur="250" fill="hold"/>
                                        <p:tgtEl>
                                          <p:spTgt spid="11"/>
                                        </p:tgtEl>
                                        <p:attrNameLst>
                                          <p:attrName>ppt_w</p:attrName>
                                        </p:attrNameLst>
                                      </p:cBhvr>
                                      <p:tavLst>
                                        <p:tav tm="0">
                                          <p:val>
                                            <p:strVal val="4*#ppt_w"/>
                                          </p:val>
                                        </p:tav>
                                        <p:tav tm="100000">
                                          <p:val>
                                            <p:strVal val="#ppt_w"/>
                                          </p:val>
                                        </p:tav>
                                      </p:tavLst>
                                    </p:anim>
                                    <p:anim calcmode="lin" valueType="num">
                                      <p:cBhvr>
                                        <p:cTn id="55"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4" name="Wrong Buzzer.wav"/>
                                        </p:tgtEl>
                                      </p:cMediaNode>
                                    </p:audio>
                                  </p:subTnLst>
                                </p:cTn>
                              </p:par>
                              <p:par>
                                <p:cTn id="56" presetID="1" presetClass="emph" presetSubtype="2" fill="hold" nodeType="withEffect">
                                  <p:stCondLst>
                                    <p:cond delay="1000"/>
                                  </p:stCondLst>
                                  <p:childTnLst>
                                    <p:animClr clrSpc="rgb" dir="cw">
                                      <p:cBhvr>
                                        <p:cTn id="57" dur="250" fill="hold"/>
                                        <p:tgtEl>
                                          <p:spTgt spid="5"/>
                                        </p:tgtEl>
                                        <p:attrNameLst>
                                          <p:attrName>fillcolor</p:attrName>
                                        </p:attrNameLst>
                                      </p:cBhvr>
                                      <p:to>
                                        <a:srgbClr val="FFFF00"/>
                                      </p:to>
                                    </p:animClr>
                                    <p:set>
                                      <p:cBhvr>
                                        <p:cTn id="58" dur="250" fill="hold"/>
                                        <p:tgtEl>
                                          <p:spTgt spid="5"/>
                                        </p:tgtEl>
                                        <p:attrNameLst>
                                          <p:attrName>fill.type</p:attrName>
                                        </p:attrNameLst>
                                      </p:cBhvr>
                                      <p:to>
                                        <p:strVal val="solid"/>
                                      </p:to>
                                    </p:set>
                                    <p:set>
                                      <p:cBhvr>
                                        <p:cTn id="59" dur="25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6"/>
                                        </p:tgtEl>
                                        <p:attrNameLst>
                                          <p:attrName>fillcolor</p:attrName>
                                        </p:attrNameLst>
                                      </p:cBhvr>
                                      <p:to>
                                        <a:srgbClr val="FFF2CC"/>
                                      </p:to>
                                    </p:animClr>
                                    <p:set>
                                      <p:cBhvr>
                                        <p:cTn id="65" dur="250" fill="hold"/>
                                        <p:tgtEl>
                                          <p:spTgt spid="6"/>
                                        </p:tgtEl>
                                        <p:attrNameLst>
                                          <p:attrName>fill.type</p:attrName>
                                        </p:attrNameLst>
                                      </p:cBhvr>
                                      <p:to>
                                        <p:strVal val="solid"/>
                                      </p:to>
                                    </p:set>
                                    <p:set>
                                      <p:cBhvr>
                                        <p:cTn id="66" dur="250" fill="hold"/>
                                        <p:tgtEl>
                                          <p:spTgt spid="6"/>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3"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9"/>
                                        </p:tgtEl>
                                        <p:attrNameLst>
                                          <p:attrName>style.visibility</p:attrName>
                                        </p:attrNameLst>
                                      </p:cBhvr>
                                      <p:to>
                                        <p:strVal val="visible"/>
                                      </p:to>
                                    </p:set>
                                    <p:anim calcmode="lin" valueType="num">
                                      <p:cBhvr>
                                        <p:cTn id="69" dur="250" fill="hold"/>
                                        <p:tgtEl>
                                          <p:spTgt spid="9"/>
                                        </p:tgtEl>
                                        <p:attrNameLst>
                                          <p:attrName>ppt_w</p:attrName>
                                        </p:attrNameLst>
                                      </p:cBhvr>
                                      <p:tavLst>
                                        <p:tav tm="0">
                                          <p:val>
                                            <p:strVal val="4*#ppt_w"/>
                                          </p:val>
                                        </p:tav>
                                        <p:tav tm="100000">
                                          <p:val>
                                            <p:strVal val="#ppt_w"/>
                                          </p:val>
                                        </p:tav>
                                      </p:tavLst>
                                    </p:anim>
                                    <p:anim calcmode="lin" valueType="num">
                                      <p:cBhvr>
                                        <p:cTn id="70" dur="250" fill="hold"/>
                                        <p:tgtEl>
                                          <p:spTgt spid="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4" name="Wrong Buzzer.wav"/>
                                        </p:tgtEl>
                                      </p:cMediaNode>
                                    </p:audio>
                                  </p:subTnLst>
                                </p:cTn>
                              </p:par>
                              <p:par>
                                <p:cTn id="71" presetID="1" presetClass="emph" presetSubtype="2" fill="hold" nodeType="withEffect">
                                  <p:stCondLst>
                                    <p:cond delay="1000"/>
                                  </p:stCondLst>
                                  <p:childTnLst>
                                    <p:animClr clrSpc="rgb" dir="cw">
                                      <p:cBhvr>
                                        <p:cTn id="72" dur="250" fill="hold"/>
                                        <p:tgtEl>
                                          <p:spTgt spid="6"/>
                                        </p:tgtEl>
                                        <p:attrNameLst>
                                          <p:attrName>fillcolor</p:attrName>
                                        </p:attrNameLst>
                                      </p:cBhvr>
                                      <p:to>
                                        <a:srgbClr val="FFFF00"/>
                                      </p:to>
                                    </p:animClr>
                                    <p:set>
                                      <p:cBhvr>
                                        <p:cTn id="73" dur="250" fill="hold"/>
                                        <p:tgtEl>
                                          <p:spTgt spid="6"/>
                                        </p:tgtEl>
                                        <p:attrNameLst>
                                          <p:attrName>fill.type</p:attrName>
                                        </p:attrNameLst>
                                      </p:cBhvr>
                                      <p:to>
                                        <p:strVal val="solid"/>
                                      </p:to>
                                    </p:set>
                                    <p:set>
                                      <p:cBhvr>
                                        <p:cTn id="74"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75" restart="whenNotActive" fill="hold" evtFilter="cancelBubble" nodeType="interactiveSeq">
                <p:stCondLst>
                  <p:cond evt="onClick" delay="0">
                    <p:tgtEl>
                      <p:spTgt spid="7"/>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7"/>
                                        </p:tgtEl>
                                        <p:attrNameLst>
                                          <p:attrName>fillcolor</p:attrName>
                                        </p:attrNameLst>
                                      </p:cBhvr>
                                      <p:to>
                                        <a:srgbClr val="FFF2CC"/>
                                      </p:to>
                                    </p:animClr>
                                    <p:set>
                                      <p:cBhvr>
                                        <p:cTn id="80" dur="250" fill="hold"/>
                                        <p:tgtEl>
                                          <p:spTgt spid="7"/>
                                        </p:tgtEl>
                                        <p:attrNameLst>
                                          <p:attrName>fill.type</p:attrName>
                                        </p:attrNameLst>
                                      </p:cBhvr>
                                      <p:to>
                                        <p:strVal val="solid"/>
                                      </p:to>
                                    </p:set>
                                    <p:set>
                                      <p:cBhvr>
                                        <p:cTn id="81" dur="250" fill="hold"/>
                                        <p:tgtEl>
                                          <p:spTgt spid="7"/>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3"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0"/>
                                        </p:tgtEl>
                                        <p:attrNameLst>
                                          <p:attrName>style.visibility</p:attrName>
                                        </p:attrNameLst>
                                      </p:cBhvr>
                                      <p:to>
                                        <p:strVal val="visible"/>
                                      </p:to>
                                    </p:set>
                                    <p:anim calcmode="lin" valueType="num">
                                      <p:cBhvr>
                                        <p:cTn id="84" dur="250" fill="hold"/>
                                        <p:tgtEl>
                                          <p:spTgt spid="10"/>
                                        </p:tgtEl>
                                        <p:attrNameLst>
                                          <p:attrName>ppt_w</p:attrName>
                                        </p:attrNameLst>
                                      </p:cBhvr>
                                      <p:tavLst>
                                        <p:tav tm="0">
                                          <p:val>
                                            <p:strVal val="4*#ppt_w"/>
                                          </p:val>
                                        </p:tav>
                                        <p:tav tm="100000">
                                          <p:val>
                                            <p:strVal val="#ppt_w"/>
                                          </p:val>
                                        </p:tav>
                                      </p:tavLst>
                                    </p:anim>
                                    <p:anim calcmode="lin" valueType="num">
                                      <p:cBhvr>
                                        <p:cTn id="8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5" name="Check mark.wav"/>
                                        </p:tgtEl>
                                      </p:cMediaNode>
                                    </p:audio>
                                  </p:subTnLst>
                                </p:cTn>
                              </p:par>
                              <p:par>
                                <p:cTn id="86" presetID="1" presetClass="emph" presetSubtype="2" fill="hold" nodeType="withEffect">
                                  <p:stCondLst>
                                    <p:cond delay="1000"/>
                                  </p:stCondLst>
                                  <p:childTnLst>
                                    <p:animClr clrSpc="rgb" dir="cw">
                                      <p:cBhvr>
                                        <p:cTn id="87" dur="250" fill="hold"/>
                                        <p:tgtEl>
                                          <p:spTgt spid="7"/>
                                        </p:tgtEl>
                                        <p:attrNameLst>
                                          <p:attrName>fillcolor</p:attrName>
                                        </p:attrNameLst>
                                      </p:cBhvr>
                                      <p:to>
                                        <a:srgbClr val="00B050"/>
                                      </p:to>
                                    </p:animClr>
                                    <p:set>
                                      <p:cBhvr>
                                        <p:cTn id="88" dur="250" fill="hold"/>
                                        <p:tgtEl>
                                          <p:spTgt spid="7"/>
                                        </p:tgtEl>
                                        <p:attrNameLst>
                                          <p:attrName>fill.type</p:attrName>
                                        </p:attrNameLst>
                                      </p:cBhvr>
                                      <p:to>
                                        <p:strVal val="solid"/>
                                      </p:to>
                                    </p:set>
                                    <p:set>
                                      <p:cBhvr>
                                        <p:cTn id="89"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childTnLst>
        </p:cTn>
      </p:par>
    </p:tnLst>
    <p:bldLst>
      <p:bldP spid="3" grpId="0" animBg="1"/>
      <p:bldP spid="4" grpId="0" animBg="1"/>
      <p:bldP spid="5" grpId="0" animBg="1"/>
      <p:bldP spid="6" grpId="0" animBg="1"/>
      <p:bldP spid="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há» loáº¡i: Cá» Äáº¡i, Ná»¯ cÆ°á»ng, Quyá»n mÆ°u, HE Sá» chÆ°Æ¡ng: 290 chÆ°Æ¡ng (3 quâ¦ #romance #Romance #amreading #books #wattpad">
            <a:extLst>
              <a:ext uri="{FF2B5EF4-FFF2-40B4-BE49-F238E27FC236}">
                <a16:creationId xmlns="" xmlns:a16="http://schemas.microsoft.com/office/drawing/2014/main" id="{C00F4BD6-86F1-4287-9654-9FD482B9FC0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Snip Diagonal Corner Rectangle 3">
            <a:extLst>
              <a:ext uri="{FF2B5EF4-FFF2-40B4-BE49-F238E27FC236}">
                <a16:creationId xmlns="" xmlns:a16="http://schemas.microsoft.com/office/drawing/2014/main" id="{D77D8D30-4115-47A9-B125-89F437E05677}"/>
              </a:ext>
            </a:extLst>
          </p:cNvPr>
          <p:cNvSpPr/>
          <p:nvPr/>
        </p:nvSpPr>
        <p:spPr>
          <a:xfrm>
            <a:off x="832636" y="830480"/>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4000" b="1" dirty="0" err="1">
                <a:solidFill>
                  <a:srgbClr val="FF0000"/>
                </a:solidFill>
                <a:latin typeface="Times New Roman" panose="02020603050405020304" pitchFamily="18" charset="0"/>
                <a:cs typeface="Times New Roman" panose="02020603050405020304" pitchFamily="18" charset="0"/>
              </a:rPr>
              <a:t>Nguyễn</a:t>
            </a:r>
            <a:r>
              <a:rPr lang="en-SG" sz="4000" b="1" dirty="0">
                <a:solidFill>
                  <a:srgbClr val="FF0000"/>
                </a:solidFill>
                <a:latin typeface="Times New Roman" panose="02020603050405020304" pitchFamily="18" charset="0"/>
                <a:cs typeface="Times New Roman" panose="02020603050405020304" pitchFamily="18" charset="0"/>
              </a:rPr>
              <a:t> Du </a:t>
            </a:r>
            <a:r>
              <a:rPr lang="en-SG" sz="4000" b="1" dirty="0" err="1">
                <a:solidFill>
                  <a:srgbClr val="FF0000"/>
                </a:solidFill>
                <a:latin typeface="Times New Roman" panose="02020603050405020304" pitchFamily="18" charset="0"/>
                <a:cs typeface="Times New Roman" panose="02020603050405020304" pitchFamily="18" charset="0"/>
              </a:rPr>
              <a:t>tập</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trung</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thể</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hiện</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vẻ</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đẹp</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nào</a:t>
            </a:r>
            <a:r>
              <a:rPr lang="en-SG" sz="4000" b="1" dirty="0">
                <a:solidFill>
                  <a:srgbClr val="FF0000"/>
                </a:solidFill>
                <a:latin typeface="Times New Roman" panose="02020603050405020304" pitchFamily="18" charset="0"/>
                <a:cs typeface="Times New Roman" panose="02020603050405020304" pitchFamily="18" charset="0"/>
              </a:rPr>
              <a:t> ở </a:t>
            </a:r>
            <a:r>
              <a:rPr lang="en-SG" sz="4000" b="1" dirty="0" err="1">
                <a:solidFill>
                  <a:srgbClr val="FF0000"/>
                </a:solidFill>
                <a:latin typeface="Times New Roman" panose="02020603050405020304" pitchFamily="18" charset="0"/>
                <a:cs typeface="Times New Roman" panose="02020603050405020304" pitchFamily="18" charset="0"/>
              </a:rPr>
              <a:t>Thuý</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Vân</a:t>
            </a:r>
            <a:r>
              <a:rPr lang="en-SG" sz="4000" b="1" dirty="0">
                <a:solidFill>
                  <a:srgbClr val="FF0000"/>
                </a:solidFill>
                <a:latin typeface="Times New Roman" panose="02020603050405020304" pitchFamily="18" charset="0"/>
                <a:cs typeface="Times New Roman" panose="02020603050405020304" pitchFamily="18" charset="0"/>
              </a:rPr>
              <a:t> ?</a:t>
            </a:r>
          </a:p>
        </p:txBody>
      </p:sp>
      <p:sp>
        <p:nvSpPr>
          <p:cNvPr id="4" name="Rectangle 3">
            <a:extLst>
              <a:ext uri="{FF2B5EF4-FFF2-40B4-BE49-F238E27FC236}">
                <a16:creationId xmlns="" xmlns:a16="http://schemas.microsoft.com/office/drawing/2014/main" id="{5D9CB196-DC00-46E8-81BA-3A77FA74F475}"/>
              </a:ext>
            </a:extLst>
          </p:cNvPr>
          <p:cNvSpPr/>
          <p:nvPr/>
        </p:nvSpPr>
        <p:spPr>
          <a:xfrm>
            <a:off x="1110220" y="2884103"/>
            <a:ext cx="4906798" cy="130150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latin typeface="+mj-lt"/>
                <a:cs typeface="Times New Roman" panose="02020603050405020304" pitchFamily="18" charset="0"/>
              </a:rPr>
              <a:t>A. </a:t>
            </a:r>
            <a:r>
              <a:rPr lang="en-SG" sz="2800" dirty="0" err="1">
                <a:solidFill>
                  <a:srgbClr val="393A68"/>
                </a:solidFill>
                <a:latin typeface="Times New Roman" panose="02020603050405020304" pitchFamily="18" charset="0"/>
                <a:cs typeface="Times New Roman" panose="02020603050405020304" pitchFamily="18" charset="0"/>
              </a:rPr>
              <a:t>Vẻ</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đẹp</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phúc</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hậu</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quý</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phái</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mà</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rất</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đỗi</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dịu</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dàng</a:t>
            </a:r>
            <a:r>
              <a:rPr lang="en-SG" sz="2800" dirty="0">
                <a:solidFill>
                  <a:srgbClr val="393A68"/>
                </a:solidFill>
                <a:latin typeface="Times New Roman" panose="02020603050405020304" pitchFamily="18" charset="0"/>
                <a:cs typeface="Times New Roman" panose="02020603050405020304" pitchFamily="18" charset="0"/>
              </a:rPr>
              <a:t>.</a:t>
            </a:r>
          </a:p>
        </p:txBody>
      </p:sp>
      <p:sp>
        <p:nvSpPr>
          <p:cNvPr id="5" name="Rectangle 4">
            <a:extLst>
              <a:ext uri="{FF2B5EF4-FFF2-40B4-BE49-F238E27FC236}">
                <a16:creationId xmlns="" xmlns:a16="http://schemas.microsoft.com/office/drawing/2014/main" id="{442C0619-E7E8-41F4-897A-60DD32CC6418}"/>
              </a:ext>
            </a:extLst>
          </p:cNvPr>
          <p:cNvSpPr/>
          <p:nvPr/>
        </p:nvSpPr>
        <p:spPr>
          <a:xfrm>
            <a:off x="6130615" y="2888292"/>
            <a:ext cx="4906798" cy="130150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2800" dirty="0">
                <a:solidFill>
                  <a:schemeClr val="tx1"/>
                </a:solidFill>
                <a:latin typeface="Times New Roman" panose="02020603050405020304" pitchFamily="18" charset="0"/>
                <a:cs typeface="Times New Roman" panose="02020603050405020304" pitchFamily="18" charset="0"/>
              </a:rPr>
              <a:t>B. </a:t>
            </a:r>
            <a:r>
              <a:rPr lang="en-SG" sz="2800" dirty="0" err="1">
                <a:solidFill>
                  <a:srgbClr val="393A68"/>
                </a:solidFill>
                <a:latin typeface="Times New Roman" panose="02020603050405020304" pitchFamily="18" charset="0"/>
                <a:cs typeface="Times New Roman" panose="02020603050405020304" pitchFamily="18" charset="0"/>
              </a:rPr>
              <a:t>Vẻ</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đẹp</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phúc</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hậu</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quý</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phái</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gợi</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sự</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hoà</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hợp</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êm</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đềm</a:t>
            </a:r>
            <a:r>
              <a:rPr lang="en-SG" sz="2800" dirty="0">
                <a:solidFill>
                  <a:srgbClr val="393A68"/>
                </a:solidFill>
                <a:latin typeface="Times New Roman" panose="02020603050405020304" pitchFamily="18" charset="0"/>
                <a:cs typeface="Times New Roman" panose="02020603050405020304" pitchFamily="18" charset="0"/>
              </a:rPr>
              <a:t>.</a:t>
            </a:r>
          </a:p>
        </p:txBody>
      </p:sp>
      <p:sp>
        <p:nvSpPr>
          <p:cNvPr id="6" name="Rectangle 5">
            <a:extLst>
              <a:ext uri="{FF2B5EF4-FFF2-40B4-BE49-F238E27FC236}">
                <a16:creationId xmlns="" xmlns:a16="http://schemas.microsoft.com/office/drawing/2014/main" id="{A515C0D2-D8A7-4457-AF6D-827C80529F2B}"/>
              </a:ext>
            </a:extLst>
          </p:cNvPr>
          <p:cNvSpPr/>
          <p:nvPr/>
        </p:nvSpPr>
        <p:spPr>
          <a:xfrm>
            <a:off x="1110220" y="4834904"/>
            <a:ext cx="4906798" cy="116960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kumimoji="0" lang="vi-VN" sz="2800" b="0" i="0" u="none" strike="noStrike" kern="1200" cap="none" spc="0" normalizeH="0" baseline="0" noProof="0" dirty="0">
                <a:ln>
                  <a:noFill/>
                </a:ln>
                <a:solidFill>
                  <a:schemeClr val="tx1"/>
                </a:solidFill>
                <a:effectLst/>
                <a:uLnTx/>
                <a:uFillTx/>
                <a:latin typeface="+mj-lt"/>
              </a:rPr>
              <a:t>C. </a:t>
            </a:r>
            <a:r>
              <a:rPr lang="en-SG" sz="2800" dirty="0" err="1">
                <a:solidFill>
                  <a:srgbClr val="393A68"/>
                </a:solidFill>
                <a:latin typeface="Times New Roman" panose="02020603050405020304" pitchFamily="18" charset="0"/>
                <a:cs typeface="Times New Roman" panose="02020603050405020304" pitchFamily="18" charset="0"/>
              </a:rPr>
              <a:t>Vẻ</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đẹp</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phúc</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hậu</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quý</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phái</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mà</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gợi</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cảm</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quyến</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rũ</a:t>
            </a:r>
            <a:r>
              <a:rPr lang="en-SG" sz="2800" dirty="0">
                <a:solidFill>
                  <a:srgbClr val="393A68"/>
                </a:solidFill>
                <a:latin typeface="Times New Roman" panose="02020603050405020304" pitchFamily="18" charset="0"/>
                <a:cs typeface="Times New Roman" panose="02020603050405020304" pitchFamily="18" charset="0"/>
              </a:rPr>
              <a:t>.</a:t>
            </a:r>
          </a:p>
        </p:txBody>
      </p:sp>
      <p:sp>
        <p:nvSpPr>
          <p:cNvPr id="7" name="Rectangle 6">
            <a:extLst>
              <a:ext uri="{FF2B5EF4-FFF2-40B4-BE49-F238E27FC236}">
                <a16:creationId xmlns="" xmlns:a16="http://schemas.microsoft.com/office/drawing/2014/main" id="{2D791C6E-4600-4008-997A-8D8C79C689C6}"/>
              </a:ext>
            </a:extLst>
          </p:cNvPr>
          <p:cNvSpPr/>
          <p:nvPr/>
        </p:nvSpPr>
        <p:spPr>
          <a:xfrm>
            <a:off x="6130615" y="4839093"/>
            <a:ext cx="4906798" cy="116960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kumimoji="0" lang="vi-VN" sz="2800" b="0" i="0" u="none" strike="noStrike" kern="1200" cap="none" spc="0" normalizeH="0" baseline="0" noProof="0" dirty="0">
                <a:ln>
                  <a:noFill/>
                </a:ln>
                <a:solidFill>
                  <a:schemeClr val="tx1"/>
                </a:solidFill>
                <a:effectLst/>
                <a:uLnTx/>
                <a:uFillTx/>
                <a:latin typeface="+mj-lt"/>
              </a:rPr>
              <a:t>D. </a:t>
            </a:r>
            <a:r>
              <a:rPr lang="en-SG" sz="2800" dirty="0" err="1">
                <a:solidFill>
                  <a:srgbClr val="393A68"/>
                </a:solidFill>
                <a:latin typeface="Times New Roman" panose="02020603050405020304" pitchFamily="18" charset="0"/>
                <a:cs typeface="Times New Roman" panose="02020603050405020304" pitchFamily="18" charset="0"/>
              </a:rPr>
              <a:t>Vẻ</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đẹp</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phúc</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hậu</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quý</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phái</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dịu</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dàng</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mà</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vẫn</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sắc</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sảo</a:t>
            </a:r>
            <a:r>
              <a:rPr lang="en-SG" sz="2800" dirty="0">
                <a:solidFill>
                  <a:srgbClr val="393A68"/>
                </a:solidFill>
                <a:latin typeface="Times New Roman" panose="02020603050405020304" pitchFamily="18" charset="0"/>
                <a:cs typeface="Times New Roman" panose="02020603050405020304" pitchFamily="18" charset="0"/>
              </a:rPr>
              <a:t>.</a:t>
            </a:r>
          </a:p>
        </p:txBody>
      </p:sp>
      <p:pic>
        <p:nvPicPr>
          <p:cNvPr id="8" name="Picture 7">
            <a:extLst>
              <a:ext uri="{FF2B5EF4-FFF2-40B4-BE49-F238E27FC236}">
                <a16:creationId xmlns="" xmlns:a16="http://schemas.microsoft.com/office/drawing/2014/main" id="{AE65B977-FECD-4C9A-99B0-F2CFA740202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09744" y="3280961"/>
            <a:ext cx="805722" cy="708059"/>
          </a:xfrm>
          <a:prstGeom prst="rect">
            <a:avLst/>
          </a:prstGeom>
        </p:spPr>
      </p:pic>
      <p:pic>
        <p:nvPicPr>
          <p:cNvPr id="9" name="Picture 8">
            <a:extLst>
              <a:ext uri="{FF2B5EF4-FFF2-40B4-BE49-F238E27FC236}">
                <a16:creationId xmlns="" xmlns:a16="http://schemas.microsoft.com/office/drawing/2014/main" id="{06A51C55-BC18-4BE0-B123-943EB6690E20}"/>
              </a:ext>
            </a:extLst>
          </p:cNvPr>
          <p:cNvPicPr>
            <a:picLocks noChangeAspect="1"/>
          </p:cNvPicPr>
          <p:nvPr/>
        </p:nvPicPr>
        <p:blipFill rotWithShape="1">
          <a:blip r:embed="rId8"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12482" y="5018873"/>
            <a:ext cx="804536" cy="704088"/>
          </a:xfrm>
          <a:prstGeom prst="rect">
            <a:avLst/>
          </a:prstGeom>
        </p:spPr>
      </p:pic>
      <p:pic>
        <p:nvPicPr>
          <p:cNvPr id="10" name="Picture 9">
            <a:extLst>
              <a:ext uri="{FF2B5EF4-FFF2-40B4-BE49-F238E27FC236}">
                <a16:creationId xmlns="" xmlns:a16="http://schemas.microsoft.com/office/drawing/2014/main" id="{312234E8-6E22-4873-B547-0A75A761CEC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32671" y="5030470"/>
            <a:ext cx="804742" cy="707197"/>
          </a:xfrm>
          <a:prstGeom prst="rect">
            <a:avLst/>
          </a:prstGeom>
        </p:spPr>
      </p:pic>
      <p:pic>
        <p:nvPicPr>
          <p:cNvPr id="11" name="Picture 10">
            <a:extLst>
              <a:ext uri="{FF2B5EF4-FFF2-40B4-BE49-F238E27FC236}">
                <a16:creationId xmlns="" xmlns:a16="http://schemas.microsoft.com/office/drawing/2014/main" id="{3665F98F-77E4-4388-9B0E-16663CBB2A7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232671" y="3265557"/>
            <a:ext cx="804742" cy="643793"/>
          </a:xfrm>
          <a:prstGeom prst="rect">
            <a:avLst/>
          </a:prstGeom>
        </p:spPr>
      </p:pic>
    </p:spTree>
    <p:extLst>
      <p:ext uri="{BB962C8B-B14F-4D97-AF65-F5344CB8AC3E}">
        <p14:creationId xmlns:p14="http://schemas.microsoft.com/office/powerpoint/2010/main" val="3022460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anim calcmode="lin" valueType="num">
                                      <p:cBhvr>
                                        <p:cTn id="28" dur="500" fill="hold"/>
                                        <p:tgtEl>
                                          <p:spTgt spid="7"/>
                                        </p:tgtEl>
                                        <p:attrNameLst>
                                          <p:attrName>ppt_x</p:attrName>
                                        </p:attrNameLst>
                                      </p:cBhvr>
                                      <p:tavLst>
                                        <p:tav tm="0">
                                          <p:val>
                                            <p:strVal val="#ppt_x"/>
                                          </p:val>
                                        </p:tav>
                                        <p:tav tm="100000">
                                          <p:val>
                                            <p:strVal val="#ppt_x"/>
                                          </p:val>
                                        </p:tav>
                                      </p:tavLst>
                                    </p:anim>
                                    <p:anim calcmode="lin" valueType="num">
                                      <p:cBhvr>
                                        <p:cTn id="2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4"/>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4"/>
                                        </p:tgtEl>
                                        <p:attrNameLst>
                                          <p:attrName>fillcolor</p:attrName>
                                        </p:attrNameLst>
                                      </p:cBhvr>
                                      <p:to>
                                        <a:srgbClr val="FFF2CC"/>
                                      </p:to>
                                    </p:animClr>
                                    <p:set>
                                      <p:cBhvr>
                                        <p:cTn id="35" dur="250" fill="hold"/>
                                        <p:tgtEl>
                                          <p:spTgt spid="4"/>
                                        </p:tgtEl>
                                        <p:attrNameLst>
                                          <p:attrName>fill.type</p:attrName>
                                        </p:attrNameLst>
                                      </p:cBhvr>
                                      <p:to>
                                        <p:strVal val="solid"/>
                                      </p:to>
                                    </p:set>
                                    <p:set>
                                      <p:cBhvr>
                                        <p:cTn id="36" dur="250" fill="hold"/>
                                        <p:tgtEl>
                                          <p:spTgt spid="4"/>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3"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8"/>
                                        </p:tgtEl>
                                        <p:attrNameLst>
                                          <p:attrName>style.visibility</p:attrName>
                                        </p:attrNameLst>
                                      </p:cBhvr>
                                      <p:to>
                                        <p:strVal val="visible"/>
                                      </p:to>
                                    </p:set>
                                    <p:anim calcmode="lin" valueType="num">
                                      <p:cBhvr>
                                        <p:cTn id="39" dur="250" fill="hold"/>
                                        <p:tgtEl>
                                          <p:spTgt spid="8"/>
                                        </p:tgtEl>
                                        <p:attrNameLst>
                                          <p:attrName>ppt_w</p:attrName>
                                        </p:attrNameLst>
                                      </p:cBhvr>
                                      <p:tavLst>
                                        <p:tav tm="0">
                                          <p:val>
                                            <p:strVal val="4*#ppt_w"/>
                                          </p:val>
                                        </p:tav>
                                        <p:tav tm="100000">
                                          <p:val>
                                            <p:strVal val="#ppt_w"/>
                                          </p:val>
                                        </p:tav>
                                      </p:tavLst>
                                    </p:anim>
                                    <p:anim calcmode="lin" valueType="num">
                                      <p:cBhvr>
                                        <p:cTn id="40" dur="250" fill="hold"/>
                                        <p:tgtEl>
                                          <p:spTgt spid="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Wrong Buzzer.wav"/>
                                        </p:tgtEl>
                                      </p:cMediaNode>
                                    </p:audio>
                                  </p:subTnLst>
                                </p:cTn>
                              </p:par>
                              <p:par>
                                <p:cTn id="41" presetID="1" presetClass="emph" presetSubtype="2" fill="hold" nodeType="withEffect">
                                  <p:stCondLst>
                                    <p:cond delay="1000"/>
                                  </p:stCondLst>
                                  <p:childTnLst>
                                    <p:animClr clrSpc="rgb" dir="cw">
                                      <p:cBhvr>
                                        <p:cTn id="42" dur="250" fill="hold"/>
                                        <p:tgtEl>
                                          <p:spTgt spid="4"/>
                                        </p:tgtEl>
                                        <p:attrNameLst>
                                          <p:attrName>fillcolor</p:attrName>
                                        </p:attrNameLst>
                                      </p:cBhvr>
                                      <p:to>
                                        <a:srgbClr val="FFFF00"/>
                                      </p:to>
                                    </p:animClr>
                                    <p:set>
                                      <p:cBhvr>
                                        <p:cTn id="43" dur="250" fill="hold"/>
                                        <p:tgtEl>
                                          <p:spTgt spid="4"/>
                                        </p:tgtEl>
                                        <p:attrNameLst>
                                          <p:attrName>fill.type</p:attrName>
                                        </p:attrNameLst>
                                      </p:cBhvr>
                                      <p:to>
                                        <p:strVal val="solid"/>
                                      </p:to>
                                    </p:set>
                                    <p:set>
                                      <p:cBhvr>
                                        <p:cTn id="44" dur="25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45" restart="whenNotActive" fill="hold" evtFilter="cancelBubble" nodeType="interactiveSeq">
                <p:stCondLst>
                  <p:cond evt="onClick" delay="0">
                    <p:tgtEl>
                      <p:spTgt spid="5"/>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5"/>
                                        </p:tgtEl>
                                        <p:attrNameLst>
                                          <p:attrName>fillcolor</p:attrName>
                                        </p:attrNameLst>
                                      </p:cBhvr>
                                      <p:to>
                                        <a:srgbClr val="FFF2CC"/>
                                      </p:to>
                                    </p:animClr>
                                    <p:set>
                                      <p:cBhvr>
                                        <p:cTn id="50" dur="250" fill="hold"/>
                                        <p:tgtEl>
                                          <p:spTgt spid="5"/>
                                        </p:tgtEl>
                                        <p:attrNameLst>
                                          <p:attrName>fill.type</p:attrName>
                                        </p:attrNameLst>
                                      </p:cBhvr>
                                      <p:to>
                                        <p:strVal val="solid"/>
                                      </p:to>
                                    </p:set>
                                    <p:set>
                                      <p:cBhvr>
                                        <p:cTn id="51" dur="250" fill="hold"/>
                                        <p:tgtEl>
                                          <p:spTgt spid="5"/>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3"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1"/>
                                        </p:tgtEl>
                                        <p:attrNameLst>
                                          <p:attrName>style.visibility</p:attrName>
                                        </p:attrNameLst>
                                      </p:cBhvr>
                                      <p:to>
                                        <p:strVal val="visible"/>
                                      </p:to>
                                    </p:set>
                                    <p:anim calcmode="lin" valueType="num">
                                      <p:cBhvr>
                                        <p:cTn id="54" dur="250" fill="hold"/>
                                        <p:tgtEl>
                                          <p:spTgt spid="11"/>
                                        </p:tgtEl>
                                        <p:attrNameLst>
                                          <p:attrName>ppt_w</p:attrName>
                                        </p:attrNameLst>
                                      </p:cBhvr>
                                      <p:tavLst>
                                        <p:tav tm="0">
                                          <p:val>
                                            <p:strVal val="4*#ppt_w"/>
                                          </p:val>
                                        </p:tav>
                                        <p:tav tm="100000">
                                          <p:val>
                                            <p:strVal val="#ppt_w"/>
                                          </p:val>
                                        </p:tav>
                                      </p:tavLst>
                                    </p:anim>
                                    <p:anim calcmode="lin" valueType="num">
                                      <p:cBhvr>
                                        <p:cTn id="55"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5" name="Check mark.wav"/>
                                        </p:tgtEl>
                                      </p:cMediaNode>
                                    </p:audio>
                                  </p:subTnLst>
                                </p:cTn>
                              </p:par>
                              <p:par>
                                <p:cTn id="56" presetID="1" presetClass="emph" presetSubtype="2" fill="hold" nodeType="withEffect">
                                  <p:stCondLst>
                                    <p:cond delay="1000"/>
                                  </p:stCondLst>
                                  <p:childTnLst>
                                    <p:animClr clrSpc="rgb" dir="cw">
                                      <p:cBhvr>
                                        <p:cTn id="57" dur="250" fill="hold"/>
                                        <p:tgtEl>
                                          <p:spTgt spid="5"/>
                                        </p:tgtEl>
                                        <p:attrNameLst>
                                          <p:attrName>fillcolor</p:attrName>
                                        </p:attrNameLst>
                                      </p:cBhvr>
                                      <p:to>
                                        <a:srgbClr val="00B050"/>
                                      </p:to>
                                    </p:animClr>
                                    <p:set>
                                      <p:cBhvr>
                                        <p:cTn id="58" dur="250" fill="hold"/>
                                        <p:tgtEl>
                                          <p:spTgt spid="5"/>
                                        </p:tgtEl>
                                        <p:attrNameLst>
                                          <p:attrName>fill.type</p:attrName>
                                        </p:attrNameLst>
                                      </p:cBhvr>
                                      <p:to>
                                        <p:strVal val="solid"/>
                                      </p:to>
                                    </p:set>
                                    <p:set>
                                      <p:cBhvr>
                                        <p:cTn id="59" dur="25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6"/>
                                        </p:tgtEl>
                                        <p:attrNameLst>
                                          <p:attrName>fillcolor</p:attrName>
                                        </p:attrNameLst>
                                      </p:cBhvr>
                                      <p:to>
                                        <a:srgbClr val="FFF2CC"/>
                                      </p:to>
                                    </p:animClr>
                                    <p:set>
                                      <p:cBhvr>
                                        <p:cTn id="65" dur="250" fill="hold"/>
                                        <p:tgtEl>
                                          <p:spTgt spid="6"/>
                                        </p:tgtEl>
                                        <p:attrNameLst>
                                          <p:attrName>fill.type</p:attrName>
                                        </p:attrNameLst>
                                      </p:cBhvr>
                                      <p:to>
                                        <p:strVal val="solid"/>
                                      </p:to>
                                    </p:set>
                                    <p:set>
                                      <p:cBhvr>
                                        <p:cTn id="66" dur="250" fill="hold"/>
                                        <p:tgtEl>
                                          <p:spTgt spid="6"/>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3"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9"/>
                                        </p:tgtEl>
                                        <p:attrNameLst>
                                          <p:attrName>style.visibility</p:attrName>
                                        </p:attrNameLst>
                                      </p:cBhvr>
                                      <p:to>
                                        <p:strVal val="visible"/>
                                      </p:to>
                                    </p:set>
                                    <p:anim calcmode="lin" valueType="num">
                                      <p:cBhvr>
                                        <p:cTn id="69" dur="250" fill="hold"/>
                                        <p:tgtEl>
                                          <p:spTgt spid="9"/>
                                        </p:tgtEl>
                                        <p:attrNameLst>
                                          <p:attrName>ppt_w</p:attrName>
                                        </p:attrNameLst>
                                      </p:cBhvr>
                                      <p:tavLst>
                                        <p:tav tm="0">
                                          <p:val>
                                            <p:strVal val="4*#ppt_w"/>
                                          </p:val>
                                        </p:tav>
                                        <p:tav tm="100000">
                                          <p:val>
                                            <p:strVal val="#ppt_w"/>
                                          </p:val>
                                        </p:tav>
                                      </p:tavLst>
                                    </p:anim>
                                    <p:anim calcmode="lin" valueType="num">
                                      <p:cBhvr>
                                        <p:cTn id="70" dur="250" fill="hold"/>
                                        <p:tgtEl>
                                          <p:spTgt spid="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4" name="Wrong Buzzer.wav"/>
                                        </p:tgtEl>
                                      </p:cMediaNode>
                                    </p:audio>
                                  </p:subTnLst>
                                </p:cTn>
                              </p:par>
                              <p:par>
                                <p:cTn id="71" presetID="1" presetClass="emph" presetSubtype="2" fill="hold" nodeType="withEffect">
                                  <p:stCondLst>
                                    <p:cond delay="1000"/>
                                  </p:stCondLst>
                                  <p:childTnLst>
                                    <p:animClr clrSpc="rgb" dir="cw">
                                      <p:cBhvr>
                                        <p:cTn id="72" dur="250" fill="hold"/>
                                        <p:tgtEl>
                                          <p:spTgt spid="6"/>
                                        </p:tgtEl>
                                        <p:attrNameLst>
                                          <p:attrName>fillcolor</p:attrName>
                                        </p:attrNameLst>
                                      </p:cBhvr>
                                      <p:to>
                                        <a:srgbClr val="FFFF00"/>
                                      </p:to>
                                    </p:animClr>
                                    <p:set>
                                      <p:cBhvr>
                                        <p:cTn id="73" dur="250" fill="hold"/>
                                        <p:tgtEl>
                                          <p:spTgt spid="6"/>
                                        </p:tgtEl>
                                        <p:attrNameLst>
                                          <p:attrName>fill.type</p:attrName>
                                        </p:attrNameLst>
                                      </p:cBhvr>
                                      <p:to>
                                        <p:strVal val="solid"/>
                                      </p:to>
                                    </p:set>
                                    <p:set>
                                      <p:cBhvr>
                                        <p:cTn id="74"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75" restart="whenNotActive" fill="hold" evtFilter="cancelBubble" nodeType="interactiveSeq">
                <p:stCondLst>
                  <p:cond evt="onClick" delay="0">
                    <p:tgtEl>
                      <p:spTgt spid="7"/>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7"/>
                                        </p:tgtEl>
                                        <p:attrNameLst>
                                          <p:attrName>fillcolor</p:attrName>
                                        </p:attrNameLst>
                                      </p:cBhvr>
                                      <p:to>
                                        <a:srgbClr val="FFF2CC"/>
                                      </p:to>
                                    </p:animClr>
                                    <p:set>
                                      <p:cBhvr>
                                        <p:cTn id="80" dur="250" fill="hold"/>
                                        <p:tgtEl>
                                          <p:spTgt spid="7"/>
                                        </p:tgtEl>
                                        <p:attrNameLst>
                                          <p:attrName>fill.type</p:attrName>
                                        </p:attrNameLst>
                                      </p:cBhvr>
                                      <p:to>
                                        <p:strVal val="solid"/>
                                      </p:to>
                                    </p:set>
                                    <p:set>
                                      <p:cBhvr>
                                        <p:cTn id="81" dur="250" fill="hold"/>
                                        <p:tgtEl>
                                          <p:spTgt spid="7"/>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3"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0"/>
                                        </p:tgtEl>
                                        <p:attrNameLst>
                                          <p:attrName>style.visibility</p:attrName>
                                        </p:attrNameLst>
                                      </p:cBhvr>
                                      <p:to>
                                        <p:strVal val="visible"/>
                                      </p:to>
                                    </p:set>
                                    <p:anim calcmode="lin" valueType="num">
                                      <p:cBhvr>
                                        <p:cTn id="84" dur="250" fill="hold"/>
                                        <p:tgtEl>
                                          <p:spTgt spid="10"/>
                                        </p:tgtEl>
                                        <p:attrNameLst>
                                          <p:attrName>ppt_w</p:attrName>
                                        </p:attrNameLst>
                                      </p:cBhvr>
                                      <p:tavLst>
                                        <p:tav tm="0">
                                          <p:val>
                                            <p:strVal val="4*#ppt_w"/>
                                          </p:val>
                                        </p:tav>
                                        <p:tav tm="100000">
                                          <p:val>
                                            <p:strVal val="#ppt_w"/>
                                          </p:val>
                                        </p:tav>
                                      </p:tavLst>
                                    </p:anim>
                                    <p:anim calcmode="lin" valueType="num">
                                      <p:cBhvr>
                                        <p:cTn id="8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4" name="Wrong Buzzer.wav"/>
                                        </p:tgtEl>
                                      </p:cMediaNode>
                                    </p:audio>
                                  </p:subTnLst>
                                </p:cTn>
                              </p:par>
                              <p:par>
                                <p:cTn id="86" presetID="1" presetClass="emph" presetSubtype="2" fill="hold" nodeType="withEffect">
                                  <p:stCondLst>
                                    <p:cond delay="1000"/>
                                  </p:stCondLst>
                                  <p:childTnLst>
                                    <p:animClr clrSpc="rgb" dir="cw">
                                      <p:cBhvr>
                                        <p:cTn id="87" dur="250" fill="hold"/>
                                        <p:tgtEl>
                                          <p:spTgt spid="7"/>
                                        </p:tgtEl>
                                        <p:attrNameLst>
                                          <p:attrName>fillcolor</p:attrName>
                                        </p:attrNameLst>
                                      </p:cBhvr>
                                      <p:to>
                                        <a:srgbClr val="FFFF00"/>
                                      </p:to>
                                    </p:animClr>
                                    <p:set>
                                      <p:cBhvr>
                                        <p:cTn id="88" dur="250" fill="hold"/>
                                        <p:tgtEl>
                                          <p:spTgt spid="7"/>
                                        </p:tgtEl>
                                        <p:attrNameLst>
                                          <p:attrName>fill.type</p:attrName>
                                        </p:attrNameLst>
                                      </p:cBhvr>
                                      <p:to>
                                        <p:strVal val="solid"/>
                                      </p:to>
                                    </p:set>
                                    <p:set>
                                      <p:cBhvr>
                                        <p:cTn id="89"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childTnLst>
        </p:cTn>
      </p:par>
    </p:tnLst>
    <p:bldLst>
      <p:bldP spid="3" grpId="0" animBg="1"/>
      <p:bldP spid="4" grpId="0" animBg="1"/>
      <p:bldP spid="5" grpId="0" animBg="1"/>
      <p:bldP spid="6" grpId="0" animBg="1"/>
      <p:bldP spid="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há» loáº¡i: Cá» Äáº¡i, Ná»¯ cÆ°á»ng, Quyá»n mÆ°u, HE Sá» chÆ°Æ¡ng: 290 chÆ°Æ¡ng (3 quâ¦ #romance #Romance #amreading #books #wattpad">
            <a:extLst>
              <a:ext uri="{FF2B5EF4-FFF2-40B4-BE49-F238E27FC236}">
                <a16:creationId xmlns="" xmlns:a16="http://schemas.microsoft.com/office/drawing/2014/main" id="{C00F4BD6-86F1-4287-9654-9FD482B9FC0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Snip Diagonal Corner Rectangle 3">
            <a:extLst>
              <a:ext uri="{FF2B5EF4-FFF2-40B4-BE49-F238E27FC236}">
                <a16:creationId xmlns="" xmlns:a16="http://schemas.microsoft.com/office/drawing/2014/main" id="{B201B945-29E9-4CEB-85D7-E10418616F1D}"/>
              </a:ext>
            </a:extLst>
          </p:cNvPr>
          <p:cNvSpPr/>
          <p:nvPr/>
        </p:nvSpPr>
        <p:spPr>
          <a:xfrm>
            <a:off x="841872" y="818012"/>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4000" b="1" dirty="0" err="1">
                <a:solidFill>
                  <a:srgbClr val="FF0000"/>
                </a:solidFill>
                <a:latin typeface="Times New Roman" panose="02020603050405020304" pitchFamily="18" charset="0"/>
                <a:cs typeface="Times New Roman" panose="02020603050405020304" pitchFamily="18" charset="0"/>
              </a:rPr>
              <a:t>Với</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vẻ</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đẹp</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đầy</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đặn</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phúc</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hậu</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tác</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giả</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đã</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dự</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báo</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gì</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về</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cuộc</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đời</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Thuý</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Vân</a:t>
            </a:r>
            <a:r>
              <a:rPr lang="en-SG" sz="4000" b="1" dirty="0">
                <a:solidFill>
                  <a:srgbClr val="FF0000"/>
                </a:solidFill>
                <a:latin typeface="Times New Roman" panose="02020603050405020304" pitchFamily="18" charset="0"/>
                <a:cs typeface="Times New Roman" panose="02020603050405020304" pitchFamily="18" charset="0"/>
              </a:rPr>
              <a:t> ?</a:t>
            </a:r>
          </a:p>
        </p:txBody>
      </p:sp>
      <p:sp>
        <p:nvSpPr>
          <p:cNvPr id="4" name="Rectangle 3">
            <a:extLst>
              <a:ext uri="{FF2B5EF4-FFF2-40B4-BE49-F238E27FC236}">
                <a16:creationId xmlns="" xmlns:a16="http://schemas.microsoft.com/office/drawing/2014/main" id="{86DE85F8-247A-4B26-8595-96F3824760FB}"/>
              </a:ext>
            </a:extLst>
          </p:cNvPr>
          <p:cNvSpPr/>
          <p:nvPr/>
        </p:nvSpPr>
        <p:spPr>
          <a:xfrm>
            <a:off x="868262" y="2826568"/>
            <a:ext cx="5157992" cy="160459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vi-VN" sz="3200" b="0" i="0" u="none" strike="noStrike" kern="1200" cap="none" spc="0" normalizeH="0" baseline="0" noProof="0" dirty="0">
                <a:ln>
                  <a:noFill/>
                </a:ln>
                <a:solidFill>
                  <a:schemeClr val="tx1"/>
                </a:solidFill>
                <a:effectLst/>
                <a:uLnTx/>
                <a:uFillTx/>
                <a:latin typeface="+mj-lt"/>
              </a:rPr>
              <a:t>A. </a:t>
            </a:r>
            <a:r>
              <a:rPr lang="en-SG" sz="3200" dirty="0" err="1">
                <a:solidFill>
                  <a:srgbClr val="393A68"/>
                </a:solidFill>
                <a:latin typeface="Times New Roman" panose="02020603050405020304" pitchFamily="18" charset="0"/>
                <a:cs typeface="Times New Roman" panose="02020603050405020304" pitchFamily="18" charset="0"/>
              </a:rPr>
              <a:t>Giàu</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có</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bình</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lặng</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và</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suôn</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sẻ</a:t>
            </a:r>
            <a:r>
              <a:rPr lang="en-SG" sz="3200" dirty="0">
                <a:solidFill>
                  <a:srgbClr val="393A68"/>
                </a:solidFill>
                <a:latin typeface="Times New Roman" panose="02020603050405020304" pitchFamily="18" charset="0"/>
                <a:cs typeface="Times New Roman" panose="02020603050405020304" pitchFamily="18" charset="0"/>
              </a:rPr>
              <a:t>.</a:t>
            </a:r>
          </a:p>
        </p:txBody>
      </p:sp>
      <p:sp>
        <p:nvSpPr>
          <p:cNvPr id="5" name="Rectangle 4">
            <a:extLst>
              <a:ext uri="{FF2B5EF4-FFF2-40B4-BE49-F238E27FC236}">
                <a16:creationId xmlns="" xmlns:a16="http://schemas.microsoft.com/office/drawing/2014/main" id="{93998625-6706-4B05-B067-E95C783B26B0}"/>
              </a:ext>
            </a:extLst>
          </p:cNvPr>
          <p:cNvSpPr/>
          <p:nvPr/>
        </p:nvSpPr>
        <p:spPr>
          <a:xfrm>
            <a:off x="6416940" y="2830757"/>
            <a:ext cx="4906798" cy="160459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0" lang="vi-VN" sz="3200" b="0" i="0" u="none" strike="noStrike" kern="1200" cap="none" spc="0" normalizeH="0" baseline="0" noProof="0" dirty="0">
                <a:ln>
                  <a:noFill/>
                </a:ln>
                <a:solidFill>
                  <a:schemeClr val="tx1"/>
                </a:solidFill>
                <a:effectLst/>
                <a:uLnTx/>
                <a:uFillTx/>
                <a:latin typeface="+mj-lt"/>
              </a:rPr>
              <a:t>B. </a:t>
            </a:r>
            <a:r>
              <a:rPr lang="en-SG" sz="3200" dirty="0" err="1">
                <a:solidFill>
                  <a:srgbClr val="393A68"/>
                </a:solidFill>
                <a:latin typeface="Times New Roman" panose="02020603050405020304" pitchFamily="18" charset="0"/>
                <a:cs typeface="Times New Roman" panose="02020603050405020304" pitchFamily="18" charset="0"/>
              </a:rPr>
              <a:t>Giàu</a:t>
            </a:r>
            <a:r>
              <a:rPr lang="en-SG" sz="3200" dirty="0">
                <a:solidFill>
                  <a:srgbClr val="393A68"/>
                </a:solidFill>
                <a:latin typeface="Times New Roman" panose="02020603050405020304" pitchFamily="18" charset="0"/>
                <a:cs typeface="Times New Roman" panose="02020603050405020304" pitchFamily="18" charset="0"/>
              </a:rPr>
              <a:t> sang </a:t>
            </a:r>
            <a:r>
              <a:rPr lang="en-SG" sz="3200" dirty="0" err="1">
                <a:solidFill>
                  <a:srgbClr val="393A68"/>
                </a:solidFill>
                <a:latin typeface="Times New Roman" panose="02020603050405020304" pitchFamily="18" charset="0"/>
                <a:cs typeface="Times New Roman" panose="02020603050405020304" pitchFamily="18" charset="0"/>
              </a:rPr>
              <a:t>tột</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đỉnh</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bình</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lặng</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và</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suôn</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sẻ</a:t>
            </a:r>
            <a:r>
              <a:rPr lang="en-SG" sz="3200" dirty="0">
                <a:solidFill>
                  <a:srgbClr val="393A68"/>
                </a:solidFill>
                <a:latin typeface="Times New Roman" panose="02020603050405020304" pitchFamily="18" charset="0"/>
                <a:cs typeface="Times New Roman" panose="02020603050405020304" pitchFamily="18" charset="0"/>
              </a:rPr>
              <a:t>.</a:t>
            </a:r>
          </a:p>
        </p:txBody>
      </p:sp>
      <p:sp>
        <p:nvSpPr>
          <p:cNvPr id="6" name="Rectangle 5">
            <a:extLst>
              <a:ext uri="{FF2B5EF4-FFF2-40B4-BE49-F238E27FC236}">
                <a16:creationId xmlns="" xmlns:a16="http://schemas.microsoft.com/office/drawing/2014/main" id="{6DE21DDD-2553-491E-ACF0-63B6678E1998}"/>
              </a:ext>
            </a:extLst>
          </p:cNvPr>
          <p:cNvSpPr/>
          <p:nvPr/>
        </p:nvSpPr>
        <p:spPr>
          <a:xfrm>
            <a:off x="859026" y="4765451"/>
            <a:ext cx="5157992" cy="160459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0" lang="vi-VN" sz="3200" b="0" i="0" u="none" strike="noStrike" kern="1200" cap="none" spc="0" normalizeH="0" baseline="0" noProof="0" dirty="0">
                <a:ln>
                  <a:noFill/>
                </a:ln>
                <a:solidFill>
                  <a:schemeClr val="tx1"/>
                </a:solidFill>
                <a:effectLst/>
                <a:uLnTx/>
                <a:uFillTx/>
                <a:latin typeface="+mj-lt"/>
              </a:rPr>
              <a:t>C</a:t>
            </a:r>
            <a:r>
              <a:rPr lang="vi-VN" sz="3200" dirty="0">
                <a:solidFill>
                  <a:schemeClr val="tx1"/>
                </a:solidFill>
                <a:latin typeface="+mj-lt"/>
              </a:rPr>
              <a:t>. </a:t>
            </a:r>
            <a:r>
              <a:rPr lang="en-SG" sz="3200" dirty="0" err="1">
                <a:solidFill>
                  <a:srgbClr val="393A68"/>
                </a:solidFill>
                <a:latin typeface="Times New Roman" panose="02020603050405020304" pitchFamily="18" charset="0"/>
                <a:cs typeface="Times New Roman" panose="02020603050405020304" pitchFamily="18" charset="0"/>
              </a:rPr>
              <a:t>Bình</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lặng</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êm</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đềm</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suôn</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sẻ</a:t>
            </a:r>
            <a:r>
              <a:rPr lang="en-SG" sz="3200" dirty="0">
                <a:solidFill>
                  <a:srgbClr val="393A68"/>
                </a:solidFill>
                <a:latin typeface="Times New Roman" panose="02020603050405020304" pitchFamily="18" charset="0"/>
                <a:cs typeface="Times New Roman" panose="02020603050405020304" pitchFamily="18" charset="0"/>
              </a:rPr>
              <a:t>.</a:t>
            </a:r>
          </a:p>
        </p:txBody>
      </p:sp>
      <p:sp>
        <p:nvSpPr>
          <p:cNvPr id="7" name="Rectangle 6">
            <a:extLst>
              <a:ext uri="{FF2B5EF4-FFF2-40B4-BE49-F238E27FC236}">
                <a16:creationId xmlns="" xmlns:a16="http://schemas.microsoft.com/office/drawing/2014/main" id="{8CC5B765-44FA-45DA-A4F5-0A5D84934E6B}"/>
              </a:ext>
            </a:extLst>
          </p:cNvPr>
          <p:cNvSpPr/>
          <p:nvPr/>
        </p:nvSpPr>
        <p:spPr>
          <a:xfrm>
            <a:off x="6461802" y="4765451"/>
            <a:ext cx="4906798" cy="160459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0" lang="vi-VN" sz="3200" b="0" i="0" u="none" strike="noStrike" kern="1200" cap="none" spc="0" normalizeH="0" baseline="0" noProof="0" dirty="0">
                <a:ln>
                  <a:noFill/>
                </a:ln>
                <a:solidFill>
                  <a:schemeClr val="tx1"/>
                </a:solidFill>
                <a:effectLst/>
                <a:uLnTx/>
                <a:uFillTx/>
                <a:latin typeface="+mj-lt"/>
              </a:rPr>
              <a:t>D. </a:t>
            </a:r>
            <a:r>
              <a:rPr lang="en-SG" sz="3200" dirty="0" err="1">
                <a:solidFill>
                  <a:srgbClr val="393A68"/>
                </a:solidFill>
                <a:latin typeface="Times New Roman" panose="02020603050405020304" pitchFamily="18" charset="0"/>
                <a:cs typeface="Times New Roman" panose="02020603050405020304" pitchFamily="18" charset="0"/>
              </a:rPr>
              <a:t>Giàu</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có</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đầy</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danh</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vọng</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mà</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vẫn</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bình</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lặng</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và</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suôn</a:t>
            </a:r>
            <a:r>
              <a:rPr lang="en-SG" sz="3200" dirty="0">
                <a:solidFill>
                  <a:srgbClr val="393A68"/>
                </a:solidFill>
                <a:latin typeface="Times New Roman" panose="02020603050405020304" pitchFamily="18" charset="0"/>
                <a:cs typeface="Times New Roman" panose="02020603050405020304" pitchFamily="18" charset="0"/>
              </a:rPr>
              <a:t> </a:t>
            </a:r>
            <a:r>
              <a:rPr lang="en-SG" sz="3200" dirty="0" err="1">
                <a:solidFill>
                  <a:srgbClr val="393A68"/>
                </a:solidFill>
                <a:latin typeface="Times New Roman" panose="02020603050405020304" pitchFamily="18" charset="0"/>
                <a:cs typeface="Times New Roman" panose="02020603050405020304" pitchFamily="18" charset="0"/>
              </a:rPr>
              <a:t>sẻ</a:t>
            </a:r>
            <a:r>
              <a:rPr lang="en-SG" sz="3200" dirty="0">
                <a:solidFill>
                  <a:srgbClr val="393A68"/>
                </a:solidFill>
                <a:latin typeface="Times New Roman" panose="02020603050405020304" pitchFamily="18" charset="0"/>
                <a:cs typeface="Times New Roman" panose="02020603050405020304" pitchFamily="18" charset="0"/>
              </a:rPr>
              <a:t>.</a:t>
            </a:r>
          </a:p>
        </p:txBody>
      </p:sp>
      <p:pic>
        <p:nvPicPr>
          <p:cNvPr id="8" name="Picture 7">
            <a:extLst>
              <a:ext uri="{FF2B5EF4-FFF2-40B4-BE49-F238E27FC236}">
                <a16:creationId xmlns="" xmlns:a16="http://schemas.microsoft.com/office/drawing/2014/main" id="{4065CAB8-1B2C-4EA8-8B65-59A66BB51F2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45817" y="3204847"/>
            <a:ext cx="805722" cy="708059"/>
          </a:xfrm>
          <a:prstGeom prst="rect">
            <a:avLst/>
          </a:prstGeom>
        </p:spPr>
      </p:pic>
      <p:pic>
        <p:nvPicPr>
          <p:cNvPr id="9" name="Picture 8">
            <a:extLst>
              <a:ext uri="{FF2B5EF4-FFF2-40B4-BE49-F238E27FC236}">
                <a16:creationId xmlns="" xmlns:a16="http://schemas.microsoft.com/office/drawing/2014/main" id="{D2920344-36E6-4158-BC2E-764F5C68CA2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82228" y="5215272"/>
            <a:ext cx="804536" cy="643628"/>
          </a:xfrm>
          <a:prstGeom prst="rect">
            <a:avLst/>
          </a:prstGeom>
        </p:spPr>
      </p:pic>
      <p:pic>
        <p:nvPicPr>
          <p:cNvPr id="10" name="Picture 9">
            <a:extLst>
              <a:ext uri="{FF2B5EF4-FFF2-40B4-BE49-F238E27FC236}">
                <a16:creationId xmlns="" xmlns:a16="http://schemas.microsoft.com/office/drawing/2014/main" id="{8BE27D65-9434-408B-94F7-8ED2C185C31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95618" y="5214150"/>
            <a:ext cx="804742" cy="707197"/>
          </a:xfrm>
          <a:prstGeom prst="rect">
            <a:avLst/>
          </a:prstGeom>
        </p:spPr>
      </p:pic>
      <p:pic>
        <p:nvPicPr>
          <p:cNvPr id="11" name="Picture 10">
            <a:extLst>
              <a:ext uri="{FF2B5EF4-FFF2-40B4-BE49-F238E27FC236}">
                <a16:creationId xmlns="" xmlns:a16="http://schemas.microsoft.com/office/drawing/2014/main" id="{ED70336A-945B-4DE3-B247-62B093C375E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91146" y="3204847"/>
            <a:ext cx="732592" cy="643793"/>
          </a:xfrm>
          <a:prstGeom prst="rect">
            <a:avLst/>
          </a:prstGeom>
        </p:spPr>
      </p:pic>
    </p:spTree>
    <p:extLst>
      <p:ext uri="{BB962C8B-B14F-4D97-AF65-F5344CB8AC3E}">
        <p14:creationId xmlns:p14="http://schemas.microsoft.com/office/powerpoint/2010/main" val="2821240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anim calcmode="lin" valueType="num">
                                      <p:cBhvr>
                                        <p:cTn id="28" dur="500" fill="hold"/>
                                        <p:tgtEl>
                                          <p:spTgt spid="7"/>
                                        </p:tgtEl>
                                        <p:attrNameLst>
                                          <p:attrName>ppt_x</p:attrName>
                                        </p:attrNameLst>
                                      </p:cBhvr>
                                      <p:tavLst>
                                        <p:tav tm="0">
                                          <p:val>
                                            <p:strVal val="#ppt_x"/>
                                          </p:val>
                                        </p:tav>
                                        <p:tav tm="100000">
                                          <p:val>
                                            <p:strVal val="#ppt_x"/>
                                          </p:val>
                                        </p:tav>
                                      </p:tavLst>
                                    </p:anim>
                                    <p:anim calcmode="lin" valueType="num">
                                      <p:cBhvr>
                                        <p:cTn id="2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4"/>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4"/>
                                        </p:tgtEl>
                                        <p:attrNameLst>
                                          <p:attrName>fillcolor</p:attrName>
                                        </p:attrNameLst>
                                      </p:cBhvr>
                                      <p:to>
                                        <a:srgbClr val="FFF2CC"/>
                                      </p:to>
                                    </p:animClr>
                                    <p:set>
                                      <p:cBhvr>
                                        <p:cTn id="35" dur="250" fill="hold"/>
                                        <p:tgtEl>
                                          <p:spTgt spid="4"/>
                                        </p:tgtEl>
                                        <p:attrNameLst>
                                          <p:attrName>fill.type</p:attrName>
                                        </p:attrNameLst>
                                      </p:cBhvr>
                                      <p:to>
                                        <p:strVal val="solid"/>
                                      </p:to>
                                    </p:set>
                                    <p:set>
                                      <p:cBhvr>
                                        <p:cTn id="36" dur="250" fill="hold"/>
                                        <p:tgtEl>
                                          <p:spTgt spid="4"/>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3"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8"/>
                                        </p:tgtEl>
                                        <p:attrNameLst>
                                          <p:attrName>style.visibility</p:attrName>
                                        </p:attrNameLst>
                                      </p:cBhvr>
                                      <p:to>
                                        <p:strVal val="visible"/>
                                      </p:to>
                                    </p:set>
                                    <p:anim calcmode="lin" valueType="num">
                                      <p:cBhvr>
                                        <p:cTn id="39" dur="250" fill="hold"/>
                                        <p:tgtEl>
                                          <p:spTgt spid="8"/>
                                        </p:tgtEl>
                                        <p:attrNameLst>
                                          <p:attrName>ppt_w</p:attrName>
                                        </p:attrNameLst>
                                      </p:cBhvr>
                                      <p:tavLst>
                                        <p:tav tm="0">
                                          <p:val>
                                            <p:strVal val="4*#ppt_w"/>
                                          </p:val>
                                        </p:tav>
                                        <p:tav tm="100000">
                                          <p:val>
                                            <p:strVal val="#ppt_w"/>
                                          </p:val>
                                        </p:tav>
                                      </p:tavLst>
                                    </p:anim>
                                    <p:anim calcmode="lin" valueType="num">
                                      <p:cBhvr>
                                        <p:cTn id="40" dur="250" fill="hold"/>
                                        <p:tgtEl>
                                          <p:spTgt spid="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Wrong Buzzer.wav"/>
                                        </p:tgtEl>
                                      </p:cMediaNode>
                                    </p:audio>
                                  </p:subTnLst>
                                </p:cTn>
                              </p:par>
                              <p:par>
                                <p:cTn id="41" presetID="1" presetClass="emph" presetSubtype="2" fill="hold" nodeType="withEffect">
                                  <p:stCondLst>
                                    <p:cond delay="1000"/>
                                  </p:stCondLst>
                                  <p:childTnLst>
                                    <p:animClr clrSpc="rgb" dir="cw">
                                      <p:cBhvr>
                                        <p:cTn id="42" dur="250" fill="hold"/>
                                        <p:tgtEl>
                                          <p:spTgt spid="4"/>
                                        </p:tgtEl>
                                        <p:attrNameLst>
                                          <p:attrName>fillcolor</p:attrName>
                                        </p:attrNameLst>
                                      </p:cBhvr>
                                      <p:to>
                                        <a:srgbClr val="FFFF00"/>
                                      </p:to>
                                    </p:animClr>
                                    <p:set>
                                      <p:cBhvr>
                                        <p:cTn id="43" dur="250" fill="hold"/>
                                        <p:tgtEl>
                                          <p:spTgt spid="4"/>
                                        </p:tgtEl>
                                        <p:attrNameLst>
                                          <p:attrName>fill.type</p:attrName>
                                        </p:attrNameLst>
                                      </p:cBhvr>
                                      <p:to>
                                        <p:strVal val="solid"/>
                                      </p:to>
                                    </p:set>
                                    <p:set>
                                      <p:cBhvr>
                                        <p:cTn id="44" dur="25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45" restart="whenNotActive" fill="hold" evtFilter="cancelBubble" nodeType="interactiveSeq">
                <p:stCondLst>
                  <p:cond evt="onClick" delay="0">
                    <p:tgtEl>
                      <p:spTgt spid="5"/>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5"/>
                                        </p:tgtEl>
                                        <p:attrNameLst>
                                          <p:attrName>fillcolor</p:attrName>
                                        </p:attrNameLst>
                                      </p:cBhvr>
                                      <p:to>
                                        <a:srgbClr val="FFF2CC"/>
                                      </p:to>
                                    </p:animClr>
                                    <p:set>
                                      <p:cBhvr>
                                        <p:cTn id="50" dur="250" fill="hold"/>
                                        <p:tgtEl>
                                          <p:spTgt spid="5"/>
                                        </p:tgtEl>
                                        <p:attrNameLst>
                                          <p:attrName>fill.type</p:attrName>
                                        </p:attrNameLst>
                                      </p:cBhvr>
                                      <p:to>
                                        <p:strVal val="solid"/>
                                      </p:to>
                                    </p:set>
                                    <p:set>
                                      <p:cBhvr>
                                        <p:cTn id="51" dur="250" fill="hold"/>
                                        <p:tgtEl>
                                          <p:spTgt spid="5"/>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3"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1"/>
                                        </p:tgtEl>
                                        <p:attrNameLst>
                                          <p:attrName>style.visibility</p:attrName>
                                        </p:attrNameLst>
                                      </p:cBhvr>
                                      <p:to>
                                        <p:strVal val="visible"/>
                                      </p:to>
                                    </p:set>
                                    <p:anim calcmode="lin" valueType="num">
                                      <p:cBhvr>
                                        <p:cTn id="54" dur="250" fill="hold"/>
                                        <p:tgtEl>
                                          <p:spTgt spid="11"/>
                                        </p:tgtEl>
                                        <p:attrNameLst>
                                          <p:attrName>ppt_w</p:attrName>
                                        </p:attrNameLst>
                                      </p:cBhvr>
                                      <p:tavLst>
                                        <p:tav tm="0">
                                          <p:val>
                                            <p:strVal val="4*#ppt_w"/>
                                          </p:val>
                                        </p:tav>
                                        <p:tav tm="100000">
                                          <p:val>
                                            <p:strVal val="#ppt_w"/>
                                          </p:val>
                                        </p:tav>
                                      </p:tavLst>
                                    </p:anim>
                                    <p:anim calcmode="lin" valueType="num">
                                      <p:cBhvr>
                                        <p:cTn id="55"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4" name="Wrong Buzzer.wav"/>
                                        </p:tgtEl>
                                      </p:cMediaNode>
                                    </p:audio>
                                  </p:subTnLst>
                                </p:cTn>
                              </p:par>
                              <p:par>
                                <p:cTn id="56" presetID="1" presetClass="emph" presetSubtype="2" fill="hold" nodeType="withEffect">
                                  <p:stCondLst>
                                    <p:cond delay="1000"/>
                                  </p:stCondLst>
                                  <p:childTnLst>
                                    <p:animClr clrSpc="rgb" dir="cw">
                                      <p:cBhvr>
                                        <p:cTn id="57" dur="250" fill="hold"/>
                                        <p:tgtEl>
                                          <p:spTgt spid="5"/>
                                        </p:tgtEl>
                                        <p:attrNameLst>
                                          <p:attrName>fillcolor</p:attrName>
                                        </p:attrNameLst>
                                      </p:cBhvr>
                                      <p:to>
                                        <a:srgbClr val="FFFF00"/>
                                      </p:to>
                                    </p:animClr>
                                    <p:set>
                                      <p:cBhvr>
                                        <p:cTn id="58" dur="250" fill="hold"/>
                                        <p:tgtEl>
                                          <p:spTgt spid="5"/>
                                        </p:tgtEl>
                                        <p:attrNameLst>
                                          <p:attrName>fill.type</p:attrName>
                                        </p:attrNameLst>
                                      </p:cBhvr>
                                      <p:to>
                                        <p:strVal val="solid"/>
                                      </p:to>
                                    </p:set>
                                    <p:set>
                                      <p:cBhvr>
                                        <p:cTn id="59" dur="25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6"/>
                                        </p:tgtEl>
                                        <p:attrNameLst>
                                          <p:attrName>fillcolor</p:attrName>
                                        </p:attrNameLst>
                                      </p:cBhvr>
                                      <p:to>
                                        <a:srgbClr val="FFF2CC"/>
                                      </p:to>
                                    </p:animClr>
                                    <p:set>
                                      <p:cBhvr>
                                        <p:cTn id="65" dur="250" fill="hold"/>
                                        <p:tgtEl>
                                          <p:spTgt spid="6"/>
                                        </p:tgtEl>
                                        <p:attrNameLst>
                                          <p:attrName>fill.type</p:attrName>
                                        </p:attrNameLst>
                                      </p:cBhvr>
                                      <p:to>
                                        <p:strVal val="solid"/>
                                      </p:to>
                                    </p:set>
                                    <p:set>
                                      <p:cBhvr>
                                        <p:cTn id="66" dur="250" fill="hold"/>
                                        <p:tgtEl>
                                          <p:spTgt spid="6"/>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3"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9"/>
                                        </p:tgtEl>
                                        <p:attrNameLst>
                                          <p:attrName>style.visibility</p:attrName>
                                        </p:attrNameLst>
                                      </p:cBhvr>
                                      <p:to>
                                        <p:strVal val="visible"/>
                                      </p:to>
                                    </p:set>
                                    <p:anim calcmode="lin" valueType="num">
                                      <p:cBhvr>
                                        <p:cTn id="69" dur="250" fill="hold"/>
                                        <p:tgtEl>
                                          <p:spTgt spid="9"/>
                                        </p:tgtEl>
                                        <p:attrNameLst>
                                          <p:attrName>ppt_w</p:attrName>
                                        </p:attrNameLst>
                                      </p:cBhvr>
                                      <p:tavLst>
                                        <p:tav tm="0">
                                          <p:val>
                                            <p:strVal val="4*#ppt_w"/>
                                          </p:val>
                                        </p:tav>
                                        <p:tav tm="100000">
                                          <p:val>
                                            <p:strVal val="#ppt_w"/>
                                          </p:val>
                                        </p:tav>
                                      </p:tavLst>
                                    </p:anim>
                                    <p:anim calcmode="lin" valueType="num">
                                      <p:cBhvr>
                                        <p:cTn id="70" dur="250" fill="hold"/>
                                        <p:tgtEl>
                                          <p:spTgt spid="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5" name="Check mark.wav"/>
                                        </p:tgtEl>
                                      </p:cMediaNode>
                                    </p:audio>
                                  </p:subTnLst>
                                </p:cTn>
                              </p:par>
                              <p:par>
                                <p:cTn id="71" presetID="1" presetClass="emph" presetSubtype="2" fill="hold" nodeType="withEffect">
                                  <p:stCondLst>
                                    <p:cond delay="1000"/>
                                  </p:stCondLst>
                                  <p:childTnLst>
                                    <p:animClr clrSpc="rgb" dir="cw">
                                      <p:cBhvr>
                                        <p:cTn id="72" dur="250" fill="hold"/>
                                        <p:tgtEl>
                                          <p:spTgt spid="6"/>
                                        </p:tgtEl>
                                        <p:attrNameLst>
                                          <p:attrName>fillcolor</p:attrName>
                                        </p:attrNameLst>
                                      </p:cBhvr>
                                      <p:to>
                                        <a:srgbClr val="00B050"/>
                                      </p:to>
                                    </p:animClr>
                                    <p:set>
                                      <p:cBhvr>
                                        <p:cTn id="73" dur="250" fill="hold"/>
                                        <p:tgtEl>
                                          <p:spTgt spid="6"/>
                                        </p:tgtEl>
                                        <p:attrNameLst>
                                          <p:attrName>fill.type</p:attrName>
                                        </p:attrNameLst>
                                      </p:cBhvr>
                                      <p:to>
                                        <p:strVal val="solid"/>
                                      </p:to>
                                    </p:set>
                                    <p:set>
                                      <p:cBhvr>
                                        <p:cTn id="74"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75" restart="whenNotActive" fill="hold" evtFilter="cancelBubble" nodeType="interactiveSeq">
                <p:stCondLst>
                  <p:cond evt="onClick" delay="0">
                    <p:tgtEl>
                      <p:spTgt spid="7"/>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7"/>
                                        </p:tgtEl>
                                        <p:attrNameLst>
                                          <p:attrName>fillcolor</p:attrName>
                                        </p:attrNameLst>
                                      </p:cBhvr>
                                      <p:to>
                                        <a:srgbClr val="FFF2CC"/>
                                      </p:to>
                                    </p:animClr>
                                    <p:set>
                                      <p:cBhvr>
                                        <p:cTn id="80" dur="250" fill="hold"/>
                                        <p:tgtEl>
                                          <p:spTgt spid="7"/>
                                        </p:tgtEl>
                                        <p:attrNameLst>
                                          <p:attrName>fill.type</p:attrName>
                                        </p:attrNameLst>
                                      </p:cBhvr>
                                      <p:to>
                                        <p:strVal val="solid"/>
                                      </p:to>
                                    </p:set>
                                    <p:set>
                                      <p:cBhvr>
                                        <p:cTn id="81" dur="250" fill="hold"/>
                                        <p:tgtEl>
                                          <p:spTgt spid="7"/>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3"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0"/>
                                        </p:tgtEl>
                                        <p:attrNameLst>
                                          <p:attrName>style.visibility</p:attrName>
                                        </p:attrNameLst>
                                      </p:cBhvr>
                                      <p:to>
                                        <p:strVal val="visible"/>
                                      </p:to>
                                    </p:set>
                                    <p:anim calcmode="lin" valueType="num">
                                      <p:cBhvr>
                                        <p:cTn id="84" dur="250" fill="hold"/>
                                        <p:tgtEl>
                                          <p:spTgt spid="10"/>
                                        </p:tgtEl>
                                        <p:attrNameLst>
                                          <p:attrName>ppt_w</p:attrName>
                                        </p:attrNameLst>
                                      </p:cBhvr>
                                      <p:tavLst>
                                        <p:tav tm="0">
                                          <p:val>
                                            <p:strVal val="4*#ppt_w"/>
                                          </p:val>
                                        </p:tav>
                                        <p:tav tm="100000">
                                          <p:val>
                                            <p:strVal val="#ppt_w"/>
                                          </p:val>
                                        </p:tav>
                                      </p:tavLst>
                                    </p:anim>
                                    <p:anim calcmode="lin" valueType="num">
                                      <p:cBhvr>
                                        <p:cTn id="8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4" name="Wrong Buzzer.wav"/>
                                        </p:tgtEl>
                                      </p:cMediaNode>
                                    </p:audio>
                                  </p:subTnLst>
                                </p:cTn>
                              </p:par>
                              <p:par>
                                <p:cTn id="86" presetID="1" presetClass="emph" presetSubtype="2" fill="hold" nodeType="withEffect">
                                  <p:stCondLst>
                                    <p:cond delay="1000"/>
                                  </p:stCondLst>
                                  <p:childTnLst>
                                    <p:animClr clrSpc="rgb" dir="cw">
                                      <p:cBhvr>
                                        <p:cTn id="87" dur="250" fill="hold"/>
                                        <p:tgtEl>
                                          <p:spTgt spid="7"/>
                                        </p:tgtEl>
                                        <p:attrNameLst>
                                          <p:attrName>fillcolor</p:attrName>
                                        </p:attrNameLst>
                                      </p:cBhvr>
                                      <p:to>
                                        <a:srgbClr val="FFFF00"/>
                                      </p:to>
                                    </p:animClr>
                                    <p:set>
                                      <p:cBhvr>
                                        <p:cTn id="88" dur="250" fill="hold"/>
                                        <p:tgtEl>
                                          <p:spTgt spid="7"/>
                                        </p:tgtEl>
                                        <p:attrNameLst>
                                          <p:attrName>fill.type</p:attrName>
                                        </p:attrNameLst>
                                      </p:cBhvr>
                                      <p:to>
                                        <p:strVal val="solid"/>
                                      </p:to>
                                    </p:set>
                                    <p:set>
                                      <p:cBhvr>
                                        <p:cTn id="89"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childTnLst>
        </p:cTn>
      </p:par>
    </p:tnLst>
    <p:bldLst>
      <p:bldP spid="3" grpId="0" animBg="1"/>
      <p:bldP spid="4" grpId="0" animBg="1"/>
      <p:bldP spid="5" grpId="0" animBg="1"/>
      <p:bldP spid="6" grpId="0" animBg="1"/>
      <p:bldP spid="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á» loáº¡i: Cá» Äáº¡i, Ná»¯ cÆ°á»ng, Quyá»n mÆ°u, HE Sá» chÆ°Æ¡ng: 290 chÆ°Æ¡ng (3 quâ¦ #romance #Romance #amreading #books #wattpad">
            <a:extLst>
              <a:ext uri="{FF2B5EF4-FFF2-40B4-BE49-F238E27FC236}">
                <a16:creationId xmlns="" xmlns:a16="http://schemas.microsoft.com/office/drawing/2014/main" id="{AD724249-24B8-4E7D-9A44-F110C689116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Snip Diagonal Corner Rectangle 3">
            <a:extLst>
              <a:ext uri="{FF2B5EF4-FFF2-40B4-BE49-F238E27FC236}">
                <a16:creationId xmlns="" xmlns:a16="http://schemas.microsoft.com/office/drawing/2014/main" id="{709A1307-2146-4FA3-87FC-1EE794A77E64}"/>
              </a:ext>
            </a:extLst>
          </p:cNvPr>
          <p:cNvSpPr/>
          <p:nvPr/>
        </p:nvSpPr>
        <p:spPr>
          <a:xfrm>
            <a:off x="1081535" y="563418"/>
            <a:ext cx="10028929" cy="1758693"/>
          </a:xfrm>
          <a:prstGeom prst="snip2DiagRect">
            <a:avLst>
              <a:gd name="adj1" fmla="val 0"/>
              <a:gd name="adj2" fmla="val 16667"/>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dirty="0">
                <a:solidFill>
                  <a:srgbClr val="FF0000"/>
                </a:solidFill>
                <a:latin typeface="+mj-lt"/>
              </a:rPr>
              <a:t>Nguyễn Du muốn nói về vẻ đẹp nào của Kiều qua câu thơ “</a:t>
            </a:r>
            <a:r>
              <a:rPr lang="vi-VN" sz="4000" b="1" i="1" dirty="0">
                <a:solidFill>
                  <a:srgbClr val="FF0000"/>
                </a:solidFill>
                <a:latin typeface="+mj-lt"/>
              </a:rPr>
              <a:t>Kiều càng </a:t>
            </a:r>
            <a:endParaRPr lang="en-SG" sz="4000" b="1" i="1" dirty="0">
              <a:solidFill>
                <a:srgbClr val="FF0000"/>
              </a:solidFill>
              <a:latin typeface="+mj-lt"/>
            </a:endParaRPr>
          </a:p>
          <a:p>
            <a:pPr algn="ctr"/>
            <a:r>
              <a:rPr lang="vi-VN" sz="4000" b="1" i="1" dirty="0">
                <a:solidFill>
                  <a:srgbClr val="FF0000"/>
                </a:solidFill>
                <a:latin typeface="+mj-lt"/>
              </a:rPr>
              <a:t>sắc sảo mặn mà</a:t>
            </a:r>
            <a:r>
              <a:rPr lang="vi-VN" sz="4000" b="1" dirty="0">
                <a:solidFill>
                  <a:srgbClr val="FF0000"/>
                </a:solidFill>
                <a:latin typeface="+mj-lt"/>
              </a:rPr>
              <a:t>” ?</a:t>
            </a:r>
          </a:p>
        </p:txBody>
      </p:sp>
      <p:sp>
        <p:nvSpPr>
          <p:cNvPr id="4" name="Rectangle 3">
            <a:extLst>
              <a:ext uri="{FF2B5EF4-FFF2-40B4-BE49-F238E27FC236}">
                <a16:creationId xmlns="" xmlns:a16="http://schemas.microsoft.com/office/drawing/2014/main" id="{B9D1457A-296A-4ED6-814A-AB1B42AF1E4D}"/>
              </a:ext>
            </a:extLst>
          </p:cNvPr>
          <p:cNvSpPr/>
          <p:nvPr/>
        </p:nvSpPr>
        <p:spPr>
          <a:xfrm>
            <a:off x="1110220" y="3048000"/>
            <a:ext cx="4906798" cy="125825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dirty="0">
                <a:solidFill>
                  <a:schemeClr val="tx1"/>
                </a:solidFill>
                <a:latin typeface="+mj-lt"/>
              </a:rPr>
              <a:t>A. </a:t>
            </a:r>
            <a:r>
              <a:rPr lang="vi-VN" sz="3200" dirty="0">
                <a:solidFill>
                  <a:srgbClr val="393A68"/>
                </a:solidFill>
                <a:latin typeface="+mj-lt"/>
              </a:rPr>
              <a:t>Trí tuệ và tâm hồn.</a:t>
            </a:r>
          </a:p>
        </p:txBody>
      </p:sp>
      <p:sp>
        <p:nvSpPr>
          <p:cNvPr id="5" name="Rectangle 4">
            <a:extLst>
              <a:ext uri="{FF2B5EF4-FFF2-40B4-BE49-F238E27FC236}">
                <a16:creationId xmlns="" xmlns:a16="http://schemas.microsoft.com/office/drawing/2014/main" id="{2B107D4A-C372-4881-B3AB-5766D6525DB4}"/>
              </a:ext>
            </a:extLst>
          </p:cNvPr>
          <p:cNvSpPr/>
          <p:nvPr/>
        </p:nvSpPr>
        <p:spPr>
          <a:xfrm>
            <a:off x="6130614" y="3052189"/>
            <a:ext cx="4979849" cy="125825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dirty="0">
                <a:solidFill>
                  <a:schemeClr val="tx1"/>
                </a:solidFill>
                <a:latin typeface="+mj-lt"/>
              </a:rPr>
              <a:t>B. </a:t>
            </a:r>
            <a:r>
              <a:rPr lang="vi-VN" sz="3200" dirty="0">
                <a:solidFill>
                  <a:srgbClr val="393A68"/>
                </a:solidFill>
                <a:latin typeface="+mj-lt"/>
              </a:rPr>
              <a:t>Đời sống tinh thần phong phú.</a:t>
            </a:r>
          </a:p>
        </p:txBody>
      </p:sp>
      <p:sp>
        <p:nvSpPr>
          <p:cNvPr id="6" name="Rectangle 5">
            <a:extLst>
              <a:ext uri="{FF2B5EF4-FFF2-40B4-BE49-F238E27FC236}">
                <a16:creationId xmlns="" xmlns:a16="http://schemas.microsoft.com/office/drawing/2014/main" id="{B291C027-C80A-4E0C-ABCF-36F579724977}"/>
              </a:ext>
            </a:extLst>
          </p:cNvPr>
          <p:cNvSpPr/>
          <p:nvPr/>
        </p:nvSpPr>
        <p:spPr>
          <a:xfrm>
            <a:off x="1110220" y="5032141"/>
            <a:ext cx="4906798" cy="125825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dirty="0">
                <a:solidFill>
                  <a:schemeClr val="tx1"/>
                </a:solidFill>
                <a:latin typeface="+mj-lt"/>
              </a:rPr>
              <a:t>C. </a:t>
            </a:r>
            <a:r>
              <a:rPr lang="vi-VN" sz="3200" dirty="0">
                <a:solidFill>
                  <a:srgbClr val="393A68"/>
                </a:solidFill>
                <a:latin typeface="+mj-lt"/>
              </a:rPr>
              <a:t>Tâm hồn đa sầu, đa cảm.</a:t>
            </a:r>
          </a:p>
        </p:txBody>
      </p:sp>
      <p:sp>
        <p:nvSpPr>
          <p:cNvPr id="7" name="Rectangle 6">
            <a:extLst>
              <a:ext uri="{FF2B5EF4-FFF2-40B4-BE49-F238E27FC236}">
                <a16:creationId xmlns="" xmlns:a16="http://schemas.microsoft.com/office/drawing/2014/main" id="{92D7B1C3-09EB-4DEA-8E53-08C0A01F58FD}"/>
              </a:ext>
            </a:extLst>
          </p:cNvPr>
          <p:cNvSpPr/>
          <p:nvPr/>
        </p:nvSpPr>
        <p:spPr>
          <a:xfrm>
            <a:off x="6130614" y="5036330"/>
            <a:ext cx="4979849" cy="125825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dirty="0">
                <a:solidFill>
                  <a:schemeClr val="tx1"/>
                </a:solidFill>
                <a:latin typeface="+mj-lt"/>
              </a:rPr>
              <a:t>D. </a:t>
            </a:r>
            <a:r>
              <a:rPr lang="vi-VN" sz="3200" dirty="0">
                <a:solidFill>
                  <a:srgbClr val="393A68"/>
                </a:solidFill>
                <a:latin typeface="+mj-lt"/>
              </a:rPr>
              <a:t>Vẻ đẹp của đôi mắt, đôi mày.</a:t>
            </a:r>
            <a:endParaRPr lang="en-SG" sz="3200" b="1" dirty="0">
              <a:solidFill>
                <a:srgbClr val="FF0000"/>
              </a:solidFill>
              <a:latin typeface="+mj-lt"/>
              <a:cs typeface="Times New Roman" panose="02020603050405020304" pitchFamily="18" charset="0"/>
            </a:endParaRPr>
          </a:p>
        </p:txBody>
      </p:sp>
      <p:pic>
        <p:nvPicPr>
          <p:cNvPr id="8" name="Picture 7">
            <a:extLst>
              <a:ext uri="{FF2B5EF4-FFF2-40B4-BE49-F238E27FC236}">
                <a16:creationId xmlns="" xmlns:a16="http://schemas.microsoft.com/office/drawing/2014/main" id="{9D8D95B0-E8B1-4619-B706-5C36218D6D61}"/>
              </a:ext>
            </a:extLst>
          </p:cNvPr>
          <p:cNvPicPr>
            <a:picLocks noChangeAspect="1"/>
          </p:cNvPicPr>
          <p:nvPr/>
        </p:nvPicPr>
        <p:blipFill rotWithShape="1">
          <a:blip r:embed="rId7"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5131881" y="3293592"/>
            <a:ext cx="885137" cy="708059"/>
          </a:xfrm>
          <a:prstGeom prst="rect">
            <a:avLst/>
          </a:prstGeom>
        </p:spPr>
      </p:pic>
      <p:pic>
        <p:nvPicPr>
          <p:cNvPr id="9" name="Picture 8">
            <a:extLst>
              <a:ext uri="{FF2B5EF4-FFF2-40B4-BE49-F238E27FC236}">
                <a16:creationId xmlns="" xmlns:a16="http://schemas.microsoft.com/office/drawing/2014/main" id="{10818C81-9011-45B4-BBC3-F4AC51AA7D0D}"/>
              </a:ext>
            </a:extLst>
          </p:cNvPr>
          <p:cNvPicPr>
            <a:picLocks noChangeAspect="1"/>
          </p:cNvPicPr>
          <p:nvPr/>
        </p:nvPicPr>
        <p:blipFill rotWithShape="1">
          <a:blip r:embed="rId8"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12482" y="5370395"/>
            <a:ext cx="804536" cy="704088"/>
          </a:xfrm>
          <a:prstGeom prst="rect">
            <a:avLst/>
          </a:prstGeom>
        </p:spPr>
      </p:pic>
      <p:pic>
        <p:nvPicPr>
          <p:cNvPr id="10" name="Picture 9">
            <a:extLst>
              <a:ext uri="{FF2B5EF4-FFF2-40B4-BE49-F238E27FC236}">
                <a16:creationId xmlns="" xmlns:a16="http://schemas.microsoft.com/office/drawing/2014/main" id="{F93BF18E-A7FE-48C0-93DE-56379B62490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232671" y="5367286"/>
            <a:ext cx="804742" cy="707197"/>
          </a:xfrm>
          <a:prstGeom prst="rect">
            <a:avLst/>
          </a:prstGeom>
        </p:spPr>
      </p:pic>
      <p:pic>
        <p:nvPicPr>
          <p:cNvPr id="11" name="Picture 10">
            <a:extLst>
              <a:ext uri="{FF2B5EF4-FFF2-40B4-BE49-F238E27FC236}">
                <a16:creationId xmlns="" xmlns:a16="http://schemas.microsoft.com/office/drawing/2014/main" id="{71AEECCA-9179-4CD6-8ED1-546F70EF7F6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232671" y="3451038"/>
            <a:ext cx="804742" cy="707197"/>
          </a:xfrm>
          <a:prstGeom prst="rect">
            <a:avLst/>
          </a:prstGeom>
        </p:spPr>
      </p:pic>
    </p:spTree>
    <p:extLst>
      <p:ext uri="{BB962C8B-B14F-4D97-AF65-F5344CB8AC3E}">
        <p14:creationId xmlns:p14="http://schemas.microsoft.com/office/powerpoint/2010/main" val="3168503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anim calcmode="lin" valueType="num">
                                      <p:cBhvr>
                                        <p:cTn id="28" dur="500" fill="hold"/>
                                        <p:tgtEl>
                                          <p:spTgt spid="7"/>
                                        </p:tgtEl>
                                        <p:attrNameLst>
                                          <p:attrName>ppt_x</p:attrName>
                                        </p:attrNameLst>
                                      </p:cBhvr>
                                      <p:tavLst>
                                        <p:tav tm="0">
                                          <p:val>
                                            <p:strVal val="#ppt_x"/>
                                          </p:val>
                                        </p:tav>
                                        <p:tav tm="100000">
                                          <p:val>
                                            <p:strVal val="#ppt_x"/>
                                          </p:val>
                                        </p:tav>
                                      </p:tavLst>
                                    </p:anim>
                                    <p:anim calcmode="lin" valueType="num">
                                      <p:cBhvr>
                                        <p:cTn id="2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4"/>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4"/>
                                        </p:tgtEl>
                                        <p:attrNameLst>
                                          <p:attrName>fillcolor</p:attrName>
                                        </p:attrNameLst>
                                      </p:cBhvr>
                                      <p:to>
                                        <a:srgbClr val="FFF2CC"/>
                                      </p:to>
                                    </p:animClr>
                                    <p:set>
                                      <p:cBhvr>
                                        <p:cTn id="35" dur="250" fill="hold"/>
                                        <p:tgtEl>
                                          <p:spTgt spid="4"/>
                                        </p:tgtEl>
                                        <p:attrNameLst>
                                          <p:attrName>fill.type</p:attrName>
                                        </p:attrNameLst>
                                      </p:cBhvr>
                                      <p:to>
                                        <p:strVal val="solid"/>
                                      </p:to>
                                    </p:set>
                                    <p:set>
                                      <p:cBhvr>
                                        <p:cTn id="36" dur="250" fill="hold"/>
                                        <p:tgtEl>
                                          <p:spTgt spid="4"/>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3"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8"/>
                                        </p:tgtEl>
                                        <p:attrNameLst>
                                          <p:attrName>style.visibility</p:attrName>
                                        </p:attrNameLst>
                                      </p:cBhvr>
                                      <p:to>
                                        <p:strVal val="visible"/>
                                      </p:to>
                                    </p:set>
                                    <p:anim calcmode="lin" valueType="num">
                                      <p:cBhvr>
                                        <p:cTn id="39" dur="250" fill="hold"/>
                                        <p:tgtEl>
                                          <p:spTgt spid="8"/>
                                        </p:tgtEl>
                                        <p:attrNameLst>
                                          <p:attrName>ppt_w</p:attrName>
                                        </p:attrNameLst>
                                      </p:cBhvr>
                                      <p:tavLst>
                                        <p:tav tm="0">
                                          <p:val>
                                            <p:strVal val="4*#ppt_w"/>
                                          </p:val>
                                        </p:tav>
                                        <p:tav tm="100000">
                                          <p:val>
                                            <p:strVal val="#ppt_w"/>
                                          </p:val>
                                        </p:tav>
                                      </p:tavLst>
                                    </p:anim>
                                    <p:anim calcmode="lin" valueType="num">
                                      <p:cBhvr>
                                        <p:cTn id="40" dur="250" fill="hold"/>
                                        <p:tgtEl>
                                          <p:spTgt spid="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Check mark.wav"/>
                                        </p:tgtEl>
                                      </p:cMediaNode>
                                    </p:audio>
                                  </p:subTnLst>
                                </p:cTn>
                              </p:par>
                              <p:par>
                                <p:cTn id="41" presetID="1" presetClass="emph" presetSubtype="2" fill="hold" nodeType="withEffect">
                                  <p:stCondLst>
                                    <p:cond delay="1000"/>
                                  </p:stCondLst>
                                  <p:childTnLst>
                                    <p:animClr clrSpc="rgb" dir="cw">
                                      <p:cBhvr>
                                        <p:cTn id="42" dur="250" fill="hold"/>
                                        <p:tgtEl>
                                          <p:spTgt spid="4"/>
                                        </p:tgtEl>
                                        <p:attrNameLst>
                                          <p:attrName>fillcolor</p:attrName>
                                        </p:attrNameLst>
                                      </p:cBhvr>
                                      <p:to>
                                        <a:srgbClr val="00B050"/>
                                      </p:to>
                                    </p:animClr>
                                    <p:set>
                                      <p:cBhvr>
                                        <p:cTn id="43" dur="250" fill="hold"/>
                                        <p:tgtEl>
                                          <p:spTgt spid="4"/>
                                        </p:tgtEl>
                                        <p:attrNameLst>
                                          <p:attrName>fill.type</p:attrName>
                                        </p:attrNameLst>
                                      </p:cBhvr>
                                      <p:to>
                                        <p:strVal val="solid"/>
                                      </p:to>
                                    </p:set>
                                    <p:set>
                                      <p:cBhvr>
                                        <p:cTn id="44" dur="25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45" restart="whenNotActive" fill="hold" evtFilter="cancelBubble" nodeType="interactiveSeq">
                <p:stCondLst>
                  <p:cond evt="onClick" delay="0">
                    <p:tgtEl>
                      <p:spTgt spid="5"/>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5"/>
                                        </p:tgtEl>
                                        <p:attrNameLst>
                                          <p:attrName>fillcolor</p:attrName>
                                        </p:attrNameLst>
                                      </p:cBhvr>
                                      <p:to>
                                        <a:srgbClr val="FFF2CC"/>
                                      </p:to>
                                    </p:animClr>
                                    <p:set>
                                      <p:cBhvr>
                                        <p:cTn id="50" dur="250" fill="hold"/>
                                        <p:tgtEl>
                                          <p:spTgt spid="5"/>
                                        </p:tgtEl>
                                        <p:attrNameLst>
                                          <p:attrName>fill.type</p:attrName>
                                        </p:attrNameLst>
                                      </p:cBhvr>
                                      <p:to>
                                        <p:strVal val="solid"/>
                                      </p:to>
                                    </p:set>
                                    <p:set>
                                      <p:cBhvr>
                                        <p:cTn id="51" dur="250" fill="hold"/>
                                        <p:tgtEl>
                                          <p:spTgt spid="5"/>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3"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1"/>
                                        </p:tgtEl>
                                        <p:attrNameLst>
                                          <p:attrName>style.visibility</p:attrName>
                                        </p:attrNameLst>
                                      </p:cBhvr>
                                      <p:to>
                                        <p:strVal val="visible"/>
                                      </p:to>
                                    </p:set>
                                    <p:anim calcmode="lin" valueType="num">
                                      <p:cBhvr>
                                        <p:cTn id="54" dur="250" fill="hold"/>
                                        <p:tgtEl>
                                          <p:spTgt spid="11"/>
                                        </p:tgtEl>
                                        <p:attrNameLst>
                                          <p:attrName>ppt_w</p:attrName>
                                        </p:attrNameLst>
                                      </p:cBhvr>
                                      <p:tavLst>
                                        <p:tav tm="0">
                                          <p:val>
                                            <p:strVal val="4*#ppt_w"/>
                                          </p:val>
                                        </p:tav>
                                        <p:tav tm="100000">
                                          <p:val>
                                            <p:strVal val="#ppt_w"/>
                                          </p:val>
                                        </p:tav>
                                      </p:tavLst>
                                    </p:anim>
                                    <p:anim calcmode="lin" valueType="num">
                                      <p:cBhvr>
                                        <p:cTn id="55"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5" name="Wrong Buzzer.wav"/>
                                        </p:tgtEl>
                                      </p:cMediaNode>
                                    </p:audio>
                                  </p:subTnLst>
                                </p:cTn>
                              </p:par>
                              <p:par>
                                <p:cTn id="56" presetID="1" presetClass="emph" presetSubtype="2" fill="hold" nodeType="withEffect">
                                  <p:stCondLst>
                                    <p:cond delay="1000"/>
                                  </p:stCondLst>
                                  <p:childTnLst>
                                    <p:animClr clrSpc="rgb" dir="cw">
                                      <p:cBhvr>
                                        <p:cTn id="57" dur="250" fill="hold"/>
                                        <p:tgtEl>
                                          <p:spTgt spid="5"/>
                                        </p:tgtEl>
                                        <p:attrNameLst>
                                          <p:attrName>fillcolor</p:attrName>
                                        </p:attrNameLst>
                                      </p:cBhvr>
                                      <p:to>
                                        <a:srgbClr val="FFFF00"/>
                                      </p:to>
                                    </p:animClr>
                                    <p:set>
                                      <p:cBhvr>
                                        <p:cTn id="58" dur="250" fill="hold"/>
                                        <p:tgtEl>
                                          <p:spTgt spid="5"/>
                                        </p:tgtEl>
                                        <p:attrNameLst>
                                          <p:attrName>fill.type</p:attrName>
                                        </p:attrNameLst>
                                      </p:cBhvr>
                                      <p:to>
                                        <p:strVal val="solid"/>
                                      </p:to>
                                    </p:set>
                                    <p:set>
                                      <p:cBhvr>
                                        <p:cTn id="59" dur="25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6"/>
                                        </p:tgtEl>
                                        <p:attrNameLst>
                                          <p:attrName>fillcolor</p:attrName>
                                        </p:attrNameLst>
                                      </p:cBhvr>
                                      <p:to>
                                        <a:srgbClr val="FFF2CC"/>
                                      </p:to>
                                    </p:animClr>
                                    <p:set>
                                      <p:cBhvr>
                                        <p:cTn id="65" dur="250" fill="hold"/>
                                        <p:tgtEl>
                                          <p:spTgt spid="6"/>
                                        </p:tgtEl>
                                        <p:attrNameLst>
                                          <p:attrName>fill.type</p:attrName>
                                        </p:attrNameLst>
                                      </p:cBhvr>
                                      <p:to>
                                        <p:strVal val="solid"/>
                                      </p:to>
                                    </p:set>
                                    <p:set>
                                      <p:cBhvr>
                                        <p:cTn id="66" dur="250" fill="hold"/>
                                        <p:tgtEl>
                                          <p:spTgt spid="6"/>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3"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9"/>
                                        </p:tgtEl>
                                        <p:attrNameLst>
                                          <p:attrName>style.visibility</p:attrName>
                                        </p:attrNameLst>
                                      </p:cBhvr>
                                      <p:to>
                                        <p:strVal val="visible"/>
                                      </p:to>
                                    </p:set>
                                    <p:anim calcmode="lin" valueType="num">
                                      <p:cBhvr>
                                        <p:cTn id="69" dur="250" fill="hold"/>
                                        <p:tgtEl>
                                          <p:spTgt spid="9"/>
                                        </p:tgtEl>
                                        <p:attrNameLst>
                                          <p:attrName>ppt_w</p:attrName>
                                        </p:attrNameLst>
                                      </p:cBhvr>
                                      <p:tavLst>
                                        <p:tav tm="0">
                                          <p:val>
                                            <p:strVal val="4*#ppt_w"/>
                                          </p:val>
                                        </p:tav>
                                        <p:tav tm="100000">
                                          <p:val>
                                            <p:strVal val="#ppt_w"/>
                                          </p:val>
                                        </p:tav>
                                      </p:tavLst>
                                    </p:anim>
                                    <p:anim calcmode="lin" valueType="num">
                                      <p:cBhvr>
                                        <p:cTn id="70" dur="250" fill="hold"/>
                                        <p:tgtEl>
                                          <p:spTgt spid="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5" name="Wrong Buzzer.wav"/>
                                        </p:tgtEl>
                                      </p:cMediaNode>
                                    </p:audio>
                                  </p:subTnLst>
                                </p:cTn>
                              </p:par>
                              <p:par>
                                <p:cTn id="71" presetID="1" presetClass="emph" presetSubtype="2" fill="hold" nodeType="withEffect">
                                  <p:stCondLst>
                                    <p:cond delay="1000"/>
                                  </p:stCondLst>
                                  <p:childTnLst>
                                    <p:animClr clrSpc="rgb" dir="cw">
                                      <p:cBhvr>
                                        <p:cTn id="72" dur="250" fill="hold"/>
                                        <p:tgtEl>
                                          <p:spTgt spid="6"/>
                                        </p:tgtEl>
                                        <p:attrNameLst>
                                          <p:attrName>fillcolor</p:attrName>
                                        </p:attrNameLst>
                                      </p:cBhvr>
                                      <p:to>
                                        <a:srgbClr val="FFFF00"/>
                                      </p:to>
                                    </p:animClr>
                                    <p:set>
                                      <p:cBhvr>
                                        <p:cTn id="73" dur="250" fill="hold"/>
                                        <p:tgtEl>
                                          <p:spTgt spid="6"/>
                                        </p:tgtEl>
                                        <p:attrNameLst>
                                          <p:attrName>fill.type</p:attrName>
                                        </p:attrNameLst>
                                      </p:cBhvr>
                                      <p:to>
                                        <p:strVal val="solid"/>
                                      </p:to>
                                    </p:set>
                                    <p:set>
                                      <p:cBhvr>
                                        <p:cTn id="74"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75" restart="whenNotActive" fill="hold" evtFilter="cancelBubble" nodeType="interactiveSeq">
                <p:stCondLst>
                  <p:cond evt="onClick" delay="0">
                    <p:tgtEl>
                      <p:spTgt spid="7"/>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7"/>
                                        </p:tgtEl>
                                        <p:attrNameLst>
                                          <p:attrName>fillcolor</p:attrName>
                                        </p:attrNameLst>
                                      </p:cBhvr>
                                      <p:to>
                                        <a:srgbClr val="FFF2CC"/>
                                      </p:to>
                                    </p:animClr>
                                    <p:set>
                                      <p:cBhvr>
                                        <p:cTn id="80" dur="250" fill="hold"/>
                                        <p:tgtEl>
                                          <p:spTgt spid="7"/>
                                        </p:tgtEl>
                                        <p:attrNameLst>
                                          <p:attrName>fill.type</p:attrName>
                                        </p:attrNameLst>
                                      </p:cBhvr>
                                      <p:to>
                                        <p:strVal val="solid"/>
                                      </p:to>
                                    </p:set>
                                    <p:set>
                                      <p:cBhvr>
                                        <p:cTn id="81" dur="250" fill="hold"/>
                                        <p:tgtEl>
                                          <p:spTgt spid="7"/>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3"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0"/>
                                        </p:tgtEl>
                                        <p:attrNameLst>
                                          <p:attrName>style.visibility</p:attrName>
                                        </p:attrNameLst>
                                      </p:cBhvr>
                                      <p:to>
                                        <p:strVal val="visible"/>
                                      </p:to>
                                    </p:set>
                                    <p:anim calcmode="lin" valueType="num">
                                      <p:cBhvr>
                                        <p:cTn id="84" dur="250" fill="hold"/>
                                        <p:tgtEl>
                                          <p:spTgt spid="10"/>
                                        </p:tgtEl>
                                        <p:attrNameLst>
                                          <p:attrName>ppt_w</p:attrName>
                                        </p:attrNameLst>
                                      </p:cBhvr>
                                      <p:tavLst>
                                        <p:tav tm="0">
                                          <p:val>
                                            <p:strVal val="4*#ppt_w"/>
                                          </p:val>
                                        </p:tav>
                                        <p:tav tm="100000">
                                          <p:val>
                                            <p:strVal val="#ppt_w"/>
                                          </p:val>
                                        </p:tav>
                                      </p:tavLst>
                                    </p:anim>
                                    <p:anim calcmode="lin" valueType="num">
                                      <p:cBhvr>
                                        <p:cTn id="8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5" name="Wrong Buzzer.wav"/>
                                        </p:tgtEl>
                                      </p:cMediaNode>
                                    </p:audio>
                                  </p:subTnLst>
                                </p:cTn>
                              </p:par>
                              <p:par>
                                <p:cTn id="86" presetID="1" presetClass="emph" presetSubtype="2" fill="hold" nodeType="withEffect">
                                  <p:stCondLst>
                                    <p:cond delay="1000"/>
                                  </p:stCondLst>
                                  <p:childTnLst>
                                    <p:animClr clrSpc="rgb" dir="cw">
                                      <p:cBhvr>
                                        <p:cTn id="87" dur="250" fill="hold"/>
                                        <p:tgtEl>
                                          <p:spTgt spid="7"/>
                                        </p:tgtEl>
                                        <p:attrNameLst>
                                          <p:attrName>fillcolor</p:attrName>
                                        </p:attrNameLst>
                                      </p:cBhvr>
                                      <p:to>
                                        <a:srgbClr val="FFFF00"/>
                                      </p:to>
                                    </p:animClr>
                                    <p:set>
                                      <p:cBhvr>
                                        <p:cTn id="88" dur="250" fill="hold"/>
                                        <p:tgtEl>
                                          <p:spTgt spid="7"/>
                                        </p:tgtEl>
                                        <p:attrNameLst>
                                          <p:attrName>fill.type</p:attrName>
                                        </p:attrNameLst>
                                      </p:cBhvr>
                                      <p:to>
                                        <p:strVal val="solid"/>
                                      </p:to>
                                    </p:set>
                                    <p:set>
                                      <p:cBhvr>
                                        <p:cTn id="89"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childTnLst>
        </p:cTn>
      </p:par>
    </p:tnLst>
    <p:bldLst>
      <p:bldP spid="3" grpId="0" animBg="1"/>
      <p:bldP spid="4" grpId="0" animBg="1"/>
      <p:bldP spid="5" grpId="0" animBg="1"/>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5" descr="图片包含 植物&#10;&#10;已生成极高可信度的说明">
            <a:extLst>
              <a:ext uri="{FF2B5EF4-FFF2-40B4-BE49-F238E27FC236}">
                <a16:creationId xmlns="" xmlns:a16="http://schemas.microsoft.com/office/drawing/2014/main" id="{E0244FDC-4759-4622-887D-4207D41152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1675" y="271463"/>
            <a:ext cx="4443413" cy="293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6">
            <a:extLst>
              <a:ext uri="{FF2B5EF4-FFF2-40B4-BE49-F238E27FC236}">
                <a16:creationId xmlns="" xmlns:a16="http://schemas.microsoft.com/office/drawing/2014/main" id="{E02D7CB6-D2C5-48DF-98E2-7DF6A3FC374C}"/>
              </a:ext>
            </a:extLst>
          </p:cNvPr>
          <p:cNvPicPr>
            <a:picLocks noChangeAspect="1"/>
          </p:cNvPicPr>
          <p:nvPr/>
        </p:nvPicPr>
        <p:blipFill>
          <a:blip r:embed="rId4"/>
          <a:srcRect l="32526" t="24218" r="33954" b="16190"/>
          <a:stretch>
            <a:fillRect/>
          </a:stretch>
        </p:blipFill>
        <p:spPr>
          <a:xfrm>
            <a:off x="3880883" y="914400"/>
            <a:ext cx="4430233" cy="4430233"/>
          </a:xfrm>
          <a:custGeom>
            <a:avLst/>
            <a:gdLst>
              <a:gd name="connsiteX0" fmla="*/ 2043404 w 4086808"/>
              <a:gd name="connsiteY0" fmla="*/ 0 h 4086808"/>
              <a:gd name="connsiteX1" fmla="*/ 4086808 w 4086808"/>
              <a:gd name="connsiteY1" fmla="*/ 2043404 h 4086808"/>
              <a:gd name="connsiteX2" fmla="*/ 2043404 w 4086808"/>
              <a:gd name="connsiteY2" fmla="*/ 4086808 h 4086808"/>
              <a:gd name="connsiteX3" fmla="*/ 0 w 4086808"/>
              <a:gd name="connsiteY3" fmla="*/ 2043404 h 4086808"/>
              <a:gd name="connsiteX4" fmla="*/ 2043404 w 4086808"/>
              <a:gd name="connsiteY4" fmla="*/ 0 h 40868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6808" h="4086808">
                <a:moveTo>
                  <a:pt x="2043404" y="0"/>
                </a:moveTo>
                <a:cubicBezTo>
                  <a:pt x="3171945" y="0"/>
                  <a:pt x="4086808" y="914863"/>
                  <a:pt x="4086808" y="2043404"/>
                </a:cubicBezTo>
                <a:cubicBezTo>
                  <a:pt x="4086808" y="3171945"/>
                  <a:pt x="3171945" y="4086808"/>
                  <a:pt x="2043404" y="4086808"/>
                </a:cubicBezTo>
                <a:cubicBezTo>
                  <a:pt x="914863" y="4086808"/>
                  <a:pt x="0" y="3171945"/>
                  <a:pt x="0" y="2043404"/>
                </a:cubicBezTo>
                <a:cubicBezTo>
                  <a:pt x="0" y="914863"/>
                  <a:pt x="914863" y="0"/>
                  <a:pt x="2043404" y="0"/>
                </a:cubicBezTo>
                <a:close/>
              </a:path>
            </a:pathLst>
          </a:custGeom>
        </p:spPr>
      </p:pic>
      <p:sp>
        <p:nvSpPr>
          <p:cNvPr id="4" name="文本框 7">
            <a:extLst>
              <a:ext uri="{FF2B5EF4-FFF2-40B4-BE49-F238E27FC236}">
                <a16:creationId xmlns="" xmlns:a16="http://schemas.microsoft.com/office/drawing/2014/main" id="{FA802E6B-8DD2-4371-BD8E-E65E62DE1EC6}"/>
              </a:ext>
            </a:extLst>
          </p:cNvPr>
          <p:cNvSpPr txBox="1">
            <a:spLocks noChangeArrowheads="1"/>
          </p:cNvSpPr>
          <p:nvPr/>
        </p:nvSpPr>
        <p:spPr bwMode="auto">
          <a:xfrm>
            <a:off x="4076700" y="1909763"/>
            <a:ext cx="40386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SG" altLang="zh-CN" sz="6000">
                <a:solidFill>
                  <a:srgbClr val="FF0000"/>
                </a:solidFill>
                <a:latin typeface="#9Slide03 Arima Madurai Black" panose="00000A00000000000000" pitchFamily="2" charset="0"/>
                <a:cs typeface="#9Slide03 Arima Madurai Black" panose="00000A00000000000000" pitchFamily="2" charset="0"/>
              </a:rPr>
              <a:t>I. Tìm </a:t>
            </a:r>
          </a:p>
          <a:p>
            <a:pPr algn="ctr">
              <a:lnSpc>
                <a:spcPct val="100000"/>
              </a:lnSpc>
              <a:spcBef>
                <a:spcPct val="0"/>
              </a:spcBef>
              <a:buFontTx/>
              <a:buNone/>
            </a:pPr>
            <a:r>
              <a:rPr lang="en-SG" altLang="zh-CN" sz="6000">
                <a:solidFill>
                  <a:srgbClr val="FF0000"/>
                </a:solidFill>
                <a:latin typeface="#9Slide03 Arima Madurai Black" panose="00000A00000000000000" pitchFamily="2" charset="0"/>
                <a:cs typeface="#9Slide03 Arima Madurai Black" panose="00000A00000000000000" pitchFamily="2" charset="0"/>
              </a:rPr>
              <a:t>hiểu chung</a:t>
            </a:r>
            <a:endParaRPr lang="zh-CN" altLang="en-US" sz="6000">
              <a:solidFill>
                <a:srgbClr val="FF0000"/>
              </a:solidFill>
              <a:latin typeface="#9Slide03 Arima Madurai Black" panose="00000A00000000000000" pitchFamily="2" charset="0"/>
              <a:cs typeface="#9Slide03 Arima Madurai Black" panose="00000A00000000000000" pitchFamily="2" charset="0"/>
            </a:endParaRPr>
          </a:p>
        </p:txBody>
      </p:sp>
      <p:pic>
        <p:nvPicPr>
          <p:cNvPr id="6" name="图片 10" descr="图片包含 鲜花, 花瓶, 餐桌, 植物&#10;&#10;已生成极高可信度的说明">
            <a:extLst>
              <a:ext uri="{FF2B5EF4-FFF2-40B4-BE49-F238E27FC236}">
                <a16:creationId xmlns="" xmlns:a16="http://schemas.microsoft.com/office/drawing/2014/main" id="{F75BDA5F-415C-4D9F-9DB7-EE61F8B80F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9995632" flipH="1">
            <a:off x="3775075" y="3262313"/>
            <a:ext cx="1900238" cy="257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2">
            <a:extLst>
              <a:ext uri="{FF2B5EF4-FFF2-40B4-BE49-F238E27FC236}">
                <a16:creationId xmlns="" xmlns:a16="http://schemas.microsoft.com/office/drawing/2014/main" id="{4B7F78F4-F8DD-4D35-8281-3430646B046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0600" y="4270375"/>
            <a:ext cx="8623300"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par>
                          <p:cTn id="15" fill="hold" nodeType="afterGroup">
                            <p:stCondLst>
                              <p:cond delay="1000"/>
                            </p:stCondLst>
                            <p:childTnLst>
                              <p:par>
                                <p:cTn id="16" presetID="10" presetClass="entr" presetSubtype="0"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par>
                          <p:cTn id="19" fill="hold" nodeType="afterGroup">
                            <p:stCondLst>
                              <p:cond delay="1500"/>
                            </p:stCondLst>
                            <p:childTnLst>
                              <p:par>
                                <p:cTn id="20" presetID="10"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p:cTn id="27" dur="500" fill="hold"/>
                                        <p:tgtEl>
                                          <p:spTgt spid="4"/>
                                        </p:tgtEl>
                                        <p:attrNameLst>
                                          <p:attrName>ppt_w</p:attrName>
                                        </p:attrNameLst>
                                      </p:cBhvr>
                                      <p:tavLst>
                                        <p:tav tm="0">
                                          <p:val>
                                            <p:fltVal val="0"/>
                                          </p:val>
                                        </p:tav>
                                        <p:tav tm="100000">
                                          <p:val>
                                            <p:strVal val="#ppt_w"/>
                                          </p:val>
                                        </p:tav>
                                      </p:tavLst>
                                    </p:anim>
                                    <p:anim calcmode="lin" valueType="num">
                                      <p:cBhvr>
                                        <p:cTn id="28" dur="500" fill="hold"/>
                                        <p:tgtEl>
                                          <p:spTgt spid="4"/>
                                        </p:tgtEl>
                                        <p:attrNameLst>
                                          <p:attrName>ppt_h</p:attrName>
                                        </p:attrNameLst>
                                      </p:cBhvr>
                                      <p:tavLst>
                                        <p:tav tm="0">
                                          <p:val>
                                            <p:fltVal val="0"/>
                                          </p:val>
                                        </p:tav>
                                        <p:tav tm="100000">
                                          <p:val>
                                            <p:strVal val="#ppt_h"/>
                                          </p:val>
                                        </p:tav>
                                      </p:tavLst>
                                    </p:anim>
                                    <p:animEffect transition="in" filter="fade">
                                      <p:cBhvr>
                                        <p:cTn id="2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há» loáº¡i: Cá» Äáº¡i, Ná»¯ cÆ°á»ng, Quyá»n mÆ°u, HE Sá» chÆ°Æ¡ng: 290 chÆ°Æ¡ng (3 quâ¦ #romance #Romance #amreading #books #wattpad">
            <a:extLst>
              <a:ext uri="{FF2B5EF4-FFF2-40B4-BE49-F238E27FC236}">
                <a16:creationId xmlns="" xmlns:a16="http://schemas.microsoft.com/office/drawing/2014/main" id="{C00F4BD6-86F1-4287-9654-9FD482B9FC0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Snip Diagonal Corner Rectangle 3">
            <a:extLst>
              <a:ext uri="{FF2B5EF4-FFF2-40B4-BE49-F238E27FC236}">
                <a16:creationId xmlns="" xmlns:a16="http://schemas.microsoft.com/office/drawing/2014/main" id="{B201B945-29E9-4CEB-85D7-E10418616F1D}"/>
              </a:ext>
            </a:extLst>
          </p:cNvPr>
          <p:cNvSpPr/>
          <p:nvPr/>
        </p:nvSpPr>
        <p:spPr>
          <a:xfrm>
            <a:off x="841872" y="818012"/>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dirty="0">
                <a:solidFill>
                  <a:srgbClr val="FF0000"/>
                </a:solidFill>
                <a:latin typeface="+mj-lt"/>
              </a:rPr>
              <a:t>Vẻ đẹp nhan sắc của Thuý Kiều được nhà thơ gợi tả qua những chi tiết nào ?</a:t>
            </a:r>
          </a:p>
        </p:txBody>
      </p:sp>
      <p:sp>
        <p:nvSpPr>
          <p:cNvPr id="4" name="Rectangle 3">
            <a:extLst>
              <a:ext uri="{FF2B5EF4-FFF2-40B4-BE49-F238E27FC236}">
                <a16:creationId xmlns="" xmlns:a16="http://schemas.microsoft.com/office/drawing/2014/main" id="{86DE85F8-247A-4B26-8595-96F3824760FB}"/>
              </a:ext>
            </a:extLst>
          </p:cNvPr>
          <p:cNvSpPr/>
          <p:nvPr/>
        </p:nvSpPr>
        <p:spPr>
          <a:xfrm>
            <a:off x="868262" y="2891221"/>
            <a:ext cx="5157992" cy="127453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vi-VN" sz="3200" b="0" i="0" u="none" strike="noStrike" kern="1200" cap="none" spc="0" normalizeH="0" baseline="0" noProof="0" dirty="0">
                <a:ln>
                  <a:noFill/>
                </a:ln>
                <a:solidFill>
                  <a:schemeClr val="tx1"/>
                </a:solidFill>
                <a:effectLst/>
                <a:uLnTx/>
                <a:uFillTx/>
                <a:latin typeface="+mj-lt"/>
              </a:rPr>
              <a:t>A. </a:t>
            </a:r>
            <a:r>
              <a:rPr lang="vi-VN" sz="3200" dirty="0">
                <a:solidFill>
                  <a:srgbClr val="393A68"/>
                </a:solidFill>
                <a:latin typeface="+mj-lt"/>
              </a:rPr>
              <a:t>Khuôn mặt, làn da.</a:t>
            </a:r>
          </a:p>
        </p:txBody>
      </p:sp>
      <p:sp>
        <p:nvSpPr>
          <p:cNvPr id="5" name="Rectangle 4">
            <a:extLst>
              <a:ext uri="{FF2B5EF4-FFF2-40B4-BE49-F238E27FC236}">
                <a16:creationId xmlns="" xmlns:a16="http://schemas.microsoft.com/office/drawing/2014/main" id="{93998625-6706-4B05-B067-E95C783B26B0}"/>
              </a:ext>
            </a:extLst>
          </p:cNvPr>
          <p:cNvSpPr/>
          <p:nvPr/>
        </p:nvSpPr>
        <p:spPr>
          <a:xfrm>
            <a:off x="6416940" y="2895410"/>
            <a:ext cx="4906798" cy="127453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0" lang="vi-VN" sz="3200" b="0" i="0" u="none" strike="noStrike" kern="1200" cap="none" spc="0" normalizeH="0" baseline="0" noProof="0" dirty="0">
                <a:ln>
                  <a:noFill/>
                </a:ln>
                <a:solidFill>
                  <a:schemeClr val="tx1"/>
                </a:solidFill>
                <a:effectLst/>
                <a:uLnTx/>
                <a:uFillTx/>
                <a:latin typeface="+mj-lt"/>
              </a:rPr>
              <a:t>B. </a:t>
            </a:r>
            <a:r>
              <a:rPr lang="vi-VN" sz="3200" dirty="0">
                <a:solidFill>
                  <a:srgbClr val="393A68"/>
                </a:solidFill>
                <a:latin typeface="+mj-lt"/>
              </a:rPr>
              <a:t>Giọng nói, ánh mắt.</a:t>
            </a:r>
          </a:p>
        </p:txBody>
      </p:sp>
      <p:sp>
        <p:nvSpPr>
          <p:cNvPr id="6" name="Rectangle 5">
            <a:extLst>
              <a:ext uri="{FF2B5EF4-FFF2-40B4-BE49-F238E27FC236}">
                <a16:creationId xmlns="" xmlns:a16="http://schemas.microsoft.com/office/drawing/2014/main" id="{6DE21DDD-2553-491E-ACF0-63B6678E1998}"/>
              </a:ext>
            </a:extLst>
          </p:cNvPr>
          <p:cNvSpPr/>
          <p:nvPr/>
        </p:nvSpPr>
        <p:spPr>
          <a:xfrm>
            <a:off x="859026" y="4830104"/>
            <a:ext cx="5157992" cy="127453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t"/>
            <a:r>
              <a:rPr kumimoji="0" lang="vi-VN" sz="3200" b="0" i="0" u="none" strike="noStrike" kern="1200" cap="none" spc="0" normalizeH="0" baseline="0" noProof="0" dirty="0">
                <a:ln>
                  <a:noFill/>
                </a:ln>
                <a:solidFill>
                  <a:schemeClr val="tx1"/>
                </a:solidFill>
                <a:effectLst/>
                <a:uLnTx/>
                <a:uFillTx/>
                <a:latin typeface="+mj-lt"/>
              </a:rPr>
              <a:t>C</a:t>
            </a:r>
            <a:r>
              <a:rPr lang="vi-VN" sz="3200" dirty="0">
                <a:solidFill>
                  <a:schemeClr val="tx1"/>
                </a:solidFill>
                <a:latin typeface="+mj-lt"/>
              </a:rPr>
              <a:t>. </a:t>
            </a:r>
            <a:r>
              <a:rPr lang="vi-VN" sz="3200" dirty="0">
                <a:solidFill>
                  <a:srgbClr val="393A68"/>
                </a:solidFill>
                <a:latin typeface="+mj-lt"/>
              </a:rPr>
              <a:t>Vẻ đẹp trong sáng, linh hoạt, của đôi mắt.</a:t>
            </a:r>
          </a:p>
        </p:txBody>
      </p:sp>
      <p:sp>
        <p:nvSpPr>
          <p:cNvPr id="7" name="Rectangle 6">
            <a:extLst>
              <a:ext uri="{FF2B5EF4-FFF2-40B4-BE49-F238E27FC236}">
                <a16:creationId xmlns="" xmlns:a16="http://schemas.microsoft.com/office/drawing/2014/main" id="{8CC5B765-44FA-45DA-A4F5-0A5D84934E6B}"/>
              </a:ext>
            </a:extLst>
          </p:cNvPr>
          <p:cNvSpPr/>
          <p:nvPr/>
        </p:nvSpPr>
        <p:spPr>
          <a:xfrm>
            <a:off x="6461802" y="4830104"/>
            <a:ext cx="4906798" cy="127453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0" lang="vi-VN" sz="3200" b="0" i="0" u="none" strike="noStrike" kern="1200" cap="none" spc="0" normalizeH="0" baseline="0" noProof="0" dirty="0">
                <a:ln>
                  <a:noFill/>
                </a:ln>
                <a:solidFill>
                  <a:schemeClr val="tx1"/>
                </a:solidFill>
                <a:effectLst/>
                <a:uLnTx/>
                <a:uFillTx/>
                <a:latin typeface="+mj-lt"/>
              </a:rPr>
              <a:t>D. </a:t>
            </a:r>
            <a:r>
              <a:rPr lang="vi-VN" sz="3200" dirty="0">
                <a:solidFill>
                  <a:srgbClr val="393A68"/>
                </a:solidFill>
                <a:latin typeface="+mj-lt"/>
              </a:rPr>
              <a:t>Dáng vẻ thanh cao, cốt cách trong sáng.</a:t>
            </a:r>
            <a:endParaRPr lang="en-SG" sz="3200" dirty="0">
              <a:solidFill>
                <a:srgbClr val="393A68"/>
              </a:solidFill>
              <a:latin typeface="+mj-lt"/>
              <a:cs typeface="Times New Roman" panose="02020603050405020304" pitchFamily="18" charset="0"/>
            </a:endParaRPr>
          </a:p>
        </p:txBody>
      </p:sp>
      <p:pic>
        <p:nvPicPr>
          <p:cNvPr id="8" name="Picture 7">
            <a:extLst>
              <a:ext uri="{FF2B5EF4-FFF2-40B4-BE49-F238E27FC236}">
                <a16:creationId xmlns="" xmlns:a16="http://schemas.microsoft.com/office/drawing/2014/main" id="{4065CAB8-1B2C-4EA8-8B65-59A66BB51F2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45817" y="3204847"/>
            <a:ext cx="805722" cy="708059"/>
          </a:xfrm>
          <a:prstGeom prst="rect">
            <a:avLst/>
          </a:prstGeom>
        </p:spPr>
      </p:pic>
      <p:pic>
        <p:nvPicPr>
          <p:cNvPr id="9" name="Picture 8">
            <a:extLst>
              <a:ext uri="{FF2B5EF4-FFF2-40B4-BE49-F238E27FC236}">
                <a16:creationId xmlns="" xmlns:a16="http://schemas.microsoft.com/office/drawing/2014/main" id="{D2920344-36E6-4158-BC2E-764F5C68CA2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82228" y="5215272"/>
            <a:ext cx="804536" cy="643628"/>
          </a:xfrm>
          <a:prstGeom prst="rect">
            <a:avLst/>
          </a:prstGeom>
        </p:spPr>
      </p:pic>
      <p:pic>
        <p:nvPicPr>
          <p:cNvPr id="10" name="Picture 9">
            <a:extLst>
              <a:ext uri="{FF2B5EF4-FFF2-40B4-BE49-F238E27FC236}">
                <a16:creationId xmlns="" xmlns:a16="http://schemas.microsoft.com/office/drawing/2014/main" id="{8BE27D65-9434-408B-94F7-8ED2C185C31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95618" y="5214150"/>
            <a:ext cx="804742" cy="707197"/>
          </a:xfrm>
          <a:prstGeom prst="rect">
            <a:avLst/>
          </a:prstGeom>
        </p:spPr>
      </p:pic>
      <p:pic>
        <p:nvPicPr>
          <p:cNvPr id="11" name="Picture 10">
            <a:extLst>
              <a:ext uri="{FF2B5EF4-FFF2-40B4-BE49-F238E27FC236}">
                <a16:creationId xmlns="" xmlns:a16="http://schemas.microsoft.com/office/drawing/2014/main" id="{ED70336A-945B-4DE3-B247-62B093C375E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91146" y="3204847"/>
            <a:ext cx="732592" cy="643793"/>
          </a:xfrm>
          <a:prstGeom prst="rect">
            <a:avLst/>
          </a:prstGeom>
        </p:spPr>
      </p:pic>
    </p:spTree>
    <p:extLst>
      <p:ext uri="{BB962C8B-B14F-4D97-AF65-F5344CB8AC3E}">
        <p14:creationId xmlns:p14="http://schemas.microsoft.com/office/powerpoint/2010/main" val="4282218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anim calcmode="lin" valueType="num">
                                      <p:cBhvr>
                                        <p:cTn id="28" dur="500" fill="hold"/>
                                        <p:tgtEl>
                                          <p:spTgt spid="7"/>
                                        </p:tgtEl>
                                        <p:attrNameLst>
                                          <p:attrName>ppt_x</p:attrName>
                                        </p:attrNameLst>
                                      </p:cBhvr>
                                      <p:tavLst>
                                        <p:tav tm="0">
                                          <p:val>
                                            <p:strVal val="#ppt_x"/>
                                          </p:val>
                                        </p:tav>
                                        <p:tav tm="100000">
                                          <p:val>
                                            <p:strVal val="#ppt_x"/>
                                          </p:val>
                                        </p:tav>
                                      </p:tavLst>
                                    </p:anim>
                                    <p:anim calcmode="lin" valueType="num">
                                      <p:cBhvr>
                                        <p:cTn id="2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4"/>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4"/>
                                        </p:tgtEl>
                                        <p:attrNameLst>
                                          <p:attrName>fillcolor</p:attrName>
                                        </p:attrNameLst>
                                      </p:cBhvr>
                                      <p:to>
                                        <a:srgbClr val="FFF2CC"/>
                                      </p:to>
                                    </p:animClr>
                                    <p:set>
                                      <p:cBhvr>
                                        <p:cTn id="35" dur="250" fill="hold"/>
                                        <p:tgtEl>
                                          <p:spTgt spid="4"/>
                                        </p:tgtEl>
                                        <p:attrNameLst>
                                          <p:attrName>fill.type</p:attrName>
                                        </p:attrNameLst>
                                      </p:cBhvr>
                                      <p:to>
                                        <p:strVal val="solid"/>
                                      </p:to>
                                    </p:set>
                                    <p:set>
                                      <p:cBhvr>
                                        <p:cTn id="36" dur="250" fill="hold"/>
                                        <p:tgtEl>
                                          <p:spTgt spid="4"/>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3"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8"/>
                                        </p:tgtEl>
                                        <p:attrNameLst>
                                          <p:attrName>style.visibility</p:attrName>
                                        </p:attrNameLst>
                                      </p:cBhvr>
                                      <p:to>
                                        <p:strVal val="visible"/>
                                      </p:to>
                                    </p:set>
                                    <p:anim calcmode="lin" valueType="num">
                                      <p:cBhvr>
                                        <p:cTn id="39" dur="250" fill="hold"/>
                                        <p:tgtEl>
                                          <p:spTgt spid="8"/>
                                        </p:tgtEl>
                                        <p:attrNameLst>
                                          <p:attrName>ppt_w</p:attrName>
                                        </p:attrNameLst>
                                      </p:cBhvr>
                                      <p:tavLst>
                                        <p:tav tm="0">
                                          <p:val>
                                            <p:strVal val="4*#ppt_w"/>
                                          </p:val>
                                        </p:tav>
                                        <p:tav tm="100000">
                                          <p:val>
                                            <p:strVal val="#ppt_w"/>
                                          </p:val>
                                        </p:tav>
                                      </p:tavLst>
                                    </p:anim>
                                    <p:anim calcmode="lin" valueType="num">
                                      <p:cBhvr>
                                        <p:cTn id="40" dur="250" fill="hold"/>
                                        <p:tgtEl>
                                          <p:spTgt spid="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Wrong Buzzer.wav"/>
                                        </p:tgtEl>
                                      </p:cMediaNode>
                                    </p:audio>
                                  </p:subTnLst>
                                </p:cTn>
                              </p:par>
                              <p:par>
                                <p:cTn id="41" presetID="1" presetClass="emph" presetSubtype="2" fill="hold" nodeType="withEffect">
                                  <p:stCondLst>
                                    <p:cond delay="1000"/>
                                  </p:stCondLst>
                                  <p:childTnLst>
                                    <p:animClr clrSpc="rgb" dir="cw">
                                      <p:cBhvr>
                                        <p:cTn id="42" dur="250" fill="hold"/>
                                        <p:tgtEl>
                                          <p:spTgt spid="4"/>
                                        </p:tgtEl>
                                        <p:attrNameLst>
                                          <p:attrName>fillcolor</p:attrName>
                                        </p:attrNameLst>
                                      </p:cBhvr>
                                      <p:to>
                                        <a:srgbClr val="FFFF00"/>
                                      </p:to>
                                    </p:animClr>
                                    <p:set>
                                      <p:cBhvr>
                                        <p:cTn id="43" dur="250" fill="hold"/>
                                        <p:tgtEl>
                                          <p:spTgt spid="4"/>
                                        </p:tgtEl>
                                        <p:attrNameLst>
                                          <p:attrName>fill.type</p:attrName>
                                        </p:attrNameLst>
                                      </p:cBhvr>
                                      <p:to>
                                        <p:strVal val="solid"/>
                                      </p:to>
                                    </p:set>
                                    <p:set>
                                      <p:cBhvr>
                                        <p:cTn id="44" dur="25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45" restart="whenNotActive" fill="hold" evtFilter="cancelBubble" nodeType="interactiveSeq">
                <p:stCondLst>
                  <p:cond evt="onClick" delay="0">
                    <p:tgtEl>
                      <p:spTgt spid="5"/>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5"/>
                                        </p:tgtEl>
                                        <p:attrNameLst>
                                          <p:attrName>fillcolor</p:attrName>
                                        </p:attrNameLst>
                                      </p:cBhvr>
                                      <p:to>
                                        <a:srgbClr val="FFF2CC"/>
                                      </p:to>
                                    </p:animClr>
                                    <p:set>
                                      <p:cBhvr>
                                        <p:cTn id="50" dur="250" fill="hold"/>
                                        <p:tgtEl>
                                          <p:spTgt spid="5"/>
                                        </p:tgtEl>
                                        <p:attrNameLst>
                                          <p:attrName>fill.type</p:attrName>
                                        </p:attrNameLst>
                                      </p:cBhvr>
                                      <p:to>
                                        <p:strVal val="solid"/>
                                      </p:to>
                                    </p:set>
                                    <p:set>
                                      <p:cBhvr>
                                        <p:cTn id="51" dur="250" fill="hold"/>
                                        <p:tgtEl>
                                          <p:spTgt spid="5"/>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3"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1"/>
                                        </p:tgtEl>
                                        <p:attrNameLst>
                                          <p:attrName>style.visibility</p:attrName>
                                        </p:attrNameLst>
                                      </p:cBhvr>
                                      <p:to>
                                        <p:strVal val="visible"/>
                                      </p:to>
                                    </p:set>
                                    <p:anim calcmode="lin" valueType="num">
                                      <p:cBhvr>
                                        <p:cTn id="54" dur="250" fill="hold"/>
                                        <p:tgtEl>
                                          <p:spTgt spid="11"/>
                                        </p:tgtEl>
                                        <p:attrNameLst>
                                          <p:attrName>ppt_w</p:attrName>
                                        </p:attrNameLst>
                                      </p:cBhvr>
                                      <p:tavLst>
                                        <p:tav tm="0">
                                          <p:val>
                                            <p:strVal val="4*#ppt_w"/>
                                          </p:val>
                                        </p:tav>
                                        <p:tav tm="100000">
                                          <p:val>
                                            <p:strVal val="#ppt_w"/>
                                          </p:val>
                                        </p:tav>
                                      </p:tavLst>
                                    </p:anim>
                                    <p:anim calcmode="lin" valueType="num">
                                      <p:cBhvr>
                                        <p:cTn id="55"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4" name="Wrong Buzzer.wav"/>
                                        </p:tgtEl>
                                      </p:cMediaNode>
                                    </p:audio>
                                  </p:subTnLst>
                                </p:cTn>
                              </p:par>
                              <p:par>
                                <p:cTn id="56" presetID="1" presetClass="emph" presetSubtype="2" fill="hold" nodeType="withEffect">
                                  <p:stCondLst>
                                    <p:cond delay="1000"/>
                                  </p:stCondLst>
                                  <p:childTnLst>
                                    <p:animClr clrSpc="rgb" dir="cw">
                                      <p:cBhvr>
                                        <p:cTn id="57" dur="250" fill="hold"/>
                                        <p:tgtEl>
                                          <p:spTgt spid="5"/>
                                        </p:tgtEl>
                                        <p:attrNameLst>
                                          <p:attrName>fillcolor</p:attrName>
                                        </p:attrNameLst>
                                      </p:cBhvr>
                                      <p:to>
                                        <a:srgbClr val="FFFF00"/>
                                      </p:to>
                                    </p:animClr>
                                    <p:set>
                                      <p:cBhvr>
                                        <p:cTn id="58" dur="250" fill="hold"/>
                                        <p:tgtEl>
                                          <p:spTgt spid="5"/>
                                        </p:tgtEl>
                                        <p:attrNameLst>
                                          <p:attrName>fill.type</p:attrName>
                                        </p:attrNameLst>
                                      </p:cBhvr>
                                      <p:to>
                                        <p:strVal val="solid"/>
                                      </p:to>
                                    </p:set>
                                    <p:set>
                                      <p:cBhvr>
                                        <p:cTn id="59" dur="25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6"/>
                                        </p:tgtEl>
                                        <p:attrNameLst>
                                          <p:attrName>fillcolor</p:attrName>
                                        </p:attrNameLst>
                                      </p:cBhvr>
                                      <p:to>
                                        <a:srgbClr val="FFF2CC"/>
                                      </p:to>
                                    </p:animClr>
                                    <p:set>
                                      <p:cBhvr>
                                        <p:cTn id="65" dur="250" fill="hold"/>
                                        <p:tgtEl>
                                          <p:spTgt spid="6"/>
                                        </p:tgtEl>
                                        <p:attrNameLst>
                                          <p:attrName>fill.type</p:attrName>
                                        </p:attrNameLst>
                                      </p:cBhvr>
                                      <p:to>
                                        <p:strVal val="solid"/>
                                      </p:to>
                                    </p:set>
                                    <p:set>
                                      <p:cBhvr>
                                        <p:cTn id="66" dur="250" fill="hold"/>
                                        <p:tgtEl>
                                          <p:spTgt spid="6"/>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3"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9"/>
                                        </p:tgtEl>
                                        <p:attrNameLst>
                                          <p:attrName>style.visibility</p:attrName>
                                        </p:attrNameLst>
                                      </p:cBhvr>
                                      <p:to>
                                        <p:strVal val="visible"/>
                                      </p:to>
                                    </p:set>
                                    <p:anim calcmode="lin" valueType="num">
                                      <p:cBhvr>
                                        <p:cTn id="69" dur="250" fill="hold"/>
                                        <p:tgtEl>
                                          <p:spTgt spid="9"/>
                                        </p:tgtEl>
                                        <p:attrNameLst>
                                          <p:attrName>ppt_w</p:attrName>
                                        </p:attrNameLst>
                                      </p:cBhvr>
                                      <p:tavLst>
                                        <p:tav tm="0">
                                          <p:val>
                                            <p:strVal val="4*#ppt_w"/>
                                          </p:val>
                                        </p:tav>
                                        <p:tav tm="100000">
                                          <p:val>
                                            <p:strVal val="#ppt_w"/>
                                          </p:val>
                                        </p:tav>
                                      </p:tavLst>
                                    </p:anim>
                                    <p:anim calcmode="lin" valueType="num">
                                      <p:cBhvr>
                                        <p:cTn id="70" dur="250" fill="hold"/>
                                        <p:tgtEl>
                                          <p:spTgt spid="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5" name="Check mark.wav"/>
                                        </p:tgtEl>
                                      </p:cMediaNode>
                                    </p:audio>
                                  </p:subTnLst>
                                </p:cTn>
                              </p:par>
                              <p:par>
                                <p:cTn id="71" presetID="1" presetClass="emph" presetSubtype="2" fill="hold" nodeType="withEffect">
                                  <p:stCondLst>
                                    <p:cond delay="1000"/>
                                  </p:stCondLst>
                                  <p:childTnLst>
                                    <p:animClr clrSpc="rgb" dir="cw">
                                      <p:cBhvr>
                                        <p:cTn id="72" dur="250" fill="hold"/>
                                        <p:tgtEl>
                                          <p:spTgt spid="6"/>
                                        </p:tgtEl>
                                        <p:attrNameLst>
                                          <p:attrName>fillcolor</p:attrName>
                                        </p:attrNameLst>
                                      </p:cBhvr>
                                      <p:to>
                                        <a:srgbClr val="00B050"/>
                                      </p:to>
                                    </p:animClr>
                                    <p:set>
                                      <p:cBhvr>
                                        <p:cTn id="73" dur="250" fill="hold"/>
                                        <p:tgtEl>
                                          <p:spTgt spid="6"/>
                                        </p:tgtEl>
                                        <p:attrNameLst>
                                          <p:attrName>fill.type</p:attrName>
                                        </p:attrNameLst>
                                      </p:cBhvr>
                                      <p:to>
                                        <p:strVal val="solid"/>
                                      </p:to>
                                    </p:set>
                                    <p:set>
                                      <p:cBhvr>
                                        <p:cTn id="74"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75" restart="whenNotActive" fill="hold" evtFilter="cancelBubble" nodeType="interactiveSeq">
                <p:stCondLst>
                  <p:cond evt="onClick" delay="0">
                    <p:tgtEl>
                      <p:spTgt spid="7"/>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7"/>
                                        </p:tgtEl>
                                        <p:attrNameLst>
                                          <p:attrName>fillcolor</p:attrName>
                                        </p:attrNameLst>
                                      </p:cBhvr>
                                      <p:to>
                                        <a:srgbClr val="FFF2CC"/>
                                      </p:to>
                                    </p:animClr>
                                    <p:set>
                                      <p:cBhvr>
                                        <p:cTn id="80" dur="250" fill="hold"/>
                                        <p:tgtEl>
                                          <p:spTgt spid="7"/>
                                        </p:tgtEl>
                                        <p:attrNameLst>
                                          <p:attrName>fill.type</p:attrName>
                                        </p:attrNameLst>
                                      </p:cBhvr>
                                      <p:to>
                                        <p:strVal val="solid"/>
                                      </p:to>
                                    </p:set>
                                    <p:set>
                                      <p:cBhvr>
                                        <p:cTn id="81" dur="250" fill="hold"/>
                                        <p:tgtEl>
                                          <p:spTgt spid="7"/>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3"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0"/>
                                        </p:tgtEl>
                                        <p:attrNameLst>
                                          <p:attrName>style.visibility</p:attrName>
                                        </p:attrNameLst>
                                      </p:cBhvr>
                                      <p:to>
                                        <p:strVal val="visible"/>
                                      </p:to>
                                    </p:set>
                                    <p:anim calcmode="lin" valueType="num">
                                      <p:cBhvr>
                                        <p:cTn id="84" dur="250" fill="hold"/>
                                        <p:tgtEl>
                                          <p:spTgt spid="10"/>
                                        </p:tgtEl>
                                        <p:attrNameLst>
                                          <p:attrName>ppt_w</p:attrName>
                                        </p:attrNameLst>
                                      </p:cBhvr>
                                      <p:tavLst>
                                        <p:tav tm="0">
                                          <p:val>
                                            <p:strVal val="4*#ppt_w"/>
                                          </p:val>
                                        </p:tav>
                                        <p:tav tm="100000">
                                          <p:val>
                                            <p:strVal val="#ppt_w"/>
                                          </p:val>
                                        </p:tav>
                                      </p:tavLst>
                                    </p:anim>
                                    <p:anim calcmode="lin" valueType="num">
                                      <p:cBhvr>
                                        <p:cTn id="8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4" name="Wrong Buzzer.wav"/>
                                        </p:tgtEl>
                                      </p:cMediaNode>
                                    </p:audio>
                                  </p:subTnLst>
                                </p:cTn>
                              </p:par>
                              <p:par>
                                <p:cTn id="86" presetID="1" presetClass="emph" presetSubtype="2" fill="hold" nodeType="withEffect">
                                  <p:stCondLst>
                                    <p:cond delay="1000"/>
                                  </p:stCondLst>
                                  <p:childTnLst>
                                    <p:animClr clrSpc="rgb" dir="cw">
                                      <p:cBhvr>
                                        <p:cTn id="87" dur="250" fill="hold"/>
                                        <p:tgtEl>
                                          <p:spTgt spid="7"/>
                                        </p:tgtEl>
                                        <p:attrNameLst>
                                          <p:attrName>fillcolor</p:attrName>
                                        </p:attrNameLst>
                                      </p:cBhvr>
                                      <p:to>
                                        <a:srgbClr val="FFFF00"/>
                                      </p:to>
                                    </p:animClr>
                                    <p:set>
                                      <p:cBhvr>
                                        <p:cTn id="88" dur="250" fill="hold"/>
                                        <p:tgtEl>
                                          <p:spTgt spid="7"/>
                                        </p:tgtEl>
                                        <p:attrNameLst>
                                          <p:attrName>fill.type</p:attrName>
                                        </p:attrNameLst>
                                      </p:cBhvr>
                                      <p:to>
                                        <p:strVal val="solid"/>
                                      </p:to>
                                    </p:set>
                                    <p:set>
                                      <p:cBhvr>
                                        <p:cTn id="89"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childTnLst>
        </p:cTn>
      </p:par>
    </p:tnLst>
    <p:bldLst>
      <p:bldP spid="3" grpId="0" animBg="1"/>
      <p:bldP spid="4" grpId="0" animBg="1"/>
      <p:bldP spid="5" grpId="0" animBg="1"/>
      <p:bldP spid="6" grpId="0" animBg="1"/>
      <p:bldP spid="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á» loáº¡i: Cá» Äáº¡i, Ná»¯ cÆ°á»ng, Quyá»n mÆ°u, HE Sá» chÆ°Æ¡ng: 290 chÆ°Æ¡ng (3 quâ¦ #romance #Romance #amreading #books #wattpad">
            <a:extLst>
              <a:ext uri="{FF2B5EF4-FFF2-40B4-BE49-F238E27FC236}">
                <a16:creationId xmlns="" xmlns:a16="http://schemas.microsoft.com/office/drawing/2014/main" id="{AD724249-24B8-4E7D-9A44-F110C689116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Snip Diagonal Corner Rectangle 3">
            <a:extLst>
              <a:ext uri="{FF2B5EF4-FFF2-40B4-BE49-F238E27FC236}">
                <a16:creationId xmlns="" xmlns:a16="http://schemas.microsoft.com/office/drawing/2014/main" id="{709A1307-2146-4FA3-87FC-1EE794A77E64}"/>
              </a:ext>
            </a:extLst>
          </p:cNvPr>
          <p:cNvSpPr/>
          <p:nvPr/>
        </p:nvSpPr>
        <p:spPr>
          <a:xfrm>
            <a:off x="1081535" y="563418"/>
            <a:ext cx="10028929" cy="1758693"/>
          </a:xfrm>
          <a:prstGeom prst="snip2DiagRect">
            <a:avLst>
              <a:gd name="adj1" fmla="val 0"/>
              <a:gd name="adj2" fmla="val 16667"/>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dirty="0">
                <a:solidFill>
                  <a:srgbClr val="FF0000"/>
                </a:solidFill>
                <a:latin typeface="+mj-lt"/>
              </a:rPr>
              <a:t>Nguyễn Du đã sử dụng những phép tu từ nào để miêu tả vẻ đẹp của Thuý Kiều ?</a:t>
            </a:r>
          </a:p>
        </p:txBody>
      </p:sp>
      <p:sp>
        <p:nvSpPr>
          <p:cNvPr id="4" name="Rectangle 3">
            <a:extLst>
              <a:ext uri="{FF2B5EF4-FFF2-40B4-BE49-F238E27FC236}">
                <a16:creationId xmlns="" xmlns:a16="http://schemas.microsoft.com/office/drawing/2014/main" id="{B9D1457A-296A-4ED6-814A-AB1B42AF1E4D}"/>
              </a:ext>
            </a:extLst>
          </p:cNvPr>
          <p:cNvSpPr/>
          <p:nvPr/>
        </p:nvSpPr>
        <p:spPr>
          <a:xfrm>
            <a:off x="1110220" y="3011056"/>
            <a:ext cx="4906798" cy="153158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dirty="0">
                <a:solidFill>
                  <a:schemeClr val="tx1"/>
                </a:solidFill>
                <a:latin typeface="+mj-lt"/>
              </a:rPr>
              <a:t>A. </a:t>
            </a:r>
            <a:r>
              <a:rPr lang="vi-VN" sz="3200" dirty="0">
                <a:solidFill>
                  <a:srgbClr val="393A68"/>
                </a:solidFill>
                <a:latin typeface="+mj-lt"/>
              </a:rPr>
              <a:t>Điển tích, nhân hoá, ẩn dụ, tiểu đối, những hình ảnh ước lệ.</a:t>
            </a:r>
          </a:p>
        </p:txBody>
      </p:sp>
      <p:sp>
        <p:nvSpPr>
          <p:cNvPr id="5" name="Rectangle 4">
            <a:extLst>
              <a:ext uri="{FF2B5EF4-FFF2-40B4-BE49-F238E27FC236}">
                <a16:creationId xmlns="" xmlns:a16="http://schemas.microsoft.com/office/drawing/2014/main" id="{2B107D4A-C372-4881-B3AB-5766D6525DB4}"/>
              </a:ext>
            </a:extLst>
          </p:cNvPr>
          <p:cNvSpPr/>
          <p:nvPr/>
        </p:nvSpPr>
        <p:spPr>
          <a:xfrm>
            <a:off x="6130614" y="3015245"/>
            <a:ext cx="4979849" cy="153158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dirty="0">
                <a:solidFill>
                  <a:schemeClr val="tx1"/>
                </a:solidFill>
                <a:latin typeface="+mj-lt"/>
              </a:rPr>
              <a:t>B. </a:t>
            </a:r>
            <a:r>
              <a:rPr lang="vi-VN" sz="3200" dirty="0">
                <a:solidFill>
                  <a:srgbClr val="393A68"/>
                </a:solidFill>
                <a:latin typeface="+mj-lt"/>
              </a:rPr>
              <a:t>Điển tích, nhân hoá, ẩn dụ, tiểu đối, những hình ảnh ước lệ, từ láy.</a:t>
            </a:r>
          </a:p>
        </p:txBody>
      </p:sp>
      <p:sp>
        <p:nvSpPr>
          <p:cNvPr id="6" name="Rectangle 5">
            <a:extLst>
              <a:ext uri="{FF2B5EF4-FFF2-40B4-BE49-F238E27FC236}">
                <a16:creationId xmlns="" xmlns:a16="http://schemas.microsoft.com/office/drawing/2014/main" id="{B291C027-C80A-4E0C-ABCF-36F579724977}"/>
              </a:ext>
            </a:extLst>
          </p:cNvPr>
          <p:cNvSpPr/>
          <p:nvPr/>
        </p:nvSpPr>
        <p:spPr>
          <a:xfrm>
            <a:off x="1110220" y="4995197"/>
            <a:ext cx="4906798" cy="153158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dirty="0">
                <a:solidFill>
                  <a:schemeClr val="tx1"/>
                </a:solidFill>
                <a:latin typeface="+mj-lt"/>
              </a:rPr>
              <a:t>C. </a:t>
            </a:r>
            <a:r>
              <a:rPr lang="vi-VN" sz="3200" dirty="0">
                <a:solidFill>
                  <a:srgbClr val="393A68"/>
                </a:solidFill>
                <a:latin typeface="+mj-lt"/>
              </a:rPr>
              <a:t>Điển tích, nhân hoá, ẩn dụ, tiểu đối, những hình ảnh tả thực.</a:t>
            </a:r>
          </a:p>
        </p:txBody>
      </p:sp>
      <p:sp>
        <p:nvSpPr>
          <p:cNvPr id="7" name="Rectangle 6">
            <a:extLst>
              <a:ext uri="{FF2B5EF4-FFF2-40B4-BE49-F238E27FC236}">
                <a16:creationId xmlns="" xmlns:a16="http://schemas.microsoft.com/office/drawing/2014/main" id="{92D7B1C3-09EB-4DEA-8E53-08C0A01F58FD}"/>
              </a:ext>
            </a:extLst>
          </p:cNvPr>
          <p:cNvSpPr/>
          <p:nvPr/>
        </p:nvSpPr>
        <p:spPr>
          <a:xfrm>
            <a:off x="6130614" y="4999386"/>
            <a:ext cx="4979849" cy="153158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dirty="0">
                <a:solidFill>
                  <a:schemeClr val="tx1"/>
                </a:solidFill>
                <a:latin typeface="+mj-lt"/>
              </a:rPr>
              <a:t>D. </a:t>
            </a:r>
            <a:r>
              <a:rPr lang="vi-VN" sz="3200" dirty="0">
                <a:solidFill>
                  <a:srgbClr val="393A68"/>
                </a:solidFill>
                <a:latin typeface="+mj-lt"/>
              </a:rPr>
              <a:t>Điển tích, nhân hoá, ẩn dụ, tiểu đối, những hình ảnh phóng đại.</a:t>
            </a:r>
          </a:p>
        </p:txBody>
      </p:sp>
      <p:pic>
        <p:nvPicPr>
          <p:cNvPr id="8" name="Picture 7">
            <a:extLst>
              <a:ext uri="{FF2B5EF4-FFF2-40B4-BE49-F238E27FC236}">
                <a16:creationId xmlns="" xmlns:a16="http://schemas.microsoft.com/office/drawing/2014/main" id="{9D8D95B0-E8B1-4619-B706-5C36218D6D61}"/>
              </a:ext>
            </a:extLst>
          </p:cNvPr>
          <p:cNvPicPr>
            <a:picLocks noChangeAspect="1"/>
          </p:cNvPicPr>
          <p:nvPr/>
        </p:nvPicPr>
        <p:blipFill rotWithShape="1">
          <a:blip r:embed="rId7"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5131881" y="3293592"/>
            <a:ext cx="885137" cy="708059"/>
          </a:xfrm>
          <a:prstGeom prst="rect">
            <a:avLst/>
          </a:prstGeom>
        </p:spPr>
      </p:pic>
      <p:pic>
        <p:nvPicPr>
          <p:cNvPr id="9" name="Picture 8">
            <a:extLst>
              <a:ext uri="{FF2B5EF4-FFF2-40B4-BE49-F238E27FC236}">
                <a16:creationId xmlns="" xmlns:a16="http://schemas.microsoft.com/office/drawing/2014/main" id="{10818C81-9011-45B4-BBC3-F4AC51AA7D0D}"/>
              </a:ext>
            </a:extLst>
          </p:cNvPr>
          <p:cNvPicPr>
            <a:picLocks noChangeAspect="1"/>
          </p:cNvPicPr>
          <p:nvPr/>
        </p:nvPicPr>
        <p:blipFill rotWithShape="1">
          <a:blip r:embed="rId8"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12482" y="5370395"/>
            <a:ext cx="804536" cy="704088"/>
          </a:xfrm>
          <a:prstGeom prst="rect">
            <a:avLst/>
          </a:prstGeom>
        </p:spPr>
      </p:pic>
      <p:pic>
        <p:nvPicPr>
          <p:cNvPr id="10" name="Picture 9">
            <a:extLst>
              <a:ext uri="{FF2B5EF4-FFF2-40B4-BE49-F238E27FC236}">
                <a16:creationId xmlns="" xmlns:a16="http://schemas.microsoft.com/office/drawing/2014/main" id="{F93BF18E-A7FE-48C0-93DE-56379B62490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232671" y="5367286"/>
            <a:ext cx="804742" cy="707197"/>
          </a:xfrm>
          <a:prstGeom prst="rect">
            <a:avLst/>
          </a:prstGeom>
        </p:spPr>
      </p:pic>
      <p:pic>
        <p:nvPicPr>
          <p:cNvPr id="11" name="Picture 10">
            <a:extLst>
              <a:ext uri="{FF2B5EF4-FFF2-40B4-BE49-F238E27FC236}">
                <a16:creationId xmlns="" xmlns:a16="http://schemas.microsoft.com/office/drawing/2014/main" id="{71AEECCA-9179-4CD6-8ED1-546F70EF7F6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232671" y="3451038"/>
            <a:ext cx="804742" cy="707197"/>
          </a:xfrm>
          <a:prstGeom prst="rect">
            <a:avLst/>
          </a:prstGeom>
        </p:spPr>
      </p:pic>
    </p:spTree>
    <p:extLst>
      <p:ext uri="{BB962C8B-B14F-4D97-AF65-F5344CB8AC3E}">
        <p14:creationId xmlns:p14="http://schemas.microsoft.com/office/powerpoint/2010/main" val="3450036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anim calcmode="lin" valueType="num">
                                      <p:cBhvr>
                                        <p:cTn id="28" dur="500" fill="hold"/>
                                        <p:tgtEl>
                                          <p:spTgt spid="7"/>
                                        </p:tgtEl>
                                        <p:attrNameLst>
                                          <p:attrName>ppt_x</p:attrName>
                                        </p:attrNameLst>
                                      </p:cBhvr>
                                      <p:tavLst>
                                        <p:tav tm="0">
                                          <p:val>
                                            <p:strVal val="#ppt_x"/>
                                          </p:val>
                                        </p:tav>
                                        <p:tav tm="100000">
                                          <p:val>
                                            <p:strVal val="#ppt_x"/>
                                          </p:val>
                                        </p:tav>
                                      </p:tavLst>
                                    </p:anim>
                                    <p:anim calcmode="lin" valueType="num">
                                      <p:cBhvr>
                                        <p:cTn id="2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4"/>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4"/>
                                        </p:tgtEl>
                                        <p:attrNameLst>
                                          <p:attrName>fillcolor</p:attrName>
                                        </p:attrNameLst>
                                      </p:cBhvr>
                                      <p:to>
                                        <a:srgbClr val="FFF2CC"/>
                                      </p:to>
                                    </p:animClr>
                                    <p:set>
                                      <p:cBhvr>
                                        <p:cTn id="35" dur="250" fill="hold"/>
                                        <p:tgtEl>
                                          <p:spTgt spid="4"/>
                                        </p:tgtEl>
                                        <p:attrNameLst>
                                          <p:attrName>fill.type</p:attrName>
                                        </p:attrNameLst>
                                      </p:cBhvr>
                                      <p:to>
                                        <p:strVal val="solid"/>
                                      </p:to>
                                    </p:set>
                                    <p:set>
                                      <p:cBhvr>
                                        <p:cTn id="36" dur="250" fill="hold"/>
                                        <p:tgtEl>
                                          <p:spTgt spid="4"/>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3"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8"/>
                                        </p:tgtEl>
                                        <p:attrNameLst>
                                          <p:attrName>style.visibility</p:attrName>
                                        </p:attrNameLst>
                                      </p:cBhvr>
                                      <p:to>
                                        <p:strVal val="visible"/>
                                      </p:to>
                                    </p:set>
                                    <p:anim calcmode="lin" valueType="num">
                                      <p:cBhvr>
                                        <p:cTn id="39" dur="250" fill="hold"/>
                                        <p:tgtEl>
                                          <p:spTgt spid="8"/>
                                        </p:tgtEl>
                                        <p:attrNameLst>
                                          <p:attrName>ppt_w</p:attrName>
                                        </p:attrNameLst>
                                      </p:cBhvr>
                                      <p:tavLst>
                                        <p:tav tm="0">
                                          <p:val>
                                            <p:strVal val="4*#ppt_w"/>
                                          </p:val>
                                        </p:tav>
                                        <p:tav tm="100000">
                                          <p:val>
                                            <p:strVal val="#ppt_w"/>
                                          </p:val>
                                        </p:tav>
                                      </p:tavLst>
                                    </p:anim>
                                    <p:anim calcmode="lin" valueType="num">
                                      <p:cBhvr>
                                        <p:cTn id="40" dur="250" fill="hold"/>
                                        <p:tgtEl>
                                          <p:spTgt spid="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Check mark.wav"/>
                                        </p:tgtEl>
                                      </p:cMediaNode>
                                    </p:audio>
                                  </p:subTnLst>
                                </p:cTn>
                              </p:par>
                              <p:par>
                                <p:cTn id="41" presetID="1" presetClass="emph" presetSubtype="2" fill="hold" nodeType="withEffect">
                                  <p:stCondLst>
                                    <p:cond delay="1000"/>
                                  </p:stCondLst>
                                  <p:childTnLst>
                                    <p:animClr clrSpc="rgb" dir="cw">
                                      <p:cBhvr>
                                        <p:cTn id="42" dur="250" fill="hold"/>
                                        <p:tgtEl>
                                          <p:spTgt spid="4"/>
                                        </p:tgtEl>
                                        <p:attrNameLst>
                                          <p:attrName>fillcolor</p:attrName>
                                        </p:attrNameLst>
                                      </p:cBhvr>
                                      <p:to>
                                        <a:srgbClr val="00B050"/>
                                      </p:to>
                                    </p:animClr>
                                    <p:set>
                                      <p:cBhvr>
                                        <p:cTn id="43" dur="250" fill="hold"/>
                                        <p:tgtEl>
                                          <p:spTgt spid="4"/>
                                        </p:tgtEl>
                                        <p:attrNameLst>
                                          <p:attrName>fill.type</p:attrName>
                                        </p:attrNameLst>
                                      </p:cBhvr>
                                      <p:to>
                                        <p:strVal val="solid"/>
                                      </p:to>
                                    </p:set>
                                    <p:set>
                                      <p:cBhvr>
                                        <p:cTn id="44" dur="25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45" restart="whenNotActive" fill="hold" evtFilter="cancelBubble" nodeType="interactiveSeq">
                <p:stCondLst>
                  <p:cond evt="onClick" delay="0">
                    <p:tgtEl>
                      <p:spTgt spid="5"/>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5"/>
                                        </p:tgtEl>
                                        <p:attrNameLst>
                                          <p:attrName>fillcolor</p:attrName>
                                        </p:attrNameLst>
                                      </p:cBhvr>
                                      <p:to>
                                        <a:srgbClr val="FFF2CC"/>
                                      </p:to>
                                    </p:animClr>
                                    <p:set>
                                      <p:cBhvr>
                                        <p:cTn id="50" dur="250" fill="hold"/>
                                        <p:tgtEl>
                                          <p:spTgt spid="5"/>
                                        </p:tgtEl>
                                        <p:attrNameLst>
                                          <p:attrName>fill.type</p:attrName>
                                        </p:attrNameLst>
                                      </p:cBhvr>
                                      <p:to>
                                        <p:strVal val="solid"/>
                                      </p:to>
                                    </p:set>
                                    <p:set>
                                      <p:cBhvr>
                                        <p:cTn id="51" dur="250" fill="hold"/>
                                        <p:tgtEl>
                                          <p:spTgt spid="5"/>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3"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1"/>
                                        </p:tgtEl>
                                        <p:attrNameLst>
                                          <p:attrName>style.visibility</p:attrName>
                                        </p:attrNameLst>
                                      </p:cBhvr>
                                      <p:to>
                                        <p:strVal val="visible"/>
                                      </p:to>
                                    </p:set>
                                    <p:anim calcmode="lin" valueType="num">
                                      <p:cBhvr>
                                        <p:cTn id="54" dur="250" fill="hold"/>
                                        <p:tgtEl>
                                          <p:spTgt spid="11"/>
                                        </p:tgtEl>
                                        <p:attrNameLst>
                                          <p:attrName>ppt_w</p:attrName>
                                        </p:attrNameLst>
                                      </p:cBhvr>
                                      <p:tavLst>
                                        <p:tav tm="0">
                                          <p:val>
                                            <p:strVal val="4*#ppt_w"/>
                                          </p:val>
                                        </p:tav>
                                        <p:tav tm="100000">
                                          <p:val>
                                            <p:strVal val="#ppt_w"/>
                                          </p:val>
                                        </p:tav>
                                      </p:tavLst>
                                    </p:anim>
                                    <p:anim calcmode="lin" valueType="num">
                                      <p:cBhvr>
                                        <p:cTn id="55"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5" name="Wrong Buzzer.wav"/>
                                        </p:tgtEl>
                                      </p:cMediaNode>
                                    </p:audio>
                                  </p:subTnLst>
                                </p:cTn>
                              </p:par>
                              <p:par>
                                <p:cTn id="56" presetID="1" presetClass="emph" presetSubtype="2" fill="hold" nodeType="withEffect">
                                  <p:stCondLst>
                                    <p:cond delay="1000"/>
                                  </p:stCondLst>
                                  <p:childTnLst>
                                    <p:animClr clrSpc="rgb" dir="cw">
                                      <p:cBhvr>
                                        <p:cTn id="57" dur="250" fill="hold"/>
                                        <p:tgtEl>
                                          <p:spTgt spid="5"/>
                                        </p:tgtEl>
                                        <p:attrNameLst>
                                          <p:attrName>fillcolor</p:attrName>
                                        </p:attrNameLst>
                                      </p:cBhvr>
                                      <p:to>
                                        <a:srgbClr val="FFFF00"/>
                                      </p:to>
                                    </p:animClr>
                                    <p:set>
                                      <p:cBhvr>
                                        <p:cTn id="58" dur="250" fill="hold"/>
                                        <p:tgtEl>
                                          <p:spTgt spid="5"/>
                                        </p:tgtEl>
                                        <p:attrNameLst>
                                          <p:attrName>fill.type</p:attrName>
                                        </p:attrNameLst>
                                      </p:cBhvr>
                                      <p:to>
                                        <p:strVal val="solid"/>
                                      </p:to>
                                    </p:set>
                                    <p:set>
                                      <p:cBhvr>
                                        <p:cTn id="59" dur="25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6"/>
                                        </p:tgtEl>
                                        <p:attrNameLst>
                                          <p:attrName>fillcolor</p:attrName>
                                        </p:attrNameLst>
                                      </p:cBhvr>
                                      <p:to>
                                        <a:srgbClr val="FFF2CC"/>
                                      </p:to>
                                    </p:animClr>
                                    <p:set>
                                      <p:cBhvr>
                                        <p:cTn id="65" dur="250" fill="hold"/>
                                        <p:tgtEl>
                                          <p:spTgt spid="6"/>
                                        </p:tgtEl>
                                        <p:attrNameLst>
                                          <p:attrName>fill.type</p:attrName>
                                        </p:attrNameLst>
                                      </p:cBhvr>
                                      <p:to>
                                        <p:strVal val="solid"/>
                                      </p:to>
                                    </p:set>
                                    <p:set>
                                      <p:cBhvr>
                                        <p:cTn id="66" dur="250" fill="hold"/>
                                        <p:tgtEl>
                                          <p:spTgt spid="6"/>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3"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9"/>
                                        </p:tgtEl>
                                        <p:attrNameLst>
                                          <p:attrName>style.visibility</p:attrName>
                                        </p:attrNameLst>
                                      </p:cBhvr>
                                      <p:to>
                                        <p:strVal val="visible"/>
                                      </p:to>
                                    </p:set>
                                    <p:anim calcmode="lin" valueType="num">
                                      <p:cBhvr>
                                        <p:cTn id="69" dur="250" fill="hold"/>
                                        <p:tgtEl>
                                          <p:spTgt spid="9"/>
                                        </p:tgtEl>
                                        <p:attrNameLst>
                                          <p:attrName>ppt_w</p:attrName>
                                        </p:attrNameLst>
                                      </p:cBhvr>
                                      <p:tavLst>
                                        <p:tav tm="0">
                                          <p:val>
                                            <p:strVal val="4*#ppt_w"/>
                                          </p:val>
                                        </p:tav>
                                        <p:tav tm="100000">
                                          <p:val>
                                            <p:strVal val="#ppt_w"/>
                                          </p:val>
                                        </p:tav>
                                      </p:tavLst>
                                    </p:anim>
                                    <p:anim calcmode="lin" valueType="num">
                                      <p:cBhvr>
                                        <p:cTn id="70" dur="250" fill="hold"/>
                                        <p:tgtEl>
                                          <p:spTgt spid="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5" name="Wrong Buzzer.wav"/>
                                        </p:tgtEl>
                                      </p:cMediaNode>
                                    </p:audio>
                                  </p:subTnLst>
                                </p:cTn>
                              </p:par>
                              <p:par>
                                <p:cTn id="71" presetID="1" presetClass="emph" presetSubtype="2" fill="hold" nodeType="withEffect">
                                  <p:stCondLst>
                                    <p:cond delay="1000"/>
                                  </p:stCondLst>
                                  <p:childTnLst>
                                    <p:animClr clrSpc="rgb" dir="cw">
                                      <p:cBhvr>
                                        <p:cTn id="72" dur="250" fill="hold"/>
                                        <p:tgtEl>
                                          <p:spTgt spid="6"/>
                                        </p:tgtEl>
                                        <p:attrNameLst>
                                          <p:attrName>fillcolor</p:attrName>
                                        </p:attrNameLst>
                                      </p:cBhvr>
                                      <p:to>
                                        <a:srgbClr val="FFFF00"/>
                                      </p:to>
                                    </p:animClr>
                                    <p:set>
                                      <p:cBhvr>
                                        <p:cTn id="73" dur="250" fill="hold"/>
                                        <p:tgtEl>
                                          <p:spTgt spid="6"/>
                                        </p:tgtEl>
                                        <p:attrNameLst>
                                          <p:attrName>fill.type</p:attrName>
                                        </p:attrNameLst>
                                      </p:cBhvr>
                                      <p:to>
                                        <p:strVal val="solid"/>
                                      </p:to>
                                    </p:set>
                                    <p:set>
                                      <p:cBhvr>
                                        <p:cTn id="74"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75" restart="whenNotActive" fill="hold" evtFilter="cancelBubble" nodeType="interactiveSeq">
                <p:stCondLst>
                  <p:cond evt="onClick" delay="0">
                    <p:tgtEl>
                      <p:spTgt spid="7"/>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7"/>
                                        </p:tgtEl>
                                        <p:attrNameLst>
                                          <p:attrName>fillcolor</p:attrName>
                                        </p:attrNameLst>
                                      </p:cBhvr>
                                      <p:to>
                                        <a:srgbClr val="FFF2CC"/>
                                      </p:to>
                                    </p:animClr>
                                    <p:set>
                                      <p:cBhvr>
                                        <p:cTn id="80" dur="250" fill="hold"/>
                                        <p:tgtEl>
                                          <p:spTgt spid="7"/>
                                        </p:tgtEl>
                                        <p:attrNameLst>
                                          <p:attrName>fill.type</p:attrName>
                                        </p:attrNameLst>
                                      </p:cBhvr>
                                      <p:to>
                                        <p:strVal val="solid"/>
                                      </p:to>
                                    </p:set>
                                    <p:set>
                                      <p:cBhvr>
                                        <p:cTn id="81" dur="250" fill="hold"/>
                                        <p:tgtEl>
                                          <p:spTgt spid="7"/>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3"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0"/>
                                        </p:tgtEl>
                                        <p:attrNameLst>
                                          <p:attrName>style.visibility</p:attrName>
                                        </p:attrNameLst>
                                      </p:cBhvr>
                                      <p:to>
                                        <p:strVal val="visible"/>
                                      </p:to>
                                    </p:set>
                                    <p:anim calcmode="lin" valueType="num">
                                      <p:cBhvr>
                                        <p:cTn id="84" dur="250" fill="hold"/>
                                        <p:tgtEl>
                                          <p:spTgt spid="10"/>
                                        </p:tgtEl>
                                        <p:attrNameLst>
                                          <p:attrName>ppt_w</p:attrName>
                                        </p:attrNameLst>
                                      </p:cBhvr>
                                      <p:tavLst>
                                        <p:tav tm="0">
                                          <p:val>
                                            <p:strVal val="4*#ppt_w"/>
                                          </p:val>
                                        </p:tav>
                                        <p:tav tm="100000">
                                          <p:val>
                                            <p:strVal val="#ppt_w"/>
                                          </p:val>
                                        </p:tav>
                                      </p:tavLst>
                                    </p:anim>
                                    <p:anim calcmode="lin" valueType="num">
                                      <p:cBhvr>
                                        <p:cTn id="8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5" name="Wrong Buzzer.wav"/>
                                        </p:tgtEl>
                                      </p:cMediaNode>
                                    </p:audio>
                                  </p:subTnLst>
                                </p:cTn>
                              </p:par>
                              <p:par>
                                <p:cTn id="86" presetID="1" presetClass="emph" presetSubtype="2" fill="hold" nodeType="withEffect">
                                  <p:stCondLst>
                                    <p:cond delay="1000"/>
                                  </p:stCondLst>
                                  <p:childTnLst>
                                    <p:animClr clrSpc="rgb" dir="cw">
                                      <p:cBhvr>
                                        <p:cTn id="87" dur="250" fill="hold"/>
                                        <p:tgtEl>
                                          <p:spTgt spid="7"/>
                                        </p:tgtEl>
                                        <p:attrNameLst>
                                          <p:attrName>fillcolor</p:attrName>
                                        </p:attrNameLst>
                                      </p:cBhvr>
                                      <p:to>
                                        <a:srgbClr val="FFFF00"/>
                                      </p:to>
                                    </p:animClr>
                                    <p:set>
                                      <p:cBhvr>
                                        <p:cTn id="88" dur="250" fill="hold"/>
                                        <p:tgtEl>
                                          <p:spTgt spid="7"/>
                                        </p:tgtEl>
                                        <p:attrNameLst>
                                          <p:attrName>fill.type</p:attrName>
                                        </p:attrNameLst>
                                      </p:cBhvr>
                                      <p:to>
                                        <p:strVal val="solid"/>
                                      </p:to>
                                    </p:set>
                                    <p:set>
                                      <p:cBhvr>
                                        <p:cTn id="89"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childTnLst>
        </p:cTn>
      </p:par>
    </p:tnLst>
    <p:bldLst>
      <p:bldP spid="3" grpId="0" animBg="1"/>
      <p:bldP spid="4" grpId="0" animBg="1"/>
      <p:bldP spid="5" grpId="0" animBg="1"/>
      <p:bldP spid="6" grpId="0" animBg="1"/>
      <p:bldP spid="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há» loáº¡i: Cá» Äáº¡i, Ná»¯ cÆ°á»ng, Quyá»n mÆ°u, HE Sá» chÆ°Æ¡ng: 290 chÆ°Æ¡ng (3 quâ¦ #romance #Romance #amreading #books #wattpad">
            <a:extLst>
              <a:ext uri="{FF2B5EF4-FFF2-40B4-BE49-F238E27FC236}">
                <a16:creationId xmlns="" xmlns:a16="http://schemas.microsoft.com/office/drawing/2014/main" id="{C00F4BD6-86F1-4287-9654-9FD482B9FC0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Snip Diagonal Corner Rectangle 3">
            <a:extLst>
              <a:ext uri="{FF2B5EF4-FFF2-40B4-BE49-F238E27FC236}">
                <a16:creationId xmlns="" xmlns:a16="http://schemas.microsoft.com/office/drawing/2014/main" id="{D77D8D30-4115-47A9-B125-89F437E05677}"/>
              </a:ext>
            </a:extLst>
          </p:cNvPr>
          <p:cNvSpPr/>
          <p:nvPr/>
        </p:nvSpPr>
        <p:spPr>
          <a:xfrm>
            <a:off x="832636" y="830480"/>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dirty="0">
                <a:solidFill>
                  <a:srgbClr val="FF0000"/>
                </a:solidFill>
                <a:latin typeface="+mj-lt"/>
              </a:rPr>
              <a:t>Dòng nào nói đúng vẻ đẹp tâm hồn của Kiều ?</a:t>
            </a:r>
          </a:p>
        </p:txBody>
      </p:sp>
      <p:sp>
        <p:nvSpPr>
          <p:cNvPr id="4" name="Rectangle 3">
            <a:extLst>
              <a:ext uri="{FF2B5EF4-FFF2-40B4-BE49-F238E27FC236}">
                <a16:creationId xmlns="" xmlns:a16="http://schemas.microsoft.com/office/drawing/2014/main" id="{5D9CB196-DC00-46E8-81BA-3A77FA74F475}"/>
              </a:ext>
            </a:extLst>
          </p:cNvPr>
          <p:cNvSpPr/>
          <p:nvPr/>
        </p:nvSpPr>
        <p:spPr>
          <a:xfrm>
            <a:off x="1110220" y="2884103"/>
            <a:ext cx="4906798" cy="130150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latin typeface="+mj-lt"/>
                <a:cs typeface="Times New Roman" panose="02020603050405020304" pitchFamily="18" charset="0"/>
              </a:rPr>
              <a:t>A. </a:t>
            </a:r>
            <a:r>
              <a:rPr lang="vi-VN" sz="2800" dirty="0">
                <a:solidFill>
                  <a:srgbClr val="393A68"/>
                </a:solidFill>
                <a:latin typeface="+mj-lt"/>
              </a:rPr>
              <a:t>Tâm hồn phóng khoáng, nhạy cảm.</a:t>
            </a:r>
          </a:p>
        </p:txBody>
      </p:sp>
      <p:sp>
        <p:nvSpPr>
          <p:cNvPr id="5" name="Rectangle 4">
            <a:extLst>
              <a:ext uri="{FF2B5EF4-FFF2-40B4-BE49-F238E27FC236}">
                <a16:creationId xmlns="" xmlns:a16="http://schemas.microsoft.com/office/drawing/2014/main" id="{442C0619-E7E8-41F4-897A-60DD32CC6418}"/>
              </a:ext>
            </a:extLst>
          </p:cNvPr>
          <p:cNvSpPr/>
          <p:nvPr/>
        </p:nvSpPr>
        <p:spPr>
          <a:xfrm>
            <a:off x="6130615" y="2888292"/>
            <a:ext cx="4906798" cy="130150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2800" dirty="0">
                <a:solidFill>
                  <a:schemeClr val="tx1"/>
                </a:solidFill>
                <a:latin typeface="Times New Roman" panose="02020603050405020304" pitchFamily="18" charset="0"/>
                <a:cs typeface="Times New Roman" panose="02020603050405020304" pitchFamily="18" charset="0"/>
              </a:rPr>
              <a:t>B. </a:t>
            </a:r>
            <a:r>
              <a:rPr lang="en-SG" sz="2800" dirty="0">
                <a:solidFill>
                  <a:srgbClr val="393A68"/>
                </a:solidFill>
                <a:latin typeface="Times New Roman" panose="02020603050405020304" pitchFamily="18" charset="0"/>
                <a:cs typeface="Times New Roman" panose="02020603050405020304" pitchFamily="18" charset="0"/>
              </a:rPr>
              <a:t>T</a:t>
            </a:r>
            <a:r>
              <a:rPr lang="vi-VN" sz="2800" dirty="0">
                <a:solidFill>
                  <a:srgbClr val="393A68"/>
                </a:solidFill>
                <a:latin typeface="+mj-lt"/>
              </a:rPr>
              <a:t>âm hồn đa sầu, đa cảm.</a:t>
            </a:r>
          </a:p>
        </p:txBody>
      </p:sp>
      <p:sp>
        <p:nvSpPr>
          <p:cNvPr id="6" name="Rectangle 5">
            <a:extLst>
              <a:ext uri="{FF2B5EF4-FFF2-40B4-BE49-F238E27FC236}">
                <a16:creationId xmlns="" xmlns:a16="http://schemas.microsoft.com/office/drawing/2014/main" id="{A515C0D2-D8A7-4457-AF6D-827C80529F2B}"/>
              </a:ext>
            </a:extLst>
          </p:cNvPr>
          <p:cNvSpPr/>
          <p:nvPr/>
        </p:nvSpPr>
        <p:spPr>
          <a:xfrm>
            <a:off x="1110220" y="4834904"/>
            <a:ext cx="4906798" cy="116960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kumimoji="0" lang="vi-VN" sz="2800" b="0" i="0" u="none" strike="noStrike" kern="1200" cap="none" spc="0" normalizeH="0" baseline="0" noProof="0" dirty="0">
                <a:ln>
                  <a:noFill/>
                </a:ln>
                <a:solidFill>
                  <a:schemeClr val="tx1"/>
                </a:solidFill>
                <a:effectLst/>
                <a:uLnTx/>
                <a:uFillTx/>
                <a:latin typeface="+mj-lt"/>
              </a:rPr>
              <a:t>C. </a:t>
            </a:r>
            <a:r>
              <a:rPr lang="vi-VN" sz="2800" dirty="0">
                <a:solidFill>
                  <a:srgbClr val="393A68"/>
                </a:solidFill>
                <a:latin typeface="+mj-lt"/>
              </a:rPr>
              <a:t>Tâm hồn u sầu, nhạy cảm với nỗi buồn.</a:t>
            </a:r>
          </a:p>
        </p:txBody>
      </p:sp>
      <p:sp>
        <p:nvSpPr>
          <p:cNvPr id="7" name="Rectangle 6">
            <a:extLst>
              <a:ext uri="{FF2B5EF4-FFF2-40B4-BE49-F238E27FC236}">
                <a16:creationId xmlns="" xmlns:a16="http://schemas.microsoft.com/office/drawing/2014/main" id="{2D791C6E-4600-4008-997A-8D8C79C689C6}"/>
              </a:ext>
            </a:extLst>
          </p:cNvPr>
          <p:cNvSpPr/>
          <p:nvPr/>
        </p:nvSpPr>
        <p:spPr>
          <a:xfrm>
            <a:off x="6130615" y="4839093"/>
            <a:ext cx="4906798" cy="116960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kumimoji="0" lang="vi-VN" sz="2800" b="0" i="0" u="none" strike="noStrike" kern="1200" cap="none" spc="0" normalizeH="0" baseline="0" noProof="0" dirty="0">
                <a:ln>
                  <a:noFill/>
                </a:ln>
                <a:solidFill>
                  <a:schemeClr val="tx1"/>
                </a:solidFill>
                <a:effectLst/>
                <a:uLnTx/>
                <a:uFillTx/>
                <a:latin typeface="+mj-lt"/>
              </a:rPr>
              <a:t>D. </a:t>
            </a:r>
            <a:r>
              <a:rPr lang="vi-VN" sz="2800" dirty="0">
                <a:solidFill>
                  <a:srgbClr val="393A68"/>
                </a:solidFill>
                <a:latin typeface="+mj-lt"/>
              </a:rPr>
              <a:t>Tâm hồn sáng trong không vương một chút u sầu.</a:t>
            </a:r>
          </a:p>
        </p:txBody>
      </p:sp>
      <p:pic>
        <p:nvPicPr>
          <p:cNvPr id="8" name="Picture 7">
            <a:extLst>
              <a:ext uri="{FF2B5EF4-FFF2-40B4-BE49-F238E27FC236}">
                <a16:creationId xmlns="" xmlns:a16="http://schemas.microsoft.com/office/drawing/2014/main" id="{AE65B977-FECD-4C9A-99B0-F2CFA740202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09744" y="3280961"/>
            <a:ext cx="805722" cy="708059"/>
          </a:xfrm>
          <a:prstGeom prst="rect">
            <a:avLst/>
          </a:prstGeom>
        </p:spPr>
      </p:pic>
      <p:pic>
        <p:nvPicPr>
          <p:cNvPr id="9" name="Picture 8">
            <a:extLst>
              <a:ext uri="{FF2B5EF4-FFF2-40B4-BE49-F238E27FC236}">
                <a16:creationId xmlns="" xmlns:a16="http://schemas.microsoft.com/office/drawing/2014/main" id="{06A51C55-BC18-4BE0-B123-943EB6690E20}"/>
              </a:ext>
            </a:extLst>
          </p:cNvPr>
          <p:cNvPicPr>
            <a:picLocks noChangeAspect="1"/>
          </p:cNvPicPr>
          <p:nvPr/>
        </p:nvPicPr>
        <p:blipFill rotWithShape="1">
          <a:blip r:embed="rId8"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12482" y="5018873"/>
            <a:ext cx="804536" cy="704088"/>
          </a:xfrm>
          <a:prstGeom prst="rect">
            <a:avLst/>
          </a:prstGeom>
        </p:spPr>
      </p:pic>
      <p:pic>
        <p:nvPicPr>
          <p:cNvPr id="10" name="Picture 9">
            <a:extLst>
              <a:ext uri="{FF2B5EF4-FFF2-40B4-BE49-F238E27FC236}">
                <a16:creationId xmlns="" xmlns:a16="http://schemas.microsoft.com/office/drawing/2014/main" id="{312234E8-6E22-4873-B547-0A75A761CEC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32671" y="5030470"/>
            <a:ext cx="804742" cy="707197"/>
          </a:xfrm>
          <a:prstGeom prst="rect">
            <a:avLst/>
          </a:prstGeom>
        </p:spPr>
      </p:pic>
      <p:pic>
        <p:nvPicPr>
          <p:cNvPr id="11" name="Picture 10">
            <a:extLst>
              <a:ext uri="{FF2B5EF4-FFF2-40B4-BE49-F238E27FC236}">
                <a16:creationId xmlns="" xmlns:a16="http://schemas.microsoft.com/office/drawing/2014/main" id="{3665F98F-77E4-4388-9B0E-16663CBB2A7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232671" y="3265557"/>
            <a:ext cx="804742" cy="643793"/>
          </a:xfrm>
          <a:prstGeom prst="rect">
            <a:avLst/>
          </a:prstGeom>
        </p:spPr>
      </p:pic>
    </p:spTree>
    <p:extLst>
      <p:ext uri="{BB962C8B-B14F-4D97-AF65-F5344CB8AC3E}">
        <p14:creationId xmlns:p14="http://schemas.microsoft.com/office/powerpoint/2010/main" val="2272145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anim calcmode="lin" valueType="num">
                                      <p:cBhvr>
                                        <p:cTn id="28" dur="500" fill="hold"/>
                                        <p:tgtEl>
                                          <p:spTgt spid="7"/>
                                        </p:tgtEl>
                                        <p:attrNameLst>
                                          <p:attrName>ppt_x</p:attrName>
                                        </p:attrNameLst>
                                      </p:cBhvr>
                                      <p:tavLst>
                                        <p:tav tm="0">
                                          <p:val>
                                            <p:strVal val="#ppt_x"/>
                                          </p:val>
                                        </p:tav>
                                        <p:tav tm="100000">
                                          <p:val>
                                            <p:strVal val="#ppt_x"/>
                                          </p:val>
                                        </p:tav>
                                      </p:tavLst>
                                    </p:anim>
                                    <p:anim calcmode="lin" valueType="num">
                                      <p:cBhvr>
                                        <p:cTn id="2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4"/>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4"/>
                                        </p:tgtEl>
                                        <p:attrNameLst>
                                          <p:attrName>fillcolor</p:attrName>
                                        </p:attrNameLst>
                                      </p:cBhvr>
                                      <p:to>
                                        <a:srgbClr val="FFF2CC"/>
                                      </p:to>
                                    </p:animClr>
                                    <p:set>
                                      <p:cBhvr>
                                        <p:cTn id="35" dur="250" fill="hold"/>
                                        <p:tgtEl>
                                          <p:spTgt spid="4"/>
                                        </p:tgtEl>
                                        <p:attrNameLst>
                                          <p:attrName>fill.type</p:attrName>
                                        </p:attrNameLst>
                                      </p:cBhvr>
                                      <p:to>
                                        <p:strVal val="solid"/>
                                      </p:to>
                                    </p:set>
                                    <p:set>
                                      <p:cBhvr>
                                        <p:cTn id="36" dur="250" fill="hold"/>
                                        <p:tgtEl>
                                          <p:spTgt spid="4"/>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3"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8"/>
                                        </p:tgtEl>
                                        <p:attrNameLst>
                                          <p:attrName>style.visibility</p:attrName>
                                        </p:attrNameLst>
                                      </p:cBhvr>
                                      <p:to>
                                        <p:strVal val="visible"/>
                                      </p:to>
                                    </p:set>
                                    <p:anim calcmode="lin" valueType="num">
                                      <p:cBhvr>
                                        <p:cTn id="39" dur="250" fill="hold"/>
                                        <p:tgtEl>
                                          <p:spTgt spid="8"/>
                                        </p:tgtEl>
                                        <p:attrNameLst>
                                          <p:attrName>ppt_w</p:attrName>
                                        </p:attrNameLst>
                                      </p:cBhvr>
                                      <p:tavLst>
                                        <p:tav tm="0">
                                          <p:val>
                                            <p:strVal val="4*#ppt_w"/>
                                          </p:val>
                                        </p:tav>
                                        <p:tav tm="100000">
                                          <p:val>
                                            <p:strVal val="#ppt_w"/>
                                          </p:val>
                                        </p:tav>
                                      </p:tavLst>
                                    </p:anim>
                                    <p:anim calcmode="lin" valueType="num">
                                      <p:cBhvr>
                                        <p:cTn id="40" dur="250" fill="hold"/>
                                        <p:tgtEl>
                                          <p:spTgt spid="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Wrong Buzzer.wav"/>
                                        </p:tgtEl>
                                      </p:cMediaNode>
                                    </p:audio>
                                  </p:subTnLst>
                                </p:cTn>
                              </p:par>
                              <p:par>
                                <p:cTn id="41" presetID="1" presetClass="emph" presetSubtype="2" fill="hold" nodeType="withEffect">
                                  <p:stCondLst>
                                    <p:cond delay="1000"/>
                                  </p:stCondLst>
                                  <p:childTnLst>
                                    <p:animClr clrSpc="rgb" dir="cw">
                                      <p:cBhvr>
                                        <p:cTn id="42" dur="250" fill="hold"/>
                                        <p:tgtEl>
                                          <p:spTgt spid="4"/>
                                        </p:tgtEl>
                                        <p:attrNameLst>
                                          <p:attrName>fillcolor</p:attrName>
                                        </p:attrNameLst>
                                      </p:cBhvr>
                                      <p:to>
                                        <a:srgbClr val="FFFF00"/>
                                      </p:to>
                                    </p:animClr>
                                    <p:set>
                                      <p:cBhvr>
                                        <p:cTn id="43" dur="250" fill="hold"/>
                                        <p:tgtEl>
                                          <p:spTgt spid="4"/>
                                        </p:tgtEl>
                                        <p:attrNameLst>
                                          <p:attrName>fill.type</p:attrName>
                                        </p:attrNameLst>
                                      </p:cBhvr>
                                      <p:to>
                                        <p:strVal val="solid"/>
                                      </p:to>
                                    </p:set>
                                    <p:set>
                                      <p:cBhvr>
                                        <p:cTn id="44" dur="25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45" restart="whenNotActive" fill="hold" evtFilter="cancelBubble" nodeType="interactiveSeq">
                <p:stCondLst>
                  <p:cond evt="onClick" delay="0">
                    <p:tgtEl>
                      <p:spTgt spid="5"/>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5"/>
                                        </p:tgtEl>
                                        <p:attrNameLst>
                                          <p:attrName>fillcolor</p:attrName>
                                        </p:attrNameLst>
                                      </p:cBhvr>
                                      <p:to>
                                        <a:srgbClr val="FFF2CC"/>
                                      </p:to>
                                    </p:animClr>
                                    <p:set>
                                      <p:cBhvr>
                                        <p:cTn id="50" dur="250" fill="hold"/>
                                        <p:tgtEl>
                                          <p:spTgt spid="5"/>
                                        </p:tgtEl>
                                        <p:attrNameLst>
                                          <p:attrName>fill.type</p:attrName>
                                        </p:attrNameLst>
                                      </p:cBhvr>
                                      <p:to>
                                        <p:strVal val="solid"/>
                                      </p:to>
                                    </p:set>
                                    <p:set>
                                      <p:cBhvr>
                                        <p:cTn id="51" dur="250" fill="hold"/>
                                        <p:tgtEl>
                                          <p:spTgt spid="5"/>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3"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1"/>
                                        </p:tgtEl>
                                        <p:attrNameLst>
                                          <p:attrName>style.visibility</p:attrName>
                                        </p:attrNameLst>
                                      </p:cBhvr>
                                      <p:to>
                                        <p:strVal val="visible"/>
                                      </p:to>
                                    </p:set>
                                    <p:anim calcmode="lin" valueType="num">
                                      <p:cBhvr>
                                        <p:cTn id="54" dur="250" fill="hold"/>
                                        <p:tgtEl>
                                          <p:spTgt spid="11"/>
                                        </p:tgtEl>
                                        <p:attrNameLst>
                                          <p:attrName>ppt_w</p:attrName>
                                        </p:attrNameLst>
                                      </p:cBhvr>
                                      <p:tavLst>
                                        <p:tav tm="0">
                                          <p:val>
                                            <p:strVal val="4*#ppt_w"/>
                                          </p:val>
                                        </p:tav>
                                        <p:tav tm="100000">
                                          <p:val>
                                            <p:strVal val="#ppt_w"/>
                                          </p:val>
                                        </p:tav>
                                      </p:tavLst>
                                    </p:anim>
                                    <p:anim calcmode="lin" valueType="num">
                                      <p:cBhvr>
                                        <p:cTn id="55"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5" name="Check mark.wav"/>
                                        </p:tgtEl>
                                      </p:cMediaNode>
                                    </p:audio>
                                  </p:subTnLst>
                                </p:cTn>
                              </p:par>
                              <p:par>
                                <p:cTn id="56" presetID="1" presetClass="emph" presetSubtype="2" fill="hold" nodeType="withEffect">
                                  <p:stCondLst>
                                    <p:cond delay="1000"/>
                                  </p:stCondLst>
                                  <p:childTnLst>
                                    <p:animClr clrSpc="rgb" dir="cw">
                                      <p:cBhvr>
                                        <p:cTn id="57" dur="250" fill="hold"/>
                                        <p:tgtEl>
                                          <p:spTgt spid="5"/>
                                        </p:tgtEl>
                                        <p:attrNameLst>
                                          <p:attrName>fillcolor</p:attrName>
                                        </p:attrNameLst>
                                      </p:cBhvr>
                                      <p:to>
                                        <a:srgbClr val="00B050"/>
                                      </p:to>
                                    </p:animClr>
                                    <p:set>
                                      <p:cBhvr>
                                        <p:cTn id="58" dur="250" fill="hold"/>
                                        <p:tgtEl>
                                          <p:spTgt spid="5"/>
                                        </p:tgtEl>
                                        <p:attrNameLst>
                                          <p:attrName>fill.type</p:attrName>
                                        </p:attrNameLst>
                                      </p:cBhvr>
                                      <p:to>
                                        <p:strVal val="solid"/>
                                      </p:to>
                                    </p:set>
                                    <p:set>
                                      <p:cBhvr>
                                        <p:cTn id="59" dur="25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6"/>
                                        </p:tgtEl>
                                        <p:attrNameLst>
                                          <p:attrName>fillcolor</p:attrName>
                                        </p:attrNameLst>
                                      </p:cBhvr>
                                      <p:to>
                                        <a:srgbClr val="FFF2CC"/>
                                      </p:to>
                                    </p:animClr>
                                    <p:set>
                                      <p:cBhvr>
                                        <p:cTn id="65" dur="250" fill="hold"/>
                                        <p:tgtEl>
                                          <p:spTgt spid="6"/>
                                        </p:tgtEl>
                                        <p:attrNameLst>
                                          <p:attrName>fill.type</p:attrName>
                                        </p:attrNameLst>
                                      </p:cBhvr>
                                      <p:to>
                                        <p:strVal val="solid"/>
                                      </p:to>
                                    </p:set>
                                    <p:set>
                                      <p:cBhvr>
                                        <p:cTn id="66" dur="250" fill="hold"/>
                                        <p:tgtEl>
                                          <p:spTgt spid="6"/>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3"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9"/>
                                        </p:tgtEl>
                                        <p:attrNameLst>
                                          <p:attrName>style.visibility</p:attrName>
                                        </p:attrNameLst>
                                      </p:cBhvr>
                                      <p:to>
                                        <p:strVal val="visible"/>
                                      </p:to>
                                    </p:set>
                                    <p:anim calcmode="lin" valueType="num">
                                      <p:cBhvr>
                                        <p:cTn id="69" dur="250" fill="hold"/>
                                        <p:tgtEl>
                                          <p:spTgt spid="9"/>
                                        </p:tgtEl>
                                        <p:attrNameLst>
                                          <p:attrName>ppt_w</p:attrName>
                                        </p:attrNameLst>
                                      </p:cBhvr>
                                      <p:tavLst>
                                        <p:tav tm="0">
                                          <p:val>
                                            <p:strVal val="4*#ppt_w"/>
                                          </p:val>
                                        </p:tav>
                                        <p:tav tm="100000">
                                          <p:val>
                                            <p:strVal val="#ppt_w"/>
                                          </p:val>
                                        </p:tav>
                                      </p:tavLst>
                                    </p:anim>
                                    <p:anim calcmode="lin" valueType="num">
                                      <p:cBhvr>
                                        <p:cTn id="70" dur="250" fill="hold"/>
                                        <p:tgtEl>
                                          <p:spTgt spid="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4" name="Wrong Buzzer.wav"/>
                                        </p:tgtEl>
                                      </p:cMediaNode>
                                    </p:audio>
                                  </p:subTnLst>
                                </p:cTn>
                              </p:par>
                              <p:par>
                                <p:cTn id="71" presetID="1" presetClass="emph" presetSubtype="2" fill="hold" nodeType="withEffect">
                                  <p:stCondLst>
                                    <p:cond delay="1000"/>
                                  </p:stCondLst>
                                  <p:childTnLst>
                                    <p:animClr clrSpc="rgb" dir="cw">
                                      <p:cBhvr>
                                        <p:cTn id="72" dur="250" fill="hold"/>
                                        <p:tgtEl>
                                          <p:spTgt spid="6"/>
                                        </p:tgtEl>
                                        <p:attrNameLst>
                                          <p:attrName>fillcolor</p:attrName>
                                        </p:attrNameLst>
                                      </p:cBhvr>
                                      <p:to>
                                        <a:srgbClr val="FFFF00"/>
                                      </p:to>
                                    </p:animClr>
                                    <p:set>
                                      <p:cBhvr>
                                        <p:cTn id="73" dur="250" fill="hold"/>
                                        <p:tgtEl>
                                          <p:spTgt spid="6"/>
                                        </p:tgtEl>
                                        <p:attrNameLst>
                                          <p:attrName>fill.type</p:attrName>
                                        </p:attrNameLst>
                                      </p:cBhvr>
                                      <p:to>
                                        <p:strVal val="solid"/>
                                      </p:to>
                                    </p:set>
                                    <p:set>
                                      <p:cBhvr>
                                        <p:cTn id="74"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75" restart="whenNotActive" fill="hold" evtFilter="cancelBubble" nodeType="interactiveSeq">
                <p:stCondLst>
                  <p:cond evt="onClick" delay="0">
                    <p:tgtEl>
                      <p:spTgt spid="7"/>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7"/>
                                        </p:tgtEl>
                                        <p:attrNameLst>
                                          <p:attrName>fillcolor</p:attrName>
                                        </p:attrNameLst>
                                      </p:cBhvr>
                                      <p:to>
                                        <a:srgbClr val="FFF2CC"/>
                                      </p:to>
                                    </p:animClr>
                                    <p:set>
                                      <p:cBhvr>
                                        <p:cTn id="80" dur="250" fill="hold"/>
                                        <p:tgtEl>
                                          <p:spTgt spid="7"/>
                                        </p:tgtEl>
                                        <p:attrNameLst>
                                          <p:attrName>fill.type</p:attrName>
                                        </p:attrNameLst>
                                      </p:cBhvr>
                                      <p:to>
                                        <p:strVal val="solid"/>
                                      </p:to>
                                    </p:set>
                                    <p:set>
                                      <p:cBhvr>
                                        <p:cTn id="81" dur="250" fill="hold"/>
                                        <p:tgtEl>
                                          <p:spTgt spid="7"/>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3"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0"/>
                                        </p:tgtEl>
                                        <p:attrNameLst>
                                          <p:attrName>style.visibility</p:attrName>
                                        </p:attrNameLst>
                                      </p:cBhvr>
                                      <p:to>
                                        <p:strVal val="visible"/>
                                      </p:to>
                                    </p:set>
                                    <p:anim calcmode="lin" valueType="num">
                                      <p:cBhvr>
                                        <p:cTn id="84" dur="250" fill="hold"/>
                                        <p:tgtEl>
                                          <p:spTgt spid="10"/>
                                        </p:tgtEl>
                                        <p:attrNameLst>
                                          <p:attrName>ppt_w</p:attrName>
                                        </p:attrNameLst>
                                      </p:cBhvr>
                                      <p:tavLst>
                                        <p:tav tm="0">
                                          <p:val>
                                            <p:strVal val="4*#ppt_w"/>
                                          </p:val>
                                        </p:tav>
                                        <p:tav tm="100000">
                                          <p:val>
                                            <p:strVal val="#ppt_w"/>
                                          </p:val>
                                        </p:tav>
                                      </p:tavLst>
                                    </p:anim>
                                    <p:anim calcmode="lin" valueType="num">
                                      <p:cBhvr>
                                        <p:cTn id="8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4" name="Wrong Buzzer.wav"/>
                                        </p:tgtEl>
                                      </p:cMediaNode>
                                    </p:audio>
                                  </p:subTnLst>
                                </p:cTn>
                              </p:par>
                              <p:par>
                                <p:cTn id="86" presetID="1" presetClass="emph" presetSubtype="2" fill="hold" nodeType="withEffect">
                                  <p:stCondLst>
                                    <p:cond delay="1000"/>
                                  </p:stCondLst>
                                  <p:childTnLst>
                                    <p:animClr clrSpc="rgb" dir="cw">
                                      <p:cBhvr>
                                        <p:cTn id="87" dur="250" fill="hold"/>
                                        <p:tgtEl>
                                          <p:spTgt spid="7"/>
                                        </p:tgtEl>
                                        <p:attrNameLst>
                                          <p:attrName>fillcolor</p:attrName>
                                        </p:attrNameLst>
                                      </p:cBhvr>
                                      <p:to>
                                        <a:srgbClr val="FFFF00"/>
                                      </p:to>
                                    </p:animClr>
                                    <p:set>
                                      <p:cBhvr>
                                        <p:cTn id="88" dur="250" fill="hold"/>
                                        <p:tgtEl>
                                          <p:spTgt spid="7"/>
                                        </p:tgtEl>
                                        <p:attrNameLst>
                                          <p:attrName>fill.type</p:attrName>
                                        </p:attrNameLst>
                                      </p:cBhvr>
                                      <p:to>
                                        <p:strVal val="solid"/>
                                      </p:to>
                                    </p:set>
                                    <p:set>
                                      <p:cBhvr>
                                        <p:cTn id="89"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childTnLst>
        </p:cTn>
      </p:par>
    </p:tnLst>
    <p:bldLst>
      <p:bldP spid="3" grpId="0" animBg="1"/>
      <p:bldP spid="4" grpId="0" animBg="1"/>
      <p:bldP spid="5" grpId="0" animBg="1"/>
      <p:bldP spid="6" grpId="0" animBg="1"/>
      <p:bldP spid="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há» loáº¡i: Cá» Äáº¡i, Ná»¯ cÆ°á»ng, Quyá»n mÆ°u, HE Sá» chÆ°Æ¡ng: 290 chÆ°Æ¡ng (3 quâ¦ #romance #Romance #amreading #books #wattpad">
            <a:extLst>
              <a:ext uri="{FF2B5EF4-FFF2-40B4-BE49-F238E27FC236}">
                <a16:creationId xmlns="" xmlns:a16="http://schemas.microsoft.com/office/drawing/2014/main" id="{C00F4BD6-86F1-4287-9654-9FD482B9FC0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Snip Diagonal Corner Rectangle 3">
            <a:extLst>
              <a:ext uri="{FF2B5EF4-FFF2-40B4-BE49-F238E27FC236}">
                <a16:creationId xmlns="" xmlns:a16="http://schemas.microsoft.com/office/drawing/2014/main" id="{B201B945-29E9-4CEB-85D7-E10418616F1D}"/>
              </a:ext>
            </a:extLst>
          </p:cNvPr>
          <p:cNvSpPr/>
          <p:nvPr/>
        </p:nvSpPr>
        <p:spPr>
          <a:xfrm>
            <a:off x="841872" y="818012"/>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dirty="0">
                <a:solidFill>
                  <a:srgbClr val="FF0000"/>
                </a:solidFill>
                <a:latin typeface="+mj-lt"/>
              </a:rPr>
              <a:t>Ở câu “Một hai nghiêng nước nghiêng thành”  tác giả đã sử dụng thủ pháp nghệ thuật gì ?</a:t>
            </a:r>
          </a:p>
        </p:txBody>
      </p:sp>
      <p:sp>
        <p:nvSpPr>
          <p:cNvPr id="4" name="Rectangle 3">
            <a:extLst>
              <a:ext uri="{FF2B5EF4-FFF2-40B4-BE49-F238E27FC236}">
                <a16:creationId xmlns="" xmlns:a16="http://schemas.microsoft.com/office/drawing/2014/main" id="{86DE85F8-247A-4B26-8595-96F3824760FB}"/>
              </a:ext>
            </a:extLst>
          </p:cNvPr>
          <p:cNvSpPr/>
          <p:nvPr/>
        </p:nvSpPr>
        <p:spPr>
          <a:xfrm>
            <a:off x="868262" y="2891221"/>
            <a:ext cx="5157992" cy="127453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vi-VN" sz="3200" b="0" i="0" u="none" strike="noStrike" kern="1200" cap="none" spc="0" normalizeH="0" baseline="0" noProof="0" dirty="0">
                <a:ln>
                  <a:noFill/>
                </a:ln>
                <a:solidFill>
                  <a:schemeClr val="tx1"/>
                </a:solidFill>
                <a:effectLst/>
                <a:uLnTx/>
                <a:uFillTx/>
                <a:latin typeface="+mj-lt"/>
              </a:rPr>
              <a:t>A. </a:t>
            </a:r>
            <a:r>
              <a:rPr lang="vi-VN" sz="3200" dirty="0">
                <a:solidFill>
                  <a:srgbClr val="393A68"/>
                </a:solidFill>
                <a:latin typeface="+mj-lt"/>
              </a:rPr>
              <a:t>Nghệ thuật phóng đại.</a:t>
            </a:r>
          </a:p>
        </p:txBody>
      </p:sp>
      <p:sp>
        <p:nvSpPr>
          <p:cNvPr id="5" name="Rectangle 4">
            <a:extLst>
              <a:ext uri="{FF2B5EF4-FFF2-40B4-BE49-F238E27FC236}">
                <a16:creationId xmlns="" xmlns:a16="http://schemas.microsoft.com/office/drawing/2014/main" id="{93998625-6706-4B05-B067-E95C783B26B0}"/>
              </a:ext>
            </a:extLst>
          </p:cNvPr>
          <p:cNvSpPr/>
          <p:nvPr/>
        </p:nvSpPr>
        <p:spPr>
          <a:xfrm>
            <a:off x="6416940" y="2895410"/>
            <a:ext cx="4906798" cy="127453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0" lang="vi-VN" sz="3200" b="0" i="0" u="none" strike="noStrike" kern="1200" cap="none" spc="0" normalizeH="0" baseline="0" noProof="0" dirty="0">
                <a:ln>
                  <a:noFill/>
                </a:ln>
                <a:solidFill>
                  <a:schemeClr val="tx1"/>
                </a:solidFill>
                <a:effectLst/>
                <a:uLnTx/>
                <a:uFillTx/>
                <a:latin typeface="+mj-lt"/>
              </a:rPr>
              <a:t>B. </a:t>
            </a:r>
            <a:r>
              <a:rPr lang="vi-VN" sz="3200" dirty="0">
                <a:solidFill>
                  <a:srgbClr val="393A68"/>
                </a:solidFill>
                <a:latin typeface="+mj-lt"/>
              </a:rPr>
              <a:t>Hình ảnh tượng trưng.</a:t>
            </a:r>
          </a:p>
        </p:txBody>
      </p:sp>
      <p:sp>
        <p:nvSpPr>
          <p:cNvPr id="6" name="Rectangle 5">
            <a:extLst>
              <a:ext uri="{FF2B5EF4-FFF2-40B4-BE49-F238E27FC236}">
                <a16:creationId xmlns="" xmlns:a16="http://schemas.microsoft.com/office/drawing/2014/main" id="{6DE21DDD-2553-491E-ACF0-63B6678E1998}"/>
              </a:ext>
            </a:extLst>
          </p:cNvPr>
          <p:cNvSpPr/>
          <p:nvPr/>
        </p:nvSpPr>
        <p:spPr>
          <a:xfrm>
            <a:off x="859026" y="4830104"/>
            <a:ext cx="5157992" cy="127453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t"/>
            <a:r>
              <a:rPr kumimoji="0" lang="vi-VN" sz="3200" b="0" i="0" u="none" strike="noStrike" kern="1200" cap="none" spc="0" normalizeH="0" baseline="0" noProof="0" dirty="0">
                <a:ln>
                  <a:noFill/>
                </a:ln>
                <a:solidFill>
                  <a:schemeClr val="tx1"/>
                </a:solidFill>
                <a:effectLst/>
                <a:uLnTx/>
                <a:uFillTx/>
                <a:latin typeface="+mj-lt"/>
              </a:rPr>
              <a:t>C</a:t>
            </a:r>
            <a:r>
              <a:rPr lang="vi-VN" sz="3200" dirty="0">
                <a:solidFill>
                  <a:schemeClr val="tx1"/>
                </a:solidFill>
                <a:latin typeface="+mj-lt"/>
              </a:rPr>
              <a:t>. </a:t>
            </a:r>
            <a:r>
              <a:rPr lang="vi-VN" sz="3200" dirty="0">
                <a:solidFill>
                  <a:srgbClr val="393A68"/>
                </a:solidFill>
                <a:latin typeface="+mj-lt"/>
              </a:rPr>
              <a:t>Sử dụng điển tích, điển cố.</a:t>
            </a:r>
          </a:p>
        </p:txBody>
      </p:sp>
      <p:sp>
        <p:nvSpPr>
          <p:cNvPr id="7" name="Rectangle 6">
            <a:extLst>
              <a:ext uri="{FF2B5EF4-FFF2-40B4-BE49-F238E27FC236}">
                <a16:creationId xmlns="" xmlns:a16="http://schemas.microsoft.com/office/drawing/2014/main" id="{8CC5B765-44FA-45DA-A4F5-0A5D84934E6B}"/>
              </a:ext>
            </a:extLst>
          </p:cNvPr>
          <p:cNvSpPr/>
          <p:nvPr/>
        </p:nvSpPr>
        <p:spPr>
          <a:xfrm>
            <a:off x="6461802" y="4830104"/>
            <a:ext cx="4906798" cy="127453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0" lang="vi-VN" sz="3200" b="0" i="0" u="none" strike="noStrike" kern="1200" cap="none" spc="0" normalizeH="0" baseline="0" noProof="0" dirty="0">
                <a:ln>
                  <a:noFill/>
                </a:ln>
                <a:solidFill>
                  <a:schemeClr val="tx1"/>
                </a:solidFill>
                <a:effectLst/>
                <a:uLnTx/>
                <a:uFillTx/>
                <a:latin typeface="+mj-lt"/>
              </a:rPr>
              <a:t>D. </a:t>
            </a:r>
            <a:r>
              <a:rPr lang="vi-VN" sz="3200" dirty="0">
                <a:solidFill>
                  <a:srgbClr val="393A68"/>
                </a:solidFill>
                <a:latin typeface="+mj-lt"/>
              </a:rPr>
              <a:t>Nghệ thuật hoán dụ.</a:t>
            </a:r>
          </a:p>
        </p:txBody>
      </p:sp>
      <p:pic>
        <p:nvPicPr>
          <p:cNvPr id="8" name="Picture 7">
            <a:extLst>
              <a:ext uri="{FF2B5EF4-FFF2-40B4-BE49-F238E27FC236}">
                <a16:creationId xmlns="" xmlns:a16="http://schemas.microsoft.com/office/drawing/2014/main" id="{4065CAB8-1B2C-4EA8-8B65-59A66BB51F2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45817" y="3204847"/>
            <a:ext cx="805722" cy="708059"/>
          </a:xfrm>
          <a:prstGeom prst="rect">
            <a:avLst/>
          </a:prstGeom>
        </p:spPr>
      </p:pic>
      <p:pic>
        <p:nvPicPr>
          <p:cNvPr id="9" name="Picture 8">
            <a:extLst>
              <a:ext uri="{FF2B5EF4-FFF2-40B4-BE49-F238E27FC236}">
                <a16:creationId xmlns="" xmlns:a16="http://schemas.microsoft.com/office/drawing/2014/main" id="{D2920344-36E6-4158-BC2E-764F5C68CA2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82228" y="5215272"/>
            <a:ext cx="804536" cy="643628"/>
          </a:xfrm>
          <a:prstGeom prst="rect">
            <a:avLst/>
          </a:prstGeom>
        </p:spPr>
      </p:pic>
      <p:pic>
        <p:nvPicPr>
          <p:cNvPr id="10" name="Picture 9">
            <a:extLst>
              <a:ext uri="{FF2B5EF4-FFF2-40B4-BE49-F238E27FC236}">
                <a16:creationId xmlns="" xmlns:a16="http://schemas.microsoft.com/office/drawing/2014/main" id="{8BE27D65-9434-408B-94F7-8ED2C185C31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95618" y="5214150"/>
            <a:ext cx="804742" cy="707197"/>
          </a:xfrm>
          <a:prstGeom prst="rect">
            <a:avLst/>
          </a:prstGeom>
        </p:spPr>
      </p:pic>
      <p:pic>
        <p:nvPicPr>
          <p:cNvPr id="11" name="Picture 10">
            <a:extLst>
              <a:ext uri="{FF2B5EF4-FFF2-40B4-BE49-F238E27FC236}">
                <a16:creationId xmlns="" xmlns:a16="http://schemas.microsoft.com/office/drawing/2014/main" id="{ED70336A-945B-4DE3-B247-62B093C375E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91146" y="3204847"/>
            <a:ext cx="732592" cy="643793"/>
          </a:xfrm>
          <a:prstGeom prst="rect">
            <a:avLst/>
          </a:prstGeom>
        </p:spPr>
      </p:pic>
    </p:spTree>
    <p:extLst>
      <p:ext uri="{BB962C8B-B14F-4D97-AF65-F5344CB8AC3E}">
        <p14:creationId xmlns:p14="http://schemas.microsoft.com/office/powerpoint/2010/main" val="3051636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anim calcmode="lin" valueType="num">
                                      <p:cBhvr>
                                        <p:cTn id="28" dur="500" fill="hold"/>
                                        <p:tgtEl>
                                          <p:spTgt spid="7"/>
                                        </p:tgtEl>
                                        <p:attrNameLst>
                                          <p:attrName>ppt_x</p:attrName>
                                        </p:attrNameLst>
                                      </p:cBhvr>
                                      <p:tavLst>
                                        <p:tav tm="0">
                                          <p:val>
                                            <p:strVal val="#ppt_x"/>
                                          </p:val>
                                        </p:tav>
                                        <p:tav tm="100000">
                                          <p:val>
                                            <p:strVal val="#ppt_x"/>
                                          </p:val>
                                        </p:tav>
                                      </p:tavLst>
                                    </p:anim>
                                    <p:anim calcmode="lin" valueType="num">
                                      <p:cBhvr>
                                        <p:cTn id="2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4"/>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4"/>
                                        </p:tgtEl>
                                        <p:attrNameLst>
                                          <p:attrName>fillcolor</p:attrName>
                                        </p:attrNameLst>
                                      </p:cBhvr>
                                      <p:to>
                                        <a:srgbClr val="FFF2CC"/>
                                      </p:to>
                                    </p:animClr>
                                    <p:set>
                                      <p:cBhvr>
                                        <p:cTn id="35" dur="250" fill="hold"/>
                                        <p:tgtEl>
                                          <p:spTgt spid="4"/>
                                        </p:tgtEl>
                                        <p:attrNameLst>
                                          <p:attrName>fill.type</p:attrName>
                                        </p:attrNameLst>
                                      </p:cBhvr>
                                      <p:to>
                                        <p:strVal val="solid"/>
                                      </p:to>
                                    </p:set>
                                    <p:set>
                                      <p:cBhvr>
                                        <p:cTn id="36" dur="250" fill="hold"/>
                                        <p:tgtEl>
                                          <p:spTgt spid="4"/>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3"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8"/>
                                        </p:tgtEl>
                                        <p:attrNameLst>
                                          <p:attrName>style.visibility</p:attrName>
                                        </p:attrNameLst>
                                      </p:cBhvr>
                                      <p:to>
                                        <p:strVal val="visible"/>
                                      </p:to>
                                    </p:set>
                                    <p:anim calcmode="lin" valueType="num">
                                      <p:cBhvr>
                                        <p:cTn id="39" dur="250" fill="hold"/>
                                        <p:tgtEl>
                                          <p:spTgt spid="8"/>
                                        </p:tgtEl>
                                        <p:attrNameLst>
                                          <p:attrName>ppt_w</p:attrName>
                                        </p:attrNameLst>
                                      </p:cBhvr>
                                      <p:tavLst>
                                        <p:tav tm="0">
                                          <p:val>
                                            <p:strVal val="4*#ppt_w"/>
                                          </p:val>
                                        </p:tav>
                                        <p:tav tm="100000">
                                          <p:val>
                                            <p:strVal val="#ppt_w"/>
                                          </p:val>
                                        </p:tav>
                                      </p:tavLst>
                                    </p:anim>
                                    <p:anim calcmode="lin" valueType="num">
                                      <p:cBhvr>
                                        <p:cTn id="40" dur="250" fill="hold"/>
                                        <p:tgtEl>
                                          <p:spTgt spid="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Wrong Buzzer.wav"/>
                                        </p:tgtEl>
                                      </p:cMediaNode>
                                    </p:audio>
                                  </p:subTnLst>
                                </p:cTn>
                              </p:par>
                              <p:par>
                                <p:cTn id="41" presetID="1" presetClass="emph" presetSubtype="2" fill="hold" nodeType="withEffect">
                                  <p:stCondLst>
                                    <p:cond delay="1000"/>
                                  </p:stCondLst>
                                  <p:childTnLst>
                                    <p:animClr clrSpc="rgb" dir="cw">
                                      <p:cBhvr>
                                        <p:cTn id="42" dur="250" fill="hold"/>
                                        <p:tgtEl>
                                          <p:spTgt spid="4"/>
                                        </p:tgtEl>
                                        <p:attrNameLst>
                                          <p:attrName>fillcolor</p:attrName>
                                        </p:attrNameLst>
                                      </p:cBhvr>
                                      <p:to>
                                        <a:srgbClr val="FFFF00"/>
                                      </p:to>
                                    </p:animClr>
                                    <p:set>
                                      <p:cBhvr>
                                        <p:cTn id="43" dur="250" fill="hold"/>
                                        <p:tgtEl>
                                          <p:spTgt spid="4"/>
                                        </p:tgtEl>
                                        <p:attrNameLst>
                                          <p:attrName>fill.type</p:attrName>
                                        </p:attrNameLst>
                                      </p:cBhvr>
                                      <p:to>
                                        <p:strVal val="solid"/>
                                      </p:to>
                                    </p:set>
                                    <p:set>
                                      <p:cBhvr>
                                        <p:cTn id="44" dur="25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45" restart="whenNotActive" fill="hold" evtFilter="cancelBubble" nodeType="interactiveSeq">
                <p:stCondLst>
                  <p:cond evt="onClick" delay="0">
                    <p:tgtEl>
                      <p:spTgt spid="5"/>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5"/>
                                        </p:tgtEl>
                                        <p:attrNameLst>
                                          <p:attrName>fillcolor</p:attrName>
                                        </p:attrNameLst>
                                      </p:cBhvr>
                                      <p:to>
                                        <a:srgbClr val="FFF2CC"/>
                                      </p:to>
                                    </p:animClr>
                                    <p:set>
                                      <p:cBhvr>
                                        <p:cTn id="50" dur="250" fill="hold"/>
                                        <p:tgtEl>
                                          <p:spTgt spid="5"/>
                                        </p:tgtEl>
                                        <p:attrNameLst>
                                          <p:attrName>fill.type</p:attrName>
                                        </p:attrNameLst>
                                      </p:cBhvr>
                                      <p:to>
                                        <p:strVal val="solid"/>
                                      </p:to>
                                    </p:set>
                                    <p:set>
                                      <p:cBhvr>
                                        <p:cTn id="51" dur="250" fill="hold"/>
                                        <p:tgtEl>
                                          <p:spTgt spid="5"/>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3"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1"/>
                                        </p:tgtEl>
                                        <p:attrNameLst>
                                          <p:attrName>style.visibility</p:attrName>
                                        </p:attrNameLst>
                                      </p:cBhvr>
                                      <p:to>
                                        <p:strVal val="visible"/>
                                      </p:to>
                                    </p:set>
                                    <p:anim calcmode="lin" valueType="num">
                                      <p:cBhvr>
                                        <p:cTn id="54" dur="250" fill="hold"/>
                                        <p:tgtEl>
                                          <p:spTgt spid="11"/>
                                        </p:tgtEl>
                                        <p:attrNameLst>
                                          <p:attrName>ppt_w</p:attrName>
                                        </p:attrNameLst>
                                      </p:cBhvr>
                                      <p:tavLst>
                                        <p:tav tm="0">
                                          <p:val>
                                            <p:strVal val="4*#ppt_w"/>
                                          </p:val>
                                        </p:tav>
                                        <p:tav tm="100000">
                                          <p:val>
                                            <p:strVal val="#ppt_w"/>
                                          </p:val>
                                        </p:tav>
                                      </p:tavLst>
                                    </p:anim>
                                    <p:anim calcmode="lin" valueType="num">
                                      <p:cBhvr>
                                        <p:cTn id="55"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4" name="Wrong Buzzer.wav"/>
                                        </p:tgtEl>
                                      </p:cMediaNode>
                                    </p:audio>
                                  </p:subTnLst>
                                </p:cTn>
                              </p:par>
                              <p:par>
                                <p:cTn id="56" presetID="1" presetClass="emph" presetSubtype="2" fill="hold" nodeType="withEffect">
                                  <p:stCondLst>
                                    <p:cond delay="1000"/>
                                  </p:stCondLst>
                                  <p:childTnLst>
                                    <p:animClr clrSpc="rgb" dir="cw">
                                      <p:cBhvr>
                                        <p:cTn id="57" dur="250" fill="hold"/>
                                        <p:tgtEl>
                                          <p:spTgt spid="5"/>
                                        </p:tgtEl>
                                        <p:attrNameLst>
                                          <p:attrName>fillcolor</p:attrName>
                                        </p:attrNameLst>
                                      </p:cBhvr>
                                      <p:to>
                                        <a:srgbClr val="FFFF00"/>
                                      </p:to>
                                    </p:animClr>
                                    <p:set>
                                      <p:cBhvr>
                                        <p:cTn id="58" dur="250" fill="hold"/>
                                        <p:tgtEl>
                                          <p:spTgt spid="5"/>
                                        </p:tgtEl>
                                        <p:attrNameLst>
                                          <p:attrName>fill.type</p:attrName>
                                        </p:attrNameLst>
                                      </p:cBhvr>
                                      <p:to>
                                        <p:strVal val="solid"/>
                                      </p:to>
                                    </p:set>
                                    <p:set>
                                      <p:cBhvr>
                                        <p:cTn id="59" dur="25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6"/>
                                        </p:tgtEl>
                                        <p:attrNameLst>
                                          <p:attrName>fillcolor</p:attrName>
                                        </p:attrNameLst>
                                      </p:cBhvr>
                                      <p:to>
                                        <a:srgbClr val="FFF2CC"/>
                                      </p:to>
                                    </p:animClr>
                                    <p:set>
                                      <p:cBhvr>
                                        <p:cTn id="65" dur="250" fill="hold"/>
                                        <p:tgtEl>
                                          <p:spTgt spid="6"/>
                                        </p:tgtEl>
                                        <p:attrNameLst>
                                          <p:attrName>fill.type</p:attrName>
                                        </p:attrNameLst>
                                      </p:cBhvr>
                                      <p:to>
                                        <p:strVal val="solid"/>
                                      </p:to>
                                    </p:set>
                                    <p:set>
                                      <p:cBhvr>
                                        <p:cTn id="66" dur="250" fill="hold"/>
                                        <p:tgtEl>
                                          <p:spTgt spid="6"/>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3"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9"/>
                                        </p:tgtEl>
                                        <p:attrNameLst>
                                          <p:attrName>style.visibility</p:attrName>
                                        </p:attrNameLst>
                                      </p:cBhvr>
                                      <p:to>
                                        <p:strVal val="visible"/>
                                      </p:to>
                                    </p:set>
                                    <p:anim calcmode="lin" valueType="num">
                                      <p:cBhvr>
                                        <p:cTn id="69" dur="250" fill="hold"/>
                                        <p:tgtEl>
                                          <p:spTgt spid="9"/>
                                        </p:tgtEl>
                                        <p:attrNameLst>
                                          <p:attrName>ppt_w</p:attrName>
                                        </p:attrNameLst>
                                      </p:cBhvr>
                                      <p:tavLst>
                                        <p:tav tm="0">
                                          <p:val>
                                            <p:strVal val="4*#ppt_w"/>
                                          </p:val>
                                        </p:tav>
                                        <p:tav tm="100000">
                                          <p:val>
                                            <p:strVal val="#ppt_w"/>
                                          </p:val>
                                        </p:tav>
                                      </p:tavLst>
                                    </p:anim>
                                    <p:anim calcmode="lin" valueType="num">
                                      <p:cBhvr>
                                        <p:cTn id="70" dur="250" fill="hold"/>
                                        <p:tgtEl>
                                          <p:spTgt spid="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5" name="Check mark.wav"/>
                                        </p:tgtEl>
                                      </p:cMediaNode>
                                    </p:audio>
                                  </p:subTnLst>
                                </p:cTn>
                              </p:par>
                              <p:par>
                                <p:cTn id="71" presetID="1" presetClass="emph" presetSubtype="2" fill="hold" nodeType="withEffect">
                                  <p:stCondLst>
                                    <p:cond delay="1000"/>
                                  </p:stCondLst>
                                  <p:childTnLst>
                                    <p:animClr clrSpc="rgb" dir="cw">
                                      <p:cBhvr>
                                        <p:cTn id="72" dur="250" fill="hold"/>
                                        <p:tgtEl>
                                          <p:spTgt spid="6"/>
                                        </p:tgtEl>
                                        <p:attrNameLst>
                                          <p:attrName>fillcolor</p:attrName>
                                        </p:attrNameLst>
                                      </p:cBhvr>
                                      <p:to>
                                        <a:srgbClr val="00B050"/>
                                      </p:to>
                                    </p:animClr>
                                    <p:set>
                                      <p:cBhvr>
                                        <p:cTn id="73" dur="250" fill="hold"/>
                                        <p:tgtEl>
                                          <p:spTgt spid="6"/>
                                        </p:tgtEl>
                                        <p:attrNameLst>
                                          <p:attrName>fill.type</p:attrName>
                                        </p:attrNameLst>
                                      </p:cBhvr>
                                      <p:to>
                                        <p:strVal val="solid"/>
                                      </p:to>
                                    </p:set>
                                    <p:set>
                                      <p:cBhvr>
                                        <p:cTn id="74"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75" restart="whenNotActive" fill="hold" evtFilter="cancelBubble" nodeType="interactiveSeq">
                <p:stCondLst>
                  <p:cond evt="onClick" delay="0">
                    <p:tgtEl>
                      <p:spTgt spid="7"/>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7"/>
                                        </p:tgtEl>
                                        <p:attrNameLst>
                                          <p:attrName>fillcolor</p:attrName>
                                        </p:attrNameLst>
                                      </p:cBhvr>
                                      <p:to>
                                        <a:srgbClr val="FFF2CC"/>
                                      </p:to>
                                    </p:animClr>
                                    <p:set>
                                      <p:cBhvr>
                                        <p:cTn id="80" dur="250" fill="hold"/>
                                        <p:tgtEl>
                                          <p:spTgt spid="7"/>
                                        </p:tgtEl>
                                        <p:attrNameLst>
                                          <p:attrName>fill.type</p:attrName>
                                        </p:attrNameLst>
                                      </p:cBhvr>
                                      <p:to>
                                        <p:strVal val="solid"/>
                                      </p:to>
                                    </p:set>
                                    <p:set>
                                      <p:cBhvr>
                                        <p:cTn id="81" dur="250" fill="hold"/>
                                        <p:tgtEl>
                                          <p:spTgt spid="7"/>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3"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0"/>
                                        </p:tgtEl>
                                        <p:attrNameLst>
                                          <p:attrName>style.visibility</p:attrName>
                                        </p:attrNameLst>
                                      </p:cBhvr>
                                      <p:to>
                                        <p:strVal val="visible"/>
                                      </p:to>
                                    </p:set>
                                    <p:anim calcmode="lin" valueType="num">
                                      <p:cBhvr>
                                        <p:cTn id="84" dur="250" fill="hold"/>
                                        <p:tgtEl>
                                          <p:spTgt spid="10"/>
                                        </p:tgtEl>
                                        <p:attrNameLst>
                                          <p:attrName>ppt_w</p:attrName>
                                        </p:attrNameLst>
                                      </p:cBhvr>
                                      <p:tavLst>
                                        <p:tav tm="0">
                                          <p:val>
                                            <p:strVal val="4*#ppt_w"/>
                                          </p:val>
                                        </p:tav>
                                        <p:tav tm="100000">
                                          <p:val>
                                            <p:strVal val="#ppt_w"/>
                                          </p:val>
                                        </p:tav>
                                      </p:tavLst>
                                    </p:anim>
                                    <p:anim calcmode="lin" valueType="num">
                                      <p:cBhvr>
                                        <p:cTn id="8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4" name="Wrong Buzzer.wav"/>
                                        </p:tgtEl>
                                      </p:cMediaNode>
                                    </p:audio>
                                  </p:subTnLst>
                                </p:cTn>
                              </p:par>
                              <p:par>
                                <p:cTn id="86" presetID="1" presetClass="emph" presetSubtype="2" fill="hold" nodeType="withEffect">
                                  <p:stCondLst>
                                    <p:cond delay="1000"/>
                                  </p:stCondLst>
                                  <p:childTnLst>
                                    <p:animClr clrSpc="rgb" dir="cw">
                                      <p:cBhvr>
                                        <p:cTn id="87" dur="250" fill="hold"/>
                                        <p:tgtEl>
                                          <p:spTgt spid="7"/>
                                        </p:tgtEl>
                                        <p:attrNameLst>
                                          <p:attrName>fillcolor</p:attrName>
                                        </p:attrNameLst>
                                      </p:cBhvr>
                                      <p:to>
                                        <a:srgbClr val="FFFF00"/>
                                      </p:to>
                                    </p:animClr>
                                    <p:set>
                                      <p:cBhvr>
                                        <p:cTn id="88" dur="250" fill="hold"/>
                                        <p:tgtEl>
                                          <p:spTgt spid="7"/>
                                        </p:tgtEl>
                                        <p:attrNameLst>
                                          <p:attrName>fill.type</p:attrName>
                                        </p:attrNameLst>
                                      </p:cBhvr>
                                      <p:to>
                                        <p:strVal val="solid"/>
                                      </p:to>
                                    </p:set>
                                    <p:set>
                                      <p:cBhvr>
                                        <p:cTn id="89"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childTnLst>
        </p:cTn>
      </p:par>
    </p:tnLst>
    <p:bldLst>
      <p:bldP spid="3" grpId="0" animBg="1"/>
      <p:bldP spid="4" grpId="0" animBg="1"/>
      <p:bldP spid="5" grpId="0" animBg="1"/>
      <p:bldP spid="6" grpId="0" animBg="1"/>
      <p:bldP spid="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há» loáº¡i: Cá» Äáº¡i, Ná»¯ cÆ°á»ng, Quyá»n mÆ°u, HE Sá» chÆ°Æ¡ng: 290 chÆ°Æ¡ng (3 quâ¦ #romance #Romance #amreading #books #wattpad">
            <a:extLst>
              <a:ext uri="{FF2B5EF4-FFF2-40B4-BE49-F238E27FC236}">
                <a16:creationId xmlns="" xmlns:a16="http://schemas.microsoft.com/office/drawing/2014/main" id="{C00F4BD6-86F1-4287-9654-9FD482B9FC0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Snip Diagonal Corner Rectangle 3">
            <a:extLst>
              <a:ext uri="{FF2B5EF4-FFF2-40B4-BE49-F238E27FC236}">
                <a16:creationId xmlns="" xmlns:a16="http://schemas.microsoft.com/office/drawing/2014/main" id="{B201B945-29E9-4CEB-85D7-E10418616F1D}"/>
              </a:ext>
            </a:extLst>
          </p:cNvPr>
          <p:cNvSpPr/>
          <p:nvPr/>
        </p:nvSpPr>
        <p:spPr>
          <a:xfrm>
            <a:off x="729672" y="818012"/>
            <a:ext cx="10657400"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rgbClr val="FF0000"/>
                </a:solidFill>
                <a:latin typeface="+mj-lt"/>
              </a:rPr>
              <a:t>Nguyễn Du dùng cụm từ “nghề riêng ăn đứt” để nói về tài năng về phương diện nào của Thuý Kiều ?</a:t>
            </a:r>
          </a:p>
        </p:txBody>
      </p:sp>
      <p:sp>
        <p:nvSpPr>
          <p:cNvPr id="4" name="Rectangle 3">
            <a:extLst>
              <a:ext uri="{FF2B5EF4-FFF2-40B4-BE49-F238E27FC236}">
                <a16:creationId xmlns="" xmlns:a16="http://schemas.microsoft.com/office/drawing/2014/main" id="{86DE85F8-247A-4B26-8595-96F3824760FB}"/>
              </a:ext>
            </a:extLst>
          </p:cNvPr>
          <p:cNvSpPr/>
          <p:nvPr/>
        </p:nvSpPr>
        <p:spPr>
          <a:xfrm>
            <a:off x="868262" y="2891222"/>
            <a:ext cx="5157992" cy="102879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vi-VN" sz="3200" b="0" i="0" u="none" strike="noStrike" kern="1200" cap="none" spc="0" normalizeH="0" baseline="0" noProof="0" dirty="0">
                <a:ln>
                  <a:noFill/>
                </a:ln>
                <a:solidFill>
                  <a:schemeClr val="tx1"/>
                </a:solidFill>
                <a:effectLst/>
                <a:uLnTx/>
                <a:uFillTx/>
                <a:latin typeface="+mj-lt"/>
              </a:rPr>
              <a:t>A. </a:t>
            </a:r>
            <a:r>
              <a:rPr lang="vi-VN" sz="3200" dirty="0">
                <a:solidFill>
                  <a:srgbClr val="393A68"/>
                </a:solidFill>
                <a:latin typeface="+mj-lt"/>
              </a:rPr>
              <a:t>Tài làm thơ.</a:t>
            </a:r>
          </a:p>
        </p:txBody>
      </p:sp>
      <p:sp>
        <p:nvSpPr>
          <p:cNvPr id="5" name="Rectangle 4">
            <a:extLst>
              <a:ext uri="{FF2B5EF4-FFF2-40B4-BE49-F238E27FC236}">
                <a16:creationId xmlns="" xmlns:a16="http://schemas.microsoft.com/office/drawing/2014/main" id="{93998625-6706-4B05-B067-E95C783B26B0}"/>
              </a:ext>
            </a:extLst>
          </p:cNvPr>
          <p:cNvSpPr/>
          <p:nvPr/>
        </p:nvSpPr>
        <p:spPr>
          <a:xfrm>
            <a:off x="6416940" y="2895411"/>
            <a:ext cx="4906798" cy="102879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0" lang="vi-VN" sz="3200" b="0" i="0" u="none" strike="noStrike" kern="1200" cap="none" spc="0" normalizeH="0" baseline="0" noProof="0" dirty="0">
                <a:ln>
                  <a:noFill/>
                </a:ln>
                <a:solidFill>
                  <a:schemeClr val="tx1"/>
                </a:solidFill>
                <a:effectLst/>
                <a:uLnTx/>
                <a:uFillTx/>
                <a:latin typeface="+mj-lt"/>
              </a:rPr>
              <a:t>B. </a:t>
            </a:r>
            <a:r>
              <a:rPr lang="vi-VN" sz="3200" dirty="0">
                <a:solidFill>
                  <a:srgbClr val="393A68"/>
                </a:solidFill>
                <a:latin typeface="+mj-lt"/>
              </a:rPr>
              <a:t>Tài chơi cờ.</a:t>
            </a:r>
          </a:p>
        </p:txBody>
      </p:sp>
      <p:sp>
        <p:nvSpPr>
          <p:cNvPr id="6" name="Rectangle 5">
            <a:extLst>
              <a:ext uri="{FF2B5EF4-FFF2-40B4-BE49-F238E27FC236}">
                <a16:creationId xmlns="" xmlns:a16="http://schemas.microsoft.com/office/drawing/2014/main" id="{6DE21DDD-2553-491E-ACF0-63B6678E1998}"/>
              </a:ext>
            </a:extLst>
          </p:cNvPr>
          <p:cNvSpPr/>
          <p:nvPr/>
        </p:nvSpPr>
        <p:spPr>
          <a:xfrm>
            <a:off x="859026" y="4830105"/>
            <a:ext cx="5157992" cy="102879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t"/>
            <a:r>
              <a:rPr kumimoji="0" lang="vi-VN" sz="3200" b="0" i="0" u="none" strike="noStrike" kern="1200" cap="none" spc="0" normalizeH="0" baseline="0" noProof="0" dirty="0">
                <a:ln>
                  <a:noFill/>
                </a:ln>
                <a:solidFill>
                  <a:schemeClr val="tx1"/>
                </a:solidFill>
                <a:effectLst/>
                <a:uLnTx/>
                <a:uFillTx/>
                <a:latin typeface="+mj-lt"/>
              </a:rPr>
              <a:t>C</a:t>
            </a:r>
            <a:r>
              <a:rPr lang="vi-VN" sz="3200" dirty="0">
                <a:solidFill>
                  <a:schemeClr val="tx1"/>
                </a:solidFill>
                <a:latin typeface="+mj-lt"/>
              </a:rPr>
              <a:t>. </a:t>
            </a:r>
            <a:r>
              <a:rPr lang="vi-VN" sz="3200" dirty="0">
                <a:solidFill>
                  <a:srgbClr val="393A68"/>
                </a:solidFill>
                <a:latin typeface="+mj-lt"/>
              </a:rPr>
              <a:t>Tài đánh đàn.</a:t>
            </a:r>
          </a:p>
        </p:txBody>
      </p:sp>
      <p:sp>
        <p:nvSpPr>
          <p:cNvPr id="7" name="Rectangle 6">
            <a:extLst>
              <a:ext uri="{FF2B5EF4-FFF2-40B4-BE49-F238E27FC236}">
                <a16:creationId xmlns="" xmlns:a16="http://schemas.microsoft.com/office/drawing/2014/main" id="{8CC5B765-44FA-45DA-A4F5-0A5D84934E6B}"/>
              </a:ext>
            </a:extLst>
          </p:cNvPr>
          <p:cNvSpPr/>
          <p:nvPr/>
        </p:nvSpPr>
        <p:spPr>
          <a:xfrm>
            <a:off x="6461802" y="4830105"/>
            <a:ext cx="4906798" cy="102879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kumimoji="0" lang="vi-VN" sz="3200" b="0" i="0" u="none" strike="noStrike" kern="1200" cap="none" spc="0" normalizeH="0" baseline="0" noProof="0" dirty="0">
                <a:ln>
                  <a:noFill/>
                </a:ln>
                <a:solidFill>
                  <a:schemeClr val="tx1"/>
                </a:solidFill>
                <a:effectLst/>
                <a:uLnTx/>
                <a:uFillTx/>
                <a:latin typeface="+mj-lt"/>
              </a:rPr>
              <a:t>D. </a:t>
            </a:r>
            <a:r>
              <a:rPr lang="vi-VN" sz="3200" dirty="0">
                <a:solidFill>
                  <a:srgbClr val="393A68"/>
                </a:solidFill>
                <a:latin typeface="+mj-lt"/>
              </a:rPr>
              <a:t>Tài sáng tác nhạc buồn.</a:t>
            </a:r>
            <a:endParaRPr lang="vi-VN" sz="3200" b="1" dirty="0">
              <a:solidFill>
                <a:srgbClr val="FF0000"/>
              </a:solidFill>
              <a:latin typeface="+mj-lt"/>
            </a:endParaRPr>
          </a:p>
        </p:txBody>
      </p:sp>
      <p:pic>
        <p:nvPicPr>
          <p:cNvPr id="8" name="Picture 7">
            <a:extLst>
              <a:ext uri="{FF2B5EF4-FFF2-40B4-BE49-F238E27FC236}">
                <a16:creationId xmlns="" xmlns:a16="http://schemas.microsoft.com/office/drawing/2014/main" id="{4065CAB8-1B2C-4EA8-8B65-59A66BB51F2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45817" y="3038594"/>
            <a:ext cx="805722" cy="708059"/>
          </a:xfrm>
          <a:prstGeom prst="rect">
            <a:avLst/>
          </a:prstGeom>
        </p:spPr>
      </p:pic>
      <p:pic>
        <p:nvPicPr>
          <p:cNvPr id="9" name="Picture 8">
            <a:extLst>
              <a:ext uri="{FF2B5EF4-FFF2-40B4-BE49-F238E27FC236}">
                <a16:creationId xmlns="" xmlns:a16="http://schemas.microsoft.com/office/drawing/2014/main" id="{D2920344-36E6-4158-BC2E-764F5C68CA2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82228" y="5049019"/>
            <a:ext cx="804536" cy="643628"/>
          </a:xfrm>
          <a:prstGeom prst="rect">
            <a:avLst/>
          </a:prstGeom>
        </p:spPr>
      </p:pic>
      <p:pic>
        <p:nvPicPr>
          <p:cNvPr id="10" name="Picture 9">
            <a:extLst>
              <a:ext uri="{FF2B5EF4-FFF2-40B4-BE49-F238E27FC236}">
                <a16:creationId xmlns="" xmlns:a16="http://schemas.microsoft.com/office/drawing/2014/main" id="{8BE27D65-9434-408B-94F7-8ED2C185C31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95618" y="5047897"/>
            <a:ext cx="804742" cy="707197"/>
          </a:xfrm>
          <a:prstGeom prst="rect">
            <a:avLst/>
          </a:prstGeom>
        </p:spPr>
      </p:pic>
      <p:pic>
        <p:nvPicPr>
          <p:cNvPr id="11" name="Picture 10">
            <a:extLst>
              <a:ext uri="{FF2B5EF4-FFF2-40B4-BE49-F238E27FC236}">
                <a16:creationId xmlns="" xmlns:a16="http://schemas.microsoft.com/office/drawing/2014/main" id="{ED70336A-945B-4DE3-B247-62B093C375E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91146" y="3038594"/>
            <a:ext cx="732592" cy="643793"/>
          </a:xfrm>
          <a:prstGeom prst="rect">
            <a:avLst/>
          </a:prstGeom>
        </p:spPr>
      </p:pic>
    </p:spTree>
    <p:extLst>
      <p:ext uri="{BB962C8B-B14F-4D97-AF65-F5344CB8AC3E}">
        <p14:creationId xmlns:p14="http://schemas.microsoft.com/office/powerpoint/2010/main" val="1472777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anim calcmode="lin" valueType="num">
                                      <p:cBhvr>
                                        <p:cTn id="28" dur="500" fill="hold"/>
                                        <p:tgtEl>
                                          <p:spTgt spid="7"/>
                                        </p:tgtEl>
                                        <p:attrNameLst>
                                          <p:attrName>ppt_x</p:attrName>
                                        </p:attrNameLst>
                                      </p:cBhvr>
                                      <p:tavLst>
                                        <p:tav tm="0">
                                          <p:val>
                                            <p:strVal val="#ppt_x"/>
                                          </p:val>
                                        </p:tav>
                                        <p:tav tm="100000">
                                          <p:val>
                                            <p:strVal val="#ppt_x"/>
                                          </p:val>
                                        </p:tav>
                                      </p:tavLst>
                                    </p:anim>
                                    <p:anim calcmode="lin" valueType="num">
                                      <p:cBhvr>
                                        <p:cTn id="2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4"/>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4"/>
                                        </p:tgtEl>
                                        <p:attrNameLst>
                                          <p:attrName>fillcolor</p:attrName>
                                        </p:attrNameLst>
                                      </p:cBhvr>
                                      <p:to>
                                        <a:srgbClr val="FFF2CC"/>
                                      </p:to>
                                    </p:animClr>
                                    <p:set>
                                      <p:cBhvr>
                                        <p:cTn id="35" dur="250" fill="hold"/>
                                        <p:tgtEl>
                                          <p:spTgt spid="4"/>
                                        </p:tgtEl>
                                        <p:attrNameLst>
                                          <p:attrName>fill.type</p:attrName>
                                        </p:attrNameLst>
                                      </p:cBhvr>
                                      <p:to>
                                        <p:strVal val="solid"/>
                                      </p:to>
                                    </p:set>
                                    <p:set>
                                      <p:cBhvr>
                                        <p:cTn id="36" dur="250" fill="hold"/>
                                        <p:tgtEl>
                                          <p:spTgt spid="4"/>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3"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8"/>
                                        </p:tgtEl>
                                        <p:attrNameLst>
                                          <p:attrName>style.visibility</p:attrName>
                                        </p:attrNameLst>
                                      </p:cBhvr>
                                      <p:to>
                                        <p:strVal val="visible"/>
                                      </p:to>
                                    </p:set>
                                    <p:anim calcmode="lin" valueType="num">
                                      <p:cBhvr>
                                        <p:cTn id="39" dur="250" fill="hold"/>
                                        <p:tgtEl>
                                          <p:spTgt spid="8"/>
                                        </p:tgtEl>
                                        <p:attrNameLst>
                                          <p:attrName>ppt_w</p:attrName>
                                        </p:attrNameLst>
                                      </p:cBhvr>
                                      <p:tavLst>
                                        <p:tav tm="0">
                                          <p:val>
                                            <p:strVal val="4*#ppt_w"/>
                                          </p:val>
                                        </p:tav>
                                        <p:tav tm="100000">
                                          <p:val>
                                            <p:strVal val="#ppt_w"/>
                                          </p:val>
                                        </p:tav>
                                      </p:tavLst>
                                    </p:anim>
                                    <p:anim calcmode="lin" valueType="num">
                                      <p:cBhvr>
                                        <p:cTn id="40" dur="250" fill="hold"/>
                                        <p:tgtEl>
                                          <p:spTgt spid="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Wrong Buzzer.wav"/>
                                        </p:tgtEl>
                                      </p:cMediaNode>
                                    </p:audio>
                                  </p:subTnLst>
                                </p:cTn>
                              </p:par>
                              <p:par>
                                <p:cTn id="41" presetID="1" presetClass="emph" presetSubtype="2" fill="hold" nodeType="withEffect">
                                  <p:stCondLst>
                                    <p:cond delay="1000"/>
                                  </p:stCondLst>
                                  <p:childTnLst>
                                    <p:animClr clrSpc="rgb" dir="cw">
                                      <p:cBhvr>
                                        <p:cTn id="42" dur="250" fill="hold"/>
                                        <p:tgtEl>
                                          <p:spTgt spid="4"/>
                                        </p:tgtEl>
                                        <p:attrNameLst>
                                          <p:attrName>fillcolor</p:attrName>
                                        </p:attrNameLst>
                                      </p:cBhvr>
                                      <p:to>
                                        <a:srgbClr val="FFFF00"/>
                                      </p:to>
                                    </p:animClr>
                                    <p:set>
                                      <p:cBhvr>
                                        <p:cTn id="43" dur="250" fill="hold"/>
                                        <p:tgtEl>
                                          <p:spTgt spid="4"/>
                                        </p:tgtEl>
                                        <p:attrNameLst>
                                          <p:attrName>fill.type</p:attrName>
                                        </p:attrNameLst>
                                      </p:cBhvr>
                                      <p:to>
                                        <p:strVal val="solid"/>
                                      </p:to>
                                    </p:set>
                                    <p:set>
                                      <p:cBhvr>
                                        <p:cTn id="44" dur="25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45" restart="whenNotActive" fill="hold" evtFilter="cancelBubble" nodeType="interactiveSeq">
                <p:stCondLst>
                  <p:cond evt="onClick" delay="0">
                    <p:tgtEl>
                      <p:spTgt spid="5"/>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5"/>
                                        </p:tgtEl>
                                        <p:attrNameLst>
                                          <p:attrName>fillcolor</p:attrName>
                                        </p:attrNameLst>
                                      </p:cBhvr>
                                      <p:to>
                                        <a:srgbClr val="FFF2CC"/>
                                      </p:to>
                                    </p:animClr>
                                    <p:set>
                                      <p:cBhvr>
                                        <p:cTn id="50" dur="250" fill="hold"/>
                                        <p:tgtEl>
                                          <p:spTgt spid="5"/>
                                        </p:tgtEl>
                                        <p:attrNameLst>
                                          <p:attrName>fill.type</p:attrName>
                                        </p:attrNameLst>
                                      </p:cBhvr>
                                      <p:to>
                                        <p:strVal val="solid"/>
                                      </p:to>
                                    </p:set>
                                    <p:set>
                                      <p:cBhvr>
                                        <p:cTn id="51" dur="250" fill="hold"/>
                                        <p:tgtEl>
                                          <p:spTgt spid="5"/>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3"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1"/>
                                        </p:tgtEl>
                                        <p:attrNameLst>
                                          <p:attrName>style.visibility</p:attrName>
                                        </p:attrNameLst>
                                      </p:cBhvr>
                                      <p:to>
                                        <p:strVal val="visible"/>
                                      </p:to>
                                    </p:set>
                                    <p:anim calcmode="lin" valueType="num">
                                      <p:cBhvr>
                                        <p:cTn id="54" dur="250" fill="hold"/>
                                        <p:tgtEl>
                                          <p:spTgt spid="11"/>
                                        </p:tgtEl>
                                        <p:attrNameLst>
                                          <p:attrName>ppt_w</p:attrName>
                                        </p:attrNameLst>
                                      </p:cBhvr>
                                      <p:tavLst>
                                        <p:tav tm="0">
                                          <p:val>
                                            <p:strVal val="4*#ppt_w"/>
                                          </p:val>
                                        </p:tav>
                                        <p:tav tm="100000">
                                          <p:val>
                                            <p:strVal val="#ppt_w"/>
                                          </p:val>
                                        </p:tav>
                                      </p:tavLst>
                                    </p:anim>
                                    <p:anim calcmode="lin" valueType="num">
                                      <p:cBhvr>
                                        <p:cTn id="55"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4" name="Wrong Buzzer.wav"/>
                                        </p:tgtEl>
                                      </p:cMediaNode>
                                    </p:audio>
                                  </p:subTnLst>
                                </p:cTn>
                              </p:par>
                              <p:par>
                                <p:cTn id="56" presetID="1" presetClass="emph" presetSubtype="2" fill="hold" nodeType="withEffect">
                                  <p:stCondLst>
                                    <p:cond delay="1000"/>
                                  </p:stCondLst>
                                  <p:childTnLst>
                                    <p:animClr clrSpc="rgb" dir="cw">
                                      <p:cBhvr>
                                        <p:cTn id="57" dur="250" fill="hold"/>
                                        <p:tgtEl>
                                          <p:spTgt spid="5"/>
                                        </p:tgtEl>
                                        <p:attrNameLst>
                                          <p:attrName>fillcolor</p:attrName>
                                        </p:attrNameLst>
                                      </p:cBhvr>
                                      <p:to>
                                        <a:srgbClr val="FFFF00"/>
                                      </p:to>
                                    </p:animClr>
                                    <p:set>
                                      <p:cBhvr>
                                        <p:cTn id="58" dur="250" fill="hold"/>
                                        <p:tgtEl>
                                          <p:spTgt spid="5"/>
                                        </p:tgtEl>
                                        <p:attrNameLst>
                                          <p:attrName>fill.type</p:attrName>
                                        </p:attrNameLst>
                                      </p:cBhvr>
                                      <p:to>
                                        <p:strVal val="solid"/>
                                      </p:to>
                                    </p:set>
                                    <p:set>
                                      <p:cBhvr>
                                        <p:cTn id="59" dur="25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6"/>
                                        </p:tgtEl>
                                        <p:attrNameLst>
                                          <p:attrName>fillcolor</p:attrName>
                                        </p:attrNameLst>
                                      </p:cBhvr>
                                      <p:to>
                                        <a:srgbClr val="FFF2CC"/>
                                      </p:to>
                                    </p:animClr>
                                    <p:set>
                                      <p:cBhvr>
                                        <p:cTn id="65" dur="250" fill="hold"/>
                                        <p:tgtEl>
                                          <p:spTgt spid="6"/>
                                        </p:tgtEl>
                                        <p:attrNameLst>
                                          <p:attrName>fill.type</p:attrName>
                                        </p:attrNameLst>
                                      </p:cBhvr>
                                      <p:to>
                                        <p:strVal val="solid"/>
                                      </p:to>
                                    </p:set>
                                    <p:set>
                                      <p:cBhvr>
                                        <p:cTn id="66" dur="250" fill="hold"/>
                                        <p:tgtEl>
                                          <p:spTgt spid="6"/>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3"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9"/>
                                        </p:tgtEl>
                                        <p:attrNameLst>
                                          <p:attrName>style.visibility</p:attrName>
                                        </p:attrNameLst>
                                      </p:cBhvr>
                                      <p:to>
                                        <p:strVal val="visible"/>
                                      </p:to>
                                    </p:set>
                                    <p:anim calcmode="lin" valueType="num">
                                      <p:cBhvr>
                                        <p:cTn id="69" dur="250" fill="hold"/>
                                        <p:tgtEl>
                                          <p:spTgt spid="9"/>
                                        </p:tgtEl>
                                        <p:attrNameLst>
                                          <p:attrName>ppt_w</p:attrName>
                                        </p:attrNameLst>
                                      </p:cBhvr>
                                      <p:tavLst>
                                        <p:tav tm="0">
                                          <p:val>
                                            <p:strVal val="4*#ppt_w"/>
                                          </p:val>
                                        </p:tav>
                                        <p:tav tm="100000">
                                          <p:val>
                                            <p:strVal val="#ppt_w"/>
                                          </p:val>
                                        </p:tav>
                                      </p:tavLst>
                                    </p:anim>
                                    <p:anim calcmode="lin" valueType="num">
                                      <p:cBhvr>
                                        <p:cTn id="70" dur="250" fill="hold"/>
                                        <p:tgtEl>
                                          <p:spTgt spid="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5" name="Check mark.wav"/>
                                        </p:tgtEl>
                                      </p:cMediaNode>
                                    </p:audio>
                                  </p:subTnLst>
                                </p:cTn>
                              </p:par>
                              <p:par>
                                <p:cTn id="71" presetID="1" presetClass="emph" presetSubtype="2" fill="hold" nodeType="withEffect">
                                  <p:stCondLst>
                                    <p:cond delay="1000"/>
                                  </p:stCondLst>
                                  <p:childTnLst>
                                    <p:animClr clrSpc="rgb" dir="cw">
                                      <p:cBhvr>
                                        <p:cTn id="72" dur="250" fill="hold"/>
                                        <p:tgtEl>
                                          <p:spTgt spid="6"/>
                                        </p:tgtEl>
                                        <p:attrNameLst>
                                          <p:attrName>fillcolor</p:attrName>
                                        </p:attrNameLst>
                                      </p:cBhvr>
                                      <p:to>
                                        <a:srgbClr val="00B050"/>
                                      </p:to>
                                    </p:animClr>
                                    <p:set>
                                      <p:cBhvr>
                                        <p:cTn id="73" dur="250" fill="hold"/>
                                        <p:tgtEl>
                                          <p:spTgt spid="6"/>
                                        </p:tgtEl>
                                        <p:attrNameLst>
                                          <p:attrName>fill.type</p:attrName>
                                        </p:attrNameLst>
                                      </p:cBhvr>
                                      <p:to>
                                        <p:strVal val="solid"/>
                                      </p:to>
                                    </p:set>
                                    <p:set>
                                      <p:cBhvr>
                                        <p:cTn id="74"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75" restart="whenNotActive" fill="hold" evtFilter="cancelBubble" nodeType="interactiveSeq">
                <p:stCondLst>
                  <p:cond evt="onClick" delay="0">
                    <p:tgtEl>
                      <p:spTgt spid="7"/>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7"/>
                                        </p:tgtEl>
                                        <p:attrNameLst>
                                          <p:attrName>fillcolor</p:attrName>
                                        </p:attrNameLst>
                                      </p:cBhvr>
                                      <p:to>
                                        <a:srgbClr val="FFF2CC"/>
                                      </p:to>
                                    </p:animClr>
                                    <p:set>
                                      <p:cBhvr>
                                        <p:cTn id="80" dur="250" fill="hold"/>
                                        <p:tgtEl>
                                          <p:spTgt spid="7"/>
                                        </p:tgtEl>
                                        <p:attrNameLst>
                                          <p:attrName>fill.type</p:attrName>
                                        </p:attrNameLst>
                                      </p:cBhvr>
                                      <p:to>
                                        <p:strVal val="solid"/>
                                      </p:to>
                                    </p:set>
                                    <p:set>
                                      <p:cBhvr>
                                        <p:cTn id="81" dur="250" fill="hold"/>
                                        <p:tgtEl>
                                          <p:spTgt spid="7"/>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3"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0"/>
                                        </p:tgtEl>
                                        <p:attrNameLst>
                                          <p:attrName>style.visibility</p:attrName>
                                        </p:attrNameLst>
                                      </p:cBhvr>
                                      <p:to>
                                        <p:strVal val="visible"/>
                                      </p:to>
                                    </p:set>
                                    <p:anim calcmode="lin" valueType="num">
                                      <p:cBhvr>
                                        <p:cTn id="84" dur="250" fill="hold"/>
                                        <p:tgtEl>
                                          <p:spTgt spid="10"/>
                                        </p:tgtEl>
                                        <p:attrNameLst>
                                          <p:attrName>ppt_w</p:attrName>
                                        </p:attrNameLst>
                                      </p:cBhvr>
                                      <p:tavLst>
                                        <p:tav tm="0">
                                          <p:val>
                                            <p:strVal val="4*#ppt_w"/>
                                          </p:val>
                                        </p:tav>
                                        <p:tav tm="100000">
                                          <p:val>
                                            <p:strVal val="#ppt_w"/>
                                          </p:val>
                                        </p:tav>
                                      </p:tavLst>
                                    </p:anim>
                                    <p:anim calcmode="lin" valueType="num">
                                      <p:cBhvr>
                                        <p:cTn id="8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4" name="Wrong Buzzer.wav"/>
                                        </p:tgtEl>
                                      </p:cMediaNode>
                                    </p:audio>
                                  </p:subTnLst>
                                </p:cTn>
                              </p:par>
                              <p:par>
                                <p:cTn id="86" presetID="1" presetClass="emph" presetSubtype="2" fill="hold" nodeType="withEffect">
                                  <p:stCondLst>
                                    <p:cond delay="1000"/>
                                  </p:stCondLst>
                                  <p:childTnLst>
                                    <p:animClr clrSpc="rgb" dir="cw">
                                      <p:cBhvr>
                                        <p:cTn id="87" dur="250" fill="hold"/>
                                        <p:tgtEl>
                                          <p:spTgt spid="7"/>
                                        </p:tgtEl>
                                        <p:attrNameLst>
                                          <p:attrName>fillcolor</p:attrName>
                                        </p:attrNameLst>
                                      </p:cBhvr>
                                      <p:to>
                                        <a:srgbClr val="FFFF00"/>
                                      </p:to>
                                    </p:animClr>
                                    <p:set>
                                      <p:cBhvr>
                                        <p:cTn id="88" dur="250" fill="hold"/>
                                        <p:tgtEl>
                                          <p:spTgt spid="7"/>
                                        </p:tgtEl>
                                        <p:attrNameLst>
                                          <p:attrName>fill.type</p:attrName>
                                        </p:attrNameLst>
                                      </p:cBhvr>
                                      <p:to>
                                        <p:strVal val="solid"/>
                                      </p:to>
                                    </p:set>
                                    <p:set>
                                      <p:cBhvr>
                                        <p:cTn id="89"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childTnLst>
        </p:cTn>
      </p:par>
    </p:tnLst>
    <p:bldLst>
      <p:bldP spid="3" grpId="0" animBg="1"/>
      <p:bldP spid="4" grpId="0" animBg="1"/>
      <p:bldP spid="5" grpId="0" animBg="1"/>
      <p:bldP spid="6" grpId="0" animBg="1"/>
      <p:bldP spid="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há» loáº¡i: Cá» Äáº¡i, Ná»¯ cÆ°á»ng, Quyá»n mÆ°u, HE Sá» chÆ°Æ¡ng: 290 chÆ°Æ¡ng (3 quâ¦ #romance #Romance #amreading #books #wattpad">
            <a:extLst>
              <a:ext uri="{FF2B5EF4-FFF2-40B4-BE49-F238E27FC236}">
                <a16:creationId xmlns="" xmlns:a16="http://schemas.microsoft.com/office/drawing/2014/main" id="{C00F4BD6-86F1-4287-9654-9FD482B9FC0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Snip Diagonal Corner Rectangle 3">
            <a:extLst>
              <a:ext uri="{FF2B5EF4-FFF2-40B4-BE49-F238E27FC236}">
                <a16:creationId xmlns="" xmlns:a16="http://schemas.microsoft.com/office/drawing/2014/main" id="{D77D8D30-4115-47A9-B125-89F437E05677}"/>
              </a:ext>
            </a:extLst>
          </p:cNvPr>
          <p:cNvSpPr/>
          <p:nvPr/>
        </p:nvSpPr>
        <p:spPr>
          <a:xfrm>
            <a:off x="832636" y="830480"/>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4000" b="1" dirty="0" err="1">
                <a:solidFill>
                  <a:srgbClr val="FF0000"/>
                </a:solidFill>
                <a:latin typeface="Times New Roman" panose="02020603050405020304" pitchFamily="18" charset="0"/>
                <a:cs typeface="Times New Roman" panose="02020603050405020304" pitchFamily="18" charset="0"/>
              </a:rPr>
              <a:t>Nguyễn</a:t>
            </a:r>
            <a:r>
              <a:rPr lang="en-SG" sz="4000" b="1" dirty="0">
                <a:solidFill>
                  <a:srgbClr val="FF0000"/>
                </a:solidFill>
                <a:latin typeface="Times New Roman" panose="02020603050405020304" pitchFamily="18" charset="0"/>
                <a:cs typeface="Times New Roman" panose="02020603050405020304" pitchFamily="18" charset="0"/>
              </a:rPr>
              <a:t> Du </a:t>
            </a:r>
            <a:r>
              <a:rPr lang="en-SG" sz="4000" b="1" dirty="0" err="1">
                <a:solidFill>
                  <a:srgbClr val="FF0000"/>
                </a:solidFill>
                <a:latin typeface="Times New Roman" panose="02020603050405020304" pitchFamily="18" charset="0"/>
                <a:cs typeface="Times New Roman" panose="02020603050405020304" pitchFamily="18" charset="0"/>
              </a:rPr>
              <a:t>đã</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dự</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báo</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điều</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gì</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về</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cuộc</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đời</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Thuý</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Kiều</a:t>
            </a:r>
            <a:r>
              <a:rPr lang="en-SG" sz="4000" b="1" dirty="0">
                <a:solidFill>
                  <a:srgbClr val="FF0000"/>
                </a:solidFill>
                <a:latin typeface="Times New Roman" panose="02020603050405020304" pitchFamily="18" charset="0"/>
                <a:cs typeface="Times New Roman" panose="02020603050405020304" pitchFamily="18" charset="0"/>
              </a:rPr>
              <a:t> ?</a:t>
            </a:r>
          </a:p>
        </p:txBody>
      </p:sp>
      <p:sp>
        <p:nvSpPr>
          <p:cNvPr id="4" name="Rectangle 3">
            <a:extLst>
              <a:ext uri="{FF2B5EF4-FFF2-40B4-BE49-F238E27FC236}">
                <a16:creationId xmlns="" xmlns:a16="http://schemas.microsoft.com/office/drawing/2014/main" id="{5D9CB196-DC00-46E8-81BA-3A77FA74F475}"/>
              </a:ext>
            </a:extLst>
          </p:cNvPr>
          <p:cNvSpPr/>
          <p:nvPr/>
        </p:nvSpPr>
        <p:spPr>
          <a:xfrm>
            <a:off x="1110220" y="2884103"/>
            <a:ext cx="4906798" cy="130150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latin typeface="+mj-lt"/>
                <a:cs typeface="Times New Roman" panose="02020603050405020304" pitchFamily="18" charset="0"/>
              </a:rPr>
              <a:t>A. </a:t>
            </a:r>
            <a:r>
              <a:rPr lang="en-SG" sz="2800" dirty="0" err="1">
                <a:solidFill>
                  <a:srgbClr val="393A68"/>
                </a:solidFill>
                <a:latin typeface="Times New Roman" panose="02020603050405020304" pitchFamily="18" charset="0"/>
                <a:cs typeface="Times New Roman" panose="02020603050405020304" pitchFamily="18" charset="0"/>
              </a:rPr>
              <a:t>Giàu</a:t>
            </a:r>
            <a:r>
              <a:rPr lang="en-SG" sz="2800" dirty="0">
                <a:solidFill>
                  <a:srgbClr val="393A68"/>
                </a:solidFill>
                <a:latin typeface="Times New Roman" panose="02020603050405020304" pitchFamily="18" charset="0"/>
                <a:cs typeface="Times New Roman" panose="02020603050405020304" pitchFamily="18" charset="0"/>
              </a:rPr>
              <a:t> sang </a:t>
            </a:r>
            <a:r>
              <a:rPr lang="en-SG" sz="2800" dirty="0" err="1">
                <a:solidFill>
                  <a:srgbClr val="393A68"/>
                </a:solidFill>
                <a:latin typeface="Times New Roman" panose="02020603050405020304" pitchFamily="18" charset="0"/>
                <a:cs typeface="Times New Roman" panose="02020603050405020304" pitchFamily="18" charset="0"/>
              </a:rPr>
              <a:t>phú</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quý</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vinh</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hiển</a:t>
            </a:r>
            <a:r>
              <a:rPr lang="en-SG" sz="2800" dirty="0">
                <a:solidFill>
                  <a:srgbClr val="393A68"/>
                </a:solidFill>
                <a:latin typeface="Times New Roman" panose="02020603050405020304" pitchFamily="18" charset="0"/>
                <a:cs typeface="Times New Roman" panose="02020603050405020304" pitchFamily="18" charset="0"/>
              </a:rPr>
              <a:t>.</a:t>
            </a:r>
          </a:p>
        </p:txBody>
      </p:sp>
      <p:sp>
        <p:nvSpPr>
          <p:cNvPr id="5" name="Rectangle 4">
            <a:extLst>
              <a:ext uri="{FF2B5EF4-FFF2-40B4-BE49-F238E27FC236}">
                <a16:creationId xmlns="" xmlns:a16="http://schemas.microsoft.com/office/drawing/2014/main" id="{442C0619-E7E8-41F4-897A-60DD32CC6418}"/>
              </a:ext>
            </a:extLst>
          </p:cNvPr>
          <p:cNvSpPr/>
          <p:nvPr/>
        </p:nvSpPr>
        <p:spPr>
          <a:xfrm>
            <a:off x="6130615" y="2888292"/>
            <a:ext cx="4906798" cy="130150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2800" dirty="0">
                <a:solidFill>
                  <a:schemeClr val="tx1"/>
                </a:solidFill>
                <a:latin typeface="+mj-lt"/>
                <a:cs typeface="Times New Roman" panose="02020603050405020304" pitchFamily="18" charset="0"/>
              </a:rPr>
              <a:t>B. </a:t>
            </a:r>
            <a:r>
              <a:rPr lang="en-SG" sz="2800" dirty="0" err="1">
                <a:solidFill>
                  <a:srgbClr val="393A68"/>
                </a:solidFill>
                <a:latin typeface="Times New Roman" panose="02020603050405020304" pitchFamily="18" charset="0"/>
                <a:cs typeface="Times New Roman" panose="02020603050405020304" pitchFamily="18" charset="0"/>
              </a:rPr>
              <a:t>Không</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bình</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lặng</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mà</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trắc</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trở</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éo</a:t>
            </a:r>
            <a:r>
              <a:rPr lang="en-SG" sz="2800" dirty="0">
                <a:solidFill>
                  <a:srgbClr val="393A68"/>
                </a:solidFill>
                <a:latin typeface="Times New Roman" panose="02020603050405020304" pitchFamily="18" charset="0"/>
                <a:cs typeface="Times New Roman" panose="02020603050405020304" pitchFamily="18" charset="0"/>
              </a:rPr>
              <a:t> le.</a:t>
            </a:r>
          </a:p>
        </p:txBody>
      </p:sp>
      <p:sp>
        <p:nvSpPr>
          <p:cNvPr id="6" name="Rectangle 5">
            <a:extLst>
              <a:ext uri="{FF2B5EF4-FFF2-40B4-BE49-F238E27FC236}">
                <a16:creationId xmlns="" xmlns:a16="http://schemas.microsoft.com/office/drawing/2014/main" id="{A515C0D2-D8A7-4457-AF6D-827C80529F2B}"/>
              </a:ext>
            </a:extLst>
          </p:cNvPr>
          <p:cNvSpPr/>
          <p:nvPr/>
        </p:nvSpPr>
        <p:spPr>
          <a:xfrm>
            <a:off x="1110220" y="4834904"/>
            <a:ext cx="4906798" cy="116960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kumimoji="0" lang="vi-VN" sz="2800" b="0" i="0" u="none" strike="noStrike" kern="1200" cap="none" spc="0" normalizeH="0" baseline="0" noProof="0" dirty="0">
                <a:ln>
                  <a:noFill/>
                </a:ln>
                <a:solidFill>
                  <a:schemeClr val="tx1"/>
                </a:solidFill>
                <a:effectLst/>
                <a:uLnTx/>
                <a:uFillTx/>
                <a:latin typeface="+mj-lt"/>
              </a:rPr>
              <a:t>C. </a:t>
            </a:r>
            <a:r>
              <a:rPr lang="en-SG" sz="2800" dirty="0" err="1">
                <a:solidFill>
                  <a:srgbClr val="393A68"/>
                </a:solidFill>
                <a:latin typeface="Times New Roman" panose="02020603050405020304" pitchFamily="18" charset="0"/>
                <a:cs typeface="Times New Roman" panose="02020603050405020304" pitchFamily="18" charset="0"/>
              </a:rPr>
              <a:t>Hạnh</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phúc</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viên</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mãn</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sau</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những</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khổ</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đau</a:t>
            </a:r>
            <a:r>
              <a:rPr lang="en-SG" sz="2800" dirty="0">
                <a:solidFill>
                  <a:srgbClr val="393A68"/>
                </a:solidFill>
                <a:latin typeface="Times New Roman" panose="02020603050405020304" pitchFamily="18" charset="0"/>
                <a:cs typeface="Times New Roman" panose="02020603050405020304" pitchFamily="18" charset="0"/>
              </a:rPr>
              <a:t>.</a:t>
            </a:r>
          </a:p>
        </p:txBody>
      </p:sp>
      <p:sp>
        <p:nvSpPr>
          <p:cNvPr id="7" name="Rectangle 6">
            <a:extLst>
              <a:ext uri="{FF2B5EF4-FFF2-40B4-BE49-F238E27FC236}">
                <a16:creationId xmlns="" xmlns:a16="http://schemas.microsoft.com/office/drawing/2014/main" id="{2D791C6E-4600-4008-997A-8D8C79C689C6}"/>
              </a:ext>
            </a:extLst>
          </p:cNvPr>
          <p:cNvSpPr/>
          <p:nvPr/>
        </p:nvSpPr>
        <p:spPr>
          <a:xfrm>
            <a:off x="6130615" y="4839093"/>
            <a:ext cx="4906798" cy="116960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kumimoji="0" lang="vi-VN" sz="2800" b="0" i="0" u="none" strike="noStrike" kern="1200" cap="none" spc="0" normalizeH="0" baseline="0" noProof="0" dirty="0">
                <a:ln>
                  <a:noFill/>
                </a:ln>
                <a:solidFill>
                  <a:schemeClr val="tx1"/>
                </a:solidFill>
                <a:effectLst/>
                <a:uLnTx/>
                <a:uFillTx/>
                <a:latin typeface="+mj-lt"/>
              </a:rPr>
              <a:t>D. </a:t>
            </a:r>
            <a:r>
              <a:rPr lang="en-SG" sz="2800" dirty="0" err="1">
                <a:solidFill>
                  <a:srgbClr val="393A68"/>
                </a:solidFill>
                <a:latin typeface="Times New Roman" panose="02020603050405020304" pitchFamily="18" charset="0"/>
                <a:cs typeface="Times New Roman" panose="02020603050405020304" pitchFamily="18" charset="0"/>
              </a:rPr>
              <a:t>Sẽ</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thành</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đạt</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và</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nổi</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tiếng</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nhờ</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tài</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đàn</a:t>
            </a:r>
            <a:r>
              <a:rPr lang="en-SG" sz="2800" dirty="0">
                <a:solidFill>
                  <a:srgbClr val="393A68"/>
                </a:solidFill>
                <a:latin typeface="Times New Roman" panose="02020603050405020304" pitchFamily="18" charset="0"/>
                <a:cs typeface="Times New Roman" panose="02020603050405020304" pitchFamily="18" charset="0"/>
              </a:rPr>
              <a:t>.</a:t>
            </a:r>
          </a:p>
        </p:txBody>
      </p:sp>
      <p:pic>
        <p:nvPicPr>
          <p:cNvPr id="8" name="Picture 7">
            <a:extLst>
              <a:ext uri="{FF2B5EF4-FFF2-40B4-BE49-F238E27FC236}">
                <a16:creationId xmlns="" xmlns:a16="http://schemas.microsoft.com/office/drawing/2014/main" id="{AE65B977-FECD-4C9A-99B0-F2CFA740202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09744" y="3280961"/>
            <a:ext cx="805722" cy="708059"/>
          </a:xfrm>
          <a:prstGeom prst="rect">
            <a:avLst/>
          </a:prstGeom>
        </p:spPr>
      </p:pic>
      <p:pic>
        <p:nvPicPr>
          <p:cNvPr id="9" name="Picture 8">
            <a:extLst>
              <a:ext uri="{FF2B5EF4-FFF2-40B4-BE49-F238E27FC236}">
                <a16:creationId xmlns="" xmlns:a16="http://schemas.microsoft.com/office/drawing/2014/main" id="{06A51C55-BC18-4BE0-B123-943EB6690E20}"/>
              </a:ext>
            </a:extLst>
          </p:cNvPr>
          <p:cNvPicPr>
            <a:picLocks noChangeAspect="1"/>
          </p:cNvPicPr>
          <p:nvPr/>
        </p:nvPicPr>
        <p:blipFill rotWithShape="1">
          <a:blip r:embed="rId8"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12482" y="5018873"/>
            <a:ext cx="804536" cy="704088"/>
          </a:xfrm>
          <a:prstGeom prst="rect">
            <a:avLst/>
          </a:prstGeom>
        </p:spPr>
      </p:pic>
      <p:pic>
        <p:nvPicPr>
          <p:cNvPr id="10" name="Picture 9">
            <a:extLst>
              <a:ext uri="{FF2B5EF4-FFF2-40B4-BE49-F238E27FC236}">
                <a16:creationId xmlns="" xmlns:a16="http://schemas.microsoft.com/office/drawing/2014/main" id="{312234E8-6E22-4873-B547-0A75A761CEC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32671" y="5030470"/>
            <a:ext cx="804742" cy="707197"/>
          </a:xfrm>
          <a:prstGeom prst="rect">
            <a:avLst/>
          </a:prstGeom>
        </p:spPr>
      </p:pic>
      <p:pic>
        <p:nvPicPr>
          <p:cNvPr id="11" name="Picture 10">
            <a:extLst>
              <a:ext uri="{FF2B5EF4-FFF2-40B4-BE49-F238E27FC236}">
                <a16:creationId xmlns="" xmlns:a16="http://schemas.microsoft.com/office/drawing/2014/main" id="{3665F98F-77E4-4388-9B0E-16663CBB2A7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232671" y="3265557"/>
            <a:ext cx="804742" cy="643793"/>
          </a:xfrm>
          <a:prstGeom prst="rect">
            <a:avLst/>
          </a:prstGeom>
        </p:spPr>
      </p:pic>
    </p:spTree>
    <p:extLst>
      <p:ext uri="{BB962C8B-B14F-4D97-AF65-F5344CB8AC3E}">
        <p14:creationId xmlns:p14="http://schemas.microsoft.com/office/powerpoint/2010/main" val="282943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anim calcmode="lin" valueType="num">
                                      <p:cBhvr>
                                        <p:cTn id="28" dur="500" fill="hold"/>
                                        <p:tgtEl>
                                          <p:spTgt spid="7"/>
                                        </p:tgtEl>
                                        <p:attrNameLst>
                                          <p:attrName>ppt_x</p:attrName>
                                        </p:attrNameLst>
                                      </p:cBhvr>
                                      <p:tavLst>
                                        <p:tav tm="0">
                                          <p:val>
                                            <p:strVal val="#ppt_x"/>
                                          </p:val>
                                        </p:tav>
                                        <p:tav tm="100000">
                                          <p:val>
                                            <p:strVal val="#ppt_x"/>
                                          </p:val>
                                        </p:tav>
                                      </p:tavLst>
                                    </p:anim>
                                    <p:anim calcmode="lin" valueType="num">
                                      <p:cBhvr>
                                        <p:cTn id="2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4"/>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4"/>
                                        </p:tgtEl>
                                        <p:attrNameLst>
                                          <p:attrName>fillcolor</p:attrName>
                                        </p:attrNameLst>
                                      </p:cBhvr>
                                      <p:to>
                                        <a:srgbClr val="FFF2CC"/>
                                      </p:to>
                                    </p:animClr>
                                    <p:set>
                                      <p:cBhvr>
                                        <p:cTn id="35" dur="250" fill="hold"/>
                                        <p:tgtEl>
                                          <p:spTgt spid="4"/>
                                        </p:tgtEl>
                                        <p:attrNameLst>
                                          <p:attrName>fill.type</p:attrName>
                                        </p:attrNameLst>
                                      </p:cBhvr>
                                      <p:to>
                                        <p:strVal val="solid"/>
                                      </p:to>
                                    </p:set>
                                    <p:set>
                                      <p:cBhvr>
                                        <p:cTn id="36" dur="250" fill="hold"/>
                                        <p:tgtEl>
                                          <p:spTgt spid="4"/>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3"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8"/>
                                        </p:tgtEl>
                                        <p:attrNameLst>
                                          <p:attrName>style.visibility</p:attrName>
                                        </p:attrNameLst>
                                      </p:cBhvr>
                                      <p:to>
                                        <p:strVal val="visible"/>
                                      </p:to>
                                    </p:set>
                                    <p:anim calcmode="lin" valueType="num">
                                      <p:cBhvr>
                                        <p:cTn id="39" dur="250" fill="hold"/>
                                        <p:tgtEl>
                                          <p:spTgt spid="8"/>
                                        </p:tgtEl>
                                        <p:attrNameLst>
                                          <p:attrName>ppt_w</p:attrName>
                                        </p:attrNameLst>
                                      </p:cBhvr>
                                      <p:tavLst>
                                        <p:tav tm="0">
                                          <p:val>
                                            <p:strVal val="4*#ppt_w"/>
                                          </p:val>
                                        </p:tav>
                                        <p:tav tm="100000">
                                          <p:val>
                                            <p:strVal val="#ppt_w"/>
                                          </p:val>
                                        </p:tav>
                                      </p:tavLst>
                                    </p:anim>
                                    <p:anim calcmode="lin" valueType="num">
                                      <p:cBhvr>
                                        <p:cTn id="40" dur="250" fill="hold"/>
                                        <p:tgtEl>
                                          <p:spTgt spid="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Wrong Buzzer.wav"/>
                                        </p:tgtEl>
                                      </p:cMediaNode>
                                    </p:audio>
                                  </p:subTnLst>
                                </p:cTn>
                              </p:par>
                              <p:par>
                                <p:cTn id="41" presetID="1" presetClass="emph" presetSubtype="2" fill="hold" nodeType="withEffect">
                                  <p:stCondLst>
                                    <p:cond delay="1000"/>
                                  </p:stCondLst>
                                  <p:childTnLst>
                                    <p:animClr clrSpc="rgb" dir="cw">
                                      <p:cBhvr>
                                        <p:cTn id="42" dur="250" fill="hold"/>
                                        <p:tgtEl>
                                          <p:spTgt spid="4"/>
                                        </p:tgtEl>
                                        <p:attrNameLst>
                                          <p:attrName>fillcolor</p:attrName>
                                        </p:attrNameLst>
                                      </p:cBhvr>
                                      <p:to>
                                        <a:srgbClr val="FFFF00"/>
                                      </p:to>
                                    </p:animClr>
                                    <p:set>
                                      <p:cBhvr>
                                        <p:cTn id="43" dur="250" fill="hold"/>
                                        <p:tgtEl>
                                          <p:spTgt spid="4"/>
                                        </p:tgtEl>
                                        <p:attrNameLst>
                                          <p:attrName>fill.type</p:attrName>
                                        </p:attrNameLst>
                                      </p:cBhvr>
                                      <p:to>
                                        <p:strVal val="solid"/>
                                      </p:to>
                                    </p:set>
                                    <p:set>
                                      <p:cBhvr>
                                        <p:cTn id="44" dur="25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45" restart="whenNotActive" fill="hold" evtFilter="cancelBubble" nodeType="interactiveSeq">
                <p:stCondLst>
                  <p:cond evt="onClick" delay="0">
                    <p:tgtEl>
                      <p:spTgt spid="5"/>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5"/>
                                        </p:tgtEl>
                                        <p:attrNameLst>
                                          <p:attrName>fillcolor</p:attrName>
                                        </p:attrNameLst>
                                      </p:cBhvr>
                                      <p:to>
                                        <a:srgbClr val="FFF2CC"/>
                                      </p:to>
                                    </p:animClr>
                                    <p:set>
                                      <p:cBhvr>
                                        <p:cTn id="50" dur="250" fill="hold"/>
                                        <p:tgtEl>
                                          <p:spTgt spid="5"/>
                                        </p:tgtEl>
                                        <p:attrNameLst>
                                          <p:attrName>fill.type</p:attrName>
                                        </p:attrNameLst>
                                      </p:cBhvr>
                                      <p:to>
                                        <p:strVal val="solid"/>
                                      </p:to>
                                    </p:set>
                                    <p:set>
                                      <p:cBhvr>
                                        <p:cTn id="51" dur="250" fill="hold"/>
                                        <p:tgtEl>
                                          <p:spTgt spid="5"/>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3"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1"/>
                                        </p:tgtEl>
                                        <p:attrNameLst>
                                          <p:attrName>style.visibility</p:attrName>
                                        </p:attrNameLst>
                                      </p:cBhvr>
                                      <p:to>
                                        <p:strVal val="visible"/>
                                      </p:to>
                                    </p:set>
                                    <p:anim calcmode="lin" valueType="num">
                                      <p:cBhvr>
                                        <p:cTn id="54" dur="250" fill="hold"/>
                                        <p:tgtEl>
                                          <p:spTgt spid="11"/>
                                        </p:tgtEl>
                                        <p:attrNameLst>
                                          <p:attrName>ppt_w</p:attrName>
                                        </p:attrNameLst>
                                      </p:cBhvr>
                                      <p:tavLst>
                                        <p:tav tm="0">
                                          <p:val>
                                            <p:strVal val="4*#ppt_w"/>
                                          </p:val>
                                        </p:tav>
                                        <p:tav tm="100000">
                                          <p:val>
                                            <p:strVal val="#ppt_w"/>
                                          </p:val>
                                        </p:tav>
                                      </p:tavLst>
                                    </p:anim>
                                    <p:anim calcmode="lin" valueType="num">
                                      <p:cBhvr>
                                        <p:cTn id="55"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5" name="Check mark.wav"/>
                                        </p:tgtEl>
                                      </p:cMediaNode>
                                    </p:audio>
                                  </p:subTnLst>
                                </p:cTn>
                              </p:par>
                              <p:par>
                                <p:cTn id="56" presetID="1" presetClass="emph" presetSubtype="2" fill="hold" nodeType="withEffect">
                                  <p:stCondLst>
                                    <p:cond delay="1000"/>
                                  </p:stCondLst>
                                  <p:childTnLst>
                                    <p:animClr clrSpc="rgb" dir="cw">
                                      <p:cBhvr>
                                        <p:cTn id="57" dur="250" fill="hold"/>
                                        <p:tgtEl>
                                          <p:spTgt spid="5"/>
                                        </p:tgtEl>
                                        <p:attrNameLst>
                                          <p:attrName>fillcolor</p:attrName>
                                        </p:attrNameLst>
                                      </p:cBhvr>
                                      <p:to>
                                        <a:srgbClr val="00B050"/>
                                      </p:to>
                                    </p:animClr>
                                    <p:set>
                                      <p:cBhvr>
                                        <p:cTn id="58" dur="250" fill="hold"/>
                                        <p:tgtEl>
                                          <p:spTgt spid="5"/>
                                        </p:tgtEl>
                                        <p:attrNameLst>
                                          <p:attrName>fill.type</p:attrName>
                                        </p:attrNameLst>
                                      </p:cBhvr>
                                      <p:to>
                                        <p:strVal val="solid"/>
                                      </p:to>
                                    </p:set>
                                    <p:set>
                                      <p:cBhvr>
                                        <p:cTn id="59" dur="25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6"/>
                                        </p:tgtEl>
                                        <p:attrNameLst>
                                          <p:attrName>fillcolor</p:attrName>
                                        </p:attrNameLst>
                                      </p:cBhvr>
                                      <p:to>
                                        <a:srgbClr val="FFF2CC"/>
                                      </p:to>
                                    </p:animClr>
                                    <p:set>
                                      <p:cBhvr>
                                        <p:cTn id="65" dur="250" fill="hold"/>
                                        <p:tgtEl>
                                          <p:spTgt spid="6"/>
                                        </p:tgtEl>
                                        <p:attrNameLst>
                                          <p:attrName>fill.type</p:attrName>
                                        </p:attrNameLst>
                                      </p:cBhvr>
                                      <p:to>
                                        <p:strVal val="solid"/>
                                      </p:to>
                                    </p:set>
                                    <p:set>
                                      <p:cBhvr>
                                        <p:cTn id="66" dur="250" fill="hold"/>
                                        <p:tgtEl>
                                          <p:spTgt spid="6"/>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3"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9"/>
                                        </p:tgtEl>
                                        <p:attrNameLst>
                                          <p:attrName>style.visibility</p:attrName>
                                        </p:attrNameLst>
                                      </p:cBhvr>
                                      <p:to>
                                        <p:strVal val="visible"/>
                                      </p:to>
                                    </p:set>
                                    <p:anim calcmode="lin" valueType="num">
                                      <p:cBhvr>
                                        <p:cTn id="69" dur="250" fill="hold"/>
                                        <p:tgtEl>
                                          <p:spTgt spid="9"/>
                                        </p:tgtEl>
                                        <p:attrNameLst>
                                          <p:attrName>ppt_w</p:attrName>
                                        </p:attrNameLst>
                                      </p:cBhvr>
                                      <p:tavLst>
                                        <p:tav tm="0">
                                          <p:val>
                                            <p:strVal val="4*#ppt_w"/>
                                          </p:val>
                                        </p:tav>
                                        <p:tav tm="100000">
                                          <p:val>
                                            <p:strVal val="#ppt_w"/>
                                          </p:val>
                                        </p:tav>
                                      </p:tavLst>
                                    </p:anim>
                                    <p:anim calcmode="lin" valueType="num">
                                      <p:cBhvr>
                                        <p:cTn id="70" dur="250" fill="hold"/>
                                        <p:tgtEl>
                                          <p:spTgt spid="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4" name="Wrong Buzzer.wav"/>
                                        </p:tgtEl>
                                      </p:cMediaNode>
                                    </p:audio>
                                  </p:subTnLst>
                                </p:cTn>
                              </p:par>
                              <p:par>
                                <p:cTn id="71" presetID="1" presetClass="emph" presetSubtype="2" fill="hold" nodeType="withEffect">
                                  <p:stCondLst>
                                    <p:cond delay="1000"/>
                                  </p:stCondLst>
                                  <p:childTnLst>
                                    <p:animClr clrSpc="rgb" dir="cw">
                                      <p:cBhvr>
                                        <p:cTn id="72" dur="250" fill="hold"/>
                                        <p:tgtEl>
                                          <p:spTgt spid="6"/>
                                        </p:tgtEl>
                                        <p:attrNameLst>
                                          <p:attrName>fillcolor</p:attrName>
                                        </p:attrNameLst>
                                      </p:cBhvr>
                                      <p:to>
                                        <a:srgbClr val="FFFF00"/>
                                      </p:to>
                                    </p:animClr>
                                    <p:set>
                                      <p:cBhvr>
                                        <p:cTn id="73" dur="250" fill="hold"/>
                                        <p:tgtEl>
                                          <p:spTgt spid="6"/>
                                        </p:tgtEl>
                                        <p:attrNameLst>
                                          <p:attrName>fill.type</p:attrName>
                                        </p:attrNameLst>
                                      </p:cBhvr>
                                      <p:to>
                                        <p:strVal val="solid"/>
                                      </p:to>
                                    </p:set>
                                    <p:set>
                                      <p:cBhvr>
                                        <p:cTn id="74"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75" restart="whenNotActive" fill="hold" evtFilter="cancelBubble" nodeType="interactiveSeq">
                <p:stCondLst>
                  <p:cond evt="onClick" delay="0">
                    <p:tgtEl>
                      <p:spTgt spid="7"/>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7"/>
                                        </p:tgtEl>
                                        <p:attrNameLst>
                                          <p:attrName>fillcolor</p:attrName>
                                        </p:attrNameLst>
                                      </p:cBhvr>
                                      <p:to>
                                        <a:srgbClr val="FFF2CC"/>
                                      </p:to>
                                    </p:animClr>
                                    <p:set>
                                      <p:cBhvr>
                                        <p:cTn id="80" dur="250" fill="hold"/>
                                        <p:tgtEl>
                                          <p:spTgt spid="7"/>
                                        </p:tgtEl>
                                        <p:attrNameLst>
                                          <p:attrName>fill.type</p:attrName>
                                        </p:attrNameLst>
                                      </p:cBhvr>
                                      <p:to>
                                        <p:strVal val="solid"/>
                                      </p:to>
                                    </p:set>
                                    <p:set>
                                      <p:cBhvr>
                                        <p:cTn id="81" dur="250" fill="hold"/>
                                        <p:tgtEl>
                                          <p:spTgt spid="7"/>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3"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0"/>
                                        </p:tgtEl>
                                        <p:attrNameLst>
                                          <p:attrName>style.visibility</p:attrName>
                                        </p:attrNameLst>
                                      </p:cBhvr>
                                      <p:to>
                                        <p:strVal val="visible"/>
                                      </p:to>
                                    </p:set>
                                    <p:anim calcmode="lin" valueType="num">
                                      <p:cBhvr>
                                        <p:cTn id="84" dur="250" fill="hold"/>
                                        <p:tgtEl>
                                          <p:spTgt spid="10"/>
                                        </p:tgtEl>
                                        <p:attrNameLst>
                                          <p:attrName>ppt_w</p:attrName>
                                        </p:attrNameLst>
                                      </p:cBhvr>
                                      <p:tavLst>
                                        <p:tav tm="0">
                                          <p:val>
                                            <p:strVal val="4*#ppt_w"/>
                                          </p:val>
                                        </p:tav>
                                        <p:tav tm="100000">
                                          <p:val>
                                            <p:strVal val="#ppt_w"/>
                                          </p:val>
                                        </p:tav>
                                      </p:tavLst>
                                    </p:anim>
                                    <p:anim calcmode="lin" valueType="num">
                                      <p:cBhvr>
                                        <p:cTn id="8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4" name="Wrong Buzzer.wav"/>
                                        </p:tgtEl>
                                      </p:cMediaNode>
                                    </p:audio>
                                  </p:subTnLst>
                                </p:cTn>
                              </p:par>
                              <p:par>
                                <p:cTn id="86" presetID="1" presetClass="emph" presetSubtype="2" fill="hold" nodeType="withEffect">
                                  <p:stCondLst>
                                    <p:cond delay="1000"/>
                                  </p:stCondLst>
                                  <p:childTnLst>
                                    <p:animClr clrSpc="rgb" dir="cw">
                                      <p:cBhvr>
                                        <p:cTn id="87" dur="250" fill="hold"/>
                                        <p:tgtEl>
                                          <p:spTgt spid="7"/>
                                        </p:tgtEl>
                                        <p:attrNameLst>
                                          <p:attrName>fillcolor</p:attrName>
                                        </p:attrNameLst>
                                      </p:cBhvr>
                                      <p:to>
                                        <a:srgbClr val="FFFF00"/>
                                      </p:to>
                                    </p:animClr>
                                    <p:set>
                                      <p:cBhvr>
                                        <p:cTn id="88" dur="250" fill="hold"/>
                                        <p:tgtEl>
                                          <p:spTgt spid="7"/>
                                        </p:tgtEl>
                                        <p:attrNameLst>
                                          <p:attrName>fill.type</p:attrName>
                                        </p:attrNameLst>
                                      </p:cBhvr>
                                      <p:to>
                                        <p:strVal val="solid"/>
                                      </p:to>
                                    </p:set>
                                    <p:set>
                                      <p:cBhvr>
                                        <p:cTn id="89"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childTnLst>
        </p:cTn>
      </p:par>
    </p:tnLst>
    <p:bldLst>
      <p:bldP spid="3" grpId="0" animBg="1"/>
      <p:bldP spid="4" grpId="0" animBg="1"/>
      <p:bldP spid="5" grpId="0" animBg="1"/>
      <p:bldP spid="6" grpId="0" animBg="1"/>
      <p:bldP spid="7"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há» loáº¡i: Cá» Äáº¡i, Ná»¯ cÆ°á»ng, Quyá»n mÆ°u, HE Sá» chÆ°Æ¡ng: 290 chÆ°Æ¡ng (3 quâ¦ #romance #Romance #amreading #books #wattpad">
            <a:extLst>
              <a:ext uri="{FF2B5EF4-FFF2-40B4-BE49-F238E27FC236}">
                <a16:creationId xmlns="" xmlns:a16="http://schemas.microsoft.com/office/drawing/2014/main" id="{C00F4BD6-86F1-4287-9654-9FD482B9FC0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Snip Diagonal Corner Rectangle 3">
            <a:extLst>
              <a:ext uri="{FF2B5EF4-FFF2-40B4-BE49-F238E27FC236}">
                <a16:creationId xmlns="" xmlns:a16="http://schemas.microsoft.com/office/drawing/2014/main" id="{A5A3C59F-2B53-448A-8006-7E1B5AF37D90}"/>
              </a:ext>
            </a:extLst>
          </p:cNvPr>
          <p:cNvSpPr/>
          <p:nvPr/>
        </p:nvSpPr>
        <p:spPr>
          <a:xfrm>
            <a:off x="832636" y="518161"/>
            <a:ext cx="10526728" cy="2025446"/>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4000" b="1" dirty="0" err="1">
                <a:solidFill>
                  <a:srgbClr val="FF0000"/>
                </a:solidFill>
                <a:latin typeface="Times New Roman" panose="02020603050405020304" pitchFamily="18" charset="0"/>
                <a:cs typeface="Times New Roman" panose="02020603050405020304" pitchFamily="18" charset="0"/>
              </a:rPr>
              <a:t>Vì</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sao</a:t>
            </a:r>
            <a:r>
              <a:rPr lang="en-SG" sz="4000" b="1" dirty="0">
                <a:solidFill>
                  <a:srgbClr val="FF0000"/>
                </a:solidFill>
                <a:latin typeface="Times New Roman" panose="02020603050405020304" pitchFamily="18" charset="0"/>
                <a:cs typeface="Times New Roman" panose="02020603050405020304" pitchFamily="18" charset="0"/>
              </a:rPr>
              <a:t> </a:t>
            </a:r>
            <a:r>
              <a:rPr lang="vi-VN" sz="4000" b="1" dirty="0">
                <a:solidFill>
                  <a:srgbClr val="FF0000"/>
                </a:solidFill>
                <a:latin typeface="Times New Roman" panose="02020603050405020304" pitchFamily="18" charset="0"/>
                <a:cs typeface="Times New Roman" panose="02020603050405020304" pitchFamily="18" charset="0"/>
              </a:rPr>
              <a:t>Nguyễn Du </a:t>
            </a:r>
            <a:r>
              <a:rPr lang="en-SG" sz="4000" b="1" dirty="0" err="1">
                <a:solidFill>
                  <a:srgbClr val="FF0000"/>
                </a:solidFill>
                <a:latin typeface="Times New Roman" panose="02020603050405020304" pitchFamily="18" charset="0"/>
                <a:cs typeface="Times New Roman" panose="02020603050405020304" pitchFamily="18" charset="0"/>
              </a:rPr>
              <a:t>giới</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thiệu</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Thúy</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Kiều</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là</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chị</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em</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là</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Thúy</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Vân</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nhưng</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trong</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đoạn</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trích</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thơ</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lại</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tả</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Thúy</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Vân</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trước</a:t>
            </a:r>
            <a:r>
              <a:rPr lang="en-SG" sz="4000" b="1" dirty="0">
                <a:solidFill>
                  <a:srgbClr val="FF0000"/>
                </a:solidFill>
                <a:latin typeface="Times New Roman" panose="02020603050405020304" pitchFamily="18" charset="0"/>
                <a:cs typeface="Times New Roman" panose="02020603050405020304" pitchFamily="18" charset="0"/>
              </a:rPr>
              <a:t>?</a:t>
            </a:r>
            <a:endParaRPr lang="vi-VN" sz="4000" b="1" dirty="0">
              <a:solidFill>
                <a:srgbClr val="FF0000"/>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 xmlns:a16="http://schemas.microsoft.com/office/drawing/2014/main" id="{6D08C719-D587-4EB5-842A-E11A41107DE3}"/>
              </a:ext>
            </a:extLst>
          </p:cNvPr>
          <p:cNvSpPr/>
          <p:nvPr/>
        </p:nvSpPr>
        <p:spPr>
          <a:xfrm>
            <a:off x="1110220" y="3061865"/>
            <a:ext cx="4906798" cy="117213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t"/>
            <a:r>
              <a:rPr lang="en-US" sz="2800" dirty="0">
                <a:solidFill>
                  <a:schemeClr val="tx1"/>
                </a:solidFill>
                <a:latin typeface="Times New Roman" panose="02020603050405020304" pitchFamily="18" charset="0"/>
                <a:cs typeface="Times New Roman" panose="02020603050405020304" pitchFamily="18" charset="0"/>
              </a:rPr>
              <a:t>A. </a:t>
            </a:r>
            <a:r>
              <a:rPr lang="en-SG" sz="2800" dirty="0" err="1">
                <a:solidFill>
                  <a:srgbClr val="393A68"/>
                </a:solidFill>
                <a:latin typeface="Times New Roman" panose="02020603050405020304" pitchFamily="18" charset="0"/>
                <a:cs typeface="Times New Roman" panose="02020603050405020304" pitchFamily="18" charset="0"/>
              </a:rPr>
              <a:t>Vì</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Thúy</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Vân</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không</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phải</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là</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nhân</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vật</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chính</a:t>
            </a:r>
            <a:endParaRPr lang="vi-VN" sz="2800" dirty="0">
              <a:solidFill>
                <a:srgbClr val="393A68"/>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 xmlns:a16="http://schemas.microsoft.com/office/drawing/2014/main" id="{1422AEFE-4B82-494C-AE37-848669E6A9F5}"/>
              </a:ext>
            </a:extLst>
          </p:cNvPr>
          <p:cNvSpPr/>
          <p:nvPr/>
        </p:nvSpPr>
        <p:spPr>
          <a:xfrm>
            <a:off x="6130615" y="3020334"/>
            <a:ext cx="4906798" cy="117213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t"/>
            <a:r>
              <a:rPr kumimoji="0" lang="vi-VN" sz="28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B. </a:t>
            </a:r>
            <a:r>
              <a:rPr lang="en-SG" sz="2800" dirty="0" err="1">
                <a:solidFill>
                  <a:srgbClr val="393A68"/>
                </a:solidFill>
                <a:latin typeface="Times New Roman" panose="02020603050405020304" pitchFamily="18" charset="0"/>
                <a:cs typeface="Times New Roman" panose="02020603050405020304" pitchFamily="18" charset="0"/>
              </a:rPr>
              <a:t>Vì</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tả</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Thúy</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Vân</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ít</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hơn</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Thúy</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Kiều</a:t>
            </a:r>
            <a:endParaRPr lang="vi-VN" sz="2800" dirty="0">
              <a:solidFill>
                <a:srgbClr val="393A68"/>
              </a:solidFill>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 xmlns:a16="http://schemas.microsoft.com/office/drawing/2014/main" id="{B9516786-D156-4993-8443-C819F70E0EE4}"/>
              </a:ext>
            </a:extLst>
          </p:cNvPr>
          <p:cNvSpPr/>
          <p:nvPr/>
        </p:nvSpPr>
        <p:spPr>
          <a:xfrm>
            <a:off x="1110220" y="4514917"/>
            <a:ext cx="4906798" cy="137877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t"/>
            <a:r>
              <a:rPr lang="vi-VN" sz="2800" dirty="0">
                <a:solidFill>
                  <a:schemeClr val="tx1"/>
                </a:solidFill>
                <a:latin typeface="Times New Roman" panose="02020603050405020304" pitchFamily="18" charset="0"/>
                <a:cs typeface="Times New Roman" panose="02020603050405020304" pitchFamily="18" charset="0"/>
              </a:rPr>
              <a:t>C. </a:t>
            </a:r>
            <a:r>
              <a:rPr lang="en-SG" sz="2800" dirty="0" err="1">
                <a:solidFill>
                  <a:srgbClr val="393A68"/>
                </a:solidFill>
                <a:latin typeface="Times New Roman" panose="02020603050405020304" pitchFamily="18" charset="0"/>
                <a:cs typeface="Times New Roman" panose="02020603050405020304" pitchFamily="18" charset="0"/>
              </a:rPr>
              <a:t>Vì</a:t>
            </a:r>
            <a:r>
              <a:rPr lang="en-SG" sz="2800" dirty="0">
                <a:solidFill>
                  <a:srgbClr val="393A68"/>
                </a:solidFill>
                <a:latin typeface="Times New Roman" panose="02020603050405020304" pitchFamily="18" charset="0"/>
                <a:cs typeface="Times New Roman" panose="02020603050405020304" pitchFamily="18" charset="0"/>
              </a:rPr>
              <a:t> ND </a:t>
            </a:r>
            <a:r>
              <a:rPr lang="en-SG" sz="2800" dirty="0" err="1">
                <a:solidFill>
                  <a:srgbClr val="393A68"/>
                </a:solidFill>
                <a:latin typeface="Times New Roman" panose="02020603050405020304" pitchFamily="18" charset="0"/>
                <a:cs typeface="Times New Roman" panose="02020603050405020304" pitchFamily="18" charset="0"/>
              </a:rPr>
              <a:t>muốn</a:t>
            </a:r>
            <a:r>
              <a:rPr lang="en-SG" sz="2800" dirty="0">
                <a:solidFill>
                  <a:srgbClr val="393A68"/>
                </a:solidFill>
                <a:latin typeface="Times New Roman" panose="02020603050405020304" pitchFamily="18" charset="0"/>
                <a:cs typeface="Times New Roman" panose="02020603050405020304" pitchFamily="18" charset="0"/>
              </a:rPr>
              <a:t> so </a:t>
            </a:r>
            <a:r>
              <a:rPr lang="en-SG" sz="2800" dirty="0" err="1">
                <a:solidFill>
                  <a:srgbClr val="393A68"/>
                </a:solidFill>
                <a:latin typeface="Times New Roman" panose="02020603050405020304" pitchFamily="18" charset="0"/>
                <a:cs typeface="Times New Roman" panose="02020603050405020304" pitchFamily="18" charset="0"/>
              </a:rPr>
              <a:t>sánh</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Thúy</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Vân</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với</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Thúy</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Kiều</a:t>
            </a:r>
            <a:endParaRPr lang="vi-VN" sz="2800" dirty="0">
              <a:solidFill>
                <a:srgbClr val="393A68"/>
              </a:solidFill>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 xmlns:a16="http://schemas.microsoft.com/office/drawing/2014/main" id="{34BC8991-1C77-4EE7-92A7-BA980778913C}"/>
              </a:ext>
            </a:extLst>
          </p:cNvPr>
          <p:cNvSpPr/>
          <p:nvPr/>
        </p:nvSpPr>
        <p:spPr>
          <a:xfrm>
            <a:off x="6130615" y="4519106"/>
            <a:ext cx="4906798" cy="137877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t"/>
            <a:r>
              <a:rPr kumimoji="0" lang="vi-VN" sz="28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D</a:t>
            </a:r>
            <a:r>
              <a:rPr lang="vi-VN" sz="2800" dirty="0">
                <a:solidFill>
                  <a:schemeClr val="tx1"/>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Vì</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tả</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Thúy</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Vân</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trước</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để</a:t>
            </a:r>
            <a:r>
              <a:rPr lang="en-SG" sz="2800" dirty="0">
                <a:solidFill>
                  <a:srgbClr val="393A68"/>
                </a:solidFill>
                <a:latin typeface="Times New Roman" panose="02020603050405020304" pitchFamily="18" charset="0"/>
                <a:cs typeface="Times New Roman" panose="02020603050405020304" pitchFamily="18" charset="0"/>
              </a:rPr>
              <a:t> so </a:t>
            </a:r>
            <a:r>
              <a:rPr lang="en-SG" sz="2800" dirty="0" err="1">
                <a:solidFill>
                  <a:srgbClr val="393A68"/>
                </a:solidFill>
                <a:latin typeface="Times New Roman" panose="02020603050405020304" pitchFamily="18" charset="0"/>
                <a:cs typeface="Times New Roman" panose="02020603050405020304" pitchFamily="18" charset="0"/>
              </a:rPr>
              <a:t>sánh</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làm</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nổi</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bật</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Thúy</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Kiều</a:t>
            </a:r>
            <a:endParaRPr lang="vi-VN" sz="2800" dirty="0">
              <a:solidFill>
                <a:srgbClr val="393A68"/>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 xmlns:a16="http://schemas.microsoft.com/office/drawing/2014/main" id="{202F87DB-E6A5-4A2C-AB5D-5ED0334EDC9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11296" y="3300701"/>
            <a:ext cx="805722" cy="708059"/>
          </a:xfrm>
          <a:prstGeom prst="rect">
            <a:avLst/>
          </a:prstGeom>
        </p:spPr>
      </p:pic>
      <p:pic>
        <p:nvPicPr>
          <p:cNvPr id="9" name="Picture 8">
            <a:extLst>
              <a:ext uri="{FF2B5EF4-FFF2-40B4-BE49-F238E27FC236}">
                <a16:creationId xmlns="" xmlns:a16="http://schemas.microsoft.com/office/drawing/2014/main" id="{4B23B571-F702-47D9-A512-7437C83F831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84614" y="4837592"/>
            <a:ext cx="732404" cy="643628"/>
          </a:xfrm>
          <a:prstGeom prst="rect">
            <a:avLst/>
          </a:prstGeom>
        </p:spPr>
      </p:pic>
      <p:pic>
        <p:nvPicPr>
          <p:cNvPr id="10" name="Picture 9">
            <a:extLst>
              <a:ext uri="{FF2B5EF4-FFF2-40B4-BE49-F238E27FC236}">
                <a16:creationId xmlns="" xmlns:a16="http://schemas.microsoft.com/office/drawing/2014/main" id="{D77EA22E-86ED-43D7-A6CB-95FC45A279D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61209" y="4837427"/>
            <a:ext cx="804742" cy="643793"/>
          </a:xfrm>
          <a:prstGeom prst="rect">
            <a:avLst/>
          </a:prstGeom>
        </p:spPr>
      </p:pic>
      <p:pic>
        <p:nvPicPr>
          <p:cNvPr id="11" name="Picture 10">
            <a:extLst>
              <a:ext uri="{FF2B5EF4-FFF2-40B4-BE49-F238E27FC236}">
                <a16:creationId xmlns="" xmlns:a16="http://schemas.microsoft.com/office/drawing/2014/main" id="{0E713B41-9009-4B22-AE60-5DFAD6BA9EC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97284" y="3395259"/>
            <a:ext cx="732592" cy="643793"/>
          </a:xfrm>
          <a:prstGeom prst="rect">
            <a:avLst/>
          </a:prstGeom>
        </p:spPr>
      </p:pic>
    </p:spTree>
    <p:extLst>
      <p:ext uri="{BB962C8B-B14F-4D97-AF65-F5344CB8AC3E}">
        <p14:creationId xmlns:p14="http://schemas.microsoft.com/office/powerpoint/2010/main" val="3851718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anim calcmode="lin" valueType="num">
                                      <p:cBhvr>
                                        <p:cTn id="28" dur="500" fill="hold"/>
                                        <p:tgtEl>
                                          <p:spTgt spid="7"/>
                                        </p:tgtEl>
                                        <p:attrNameLst>
                                          <p:attrName>ppt_x</p:attrName>
                                        </p:attrNameLst>
                                      </p:cBhvr>
                                      <p:tavLst>
                                        <p:tav tm="0">
                                          <p:val>
                                            <p:strVal val="#ppt_x"/>
                                          </p:val>
                                        </p:tav>
                                        <p:tav tm="100000">
                                          <p:val>
                                            <p:strVal val="#ppt_x"/>
                                          </p:val>
                                        </p:tav>
                                      </p:tavLst>
                                    </p:anim>
                                    <p:anim calcmode="lin" valueType="num">
                                      <p:cBhvr>
                                        <p:cTn id="2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4"/>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4"/>
                                        </p:tgtEl>
                                        <p:attrNameLst>
                                          <p:attrName>fillcolor</p:attrName>
                                        </p:attrNameLst>
                                      </p:cBhvr>
                                      <p:to>
                                        <a:srgbClr val="FFF2CC"/>
                                      </p:to>
                                    </p:animClr>
                                    <p:set>
                                      <p:cBhvr>
                                        <p:cTn id="35" dur="250" fill="hold"/>
                                        <p:tgtEl>
                                          <p:spTgt spid="4"/>
                                        </p:tgtEl>
                                        <p:attrNameLst>
                                          <p:attrName>fill.type</p:attrName>
                                        </p:attrNameLst>
                                      </p:cBhvr>
                                      <p:to>
                                        <p:strVal val="solid"/>
                                      </p:to>
                                    </p:set>
                                    <p:set>
                                      <p:cBhvr>
                                        <p:cTn id="36" dur="250" fill="hold"/>
                                        <p:tgtEl>
                                          <p:spTgt spid="4"/>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3"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8"/>
                                        </p:tgtEl>
                                        <p:attrNameLst>
                                          <p:attrName>style.visibility</p:attrName>
                                        </p:attrNameLst>
                                      </p:cBhvr>
                                      <p:to>
                                        <p:strVal val="visible"/>
                                      </p:to>
                                    </p:set>
                                    <p:anim calcmode="lin" valueType="num">
                                      <p:cBhvr>
                                        <p:cTn id="39" dur="250" fill="hold"/>
                                        <p:tgtEl>
                                          <p:spTgt spid="8"/>
                                        </p:tgtEl>
                                        <p:attrNameLst>
                                          <p:attrName>ppt_w</p:attrName>
                                        </p:attrNameLst>
                                      </p:cBhvr>
                                      <p:tavLst>
                                        <p:tav tm="0">
                                          <p:val>
                                            <p:strVal val="4*#ppt_w"/>
                                          </p:val>
                                        </p:tav>
                                        <p:tav tm="100000">
                                          <p:val>
                                            <p:strVal val="#ppt_w"/>
                                          </p:val>
                                        </p:tav>
                                      </p:tavLst>
                                    </p:anim>
                                    <p:anim calcmode="lin" valueType="num">
                                      <p:cBhvr>
                                        <p:cTn id="40" dur="250" fill="hold"/>
                                        <p:tgtEl>
                                          <p:spTgt spid="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Wrong Buzzer.wav"/>
                                        </p:tgtEl>
                                      </p:cMediaNode>
                                    </p:audio>
                                  </p:subTnLst>
                                </p:cTn>
                              </p:par>
                              <p:par>
                                <p:cTn id="41" presetID="1" presetClass="emph" presetSubtype="2" fill="hold" nodeType="withEffect">
                                  <p:stCondLst>
                                    <p:cond delay="1000"/>
                                  </p:stCondLst>
                                  <p:childTnLst>
                                    <p:animClr clrSpc="rgb" dir="cw">
                                      <p:cBhvr>
                                        <p:cTn id="42" dur="250" fill="hold"/>
                                        <p:tgtEl>
                                          <p:spTgt spid="4"/>
                                        </p:tgtEl>
                                        <p:attrNameLst>
                                          <p:attrName>fillcolor</p:attrName>
                                        </p:attrNameLst>
                                      </p:cBhvr>
                                      <p:to>
                                        <a:srgbClr val="FFFF00"/>
                                      </p:to>
                                    </p:animClr>
                                    <p:set>
                                      <p:cBhvr>
                                        <p:cTn id="43" dur="250" fill="hold"/>
                                        <p:tgtEl>
                                          <p:spTgt spid="4"/>
                                        </p:tgtEl>
                                        <p:attrNameLst>
                                          <p:attrName>fill.type</p:attrName>
                                        </p:attrNameLst>
                                      </p:cBhvr>
                                      <p:to>
                                        <p:strVal val="solid"/>
                                      </p:to>
                                    </p:set>
                                    <p:set>
                                      <p:cBhvr>
                                        <p:cTn id="44" dur="25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45" restart="whenNotActive" fill="hold" evtFilter="cancelBubble" nodeType="interactiveSeq">
                <p:stCondLst>
                  <p:cond evt="onClick" delay="0">
                    <p:tgtEl>
                      <p:spTgt spid="5"/>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5"/>
                                        </p:tgtEl>
                                        <p:attrNameLst>
                                          <p:attrName>fillcolor</p:attrName>
                                        </p:attrNameLst>
                                      </p:cBhvr>
                                      <p:to>
                                        <a:srgbClr val="FFF2CC"/>
                                      </p:to>
                                    </p:animClr>
                                    <p:set>
                                      <p:cBhvr>
                                        <p:cTn id="50" dur="250" fill="hold"/>
                                        <p:tgtEl>
                                          <p:spTgt spid="5"/>
                                        </p:tgtEl>
                                        <p:attrNameLst>
                                          <p:attrName>fill.type</p:attrName>
                                        </p:attrNameLst>
                                      </p:cBhvr>
                                      <p:to>
                                        <p:strVal val="solid"/>
                                      </p:to>
                                    </p:set>
                                    <p:set>
                                      <p:cBhvr>
                                        <p:cTn id="51" dur="250" fill="hold"/>
                                        <p:tgtEl>
                                          <p:spTgt spid="5"/>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3"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1"/>
                                        </p:tgtEl>
                                        <p:attrNameLst>
                                          <p:attrName>style.visibility</p:attrName>
                                        </p:attrNameLst>
                                      </p:cBhvr>
                                      <p:to>
                                        <p:strVal val="visible"/>
                                      </p:to>
                                    </p:set>
                                    <p:anim calcmode="lin" valueType="num">
                                      <p:cBhvr>
                                        <p:cTn id="54" dur="250" fill="hold"/>
                                        <p:tgtEl>
                                          <p:spTgt spid="11"/>
                                        </p:tgtEl>
                                        <p:attrNameLst>
                                          <p:attrName>ppt_w</p:attrName>
                                        </p:attrNameLst>
                                      </p:cBhvr>
                                      <p:tavLst>
                                        <p:tav tm="0">
                                          <p:val>
                                            <p:strVal val="4*#ppt_w"/>
                                          </p:val>
                                        </p:tav>
                                        <p:tav tm="100000">
                                          <p:val>
                                            <p:strVal val="#ppt_w"/>
                                          </p:val>
                                        </p:tav>
                                      </p:tavLst>
                                    </p:anim>
                                    <p:anim calcmode="lin" valueType="num">
                                      <p:cBhvr>
                                        <p:cTn id="55"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4" name="Wrong Buzzer.wav"/>
                                        </p:tgtEl>
                                      </p:cMediaNode>
                                    </p:audio>
                                  </p:subTnLst>
                                </p:cTn>
                              </p:par>
                              <p:par>
                                <p:cTn id="56" presetID="1" presetClass="emph" presetSubtype="2" fill="hold" nodeType="withEffect">
                                  <p:stCondLst>
                                    <p:cond delay="1000"/>
                                  </p:stCondLst>
                                  <p:childTnLst>
                                    <p:animClr clrSpc="rgb" dir="cw">
                                      <p:cBhvr>
                                        <p:cTn id="57" dur="250" fill="hold"/>
                                        <p:tgtEl>
                                          <p:spTgt spid="5"/>
                                        </p:tgtEl>
                                        <p:attrNameLst>
                                          <p:attrName>fillcolor</p:attrName>
                                        </p:attrNameLst>
                                      </p:cBhvr>
                                      <p:to>
                                        <a:srgbClr val="FFFF00"/>
                                      </p:to>
                                    </p:animClr>
                                    <p:set>
                                      <p:cBhvr>
                                        <p:cTn id="58" dur="250" fill="hold"/>
                                        <p:tgtEl>
                                          <p:spTgt spid="5"/>
                                        </p:tgtEl>
                                        <p:attrNameLst>
                                          <p:attrName>fill.type</p:attrName>
                                        </p:attrNameLst>
                                      </p:cBhvr>
                                      <p:to>
                                        <p:strVal val="solid"/>
                                      </p:to>
                                    </p:set>
                                    <p:set>
                                      <p:cBhvr>
                                        <p:cTn id="59" dur="25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6"/>
                                        </p:tgtEl>
                                        <p:attrNameLst>
                                          <p:attrName>fillcolor</p:attrName>
                                        </p:attrNameLst>
                                      </p:cBhvr>
                                      <p:to>
                                        <a:srgbClr val="FFF2CC"/>
                                      </p:to>
                                    </p:animClr>
                                    <p:set>
                                      <p:cBhvr>
                                        <p:cTn id="65" dur="250" fill="hold"/>
                                        <p:tgtEl>
                                          <p:spTgt spid="6"/>
                                        </p:tgtEl>
                                        <p:attrNameLst>
                                          <p:attrName>fill.type</p:attrName>
                                        </p:attrNameLst>
                                      </p:cBhvr>
                                      <p:to>
                                        <p:strVal val="solid"/>
                                      </p:to>
                                    </p:set>
                                    <p:set>
                                      <p:cBhvr>
                                        <p:cTn id="66" dur="250" fill="hold"/>
                                        <p:tgtEl>
                                          <p:spTgt spid="6"/>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3"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9"/>
                                        </p:tgtEl>
                                        <p:attrNameLst>
                                          <p:attrName>style.visibility</p:attrName>
                                        </p:attrNameLst>
                                      </p:cBhvr>
                                      <p:to>
                                        <p:strVal val="visible"/>
                                      </p:to>
                                    </p:set>
                                    <p:anim calcmode="lin" valueType="num">
                                      <p:cBhvr>
                                        <p:cTn id="69" dur="250" fill="hold"/>
                                        <p:tgtEl>
                                          <p:spTgt spid="9"/>
                                        </p:tgtEl>
                                        <p:attrNameLst>
                                          <p:attrName>ppt_w</p:attrName>
                                        </p:attrNameLst>
                                      </p:cBhvr>
                                      <p:tavLst>
                                        <p:tav tm="0">
                                          <p:val>
                                            <p:strVal val="4*#ppt_w"/>
                                          </p:val>
                                        </p:tav>
                                        <p:tav tm="100000">
                                          <p:val>
                                            <p:strVal val="#ppt_w"/>
                                          </p:val>
                                        </p:tav>
                                      </p:tavLst>
                                    </p:anim>
                                    <p:anim calcmode="lin" valueType="num">
                                      <p:cBhvr>
                                        <p:cTn id="70" dur="250" fill="hold"/>
                                        <p:tgtEl>
                                          <p:spTgt spid="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4" name="Wrong Buzzer.wav"/>
                                        </p:tgtEl>
                                      </p:cMediaNode>
                                    </p:audio>
                                  </p:subTnLst>
                                </p:cTn>
                              </p:par>
                              <p:par>
                                <p:cTn id="71" presetID="1" presetClass="emph" presetSubtype="2" fill="hold" nodeType="withEffect">
                                  <p:stCondLst>
                                    <p:cond delay="1000"/>
                                  </p:stCondLst>
                                  <p:childTnLst>
                                    <p:animClr clrSpc="rgb" dir="cw">
                                      <p:cBhvr>
                                        <p:cTn id="72" dur="250" fill="hold"/>
                                        <p:tgtEl>
                                          <p:spTgt spid="6"/>
                                        </p:tgtEl>
                                        <p:attrNameLst>
                                          <p:attrName>fillcolor</p:attrName>
                                        </p:attrNameLst>
                                      </p:cBhvr>
                                      <p:to>
                                        <a:srgbClr val="FFFF00"/>
                                      </p:to>
                                    </p:animClr>
                                    <p:set>
                                      <p:cBhvr>
                                        <p:cTn id="73" dur="250" fill="hold"/>
                                        <p:tgtEl>
                                          <p:spTgt spid="6"/>
                                        </p:tgtEl>
                                        <p:attrNameLst>
                                          <p:attrName>fill.type</p:attrName>
                                        </p:attrNameLst>
                                      </p:cBhvr>
                                      <p:to>
                                        <p:strVal val="solid"/>
                                      </p:to>
                                    </p:set>
                                    <p:set>
                                      <p:cBhvr>
                                        <p:cTn id="74"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75" restart="whenNotActive" fill="hold" evtFilter="cancelBubble" nodeType="interactiveSeq">
                <p:stCondLst>
                  <p:cond evt="onClick" delay="0">
                    <p:tgtEl>
                      <p:spTgt spid="7"/>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7"/>
                                        </p:tgtEl>
                                        <p:attrNameLst>
                                          <p:attrName>fillcolor</p:attrName>
                                        </p:attrNameLst>
                                      </p:cBhvr>
                                      <p:to>
                                        <a:srgbClr val="FFF2CC"/>
                                      </p:to>
                                    </p:animClr>
                                    <p:set>
                                      <p:cBhvr>
                                        <p:cTn id="80" dur="250" fill="hold"/>
                                        <p:tgtEl>
                                          <p:spTgt spid="7"/>
                                        </p:tgtEl>
                                        <p:attrNameLst>
                                          <p:attrName>fill.type</p:attrName>
                                        </p:attrNameLst>
                                      </p:cBhvr>
                                      <p:to>
                                        <p:strVal val="solid"/>
                                      </p:to>
                                    </p:set>
                                    <p:set>
                                      <p:cBhvr>
                                        <p:cTn id="81" dur="250" fill="hold"/>
                                        <p:tgtEl>
                                          <p:spTgt spid="7"/>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3"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0"/>
                                        </p:tgtEl>
                                        <p:attrNameLst>
                                          <p:attrName>style.visibility</p:attrName>
                                        </p:attrNameLst>
                                      </p:cBhvr>
                                      <p:to>
                                        <p:strVal val="visible"/>
                                      </p:to>
                                    </p:set>
                                    <p:anim calcmode="lin" valueType="num">
                                      <p:cBhvr>
                                        <p:cTn id="84" dur="250" fill="hold"/>
                                        <p:tgtEl>
                                          <p:spTgt spid="10"/>
                                        </p:tgtEl>
                                        <p:attrNameLst>
                                          <p:attrName>ppt_w</p:attrName>
                                        </p:attrNameLst>
                                      </p:cBhvr>
                                      <p:tavLst>
                                        <p:tav tm="0">
                                          <p:val>
                                            <p:strVal val="4*#ppt_w"/>
                                          </p:val>
                                        </p:tav>
                                        <p:tav tm="100000">
                                          <p:val>
                                            <p:strVal val="#ppt_w"/>
                                          </p:val>
                                        </p:tav>
                                      </p:tavLst>
                                    </p:anim>
                                    <p:anim calcmode="lin" valueType="num">
                                      <p:cBhvr>
                                        <p:cTn id="8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5" name="Check mark.wav"/>
                                        </p:tgtEl>
                                      </p:cMediaNode>
                                    </p:audio>
                                  </p:subTnLst>
                                </p:cTn>
                              </p:par>
                              <p:par>
                                <p:cTn id="86" presetID="1" presetClass="emph" presetSubtype="2" fill="hold" nodeType="withEffect">
                                  <p:stCondLst>
                                    <p:cond delay="1000"/>
                                  </p:stCondLst>
                                  <p:childTnLst>
                                    <p:animClr clrSpc="rgb" dir="cw">
                                      <p:cBhvr>
                                        <p:cTn id="87" dur="250" fill="hold"/>
                                        <p:tgtEl>
                                          <p:spTgt spid="7"/>
                                        </p:tgtEl>
                                        <p:attrNameLst>
                                          <p:attrName>fillcolor</p:attrName>
                                        </p:attrNameLst>
                                      </p:cBhvr>
                                      <p:to>
                                        <a:srgbClr val="00B050"/>
                                      </p:to>
                                    </p:animClr>
                                    <p:set>
                                      <p:cBhvr>
                                        <p:cTn id="88" dur="250" fill="hold"/>
                                        <p:tgtEl>
                                          <p:spTgt spid="7"/>
                                        </p:tgtEl>
                                        <p:attrNameLst>
                                          <p:attrName>fill.type</p:attrName>
                                        </p:attrNameLst>
                                      </p:cBhvr>
                                      <p:to>
                                        <p:strVal val="solid"/>
                                      </p:to>
                                    </p:set>
                                    <p:set>
                                      <p:cBhvr>
                                        <p:cTn id="89"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childTnLst>
        </p:cTn>
      </p:par>
    </p:tnLst>
    <p:bldLst>
      <p:bldP spid="3" grpId="0" animBg="1"/>
      <p:bldP spid="4" grpId="0" animBg="1"/>
      <p:bldP spid="5" grpId="0" animBg="1"/>
      <p:bldP spid="6" grpId="0" animBg="1"/>
      <p:bldP spid="7"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há» loáº¡i: Cá» Äáº¡i, Ná»¯ cÆ°á»ng, Quyá»n mÆ°u, HE Sá» chÆ°Æ¡ng: 290 chÆ°Æ¡ng (3 quâ¦ #romance #Romance #amreading #books #wattpad">
            <a:extLst>
              <a:ext uri="{FF2B5EF4-FFF2-40B4-BE49-F238E27FC236}">
                <a16:creationId xmlns="" xmlns:a16="http://schemas.microsoft.com/office/drawing/2014/main" id="{C00F4BD6-86F1-4287-9654-9FD482B9FC0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Snip Diagonal Corner Rectangle 3">
            <a:extLst>
              <a:ext uri="{FF2B5EF4-FFF2-40B4-BE49-F238E27FC236}">
                <a16:creationId xmlns="" xmlns:a16="http://schemas.microsoft.com/office/drawing/2014/main" id="{A5A3C59F-2B53-448A-8006-7E1B5AF37D90}"/>
              </a:ext>
            </a:extLst>
          </p:cNvPr>
          <p:cNvSpPr/>
          <p:nvPr/>
        </p:nvSpPr>
        <p:spPr>
          <a:xfrm>
            <a:off x="832636" y="518161"/>
            <a:ext cx="10526728" cy="2025446"/>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4000" b="1" dirty="0" err="1">
                <a:solidFill>
                  <a:srgbClr val="FF0000"/>
                </a:solidFill>
                <a:latin typeface="Times New Roman" panose="02020603050405020304" pitchFamily="18" charset="0"/>
                <a:cs typeface="Times New Roman" panose="02020603050405020304" pitchFamily="18" charset="0"/>
              </a:rPr>
              <a:t>Vì</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sao</a:t>
            </a:r>
            <a:r>
              <a:rPr lang="en-SG" sz="4000" b="1" dirty="0">
                <a:solidFill>
                  <a:srgbClr val="FF0000"/>
                </a:solidFill>
                <a:latin typeface="Times New Roman" panose="02020603050405020304" pitchFamily="18" charset="0"/>
                <a:cs typeface="Times New Roman" panose="02020603050405020304" pitchFamily="18" charset="0"/>
              </a:rPr>
              <a:t> </a:t>
            </a:r>
            <a:r>
              <a:rPr lang="vi-VN" sz="4000" b="1" dirty="0">
                <a:solidFill>
                  <a:srgbClr val="FF0000"/>
                </a:solidFill>
                <a:latin typeface="Times New Roman" panose="02020603050405020304" pitchFamily="18" charset="0"/>
                <a:cs typeface="Times New Roman" panose="02020603050405020304" pitchFamily="18" charset="0"/>
              </a:rPr>
              <a:t>Nguyễn Du </a:t>
            </a:r>
            <a:r>
              <a:rPr lang="en-SG" sz="4000" b="1" dirty="0" err="1">
                <a:solidFill>
                  <a:srgbClr val="FF0000"/>
                </a:solidFill>
                <a:latin typeface="Times New Roman" panose="02020603050405020304" pitchFamily="18" charset="0"/>
                <a:cs typeface="Times New Roman" panose="02020603050405020304" pitchFamily="18" charset="0"/>
              </a:rPr>
              <a:t>giới</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thiệu</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Thúy</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Kiều</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là</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chị</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em</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là</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Thúy</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Vân</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nhưng</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trong</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đoạn</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trích</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thơ</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lại</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tả</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Thúy</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Vân</a:t>
            </a:r>
            <a:r>
              <a:rPr lang="en-SG" sz="4000" b="1" dirty="0">
                <a:solidFill>
                  <a:srgbClr val="FF0000"/>
                </a:solidFill>
                <a:latin typeface="Times New Roman" panose="02020603050405020304" pitchFamily="18" charset="0"/>
                <a:cs typeface="Times New Roman" panose="02020603050405020304" pitchFamily="18" charset="0"/>
              </a:rPr>
              <a:t> </a:t>
            </a:r>
            <a:r>
              <a:rPr lang="en-SG" sz="4000" b="1" dirty="0" err="1">
                <a:solidFill>
                  <a:srgbClr val="FF0000"/>
                </a:solidFill>
                <a:latin typeface="Times New Roman" panose="02020603050405020304" pitchFamily="18" charset="0"/>
                <a:cs typeface="Times New Roman" panose="02020603050405020304" pitchFamily="18" charset="0"/>
              </a:rPr>
              <a:t>trước</a:t>
            </a:r>
            <a:r>
              <a:rPr lang="en-SG" sz="4000" b="1" dirty="0">
                <a:solidFill>
                  <a:srgbClr val="FF0000"/>
                </a:solidFill>
                <a:latin typeface="Times New Roman" panose="02020603050405020304" pitchFamily="18" charset="0"/>
                <a:cs typeface="Times New Roman" panose="02020603050405020304" pitchFamily="18" charset="0"/>
              </a:rPr>
              <a:t>?</a:t>
            </a:r>
            <a:endParaRPr lang="vi-VN" sz="4000" b="1" dirty="0">
              <a:solidFill>
                <a:srgbClr val="FF0000"/>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 xmlns:a16="http://schemas.microsoft.com/office/drawing/2014/main" id="{6D08C719-D587-4EB5-842A-E11A41107DE3}"/>
              </a:ext>
            </a:extLst>
          </p:cNvPr>
          <p:cNvSpPr/>
          <p:nvPr/>
        </p:nvSpPr>
        <p:spPr>
          <a:xfrm>
            <a:off x="1110220" y="3061865"/>
            <a:ext cx="4906798" cy="117213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t"/>
            <a:r>
              <a:rPr lang="en-US" sz="2800" dirty="0">
                <a:solidFill>
                  <a:schemeClr val="tx1"/>
                </a:solidFill>
                <a:latin typeface="Times New Roman" panose="02020603050405020304" pitchFamily="18" charset="0"/>
                <a:cs typeface="Times New Roman" panose="02020603050405020304" pitchFamily="18" charset="0"/>
              </a:rPr>
              <a:t>A. </a:t>
            </a:r>
            <a:r>
              <a:rPr lang="en-SG" sz="2800" dirty="0">
                <a:solidFill>
                  <a:srgbClr val="393A68"/>
                </a:solidFill>
                <a:latin typeface="Times New Roman" panose="02020603050405020304" pitchFamily="18" charset="0"/>
                <a:cs typeface="Times New Roman" panose="02020603050405020304" pitchFamily="18" charset="0"/>
              </a:rPr>
              <a:t>Dùng thủ pháp ước </a:t>
            </a:r>
            <a:r>
              <a:rPr lang="en-SG" sz="2800" dirty="0" smtClean="0">
                <a:solidFill>
                  <a:srgbClr val="393A68"/>
                </a:solidFill>
                <a:latin typeface="Times New Roman" panose="02020603050405020304" pitchFamily="18" charset="0"/>
                <a:cs typeface="Times New Roman" panose="02020603050405020304" pitchFamily="18" charset="0"/>
              </a:rPr>
              <a:t>lệ</a:t>
            </a:r>
            <a:endParaRPr lang="vi-VN" sz="2800" dirty="0">
              <a:solidFill>
                <a:srgbClr val="393A68"/>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 xmlns:a16="http://schemas.microsoft.com/office/drawing/2014/main" id="{1422AEFE-4B82-494C-AE37-848669E6A9F5}"/>
              </a:ext>
            </a:extLst>
          </p:cNvPr>
          <p:cNvSpPr/>
          <p:nvPr/>
        </p:nvSpPr>
        <p:spPr>
          <a:xfrm>
            <a:off x="6130615" y="3020334"/>
            <a:ext cx="4906798" cy="117213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t"/>
            <a:r>
              <a:rPr kumimoji="0" lang="vi-VN" sz="28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B. </a:t>
            </a:r>
            <a:r>
              <a:rPr lang="en-SG" sz="2800" dirty="0" err="1">
                <a:solidFill>
                  <a:srgbClr val="393A68"/>
                </a:solidFill>
                <a:latin typeface="Times New Roman" panose="02020603050405020304" pitchFamily="18" charset="0"/>
                <a:cs typeface="Times New Roman" panose="02020603050405020304" pitchFamily="18" charset="0"/>
              </a:rPr>
              <a:t>Lấy</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vẻ</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đẹp</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thiên</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nhiên</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làm</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chuẩn</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mực</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cho</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vẻ</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đẹp</a:t>
            </a:r>
            <a:r>
              <a:rPr lang="en-SG" sz="2800" dirty="0">
                <a:solidFill>
                  <a:srgbClr val="393A68"/>
                </a:solidFill>
                <a:latin typeface="Times New Roman" panose="02020603050405020304" pitchFamily="18" charset="0"/>
                <a:cs typeface="Times New Roman" panose="02020603050405020304" pitchFamily="18" charset="0"/>
              </a:rPr>
              <a:t> con </a:t>
            </a:r>
            <a:r>
              <a:rPr lang="en-SG" sz="2800" dirty="0" err="1">
                <a:solidFill>
                  <a:srgbClr val="393A68"/>
                </a:solidFill>
                <a:latin typeface="Times New Roman" panose="02020603050405020304" pitchFamily="18" charset="0"/>
                <a:cs typeface="Times New Roman" panose="02020603050405020304" pitchFamily="18" charset="0"/>
              </a:rPr>
              <a:t>người</a:t>
            </a:r>
            <a:endParaRPr lang="vi-VN" sz="2800" dirty="0">
              <a:solidFill>
                <a:srgbClr val="393A68"/>
              </a:solidFill>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 xmlns:a16="http://schemas.microsoft.com/office/drawing/2014/main" id="{B9516786-D156-4993-8443-C819F70E0EE4}"/>
              </a:ext>
            </a:extLst>
          </p:cNvPr>
          <p:cNvSpPr/>
          <p:nvPr/>
        </p:nvSpPr>
        <p:spPr>
          <a:xfrm>
            <a:off x="1110220" y="4514917"/>
            <a:ext cx="4906798" cy="137877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t"/>
            <a:r>
              <a:rPr lang="vi-VN" sz="2800" dirty="0">
                <a:solidFill>
                  <a:schemeClr val="tx1"/>
                </a:solidFill>
                <a:latin typeface="Times New Roman" panose="02020603050405020304" pitchFamily="18" charset="0"/>
                <a:cs typeface="Times New Roman" panose="02020603050405020304" pitchFamily="18" charset="0"/>
              </a:rPr>
              <a:t>C. </a:t>
            </a:r>
            <a:r>
              <a:rPr lang="en-SG" sz="2800" dirty="0" err="1">
                <a:solidFill>
                  <a:srgbClr val="393A68"/>
                </a:solidFill>
                <a:latin typeface="Times New Roman" panose="02020603050405020304" pitchFamily="18" charset="0"/>
                <a:cs typeface="Times New Roman" panose="02020603050405020304" pitchFamily="18" charset="0"/>
              </a:rPr>
              <a:t>Tả</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hình</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dáng</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để</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thể</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hiện</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tính</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cách</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dự</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báo</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số</a:t>
            </a:r>
            <a:r>
              <a:rPr lang="en-SG" sz="2800" dirty="0">
                <a:solidFill>
                  <a:srgbClr val="393A68"/>
                </a:solidFill>
                <a:latin typeface="Times New Roman" panose="02020603050405020304" pitchFamily="18" charset="0"/>
                <a:cs typeface="Times New Roman" panose="02020603050405020304" pitchFamily="18" charset="0"/>
              </a:rPr>
              <a:t> </a:t>
            </a:r>
            <a:r>
              <a:rPr lang="en-SG" sz="2800" dirty="0" err="1">
                <a:solidFill>
                  <a:srgbClr val="393A68"/>
                </a:solidFill>
                <a:latin typeface="Times New Roman" panose="02020603050405020304" pitchFamily="18" charset="0"/>
                <a:cs typeface="Times New Roman" panose="02020603050405020304" pitchFamily="18" charset="0"/>
              </a:rPr>
              <a:t>phận</a:t>
            </a:r>
            <a:endParaRPr lang="vi-VN" sz="2800" dirty="0">
              <a:solidFill>
                <a:srgbClr val="393A68"/>
              </a:solidFill>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 xmlns:a16="http://schemas.microsoft.com/office/drawing/2014/main" id="{34BC8991-1C77-4EE7-92A7-BA980778913C}"/>
              </a:ext>
            </a:extLst>
          </p:cNvPr>
          <p:cNvSpPr/>
          <p:nvPr/>
        </p:nvSpPr>
        <p:spPr>
          <a:xfrm>
            <a:off x="6130615" y="4519106"/>
            <a:ext cx="4906798" cy="137877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t"/>
            <a:r>
              <a:rPr kumimoji="0" lang="vi-VN" sz="28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D</a:t>
            </a:r>
            <a:r>
              <a:rPr lang="vi-VN" sz="2800" dirty="0">
                <a:solidFill>
                  <a:schemeClr val="tx1"/>
                </a:solidFill>
                <a:latin typeface="Times New Roman" panose="02020603050405020304" pitchFamily="18" charset="0"/>
                <a:cs typeface="Times New Roman" panose="02020603050405020304" pitchFamily="18" charset="0"/>
              </a:rPr>
              <a:t>. </a:t>
            </a:r>
            <a:r>
              <a:rPr lang="en-SG" sz="2800" dirty="0">
                <a:solidFill>
                  <a:srgbClr val="393A68"/>
                </a:solidFill>
                <a:latin typeface="Times New Roman" panose="02020603050405020304" pitchFamily="18" charset="0"/>
                <a:cs typeface="Times New Roman" panose="02020603050405020304" pitchFamily="18" charset="0"/>
              </a:rPr>
              <a:t>Dùng thủ </a:t>
            </a:r>
            <a:r>
              <a:rPr lang="en-SG" sz="2800" dirty="0" smtClean="0">
                <a:solidFill>
                  <a:srgbClr val="393A68"/>
                </a:solidFill>
                <a:latin typeface="Times New Roman" panose="02020603050405020304" pitchFamily="18" charset="0"/>
                <a:cs typeface="Times New Roman" panose="02020603050405020304" pitchFamily="18" charset="0"/>
              </a:rPr>
              <a:t>pháp đòn bẩy</a:t>
            </a:r>
            <a:endParaRPr lang="vi-VN" sz="2800" dirty="0">
              <a:solidFill>
                <a:srgbClr val="393A68"/>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 xmlns:a16="http://schemas.microsoft.com/office/drawing/2014/main" id="{202F87DB-E6A5-4A2C-AB5D-5ED0334EDC9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11296" y="3300701"/>
            <a:ext cx="805722" cy="708059"/>
          </a:xfrm>
          <a:prstGeom prst="rect">
            <a:avLst/>
          </a:prstGeom>
        </p:spPr>
      </p:pic>
      <p:pic>
        <p:nvPicPr>
          <p:cNvPr id="9" name="Picture 8">
            <a:extLst>
              <a:ext uri="{FF2B5EF4-FFF2-40B4-BE49-F238E27FC236}">
                <a16:creationId xmlns="" xmlns:a16="http://schemas.microsoft.com/office/drawing/2014/main" id="{4B23B571-F702-47D9-A512-7437C83F831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84614" y="4837592"/>
            <a:ext cx="732404" cy="643628"/>
          </a:xfrm>
          <a:prstGeom prst="rect">
            <a:avLst/>
          </a:prstGeom>
        </p:spPr>
      </p:pic>
      <p:pic>
        <p:nvPicPr>
          <p:cNvPr id="10" name="Picture 9">
            <a:extLst>
              <a:ext uri="{FF2B5EF4-FFF2-40B4-BE49-F238E27FC236}">
                <a16:creationId xmlns="" xmlns:a16="http://schemas.microsoft.com/office/drawing/2014/main" id="{D77EA22E-86ED-43D7-A6CB-95FC45A279D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61209" y="4837427"/>
            <a:ext cx="804742" cy="643793"/>
          </a:xfrm>
          <a:prstGeom prst="rect">
            <a:avLst/>
          </a:prstGeom>
        </p:spPr>
      </p:pic>
      <p:pic>
        <p:nvPicPr>
          <p:cNvPr id="11" name="Picture 10">
            <a:extLst>
              <a:ext uri="{FF2B5EF4-FFF2-40B4-BE49-F238E27FC236}">
                <a16:creationId xmlns="" xmlns:a16="http://schemas.microsoft.com/office/drawing/2014/main" id="{0E713B41-9009-4B22-AE60-5DFAD6BA9EC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97284" y="3395259"/>
            <a:ext cx="732592" cy="643793"/>
          </a:xfrm>
          <a:prstGeom prst="rect">
            <a:avLst/>
          </a:prstGeom>
        </p:spPr>
      </p:pic>
    </p:spTree>
    <p:extLst>
      <p:ext uri="{BB962C8B-B14F-4D97-AF65-F5344CB8AC3E}">
        <p14:creationId xmlns:p14="http://schemas.microsoft.com/office/powerpoint/2010/main" val="1200780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anim calcmode="lin" valueType="num">
                                      <p:cBhvr>
                                        <p:cTn id="28" dur="500" fill="hold"/>
                                        <p:tgtEl>
                                          <p:spTgt spid="7"/>
                                        </p:tgtEl>
                                        <p:attrNameLst>
                                          <p:attrName>ppt_x</p:attrName>
                                        </p:attrNameLst>
                                      </p:cBhvr>
                                      <p:tavLst>
                                        <p:tav tm="0">
                                          <p:val>
                                            <p:strVal val="#ppt_x"/>
                                          </p:val>
                                        </p:tav>
                                        <p:tav tm="100000">
                                          <p:val>
                                            <p:strVal val="#ppt_x"/>
                                          </p:val>
                                        </p:tav>
                                      </p:tavLst>
                                    </p:anim>
                                    <p:anim calcmode="lin" valueType="num">
                                      <p:cBhvr>
                                        <p:cTn id="2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4"/>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4"/>
                                        </p:tgtEl>
                                        <p:attrNameLst>
                                          <p:attrName>fillcolor</p:attrName>
                                        </p:attrNameLst>
                                      </p:cBhvr>
                                      <p:to>
                                        <a:srgbClr val="FFF2CC"/>
                                      </p:to>
                                    </p:animClr>
                                    <p:set>
                                      <p:cBhvr>
                                        <p:cTn id="35" dur="250" fill="hold"/>
                                        <p:tgtEl>
                                          <p:spTgt spid="4"/>
                                        </p:tgtEl>
                                        <p:attrNameLst>
                                          <p:attrName>fill.type</p:attrName>
                                        </p:attrNameLst>
                                      </p:cBhvr>
                                      <p:to>
                                        <p:strVal val="solid"/>
                                      </p:to>
                                    </p:set>
                                    <p:set>
                                      <p:cBhvr>
                                        <p:cTn id="36" dur="250" fill="hold"/>
                                        <p:tgtEl>
                                          <p:spTgt spid="4"/>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3"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8"/>
                                        </p:tgtEl>
                                        <p:attrNameLst>
                                          <p:attrName>style.visibility</p:attrName>
                                        </p:attrNameLst>
                                      </p:cBhvr>
                                      <p:to>
                                        <p:strVal val="visible"/>
                                      </p:to>
                                    </p:set>
                                    <p:anim calcmode="lin" valueType="num">
                                      <p:cBhvr>
                                        <p:cTn id="39" dur="250" fill="hold"/>
                                        <p:tgtEl>
                                          <p:spTgt spid="8"/>
                                        </p:tgtEl>
                                        <p:attrNameLst>
                                          <p:attrName>ppt_w</p:attrName>
                                        </p:attrNameLst>
                                      </p:cBhvr>
                                      <p:tavLst>
                                        <p:tav tm="0">
                                          <p:val>
                                            <p:strVal val="4*#ppt_w"/>
                                          </p:val>
                                        </p:tav>
                                        <p:tav tm="100000">
                                          <p:val>
                                            <p:strVal val="#ppt_w"/>
                                          </p:val>
                                        </p:tav>
                                      </p:tavLst>
                                    </p:anim>
                                    <p:anim calcmode="lin" valueType="num">
                                      <p:cBhvr>
                                        <p:cTn id="40" dur="250" fill="hold"/>
                                        <p:tgtEl>
                                          <p:spTgt spid="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Wrong Buzzer.wav"/>
                                        </p:tgtEl>
                                      </p:cMediaNode>
                                    </p:audio>
                                  </p:subTnLst>
                                </p:cTn>
                              </p:par>
                              <p:par>
                                <p:cTn id="41" presetID="1" presetClass="emph" presetSubtype="2" fill="hold" nodeType="withEffect">
                                  <p:stCondLst>
                                    <p:cond delay="1000"/>
                                  </p:stCondLst>
                                  <p:childTnLst>
                                    <p:animClr clrSpc="rgb" dir="cw">
                                      <p:cBhvr>
                                        <p:cTn id="42" dur="250" fill="hold"/>
                                        <p:tgtEl>
                                          <p:spTgt spid="4"/>
                                        </p:tgtEl>
                                        <p:attrNameLst>
                                          <p:attrName>fillcolor</p:attrName>
                                        </p:attrNameLst>
                                      </p:cBhvr>
                                      <p:to>
                                        <a:srgbClr val="FFFF00"/>
                                      </p:to>
                                    </p:animClr>
                                    <p:set>
                                      <p:cBhvr>
                                        <p:cTn id="43" dur="250" fill="hold"/>
                                        <p:tgtEl>
                                          <p:spTgt spid="4"/>
                                        </p:tgtEl>
                                        <p:attrNameLst>
                                          <p:attrName>fill.type</p:attrName>
                                        </p:attrNameLst>
                                      </p:cBhvr>
                                      <p:to>
                                        <p:strVal val="solid"/>
                                      </p:to>
                                    </p:set>
                                    <p:set>
                                      <p:cBhvr>
                                        <p:cTn id="44" dur="25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45" restart="whenNotActive" fill="hold" evtFilter="cancelBubble" nodeType="interactiveSeq">
                <p:stCondLst>
                  <p:cond evt="onClick" delay="0">
                    <p:tgtEl>
                      <p:spTgt spid="5"/>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5"/>
                                        </p:tgtEl>
                                        <p:attrNameLst>
                                          <p:attrName>fillcolor</p:attrName>
                                        </p:attrNameLst>
                                      </p:cBhvr>
                                      <p:to>
                                        <a:srgbClr val="FFF2CC"/>
                                      </p:to>
                                    </p:animClr>
                                    <p:set>
                                      <p:cBhvr>
                                        <p:cTn id="50" dur="250" fill="hold"/>
                                        <p:tgtEl>
                                          <p:spTgt spid="5"/>
                                        </p:tgtEl>
                                        <p:attrNameLst>
                                          <p:attrName>fill.type</p:attrName>
                                        </p:attrNameLst>
                                      </p:cBhvr>
                                      <p:to>
                                        <p:strVal val="solid"/>
                                      </p:to>
                                    </p:set>
                                    <p:set>
                                      <p:cBhvr>
                                        <p:cTn id="51" dur="250" fill="hold"/>
                                        <p:tgtEl>
                                          <p:spTgt spid="5"/>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3"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1"/>
                                        </p:tgtEl>
                                        <p:attrNameLst>
                                          <p:attrName>style.visibility</p:attrName>
                                        </p:attrNameLst>
                                      </p:cBhvr>
                                      <p:to>
                                        <p:strVal val="visible"/>
                                      </p:to>
                                    </p:set>
                                    <p:anim calcmode="lin" valueType="num">
                                      <p:cBhvr>
                                        <p:cTn id="54" dur="250" fill="hold"/>
                                        <p:tgtEl>
                                          <p:spTgt spid="11"/>
                                        </p:tgtEl>
                                        <p:attrNameLst>
                                          <p:attrName>ppt_w</p:attrName>
                                        </p:attrNameLst>
                                      </p:cBhvr>
                                      <p:tavLst>
                                        <p:tav tm="0">
                                          <p:val>
                                            <p:strVal val="4*#ppt_w"/>
                                          </p:val>
                                        </p:tav>
                                        <p:tav tm="100000">
                                          <p:val>
                                            <p:strVal val="#ppt_w"/>
                                          </p:val>
                                        </p:tav>
                                      </p:tavLst>
                                    </p:anim>
                                    <p:anim calcmode="lin" valueType="num">
                                      <p:cBhvr>
                                        <p:cTn id="55"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4" name="Wrong Buzzer.wav"/>
                                        </p:tgtEl>
                                      </p:cMediaNode>
                                    </p:audio>
                                  </p:subTnLst>
                                </p:cTn>
                              </p:par>
                              <p:par>
                                <p:cTn id="56" presetID="1" presetClass="emph" presetSubtype="2" fill="hold" nodeType="withEffect">
                                  <p:stCondLst>
                                    <p:cond delay="1000"/>
                                  </p:stCondLst>
                                  <p:childTnLst>
                                    <p:animClr clrSpc="rgb" dir="cw">
                                      <p:cBhvr>
                                        <p:cTn id="57" dur="250" fill="hold"/>
                                        <p:tgtEl>
                                          <p:spTgt spid="5"/>
                                        </p:tgtEl>
                                        <p:attrNameLst>
                                          <p:attrName>fillcolor</p:attrName>
                                        </p:attrNameLst>
                                      </p:cBhvr>
                                      <p:to>
                                        <a:srgbClr val="FFFF00"/>
                                      </p:to>
                                    </p:animClr>
                                    <p:set>
                                      <p:cBhvr>
                                        <p:cTn id="58" dur="250" fill="hold"/>
                                        <p:tgtEl>
                                          <p:spTgt spid="5"/>
                                        </p:tgtEl>
                                        <p:attrNameLst>
                                          <p:attrName>fill.type</p:attrName>
                                        </p:attrNameLst>
                                      </p:cBhvr>
                                      <p:to>
                                        <p:strVal val="solid"/>
                                      </p:to>
                                    </p:set>
                                    <p:set>
                                      <p:cBhvr>
                                        <p:cTn id="59" dur="25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6"/>
                                        </p:tgtEl>
                                        <p:attrNameLst>
                                          <p:attrName>fillcolor</p:attrName>
                                        </p:attrNameLst>
                                      </p:cBhvr>
                                      <p:to>
                                        <a:srgbClr val="FFF2CC"/>
                                      </p:to>
                                    </p:animClr>
                                    <p:set>
                                      <p:cBhvr>
                                        <p:cTn id="65" dur="250" fill="hold"/>
                                        <p:tgtEl>
                                          <p:spTgt spid="6"/>
                                        </p:tgtEl>
                                        <p:attrNameLst>
                                          <p:attrName>fill.type</p:attrName>
                                        </p:attrNameLst>
                                      </p:cBhvr>
                                      <p:to>
                                        <p:strVal val="solid"/>
                                      </p:to>
                                    </p:set>
                                    <p:set>
                                      <p:cBhvr>
                                        <p:cTn id="66" dur="250" fill="hold"/>
                                        <p:tgtEl>
                                          <p:spTgt spid="6"/>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3"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9"/>
                                        </p:tgtEl>
                                        <p:attrNameLst>
                                          <p:attrName>style.visibility</p:attrName>
                                        </p:attrNameLst>
                                      </p:cBhvr>
                                      <p:to>
                                        <p:strVal val="visible"/>
                                      </p:to>
                                    </p:set>
                                    <p:anim calcmode="lin" valueType="num">
                                      <p:cBhvr>
                                        <p:cTn id="69" dur="250" fill="hold"/>
                                        <p:tgtEl>
                                          <p:spTgt spid="9"/>
                                        </p:tgtEl>
                                        <p:attrNameLst>
                                          <p:attrName>ppt_w</p:attrName>
                                        </p:attrNameLst>
                                      </p:cBhvr>
                                      <p:tavLst>
                                        <p:tav tm="0">
                                          <p:val>
                                            <p:strVal val="4*#ppt_w"/>
                                          </p:val>
                                        </p:tav>
                                        <p:tav tm="100000">
                                          <p:val>
                                            <p:strVal val="#ppt_w"/>
                                          </p:val>
                                        </p:tav>
                                      </p:tavLst>
                                    </p:anim>
                                    <p:anim calcmode="lin" valueType="num">
                                      <p:cBhvr>
                                        <p:cTn id="70" dur="250" fill="hold"/>
                                        <p:tgtEl>
                                          <p:spTgt spid="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4" name="Wrong Buzzer.wav"/>
                                        </p:tgtEl>
                                      </p:cMediaNode>
                                    </p:audio>
                                  </p:subTnLst>
                                </p:cTn>
                              </p:par>
                              <p:par>
                                <p:cTn id="71" presetID="1" presetClass="emph" presetSubtype="2" fill="hold" nodeType="withEffect">
                                  <p:stCondLst>
                                    <p:cond delay="1000"/>
                                  </p:stCondLst>
                                  <p:childTnLst>
                                    <p:animClr clrSpc="rgb" dir="cw">
                                      <p:cBhvr>
                                        <p:cTn id="72" dur="250" fill="hold"/>
                                        <p:tgtEl>
                                          <p:spTgt spid="6"/>
                                        </p:tgtEl>
                                        <p:attrNameLst>
                                          <p:attrName>fillcolor</p:attrName>
                                        </p:attrNameLst>
                                      </p:cBhvr>
                                      <p:to>
                                        <a:srgbClr val="FFFF00"/>
                                      </p:to>
                                    </p:animClr>
                                    <p:set>
                                      <p:cBhvr>
                                        <p:cTn id="73" dur="250" fill="hold"/>
                                        <p:tgtEl>
                                          <p:spTgt spid="6"/>
                                        </p:tgtEl>
                                        <p:attrNameLst>
                                          <p:attrName>fill.type</p:attrName>
                                        </p:attrNameLst>
                                      </p:cBhvr>
                                      <p:to>
                                        <p:strVal val="solid"/>
                                      </p:to>
                                    </p:set>
                                    <p:set>
                                      <p:cBhvr>
                                        <p:cTn id="74"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75" restart="whenNotActive" fill="hold" evtFilter="cancelBubble" nodeType="interactiveSeq">
                <p:stCondLst>
                  <p:cond evt="onClick" delay="0">
                    <p:tgtEl>
                      <p:spTgt spid="7"/>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7"/>
                                        </p:tgtEl>
                                        <p:attrNameLst>
                                          <p:attrName>fillcolor</p:attrName>
                                        </p:attrNameLst>
                                      </p:cBhvr>
                                      <p:to>
                                        <a:srgbClr val="FFF2CC"/>
                                      </p:to>
                                    </p:animClr>
                                    <p:set>
                                      <p:cBhvr>
                                        <p:cTn id="80" dur="250" fill="hold"/>
                                        <p:tgtEl>
                                          <p:spTgt spid="7"/>
                                        </p:tgtEl>
                                        <p:attrNameLst>
                                          <p:attrName>fill.type</p:attrName>
                                        </p:attrNameLst>
                                      </p:cBhvr>
                                      <p:to>
                                        <p:strVal val="solid"/>
                                      </p:to>
                                    </p:set>
                                    <p:set>
                                      <p:cBhvr>
                                        <p:cTn id="81" dur="250" fill="hold"/>
                                        <p:tgtEl>
                                          <p:spTgt spid="7"/>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3"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0"/>
                                        </p:tgtEl>
                                        <p:attrNameLst>
                                          <p:attrName>style.visibility</p:attrName>
                                        </p:attrNameLst>
                                      </p:cBhvr>
                                      <p:to>
                                        <p:strVal val="visible"/>
                                      </p:to>
                                    </p:set>
                                    <p:anim calcmode="lin" valueType="num">
                                      <p:cBhvr>
                                        <p:cTn id="84" dur="250" fill="hold"/>
                                        <p:tgtEl>
                                          <p:spTgt spid="10"/>
                                        </p:tgtEl>
                                        <p:attrNameLst>
                                          <p:attrName>ppt_w</p:attrName>
                                        </p:attrNameLst>
                                      </p:cBhvr>
                                      <p:tavLst>
                                        <p:tav tm="0">
                                          <p:val>
                                            <p:strVal val="4*#ppt_w"/>
                                          </p:val>
                                        </p:tav>
                                        <p:tav tm="100000">
                                          <p:val>
                                            <p:strVal val="#ppt_w"/>
                                          </p:val>
                                        </p:tav>
                                      </p:tavLst>
                                    </p:anim>
                                    <p:anim calcmode="lin" valueType="num">
                                      <p:cBhvr>
                                        <p:cTn id="8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5" name="Check mark.wav"/>
                                        </p:tgtEl>
                                      </p:cMediaNode>
                                    </p:audio>
                                  </p:subTnLst>
                                </p:cTn>
                              </p:par>
                              <p:par>
                                <p:cTn id="86" presetID="1" presetClass="emph" presetSubtype="2" fill="hold" nodeType="withEffect">
                                  <p:stCondLst>
                                    <p:cond delay="1000"/>
                                  </p:stCondLst>
                                  <p:childTnLst>
                                    <p:animClr clrSpc="rgb" dir="cw">
                                      <p:cBhvr>
                                        <p:cTn id="87" dur="250" fill="hold"/>
                                        <p:tgtEl>
                                          <p:spTgt spid="7"/>
                                        </p:tgtEl>
                                        <p:attrNameLst>
                                          <p:attrName>fillcolor</p:attrName>
                                        </p:attrNameLst>
                                      </p:cBhvr>
                                      <p:to>
                                        <a:srgbClr val="00B050"/>
                                      </p:to>
                                    </p:animClr>
                                    <p:set>
                                      <p:cBhvr>
                                        <p:cTn id="88" dur="250" fill="hold"/>
                                        <p:tgtEl>
                                          <p:spTgt spid="7"/>
                                        </p:tgtEl>
                                        <p:attrNameLst>
                                          <p:attrName>fill.type</p:attrName>
                                        </p:attrNameLst>
                                      </p:cBhvr>
                                      <p:to>
                                        <p:strVal val="solid"/>
                                      </p:to>
                                    </p:set>
                                    <p:set>
                                      <p:cBhvr>
                                        <p:cTn id="89"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childTnLst>
        </p:cTn>
      </p:par>
    </p:tnLst>
    <p:bldLst>
      <p:bldP spid="3" grpId="0" animBg="1"/>
      <p:bldP spid="4" grpId="0" animBg="1"/>
      <p:bldP spid="5" grpId="0" animBg="1"/>
      <p:bldP spid="6" grpId="0" animBg="1"/>
      <p:bldP spid="7"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4">
            <a:extLst>
              <a:ext uri="{FF2B5EF4-FFF2-40B4-BE49-F238E27FC236}">
                <a16:creationId xmlns="" xmlns:a16="http://schemas.microsoft.com/office/drawing/2014/main" id="{B143E3AA-B26B-4E2F-BBFD-8A710E3504EF}"/>
              </a:ext>
            </a:extLst>
          </p:cNvPr>
          <p:cNvGrpSpPr>
            <a:grpSpLocks/>
          </p:cNvGrpSpPr>
          <p:nvPr/>
        </p:nvGrpSpPr>
        <p:grpSpPr bwMode="auto">
          <a:xfrm>
            <a:off x="2570956" y="663763"/>
            <a:ext cx="1296988" cy="1298575"/>
            <a:chOff x="5348241" y="2395536"/>
            <a:chExt cx="1855411" cy="1855411"/>
          </a:xfrm>
        </p:grpSpPr>
        <p:sp>
          <p:nvSpPr>
            <p:cNvPr id="3" name="椭圆 18">
              <a:extLst>
                <a:ext uri="{FF2B5EF4-FFF2-40B4-BE49-F238E27FC236}">
                  <a16:creationId xmlns="" xmlns:a16="http://schemas.microsoft.com/office/drawing/2014/main" id="{D7FE121D-AC5C-491D-AAB0-15031056C5D9}"/>
                </a:ext>
              </a:extLst>
            </p:cNvPr>
            <p:cNvSpPr/>
            <p:nvPr/>
          </p:nvSpPr>
          <p:spPr>
            <a:xfrm>
              <a:off x="5434539" y="2481729"/>
              <a:ext cx="1682815" cy="1683026"/>
            </a:xfrm>
            <a:prstGeom prst="ellipse">
              <a:avLst/>
            </a:prstGeom>
            <a:blipFill dpi="0" rotWithShape="1">
              <a:blip r:embed="rId3" cstate="print"/>
              <a:srcRect/>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fontAlgn="auto">
                <a:defRPr/>
              </a:pPr>
              <a:endParaRPr lang="zh-CN" altLang="en-US" sz="1705" noProof="1"/>
            </a:p>
          </p:txBody>
        </p:sp>
        <p:sp>
          <p:nvSpPr>
            <p:cNvPr id="4" name="椭圆 21">
              <a:extLst>
                <a:ext uri="{FF2B5EF4-FFF2-40B4-BE49-F238E27FC236}">
                  <a16:creationId xmlns="" xmlns:a16="http://schemas.microsoft.com/office/drawing/2014/main" id="{4B09355C-78C9-48BC-A4C6-6617CB7A4EA0}"/>
                </a:ext>
              </a:extLst>
            </p:cNvPr>
            <p:cNvSpPr/>
            <p:nvPr/>
          </p:nvSpPr>
          <p:spPr>
            <a:xfrm>
              <a:off x="5348241" y="2395536"/>
              <a:ext cx="1855411" cy="1855411"/>
            </a:xfrm>
            <a:prstGeom prst="ellipse">
              <a:avLst/>
            </a:prstGeom>
            <a:noFill/>
            <a:ln w="38100">
              <a:solidFill>
                <a:srgbClr val="9CE5D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fontAlgn="auto">
                <a:defRPr/>
              </a:pPr>
              <a:endParaRPr lang="zh-CN" altLang="en-US" sz="1705" noProof="1"/>
            </a:p>
          </p:txBody>
        </p:sp>
      </p:grpSp>
      <p:sp>
        <p:nvSpPr>
          <p:cNvPr id="5" name="MH_Title_1">
            <a:extLst>
              <a:ext uri="{FF2B5EF4-FFF2-40B4-BE49-F238E27FC236}">
                <a16:creationId xmlns="" xmlns:a16="http://schemas.microsoft.com/office/drawing/2014/main" id="{A279FBAC-23A9-402C-AB33-4FAC6A06F166}"/>
              </a:ext>
            </a:extLst>
          </p:cNvPr>
          <p:cNvSpPr>
            <a:spLocks noChangeArrowheads="1"/>
          </p:cNvSpPr>
          <p:nvPr/>
        </p:nvSpPr>
        <p:spPr bwMode="auto">
          <a:xfrm>
            <a:off x="0" y="1560513"/>
            <a:ext cx="2800350" cy="3897312"/>
          </a:xfrm>
          <a:custGeom>
            <a:avLst/>
            <a:gdLst>
              <a:gd name="T0" fmla="*/ 272796 w 1159484"/>
              <a:gd name="T1" fmla="*/ 1430 h 1674380"/>
              <a:gd name="T2" fmla="*/ 986253 w 1159484"/>
              <a:gd name="T3" fmla="*/ 329551 h 1674380"/>
              <a:gd name="T4" fmla="*/ 983624 w 1159484"/>
              <a:gd name="T5" fmla="*/ 1349563 h 1674380"/>
              <a:gd name="T6" fmla="*/ 0 w 1159484"/>
              <a:gd name="T7" fmla="*/ 1611015 h 1674380"/>
              <a:gd name="T8" fmla="*/ 3991 w 1159484"/>
              <a:gd name="T9" fmla="*/ 63005 h 1674380"/>
              <a:gd name="T10" fmla="*/ 272796 w 1159484"/>
              <a:gd name="T11" fmla="*/ 1430 h 1674380"/>
              <a:gd name="T12" fmla="*/ 0 60000 65536"/>
              <a:gd name="T13" fmla="*/ 0 60000 65536"/>
              <a:gd name="T14" fmla="*/ 0 60000 65536"/>
              <a:gd name="T15" fmla="*/ 0 60000 65536"/>
              <a:gd name="T16" fmla="*/ 0 60000 65536"/>
              <a:gd name="T17" fmla="*/ 0 60000 65536"/>
              <a:gd name="T18" fmla="*/ 0 w 1159484"/>
              <a:gd name="T19" fmla="*/ 0 h 1674380"/>
              <a:gd name="T20" fmla="*/ 1159484 w 1159484"/>
              <a:gd name="T21" fmla="*/ 1674380 h 1674380"/>
            </a:gdLst>
            <a:ahLst/>
            <a:cxnLst>
              <a:cxn ang="T12">
                <a:pos x="T0" y="T1"/>
              </a:cxn>
              <a:cxn ang="T13">
                <a:pos x="T2" y="T3"/>
              </a:cxn>
              <a:cxn ang="T14">
                <a:pos x="T4" y="T5"/>
              </a:cxn>
              <a:cxn ang="T15">
                <a:pos x="T6" y="T7"/>
              </a:cxn>
              <a:cxn ang="T16">
                <a:pos x="T8" y="T9"/>
              </a:cxn>
              <a:cxn ang="T17">
                <a:pos x="T10" y="T11"/>
              </a:cxn>
            </a:cxnLst>
            <a:rect l="T18" t="T19" r="T20" b="T21"/>
            <a:pathLst>
              <a:path w="1159484" h="1674380">
                <a:moveTo>
                  <a:pt x="273226" y="1430"/>
                </a:moveTo>
                <a:cubicBezTo>
                  <a:pt x="545324" y="-14516"/>
                  <a:pt x="815402" y="103404"/>
                  <a:pt x="987809" y="329296"/>
                </a:cubicBezTo>
                <a:cubicBezTo>
                  <a:pt x="1217686" y="630485"/>
                  <a:pt x="1216605" y="1048522"/>
                  <a:pt x="985175" y="1348519"/>
                </a:cubicBezTo>
                <a:cubicBezTo>
                  <a:pt x="753745" y="1648515"/>
                  <a:pt x="349672" y="1755668"/>
                  <a:pt x="0" y="1609769"/>
                </a:cubicBezTo>
                <a:lnTo>
                  <a:pt x="3997" y="62957"/>
                </a:lnTo>
                <a:cubicBezTo>
                  <a:pt x="91603" y="26935"/>
                  <a:pt x="182527" y="6745"/>
                  <a:pt x="273226" y="1430"/>
                </a:cubicBezTo>
                <a:close/>
              </a:path>
            </a:pathLst>
          </a:custGeom>
          <a:solidFill>
            <a:srgbClr val="70C4BC"/>
          </a:solidFill>
          <a:ln w="28575">
            <a:noFill/>
          </a:ln>
        </p:spPr>
        <p:txBody>
          <a:bodyPr lIns="0" tIns="0" rIns="107943" bIns="0" anchor="ctr"/>
          <a:lstStyle>
            <a:defPPr>
              <a:defRPr lang="zh-CN"/>
            </a:defPPr>
            <a:lvl1pPr algn="l" rtl="0" fontAlgn="base">
              <a:spcBef>
                <a:spcPct val="0"/>
              </a:spcBef>
              <a:spcAft>
                <a:spcPct val="0"/>
              </a:spcAft>
              <a:buFont typeface="Arial" pitchFamily="34" charset="0"/>
              <a:defRPr kern="1200">
                <a:solidFill>
                  <a:schemeClr val="tx1"/>
                </a:solidFill>
                <a:latin typeface="Calibri" pitchFamily="34" charset="0"/>
                <a:ea typeface="宋体" pitchFamily="2" charset="-122"/>
                <a:cs typeface="+mn-cs"/>
              </a:defRPr>
            </a:lvl1pPr>
            <a:lvl2pPr marL="457200" algn="l" rtl="0" fontAlgn="base">
              <a:spcBef>
                <a:spcPct val="0"/>
              </a:spcBef>
              <a:spcAft>
                <a:spcPct val="0"/>
              </a:spcAft>
              <a:buFont typeface="Arial" pitchFamily="34" charset="0"/>
              <a:defRPr kern="1200">
                <a:solidFill>
                  <a:schemeClr val="tx1"/>
                </a:solidFill>
                <a:latin typeface="Calibri" pitchFamily="34" charset="0"/>
                <a:ea typeface="宋体" pitchFamily="2" charset="-122"/>
                <a:cs typeface="+mn-cs"/>
              </a:defRPr>
            </a:lvl2pPr>
            <a:lvl3pPr marL="914400" algn="l" rtl="0" fontAlgn="base">
              <a:spcBef>
                <a:spcPct val="0"/>
              </a:spcBef>
              <a:spcAft>
                <a:spcPct val="0"/>
              </a:spcAft>
              <a:buFont typeface="Arial" pitchFamily="34" charset="0"/>
              <a:defRPr kern="1200">
                <a:solidFill>
                  <a:schemeClr val="tx1"/>
                </a:solidFill>
                <a:latin typeface="Calibri" pitchFamily="34" charset="0"/>
                <a:ea typeface="宋体" pitchFamily="2" charset="-122"/>
                <a:cs typeface="+mn-cs"/>
              </a:defRPr>
            </a:lvl3pPr>
            <a:lvl4pPr marL="1371600" algn="l" rtl="0" fontAlgn="base">
              <a:spcBef>
                <a:spcPct val="0"/>
              </a:spcBef>
              <a:spcAft>
                <a:spcPct val="0"/>
              </a:spcAft>
              <a:buFont typeface="Arial" pitchFamily="34" charset="0"/>
              <a:defRPr kern="1200">
                <a:solidFill>
                  <a:schemeClr val="tx1"/>
                </a:solidFill>
                <a:latin typeface="Calibri" pitchFamily="34" charset="0"/>
                <a:ea typeface="宋体" pitchFamily="2" charset="-122"/>
                <a:cs typeface="+mn-cs"/>
              </a:defRPr>
            </a:lvl4pPr>
            <a:lvl5pPr marL="1828800" algn="l" rtl="0" fontAlgn="base">
              <a:spcBef>
                <a:spcPct val="0"/>
              </a:spcBef>
              <a:spcAft>
                <a:spcPct val="0"/>
              </a:spcAft>
              <a:buFont typeface="Arial" pitchFamily="34" charset="0"/>
              <a:defRPr kern="1200">
                <a:solidFill>
                  <a:schemeClr val="tx1"/>
                </a:solidFill>
                <a:latin typeface="Calibri" pitchFamily="34" charset="0"/>
                <a:ea typeface="宋体" pitchFamily="2" charset="-122"/>
                <a:cs typeface="+mn-cs"/>
              </a:defRPr>
            </a:lvl5pPr>
            <a:lvl6pPr marL="2286000" algn="l" defTabSz="914400" rtl="0" eaLnBrk="1" latinLnBrk="0" hangingPunct="1">
              <a:defRPr kern="1200">
                <a:solidFill>
                  <a:schemeClr val="tx1"/>
                </a:solidFill>
                <a:latin typeface="Calibri" pitchFamily="34" charset="0"/>
                <a:ea typeface="宋体" pitchFamily="2" charset="-122"/>
                <a:cs typeface="+mn-cs"/>
              </a:defRPr>
            </a:lvl6pPr>
            <a:lvl7pPr marL="2743200" algn="l" defTabSz="914400" rtl="0" eaLnBrk="1" latinLnBrk="0" hangingPunct="1">
              <a:defRPr kern="1200">
                <a:solidFill>
                  <a:schemeClr val="tx1"/>
                </a:solidFill>
                <a:latin typeface="Calibri" pitchFamily="34" charset="0"/>
                <a:ea typeface="宋体" pitchFamily="2" charset="-122"/>
                <a:cs typeface="+mn-cs"/>
              </a:defRPr>
            </a:lvl7pPr>
            <a:lvl8pPr marL="3200400" algn="l" defTabSz="914400" rtl="0" eaLnBrk="1" latinLnBrk="0" hangingPunct="1">
              <a:defRPr kern="1200">
                <a:solidFill>
                  <a:schemeClr val="tx1"/>
                </a:solidFill>
                <a:latin typeface="Calibri" pitchFamily="34" charset="0"/>
                <a:ea typeface="宋体" pitchFamily="2" charset="-122"/>
                <a:cs typeface="+mn-cs"/>
              </a:defRPr>
            </a:lvl8pPr>
            <a:lvl9pPr marL="3657600" algn="l" defTabSz="914400" rtl="0" eaLnBrk="1" latinLnBrk="0" hangingPunct="1">
              <a:defRPr kern="1200">
                <a:solidFill>
                  <a:schemeClr val="tx1"/>
                </a:solidFill>
                <a:latin typeface="Calibri" pitchFamily="34" charset="0"/>
                <a:ea typeface="宋体" pitchFamily="2" charset="-122"/>
                <a:cs typeface="+mn-cs"/>
              </a:defRPr>
            </a:lvl9pPr>
          </a:lstStyle>
          <a:p>
            <a:pPr algn="ctr" fontAlgn="auto" latinLnBrk="1">
              <a:defRPr/>
            </a:pPr>
            <a:endParaRPr lang="zh-CN" altLang="en-US" sz="4400" noProof="1">
              <a:solidFill>
                <a:srgbClr val="FFFFFF"/>
              </a:solidFill>
              <a:latin typeface="#9Slide03 Arima Madurai Black" panose="00000A00000000000000" pitchFamily="2" charset="0"/>
              <a:ea typeface="微软雅黑" panose="020B0503020204020204" charset="-122"/>
              <a:cs typeface="#9Slide03 Arima Madurai Black" panose="00000A00000000000000" pitchFamily="2" charset="0"/>
            </a:endParaRPr>
          </a:p>
        </p:txBody>
      </p:sp>
      <p:sp>
        <p:nvSpPr>
          <p:cNvPr id="6" name="Rectangle 5">
            <a:extLst>
              <a:ext uri="{FF2B5EF4-FFF2-40B4-BE49-F238E27FC236}">
                <a16:creationId xmlns="" xmlns:a16="http://schemas.microsoft.com/office/drawing/2014/main" id="{FE90620E-91B3-4A5A-9AF5-EC97BE41FABE}"/>
              </a:ext>
            </a:extLst>
          </p:cNvPr>
          <p:cNvSpPr/>
          <p:nvPr/>
        </p:nvSpPr>
        <p:spPr>
          <a:xfrm>
            <a:off x="228600" y="2678579"/>
            <a:ext cx="1781175" cy="1938992"/>
          </a:xfrm>
          <a:prstGeom prst="rect">
            <a:avLst/>
          </a:prstGeom>
        </p:spPr>
        <p:txBody>
          <a:bodyPr wrap="square">
            <a:spAutoFit/>
          </a:bodyPr>
          <a:lstStyle/>
          <a:p>
            <a:pPr algn="ctr" fontAlgn="auto" latinLnBrk="1">
              <a:defRPr/>
            </a:pPr>
            <a:r>
              <a:rPr lang="en-US" altLang="zh-CN" sz="4000" noProof="1">
                <a:solidFill>
                  <a:srgbClr val="FFFFFF"/>
                </a:solidFill>
                <a:latin typeface="#9Slide03 Arima Madurai Black" panose="00000A00000000000000" pitchFamily="2" charset="0"/>
                <a:ea typeface="微软雅黑" panose="020B0503020204020204" charset="-122"/>
                <a:cs typeface="#9Slide03 Arima Madurai Black" panose="00000A00000000000000" pitchFamily="2" charset="0"/>
              </a:rPr>
              <a:t>H</a:t>
            </a:r>
            <a:r>
              <a:rPr lang="vi-VN" altLang="zh-CN" sz="4000" noProof="1">
                <a:solidFill>
                  <a:srgbClr val="FFFFFF"/>
                </a:solidFill>
                <a:latin typeface="#9Slide03 Arima Madurai Black" panose="00000A00000000000000" pitchFamily="2" charset="0"/>
                <a:ea typeface="微软雅黑" panose="020B0503020204020204" charset="-122"/>
                <a:cs typeface="#9Slide03 Arima Madurai Black" panose="00000A00000000000000" pitchFamily="2" charset="0"/>
              </a:rPr>
              <a:t>ư</a:t>
            </a:r>
            <a:r>
              <a:rPr lang="en-US" altLang="zh-CN" sz="4000" noProof="1">
                <a:solidFill>
                  <a:srgbClr val="FFFFFF"/>
                </a:solidFill>
                <a:latin typeface="#9Slide03 Arima Madurai Black" panose="00000A00000000000000" pitchFamily="2" charset="0"/>
                <a:ea typeface="微软雅黑" panose="020B0503020204020204" charset="-122"/>
                <a:cs typeface="#9Slide03 Arima Madurai Black" panose="00000A00000000000000" pitchFamily="2" charset="0"/>
              </a:rPr>
              <a:t>ớng </a:t>
            </a:r>
          </a:p>
          <a:p>
            <a:pPr algn="ctr" fontAlgn="auto" latinLnBrk="1">
              <a:defRPr/>
            </a:pPr>
            <a:r>
              <a:rPr lang="en-US" altLang="zh-CN" sz="4000" noProof="1">
                <a:solidFill>
                  <a:srgbClr val="FFFFFF"/>
                </a:solidFill>
                <a:latin typeface="#9Slide03 Arima Madurai Black" panose="00000A00000000000000" pitchFamily="2" charset="0"/>
                <a:ea typeface="微软雅黑" panose="020B0503020204020204" charset="-122"/>
                <a:cs typeface="#9Slide03 Arima Madurai Black" panose="00000A00000000000000" pitchFamily="2" charset="0"/>
              </a:rPr>
              <a:t>dẫn tự</a:t>
            </a:r>
          </a:p>
          <a:p>
            <a:pPr algn="ctr" fontAlgn="auto" latinLnBrk="1">
              <a:defRPr/>
            </a:pPr>
            <a:r>
              <a:rPr lang="en-US" altLang="zh-CN" sz="4000" noProof="1">
                <a:solidFill>
                  <a:srgbClr val="FFFFFF"/>
                </a:solidFill>
                <a:latin typeface="#9Slide03 Arima Madurai Black" panose="00000A00000000000000" pitchFamily="2" charset="0"/>
                <a:ea typeface="微软雅黑" panose="020B0503020204020204" charset="-122"/>
                <a:cs typeface="#9Slide03 Arima Madurai Black" panose="00000A00000000000000" pitchFamily="2" charset="0"/>
              </a:rPr>
              <a:t>học</a:t>
            </a:r>
            <a:endParaRPr lang="zh-CN" altLang="en-US" sz="4000" noProof="1">
              <a:solidFill>
                <a:srgbClr val="FFFFFF"/>
              </a:solidFill>
              <a:latin typeface="#9Slide03 Arima Madurai Black" panose="00000A00000000000000" pitchFamily="2" charset="0"/>
              <a:ea typeface="微软雅黑" panose="020B0503020204020204" charset="-122"/>
              <a:cs typeface="#9Slide03 Arima Madurai Black" panose="00000A00000000000000" pitchFamily="2" charset="0"/>
            </a:endParaRPr>
          </a:p>
        </p:txBody>
      </p:sp>
      <p:grpSp>
        <p:nvGrpSpPr>
          <p:cNvPr id="7" name="组合 4">
            <a:extLst>
              <a:ext uri="{FF2B5EF4-FFF2-40B4-BE49-F238E27FC236}">
                <a16:creationId xmlns="" xmlns:a16="http://schemas.microsoft.com/office/drawing/2014/main" id="{7A16C635-BFD0-482B-B482-42CD1C0EB68F}"/>
              </a:ext>
            </a:extLst>
          </p:cNvPr>
          <p:cNvGrpSpPr>
            <a:grpSpLocks/>
          </p:cNvGrpSpPr>
          <p:nvPr/>
        </p:nvGrpSpPr>
        <p:grpSpPr bwMode="auto">
          <a:xfrm>
            <a:off x="3409155" y="2840037"/>
            <a:ext cx="1296988" cy="1298575"/>
            <a:chOff x="5348241" y="2395536"/>
            <a:chExt cx="1855411" cy="1855411"/>
          </a:xfrm>
        </p:grpSpPr>
        <p:sp>
          <p:nvSpPr>
            <p:cNvPr id="8" name="椭圆 18">
              <a:extLst>
                <a:ext uri="{FF2B5EF4-FFF2-40B4-BE49-F238E27FC236}">
                  <a16:creationId xmlns="" xmlns:a16="http://schemas.microsoft.com/office/drawing/2014/main" id="{B5B678DB-098F-43F7-8405-67A6AC16AB1F}"/>
                </a:ext>
              </a:extLst>
            </p:cNvPr>
            <p:cNvSpPr/>
            <p:nvPr/>
          </p:nvSpPr>
          <p:spPr>
            <a:xfrm>
              <a:off x="5434539" y="2481729"/>
              <a:ext cx="1682815" cy="1683026"/>
            </a:xfrm>
            <a:prstGeom prst="ellipse">
              <a:avLst/>
            </a:prstGeom>
            <a:blipFill dpi="0" rotWithShape="1">
              <a:blip r:embed="rId3" cstate="print"/>
              <a:srcRect/>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fontAlgn="auto">
                <a:defRPr/>
              </a:pPr>
              <a:endParaRPr lang="zh-CN" altLang="en-US" sz="1705" noProof="1"/>
            </a:p>
          </p:txBody>
        </p:sp>
        <p:sp>
          <p:nvSpPr>
            <p:cNvPr id="9" name="椭圆 21">
              <a:extLst>
                <a:ext uri="{FF2B5EF4-FFF2-40B4-BE49-F238E27FC236}">
                  <a16:creationId xmlns="" xmlns:a16="http://schemas.microsoft.com/office/drawing/2014/main" id="{87042C3D-84FB-4514-8E76-0DAE4DF8FA1B}"/>
                </a:ext>
              </a:extLst>
            </p:cNvPr>
            <p:cNvSpPr/>
            <p:nvPr/>
          </p:nvSpPr>
          <p:spPr>
            <a:xfrm>
              <a:off x="5348241" y="2395536"/>
              <a:ext cx="1855411" cy="1855411"/>
            </a:xfrm>
            <a:prstGeom prst="ellipse">
              <a:avLst/>
            </a:prstGeom>
            <a:noFill/>
            <a:ln w="38100">
              <a:solidFill>
                <a:srgbClr val="9CE5D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fontAlgn="auto">
                <a:defRPr/>
              </a:pPr>
              <a:endParaRPr lang="zh-CN" altLang="en-US" sz="1705" noProof="1"/>
            </a:p>
          </p:txBody>
        </p:sp>
      </p:grpSp>
      <p:grpSp>
        <p:nvGrpSpPr>
          <p:cNvPr id="10" name="组合 4">
            <a:extLst>
              <a:ext uri="{FF2B5EF4-FFF2-40B4-BE49-F238E27FC236}">
                <a16:creationId xmlns="" xmlns:a16="http://schemas.microsoft.com/office/drawing/2014/main" id="{6FBC9390-3271-4256-B1FF-972F40436C24}"/>
              </a:ext>
            </a:extLst>
          </p:cNvPr>
          <p:cNvGrpSpPr>
            <a:grpSpLocks/>
          </p:cNvGrpSpPr>
          <p:nvPr/>
        </p:nvGrpSpPr>
        <p:grpSpPr bwMode="auto">
          <a:xfrm>
            <a:off x="2631281" y="4909810"/>
            <a:ext cx="1296988" cy="1298575"/>
            <a:chOff x="5348241" y="2395536"/>
            <a:chExt cx="1855411" cy="1855411"/>
          </a:xfrm>
        </p:grpSpPr>
        <p:sp>
          <p:nvSpPr>
            <p:cNvPr id="11" name="椭圆 18">
              <a:extLst>
                <a:ext uri="{FF2B5EF4-FFF2-40B4-BE49-F238E27FC236}">
                  <a16:creationId xmlns="" xmlns:a16="http://schemas.microsoft.com/office/drawing/2014/main" id="{F8F279BE-648C-47CB-AE4C-571B8815886D}"/>
                </a:ext>
              </a:extLst>
            </p:cNvPr>
            <p:cNvSpPr/>
            <p:nvPr/>
          </p:nvSpPr>
          <p:spPr>
            <a:xfrm>
              <a:off x="5434539" y="2481729"/>
              <a:ext cx="1682815" cy="1683026"/>
            </a:xfrm>
            <a:prstGeom prst="ellipse">
              <a:avLst/>
            </a:prstGeom>
            <a:blipFill dpi="0" rotWithShape="1">
              <a:blip r:embed="rId3" cstate="print"/>
              <a:srcRect/>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fontAlgn="auto">
                <a:defRPr/>
              </a:pPr>
              <a:endParaRPr lang="zh-CN" altLang="en-US" sz="1705" noProof="1"/>
            </a:p>
          </p:txBody>
        </p:sp>
        <p:sp>
          <p:nvSpPr>
            <p:cNvPr id="12" name="椭圆 21">
              <a:extLst>
                <a:ext uri="{FF2B5EF4-FFF2-40B4-BE49-F238E27FC236}">
                  <a16:creationId xmlns="" xmlns:a16="http://schemas.microsoft.com/office/drawing/2014/main" id="{B4BDC58F-C108-4765-8ACB-03E7F4ECB1D1}"/>
                </a:ext>
              </a:extLst>
            </p:cNvPr>
            <p:cNvSpPr/>
            <p:nvPr/>
          </p:nvSpPr>
          <p:spPr>
            <a:xfrm>
              <a:off x="5348241" y="2395536"/>
              <a:ext cx="1855411" cy="1855411"/>
            </a:xfrm>
            <a:prstGeom prst="ellipse">
              <a:avLst/>
            </a:prstGeom>
            <a:noFill/>
            <a:ln w="38100">
              <a:solidFill>
                <a:srgbClr val="9CE5D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fontAlgn="base">
                <a:spcBef>
                  <a:spcPct val="0"/>
                </a:spcBef>
                <a:spcAft>
                  <a:spcPct val="0"/>
                </a:spcAft>
                <a:buFont typeface="Arial" pitchFamily="34" charset="0"/>
                <a:defRPr kern="1200">
                  <a:solidFill>
                    <a:schemeClr val="lt1"/>
                  </a:solidFill>
                  <a:latin typeface="+mn-lt"/>
                  <a:ea typeface="+mn-ea"/>
                  <a:cs typeface="+mn-cs"/>
                </a:defRPr>
              </a:lvl1pPr>
              <a:lvl2pPr marL="457200" algn="l" rtl="0" fontAlgn="base">
                <a:spcBef>
                  <a:spcPct val="0"/>
                </a:spcBef>
                <a:spcAft>
                  <a:spcPct val="0"/>
                </a:spcAft>
                <a:buFont typeface="Arial" pitchFamily="34" charset="0"/>
                <a:defRPr kern="1200">
                  <a:solidFill>
                    <a:schemeClr val="lt1"/>
                  </a:solidFill>
                  <a:latin typeface="+mn-lt"/>
                  <a:ea typeface="+mn-ea"/>
                  <a:cs typeface="+mn-cs"/>
                </a:defRPr>
              </a:lvl2pPr>
              <a:lvl3pPr marL="914400" algn="l" rtl="0" fontAlgn="base">
                <a:spcBef>
                  <a:spcPct val="0"/>
                </a:spcBef>
                <a:spcAft>
                  <a:spcPct val="0"/>
                </a:spcAft>
                <a:buFont typeface="Arial" pitchFamily="34" charset="0"/>
                <a:defRPr kern="1200">
                  <a:solidFill>
                    <a:schemeClr val="lt1"/>
                  </a:solidFill>
                  <a:latin typeface="+mn-lt"/>
                  <a:ea typeface="+mn-ea"/>
                  <a:cs typeface="+mn-cs"/>
                </a:defRPr>
              </a:lvl3pPr>
              <a:lvl4pPr marL="1371600" algn="l" rtl="0" fontAlgn="base">
                <a:spcBef>
                  <a:spcPct val="0"/>
                </a:spcBef>
                <a:spcAft>
                  <a:spcPct val="0"/>
                </a:spcAft>
                <a:buFont typeface="Arial" pitchFamily="34" charset="0"/>
                <a:defRPr kern="1200">
                  <a:solidFill>
                    <a:schemeClr val="lt1"/>
                  </a:solidFill>
                  <a:latin typeface="+mn-lt"/>
                  <a:ea typeface="+mn-ea"/>
                  <a:cs typeface="+mn-cs"/>
                </a:defRPr>
              </a:lvl4pPr>
              <a:lvl5pPr marL="1828800" algn="l" rtl="0" fontAlgn="base">
                <a:spcBef>
                  <a:spcPct val="0"/>
                </a:spcBef>
                <a:spcAft>
                  <a:spcPct val="0"/>
                </a:spcAft>
                <a:buFont typeface="Arial" pitchFamily="34" charset="0"/>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fontAlgn="auto">
                <a:defRPr/>
              </a:pPr>
              <a:endParaRPr lang="zh-CN" altLang="en-US" sz="1705" noProof="1"/>
            </a:p>
          </p:txBody>
        </p:sp>
      </p:grpSp>
      <p:sp>
        <p:nvSpPr>
          <p:cNvPr id="13" name="Rectangle 12">
            <a:extLst>
              <a:ext uri="{FF2B5EF4-FFF2-40B4-BE49-F238E27FC236}">
                <a16:creationId xmlns="" xmlns:a16="http://schemas.microsoft.com/office/drawing/2014/main" id="{C640CA37-9C2C-41D5-AAF7-7F05AA35234D}"/>
              </a:ext>
            </a:extLst>
          </p:cNvPr>
          <p:cNvSpPr/>
          <p:nvPr/>
        </p:nvSpPr>
        <p:spPr>
          <a:xfrm>
            <a:off x="5019674" y="2840037"/>
            <a:ext cx="6496050" cy="1384995"/>
          </a:xfrm>
          <a:prstGeom prst="rect">
            <a:avLst/>
          </a:prstGeom>
        </p:spPr>
        <p:txBody>
          <a:bodyPr wrap="square">
            <a:spAutoFit/>
          </a:bodyPr>
          <a:lstStyle/>
          <a:p>
            <a:pPr algn="just">
              <a:lnSpc>
                <a:spcPct val="100000"/>
              </a:lnSpc>
              <a:spcBef>
                <a:spcPct val="0"/>
              </a:spcBef>
              <a:buFontTx/>
              <a:buNone/>
            </a:pPr>
            <a:r>
              <a:rPr lang="vi-VN" altLang="en-US" sz="2800" b="1" dirty="0">
                <a:solidFill>
                  <a:srgbClr val="000000"/>
                </a:solidFill>
                <a:latin typeface="#9Slide03 Arima Madurai Black" panose="00000A00000000000000" pitchFamily="2" charset="0"/>
                <a:cs typeface="#9Slide03 Arima Madurai Black" panose="00000A00000000000000" pitchFamily="2" charset="0"/>
              </a:rPr>
              <a:t>Tìm đọc toàn bộ tác phẩm Truyện Kiều của Nguyễn Du, ghi lại một số câu thơ hay có yếu tố miêu tả.</a:t>
            </a:r>
            <a:endParaRPr lang="en-SG" altLang="en-US" sz="2800" b="1" dirty="0">
              <a:latin typeface="#9Slide03 Arima Madurai Black" panose="00000A00000000000000" pitchFamily="2" charset="0"/>
              <a:cs typeface="#9Slide03 Arima Madurai Black" panose="00000A00000000000000" pitchFamily="2" charset="0"/>
            </a:endParaRPr>
          </a:p>
        </p:txBody>
      </p:sp>
      <p:sp>
        <p:nvSpPr>
          <p:cNvPr id="14" name="Rectangle 13">
            <a:extLst>
              <a:ext uri="{FF2B5EF4-FFF2-40B4-BE49-F238E27FC236}">
                <a16:creationId xmlns="" xmlns:a16="http://schemas.microsoft.com/office/drawing/2014/main" id="{E6A1C78C-8179-4FC0-A3EF-CA022E9894F2}"/>
              </a:ext>
            </a:extLst>
          </p:cNvPr>
          <p:cNvSpPr/>
          <p:nvPr/>
        </p:nvSpPr>
        <p:spPr>
          <a:xfrm>
            <a:off x="4267200" y="405110"/>
            <a:ext cx="7248524" cy="1815882"/>
          </a:xfrm>
          <a:prstGeom prst="rect">
            <a:avLst/>
          </a:prstGeom>
        </p:spPr>
        <p:txBody>
          <a:bodyPr wrap="square">
            <a:spAutoFit/>
          </a:bodyPr>
          <a:lstStyle/>
          <a:p>
            <a:pPr algn="just"/>
            <a:r>
              <a:rPr lang="en-US" sz="2800" dirty="0" err="1">
                <a:latin typeface="#9Slide03 Arima Madurai Black" panose="00000A00000000000000" pitchFamily="2" charset="0"/>
                <a:cs typeface="#9Slide03 Arima Madurai Black" panose="00000A00000000000000" pitchFamily="2" charset="0"/>
              </a:rPr>
              <a:t>Dùng</a:t>
            </a:r>
            <a:r>
              <a:rPr lang="en-US" sz="2800" dirty="0">
                <a:latin typeface="#9Slide03 Arima Madurai Black" panose="00000A00000000000000" pitchFamily="2" charset="0"/>
                <a:cs typeface="#9Slide03 Arima Madurai Black" panose="00000A00000000000000" pitchFamily="2" charset="0"/>
              </a:rPr>
              <a:t> s</a:t>
            </a:r>
            <a:r>
              <a:rPr lang="vi-VN" sz="2800" dirty="0">
                <a:latin typeface="#9Slide03 Arima Madurai Black" panose="00000A00000000000000" pitchFamily="2" charset="0"/>
                <a:cs typeface="#9Slide03 Arima Madurai Black" panose="00000A00000000000000" pitchFamily="2" charset="0"/>
              </a:rPr>
              <a:t>ơ</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đồ</a:t>
            </a:r>
            <a:r>
              <a:rPr lang="en-US" sz="2800" dirty="0">
                <a:latin typeface="#9Slide03 Arima Madurai Black" panose="00000A00000000000000" pitchFamily="2" charset="0"/>
                <a:cs typeface="#9Slide03 Arima Madurai Black" panose="00000A00000000000000" pitchFamily="2" charset="0"/>
              </a:rPr>
              <a:t> Veen </a:t>
            </a:r>
            <a:r>
              <a:rPr lang="en-US" sz="2800" dirty="0" err="1">
                <a:latin typeface="#9Slide03 Arima Madurai Black" panose="00000A00000000000000" pitchFamily="2" charset="0"/>
                <a:cs typeface="#9Slide03 Arima Madurai Black" panose="00000A00000000000000" pitchFamily="2" charset="0"/>
              </a:rPr>
              <a:t>để</a:t>
            </a:r>
            <a:r>
              <a:rPr lang="en-US" sz="2800" dirty="0">
                <a:latin typeface="#9Slide03 Arima Madurai Black" panose="00000A00000000000000" pitchFamily="2" charset="0"/>
                <a:cs typeface="#9Slide03 Arima Madurai Black" panose="00000A00000000000000" pitchFamily="2" charset="0"/>
              </a:rPr>
              <a:t> so </a:t>
            </a:r>
            <a:r>
              <a:rPr lang="en-US" sz="2800" dirty="0" err="1">
                <a:latin typeface="#9Slide03 Arima Madurai Black" panose="00000A00000000000000" pitchFamily="2" charset="0"/>
                <a:cs typeface="#9Slide03 Arima Madurai Black" panose="00000A00000000000000" pitchFamily="2" charset="0"/>
              </a:rPr>
              <a:t>sánh</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cách</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miêu</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tả</a:t>
            </a:r>
            <a:r>
              <a:rPr lang="en-US" sz="2800" dirty="0">
                <a:latin typeface="#9Slide03 Arima Madurai Black" panose="00000A00000000000000" pitchFamily="2" charset="0"/>
                <a:cs typeface="#9Slide03 Arima Madurai Black" panose="00000A00000000000000" pitchFamily="2" charset="0"/>
              </a:rPr>
              <a:t> 2 </a:t>
            </a:r>
            <a:r>
              <a:rPr lang="en-US" sz="2800" dirty="0" err="1">
                <a:latin typeface="#9Slide03 Arima Madurai Black" panose="00000A00000000000000" pitchFamily="2" charset="0"/>
                <a:cs typeface="#9Slide03 Arima Madurai Black" panose="00000A00000000000000" pitchFamily="2" charset="0"/>
              </a:rPr>
              <a:t>nhân</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vật</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Thúy</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Vân</a:t>
            </a:r>
            <a:r>
              <a:rPr lang="en-US" sz="2800" dirty="0">
                <a:latin typeface="#9Slide03 Arima Madurai Black" panose="00000A00000000000000" pitchFamily="2" charset="0"/>
                <a:cs typeface="#9Slide03 Arima Madurai Black" panose="00000A00000000000000" pitchFamily="2" charset="0"/>
              </a:rPr>
              <a:t> – </a:t>
            </a:r>
            <a:r>
              <a:rPr lang="en-US" sz="2800" dirty="0" err="1">
                <a:latin typeface="#9Slide03 Arima Madurai Black" panose="00000A00000000000000" pitchFamily="2" charset="0"/>
                <a:cs typeface="#9Slide03 Arima Madurai Black" panose="00000A00000000000000" pitchFamily="2" charset="0"/>
              </a:rPr>
              <a:t>Thúy</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Kiều</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của</a:t>
            </a:r>
            <a:r>
              <a:rPr lang="en-US" sz="2800" dirty="0">
                <a:latin typeface="#9Slide03 Arima Madurai Black" panose="00000A00000000000000" pitchFamily="2" charset="0"/>
                <a:cs typeface="#9Slide03 Arima Madurai Black" panose="00000A00000000000000" pitchFamily="2" charset="0"/>
              </a:rPr>
              <a:t> Thanh </a:t>
            </a:r>
            <a:r>
              <a:rPr lang="en-US" sz="2800" dirty="0" err="1">
                <a:latin typeface="#9Slide03 Arima Madurai Black" panose="00000A00000000000000" pitchFamily="2" charset="0"/>
                <a:cs typeface="#9Slide03 Arima Madurai Black" panose="00000A00000000000000" pitchFamily="2" charset="0"/>
              </a:rPr>
              <a:t>Tâm</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Tài</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Nhân</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sgk</a:t>
            </a:r>
            <a:r>
              <a:rPr lang="en-US" sz="2800" dirty="0">
                <a:latin typeface="#9Slide03 Arima Madurai Black" panose="00000A00000000000000" pitchFamily="2" charset="0"/>
                <a:cs typeface="#9Slide03 Arima Madurai Black" panose="00000A00000000000000" pitchFamily="2" charset="0"/>
              </a:rPr>
              <a:t> –tr84)  </a:t>
            </a:r>
            <a:r>
              <a:rPr lang="en-US" sz="2800" dirty="0" err="1">
                <a:latin typeface="#9Slide03 Arima Madurai Black" panose="00000A00000000000000" pitchFamily="2" charset="0"/>
                <a:cs typeface="#9Slide03 Arima Madurai Black" panose="00000A00000000000000" pitchFamily="2" charset="0"/>
              </a:rPr>
              <a:t>và</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của</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Nguyễn</a:t>
            </a:r>
            <a:r>
              <a:rPr lang="en-US" sz="2800" dirty="0">
                <a:latin typeface="#9Slide03 Arima Madurai Black" panose="00000A00000000000000" pitchFamily="2" charset="0"/>
                <a:cs typeface="#9Slide03 Arima Madurai Black" panose="00000A00000000000000" pitchFamily="2" charset="0"/>
              </a:rPr>
              <a:t> Du </a:t>
            </a:r>
            <a:r>
              <a:rPr lang="en-US" sz="2800" dirty="0" err="1">
                <a:latin typeface="#9Slide03 Arima Madurai Black" panose="00000A00000000000000" pitchFamily="2" charset="0"/>
                <a:cs typeface="#9Slide03 Arima Madurai Black" panose="00000A00000000000000" pitchFamily="2" charset="0"/>
              </a:rPr>
              <a:t>trong</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trích</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đoạn</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Chị</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em</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Thúy</a:t>
            </a:r>
            <a:r>
              <a:rPr lang="en-US" sz="2800" dirty="0">
                <a:latin typeface="#9Slide03 Arima Madurai Black" panose="00000A00000000000000" pitchFamily="2" charset="0"/>
                <a:cs typeface="#9Slide03 Arima Madurai Black" panose="00000A00000000000000" pitchFamily="2" charset="0"/>
              </a:rPr>
              <a:t> </a:t>
            </a:r>
            <a:r>
              <a:rPr lang="en-US" sz="2800" dirty="0" err="1">
                <a:latin typeface="#9Slide03 Arima Madurai Black" panose="00000A00000000000000" pitchFamily="2" charset="0"/>
                <a:cs typeface="#9Slide03 Arima Madurai Black" panose="00000A00000000000000" pitchFamily="2" charset="0"/>
              </a:rPr>
              <a:t>Kiều</a:t>
            </a:r>
            <a:r>
              <a:rPr lang="en-US" sz="2800" dirty="0">
                <a:latin typeface="#9Slide03 Arima Madurai Black" panose="00000A00000000000000" pitchFamily="2" charset="0"/>
                <a:cs typeface="#9Slide03 Arima Madurai Black" panose="00000A00000000000000" pitchFamily="2" charset="0"/>
              </a:rPr>
              <a:t>”</a:t>
            </a:r>
          </a:p>
        </p:txBody>
      </p:sp>
      <p:sp>
        <p:nvSpPr>
          <p:cNvPr id="15" name="Rectangle 14">
            <a:extLst>
              <a:ext uri="{FF2B5EF4-FFF2-40B4-BE49-F238E27FC236}">
                <a16:creationId xmlns="" xmlns:a16="http://schemas.microsoft.com/office/drawing/2014/main" id="{B0C936AB-8F03-4ABE-892B-5FB01AF81A0B}"/>
              </a:ext>
            </a:extLst>
          </p:cNvPr>
          <p:cNvSpPr/>
          <p:nvPr/>
        </p:nvSpPr>
        <p:spPr>
          <a:xfrm>
            <a:off x="4267200" y="5297487"/>
            <a:ext cx="7248524" cy="523220"/>
          </a:xfrm>
          <a:prstGeom prst="rect">
            <a:avLst/>
          </a:prstGeom>
        </p:spPr>
        <p:txBody>
          <a:bodyPr wrap="square">
            <a:spAutoFit/>
          </a:bodyPr>
          <a:lstStyle/>
          <a:p>
            <a:pPr algn="just">
              <a:lnSpc>
                <a:spcPct val="100000"/>
              </a:lnSpc>
              <a:spcBef>
                <a:spcPct val="0"/>
              </a:spcBef>
              <a:buFontTx/>
              <a:buNone/>
            </a:pPr>
            <a:r>
              <a:rPr lang="en-US" altLang="en-US" sz="2800" b="1" dirty="0" err="1">
                <a:solidFill>
                  <a:srgbClr val="000000"/>
                </a:solidFill>
                <a:latin typeface="#9Slide03 Arima Madurai Black" panose="00000A00000000000000" pitchFamily="2" charset="0"/>
                <a:cs typeface="#9Slide03 Arima Madurai Black" panose="00000A00000000000000" pitchFamily="2" charset="0"/>
              </a:rPr>
              <a:t>Chuẩn</a:t>
            </a:r>
            <a:r>
              <a:rPr lang="en-US" altLang="en-US" sz="2800" b="1" dirty="0">
                <a:solidFill>
                  <a:srgbClr val="000000"/>
                </a:solidFill>
                <a:latin typeface="#9Slide03 Arima Madurai Black" panose="00000A00000000000000" pitchFamily="2" charset="0"/>
                <a:cs typeface="#9Slide03 Arima Madurai Black" panose="00000A00000000000000" pitchFamily="2" charset="0"/>
              </a:rPr>
              <a:t> </a:t>
            </a:r>
            <a:r>
              <a:rPr lang="en-US" altLang="en-US" sz="2800" b="1" dirty="0" err="1">
                <a:solidFill>
                  <a:srgbClr val="000000"/>
                </a:solidFill>
                <a:latin typeface="#9Slide03 Arima Madurai Black" panose="00000A00000000000000" pitchFamily="2" charset="0"/>
                <a:cs typeface="#9Slide03 Arima Madurai Black" panose="00000A00000000000000" pitchFamily="2" charset="0"/>
              </a:rPr>
              <a:t>bị</a:t>
            </a:r>
            <a:r>
              <a:rPr lang="en-US" altLang="en-US" sz="2800" b="1" dirty="0">
                <a:solidFill>
                  <a:srgbClr val="000000"/>
                </a:solidFill>
                <a:latin typeface="#9Slide03 Arima Madurai Black" panose="00000A00000000000000" pitchFamily="2" charset="0"/>
                <a:cs typeface="#9Slide03 Arima Madurai Black" panose="00000A00000000000000" pitchFamily="2" charset="0"/>
              </a:rPr>
              <a:t> </a:t>
            </a:r>
            <a:r>
              <a:rPr lang="en-US" altLang="en-US" sz="2800" b="1" dirty="0" err="1">
                <a:solidFill>
                  <a:srgbClr val="000000"/>
                </a:solidFill>
                <a:latin typeface="#9Slide03 Arima Madurai Black" panose="00000A00000000000000" pitchFamily="2" charset="0"/>
                <a:cs typeface="#9Slide03 Arima Madurai Black" panose="00000A00000000000000" pitchFamily="2" charset="0"/>
              </a:rPr>
              <a:t>bài</a:t>
            </a:r>
            <a:r>
              <a:rPr lang="en-US" altLang="en-US" sz="2800" b="1" dirty="0">
                <a:solidFill>
                  <a:srgbClr val="000000"/>
                </a:solidFill>
                <a:latin typeface="#9Slide03 Arima Madurai Black" panose="00000A00000000000000" pitchFamily="2" charset="0"/>
                <a:cs typeface="#9Slide03 Arima Madurai Black" panose="00000A00000000000000" pitchFamily="2" charset="0"/>
              </a:rPr>
              <a:t> “</a:t>
            </a:r>
            <a:r>
              <a:rPr lang="en-US" altLang="en-US" sz="2800" b="1" dirty="0" err="1">
                <a:solidFill>
                  <a:srgbClr val="000000"/>
                </a:solidFill>
                <a:latin typeface="#9Slide03 Arima Madurai Black" panose="00000A00000000000000" pitchFamily="2" charset="0"/>
                <a:cs typeface="#9Slide03 Arima Madurai Black" panose="00000A00000000000000" pitchFamily="2" charset="0"/>
              </a:rPr>
              <a:t>Cảnh</a:t>
            </a:r>
            <a:r>
              <a:rPr lang="en-US" altLang="en-US" sz="2800" b="1" dirty="0">
                <a:solidFill>
                  <a:srgbClr val="000000"/>
                </a:solidFill>
                <a:latin typeface="#9Slide03 Arima Madurai Black" panose="00000A00000000000000" pitchFamily="2" charset="0"/>
                <a:cs typeface="#9Slide03 Arima Madurai Black" panose="00000A00000000000000" pitchFamily="2" charset="0"/>
              </a:rPr>
              <a:t> </a:t>
            </a:r>
            <a:r>
              <a:rPr lang="en-US" altLang="en-US" sz="2800" b="1" dirty="0" err="1">
                <a:solidFill>
                  <a:srgbClr val="000000"/>
                </a:solidFill>
                <a:latin typeface="#9Slide03 Arima Madurai Black" panose="00000A00000000000000" pitchFamily="2" charset="0"/>
                <a:cs typeface="#9Slide03 Arima Madurai Black" panose="00000A00000000000000" pitchFamily="2" charset="0"/>
              </a:rPr>
              <a:t>ngày</a:t>
            </a:r>
            <a:r>
              <a:rPr lang="en-US" altLang="en-US" sz="2800" b="1" dirty="0">
                <a:solidFill>
                  <a:srgbClr val="000000"/>
                </a:solidFill>
                <a:latin typeface="#9Slide03 Arima Madurai Black" panose="00000A00000000000000" pitchFamily="2" charset="0"/>
                <a:cs typeface="#9Slide03 Arima Madurai Black" panose="00000A00000000000000" pitchFamily="2" charset="0"/>
              </a:rPr>
              <a:t> </a:t>
            </a:r>
            <a:r>
              <a:rPr lang="en-US" altLang="en-US" sz="2800" b="1" dirty="0" err="1">
                <a:solidFill>
                  <a:srgbClr val="000000"/>
                </a:solidFill>
                <a:latin typeface="#9Slide03 Arima Madurai Black" panose="00000A00000000000000" pitchFamily="2" charset="0"/>
                <a:cs typeface="#9Slide03 Arima Madurai Black" panose="00000A00000000000000" pitchFamily="2" charset="0"/>
              </a:rPr>
              <a:t>xuân</a:t>
            </a:r>
            <a:r>
              <a:rPr lang="en-US" altLang="en-US" sz="2800" b="1" dirty="0">
                <a:solidFill>
                  <a:srgbClr val="000000"/>
                </a:solidFill>
                <a:latin typeface="#9Slide03 Arima Madurai Black" panose="00000A00000000000000" pitchFamily="2" charset="0"/>
                <a:cs typeface="#9Slide03 Arima Madurai Black" panose="00000A00000000000000" pitchFamily="2" charset="0"/>
              </a:rPr>
              <a:t>”</a:t>
            </a:r>
            <a:endParaRPr lang="en-SG" altLang="en-US" sz="2800" b="1" dirty="0">
              <a:latin typeface="#9Slide03 Arima Madurai Black" panose="00000A00000000000000" pitchFamily="2" charset="0"/>
              <a:cs typeface="#9Slide03 Arima Madurai Black" panose="00000A00000000000000" pitchFamily="2" charset="0"/>
            </a:endParaRPr>
          </a:p>
        </p:txBody>
      </p:sp>
      <p:pic>
        <p:nvPicPr>
          <p:cNvPr id="16" name="图片 71">
            <a:extLst>
              <a:ext uri="{FF2B5EF4-FFF2-40B4-BE49-F238E27FC236}">
                <a16:creationId xmlns="" xmlns:a16="http://schemas.microsoft.com/office/drawing/2014/main" id="{58005B92-2260-4ADD-8F73-586783A5C8E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7474"/>
          <a:stretch/>
        </p:blipFill>
        <p:spPr>
          <a:xfrm>
            <a:off x="8851900" y="4445597"/>
            <a:ext cx="3550518" cy="2416510"/>
          </a:xfrm>
          <a:prstGeom prst="rect">
            <a:avLst/>
          </a:prstGeom>
        </p:spPr>
      </p:pic>
    </p:spTree>
    <p:extLst>
      <p:ext uri="{BB962C8B-B14F-4D97-AF65-F5344CB8AC3E}">
        <p14:creationId xmlns:p14="http://schemas.microsoft.com/office/powerpoint/2010/main" val="1381047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randombar(horizontal)">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randombar(horizontal)">
                                      <p:cBhvr>
                                        <p:cTn id="23" dur="500"/>
                                        <p:tgtEl>
                                          <p:spTgt spid="7"/>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randombar(horizontal)">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randombar(horizontal)">
                                      <p:cBhvr>
                                        <p:cTn id="31" dur="500"/>
                                        <p:tgtEl>
                                          <p:spTgt spid="10"/>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randombar(horizontal)">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13" grpId="0"/>
      <p:bldP spid="14" grpId="0"/>
      <p:bldP spid="15"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图片 925"/>
          <p:cNvPicPr>
            <a:picLocks noChangeAspect="1" noChangeArrowheads="1"/>
          </p:cNvPicPr>
          <p:nvPr/>
        </p:nvPicPr>
        <p:blipFill>
          <a:blip r:embed="rId3"/>
          <a:srcRect b="3622"/>
          <a:stretch>
            <a:fillRect/>
          </a:stretch>
        </p:blipFill>
        <p:spPr bwMode="auto">
          <a:xfrm>
            <a:off x="7224713" y="2590800"/>
            <a:ext cx="3951287" cy="2705100"/>
          </a:xfrm>
          <a:prstGeom prst="rect">
            <a:avLst/>
          </a:prstGeom>
          <a:noFill/>
          <a:ln w="9525">
            <a:noFill/>
            <a:miter lim="800000"/>
            <a:headEnd/>
            <a:tailEnd/>
          </a:ln>
        </p:spPr>
      </p:pic>
      <p:pic>
        <p:nvPicPr>
          <p:cNvPr id="29699" name="图片 924"/>
          <p:cNvPicPr>
            <a:picLocks noChangeAspect="1" noChangeArrowheads="1"/>
          </p:cNvPicPr>
          <p:nvPr/>
        </p:nvPicPr>
        <p:blipFill>
          <a:blip r:embed="rId4"/>
          <a:srcRect r="20937" b="-464"/>
          <a:stretch>
            <a:fillRect/>
          </a:stretch>
        </p:blipFill>
        <p:spPr bwMode="auto">
          <a:xfrm flipH="1">
            <a:off x="6762750" y="3352800"/>
            <a:ext cx="2968625" cy="3027363"/>
          </a:xfrm>
          <a:prstGeom prst="rect">
            <a:avLst/>
          </a:prstGeom>
          <a:noFill/>
          <a:ln w="9525">
            <a:noFill/>
            <a:miter lim="800000"/>
            <a:headEnd/>
            <a:tailEnd/>
          </a:ln>
        </p:spPr>
      </p:pic>
      <p:pic>
        <p:nvPicPr>
          <p:cNvPr id="29700" name="图片 1"/>
          <p:cNvPicPr>
            <a:picLocks noChangeAspect="1" noChangeArrowheads="1"/>
          </p:cNvPicPr>
          <p:nvPr/>
        </p:nvPicPr>
        <p:blipFill>
          <a:blip r:embed="rId3"/>
          <a:srcRect/>
          <a:stretch>
            <a:fillRect/>
          </a:stretch>
        </p:blipFill>
        <p:spPr bwMode="auto">
          <a:xfrm rot="20672824" flipH="1">
            <a:off x="1154113" y="258763"/>
            <a:ext cx="4054475" cy="2878137"/>
          </a:xfrm>
          <a:prstGeom prst="rect">
            <a:avLst/>
          </a:prstGeom>
          <a:noFill/>
          <a:ln w="9525">
            <a:noFill/>
            <a:miter lim="800000"/>
            <a:headEnd/>
            <a:tailEnd/>
          </a:ln>
        </p:spPr>
      </p:pic>
      <p:sp>
        <p:nvSpPr>
          <p:cNvPr id="29701" name="Freeform 1224"/>
          <p:cNvSpPr>
            <a:spLocks noEditPoints="1" noChangeArrowheads="1"/>
          </p:cNvSpPr>
          <p:nvPr/>
        </p:nvSpPr>
        <p:spPr bwMode="auto">
          <a:xfrm>
            <a:off x="6381750" y="-133350"/>
            <a:ext cx="4865688" cy="3419475"/>
          </a:xfrm>
          <a:custGeom>
            <a:avLst/>
            <a:gdLst>
              <a:gd name="T0" fmla="*/ 2147483647 w 1162"/>
              <a:gd name="T1" fmla="*/ 2147483647 h 815"/>
              <a:gd name="T2" fmla="*/ 2147483647 w 1162"/>
              <a:gd name="T3" fmla="*/ 862580404 h 815"/>
              <a:gd name="T4" fmla="*/ 1016962125 w 1162"/>
              <a:gd name="T5" fmla="*/ 2147483647 h 815"/>
              <a:gd name="T6" fmla="*/ 2147483647 w 1162"/>
              <a:gd name="T7" fmla="*/ 2147483647 h 815"/>
              <a:gd name="T8" fmla="*/ 2147483647 w 1162"/>
              <a:gd name="T9" fmla="*/ 2147483647 h 815"/>
              <a:gd name="T10" fmla="*/ 2147483647 w 1162"/>
              <a:gd name="T11" fmla="*/ 2147483647 h 815"/>
              <a:gd name="T12" fmla="*/ 2147483647 w 1162"/>
              <a:gd name="T13" fmla="*/ 2147483647 h 815"/>
              <a:gd name="T14" fmla="*/ 2147483647 w 1162"/>
              <a:gd name="T15" fmla="*/ 2147483647 h 815"/>
              <a:gd name="T16" fmla="*/ 2147483647 w 1162"/>
              <a:gd name="T17" fmla="*/ 2147483647 h 815"/>
              <a:gd name="T18" fmla="*/ 2147483647 w 1162"/>
              <a:gd name="T19" fmla="*/ 2147483647 h 815"/>
              <a:gd name="T20" fmla="*/ 2147483647 w 1162"/>
              <a:gd name="T21" fmla="*/ 2147483647 h 815"/>
              <a:gd name="T22" fmla="*/ 2147483647 w 1162"/>
              <a:gd name="T23" fmla="*/ 2147483647 h 815"/>
              <a:gd name="T24" fmla="*/ 2147483647 w 1162"/>
              <a:gd name="T25" fmla="*/ 2147483647 h 815"/>
              <a:gd name="T26" fmla="*/ 2147483647 w 1162"/>
              <a:gd name="T27" fmla="*/ 2147483647 h 815"/>
              <a:gd name="T28" fmla="*/ 2147483647 w 1162"/>
              <a:gd name="T29" fmla="*/ 2147483647 h 815"/>
              <a:gd name="T30" fmla="*/ 2147483647 w 1162"/>
              <a:gd name="T31" fmla="*/ 2147483647 h 815"/>
              <a:gd name="T32" fmla="*/ 2147483647 w 1162"/>
              <a:gd name="T33" fmla="*/ 2147483647 h 815"/>
              <a:gd name="T34" fmla="*/ 2147483647 w 1162"/>
              <a:gd name="T35" fmla="*/ 2147483647 h 815"/>
              <a:gd name="T36" fmla="*/ 2147483647 w 1162"/>
              <a:gd name="T37" fmla="*/ 2147483647 h 815"/>
              <a:gd name="T38" fmla="*/ 2147483647 w 1162"/>
              <a:gd name="T39" fmla="*/ 2147483647 h 815"/>
              <a:gd name="T40" fmla="*/ 2147483647 w 1162"/>
              <a:gd name="T41" fmla="*/ 2147483647 h 815"/>
              <a:gd name="T42" fmla="*/ 2147483647 w 1162"/>
              <a:gd name="T43" fmla="*/ 2147483647 h 815"/>
              <a:gd name="T44" fmla="*/ 2147483647 w 1162"/>
              <a:gd name="T45" fmla="*/ 2147483647 h 815"/>
              <a:gd name="T46" fmla="*/ 2147483647 w 1162"/>
              <a:gd name="T47" fmla="*/ 2147483647 h 815"/>
              <a:gd name="T48" fmla="*/ 2147483647 w 1162"/>
              <a:gd name="T49" fmla="*/ 2147483647 h 815"/>
              <a:gd name="T50" fmla="*/ 2147483647 w 1162"/>
              <a:gd name="T51" fmla="*/ 2147483647 h 815"/>
              <a:gd name="T52" fmla="*/ 2147483647 w 1162"/>
              <a:gd name="T53" fmla="*/ 2147483647 h 815"/>
              <a:gd name="T54" fmla="*/ 2147483647 w 1162"/>
              <a:gd name="T55" fmla="*/ 2147483647 h 815"/>
              <a:gd name="T56" fmla="*/ 2147483647 w 1162"/>
              <a:gd name="T57" fmla="*/ 2147483647 h 815"/>
              <a:gd name="T58" fmla="*/ 2147483647 w 1162"/>
              <a:gd name="T59" fmla="*/ 2147483647 h 815"/>
              <a:gd name="T60" fmla="*/ 2147483647 w 1162"/>
              <a:gd name="T61" fmla="*/ 2147483647 h 815"/>
              <a:gd name="T62" fmla="*/ 2147483647 w 1162"/>
              <a:gd name="T63" fmla="*/ 2147483647 h 815"/>
              <a:gd name="T64" fmla="*/ 2147483647 w 1162"/>
              <a:gd name="T65" fmla="*/ 2147483647 h 815"/>
              <a:gd name="T66" fmla="*/ 2147483647 w 1162"/>
              <a:gd name="T67" fmla="*/ 2147483647 h 815"/>
              <a:gd name="T68" fmla="*/ 2147483647 w 1162"/>
              <a:gd name="T69" fmla="*/ 2147483647 h 815"/>
              <a:gd name="T70" fmla="*/ 2147483647 w 1162"/>
              <a:gd name="T71" fmla="*/ 2147483647 h 815"/>
              <a:gd name="T72" fmla="*/ 2147483647 w 1162"/>
              <a:gd name="T73" fmla="*/ 2147483647 h 815"/>
              <a:gd name="T74" fmla="*/ 2147483647 w 1162"/>
              <a:gd name="T75" fmla="*/ 2147483647 h 815"/>
              <a:gd name="T76" fmla="*/ 2147483647 w 1162"/>
              <a:gd name="T77" fmla="*/ 2147483647 h 815"/>
              <a:gd name="T78" fmla="*/ 2147483647 w 1162"/>
              <a:gd name="T79" fmla="*/ 2147483647 h 815"/>
              <a:gd name="T80" fmla="*/ 2147483647 w 1162"/>
              <a:gd name="T81" fmla="*/ 1285068214 h 815"/>
              <a:gd name="T82" fmla="*/ 2147483647 w 1162"/>
              <a:gd name="T83" fmla="*/ 704147574 h 815"/>
              <a:gd name="T84" fmla="*/ 2147483647 w 1162"/>
              <a:gd name="T85" fmla="*/ 510508715 h 815"/>
              <a:gd name="T86" fmla="*/ 2147483647 w 1162"/>
              <a:gd name="T87" fmla="*/ 2147483647 h 815"/>
              <a:gd name="T88" fmla="*/ 2147483647 w 1162"/>
              <a:gd name="T89" fmla="*/ 2147483647 h 815"/>
              <a:gd name="T90" fmla="*/ 2147483647 w 1162"/>
              <a:gd name="T91" fmla="*/ 2147483647 h 815"/>
              <a:gd name="T92" fmla="*/ 2147483647 w 1162"/>
              <a:gd name="T93" fmla="*/ 1425900194 h 815"/>
              <a:gd name="T94" fmla="*/ 1665710744 w 1162"/>
              <a:gd name="T95" fmla="*/ 2147483647 h 815"/>
              <a:gd name="T96" fmla="*/ 2147483647 w 1162"/>
              <a:gd name="T97" fmla="*/ 2147483647 h 815"/>
              <a:gd name="T98" fmla="*/ 2147483647 w 1162"/>
              <a:gd name="T99" fmla="*/ 2147483647 h 815"/>
              <a:gd name="T100" fmla="*/ 1315033806 w 1162"/>
              <a:gd name="T101" fmla="*/ 2147483647 h 815"/>
              <a:gd name="T102" fmla="*/ 2147483647 w 1162"/>
              <a:gd name="T103" fmla="*/ 2147483647 h 815"/>
              <a:gd name="T104" fmla="*/ 2147483647 w 1162"/>
              <a:gd name="T105" fmla="*/ 2147483647 h 815"/>
              <a:gd name="T106" fmla="*/ 2147483647 w 1162"/>
              <a:gd name="T107" fmla="*/ 2147483647 h 815"/>
              <a:gd name="T108" fmla="*/ 2147483647 w 1162"/>
              <a:gd name="T109" fmla="*/ 2147483647 h 815"/>
              <a:gd name="T110" fmla="*/ 2147483647 w 1162"/>
              <a:gd name="T111" fmla="*/ 2147483647 h 815"/>
              <a:gd name="T112" fmla="*/ 2147483647 w 1162"/>
              <a:gd name="T113" fmla="*/ 2147483647 h 815"/>
              <a:gd name="T114" fmla="*/ 2147483647 w 1162"/>
              <a:gd name="T115" fmla="*/ 2147483647 h 815"/>
              <a:gd name="T116" fmla="*/ 2147483647 w 1162"/>
              <a:gd name="T117" fmla="*/ 2147483647 h 815"/>
              <a:gd name="T118" fmla="*/ 2147483647 w 1162"/>
              <a:gd name="T119" fmla="*/ 2147483647 h 815"/>
              <a:gd name="T120" fmla="*/ 2147483647 w 1162"/>
              <a:gd name="T121" fmla="*/ 2147483647 h 815"/>
              <a:gd name="T122" fmla="*/ 2147483647 w 1162"/>
              <a:gd name="T123" fmla="*/ 2147483647 h 815"/>
              <a:gd name="T124" fmla="*/ 2147483647 w 1162"/>
              <a:gd name="T125" fmla="*/ 2147483647 h 81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162"/>
              <a:gd name="T190" fmla="*/ 0 h 815"/>
              <a:gd name="T191" fmla="*/ 1162 w 1162"/>
              <a:gd name="T192" fmla="*/ 815 h 81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162" h="815">
                <a:moveTo>
                  <a:pt x="1160" y="552"/>
                </a:moveTo>
                <a:cubicBezTo>
                  <a:pt x="1159" y="552"/>
                  <a:pt x="1159" y="552"/>
                  <a:pt x="1158" y="551"/>
                </a:cubicBezTo>
                <a:cubicBezTo>
                  <a:pt x="1161" y="547"/>
                  <a:pt x="1162" y="542"/>
                  <a:pt x="1160" y="537"/>
                </a:cubicBezTo>
                <a:cubicBezTo>
                  <a:pt x="1159" y="534"/>
                  <a:pt x="1156" y="532"/>
                  <a:pt x="1155" y="530"/>
                </a:cubicBezTo>
                <a:cubicBezTo>
                  <a:pt x="1153" y="527"/>
                  <a:pt x="1153" y="523"/>
                  <a:pt x="1151" y="521"/>
                </a:cubicBezTo>
                <a:cubicBezTo>
                  <a:pt x="1148" y="518"/>
                  <a:pt x="1144" y="517"/>
                  <a:pt x="1142" y="514"/>
                </a:cubicBezTo>
                <a:cubicBezTo>
                  <a:pt x="1139" y="512"/>
                  <a:pt x="1138" y="509"/>
                  <a:pt x="1134" y="507"/>
                </a:cubicBezTo>
                <a:cubicBezTo>
                  <a:pt x="1131" y="505"/>
                  <a:pt x="1127" y="503"/>
                  <a:pt x="1123" y="503"/>
                </a:cubicBezTo>
                <a:cubicBezTo>
                  <a:pt x="1127" y="498"/>
                  <a:pt x="1130" y="492"/>
                  <a:pt x="1132" y="486"/>
                </a:cubicBezTo>
                <a:cubicBezTo>
                  <a:pt x="1137" y="477"/>
                  <a:pt x="1140" y="466"/>
                  <a:pt x="1136" y="456"/>
                </a:cubicBezTo>
                <a:cubicBezTo>
                  <a:pt x="1135" y="452"/>
                  <a:pt x="1132" y="448"/>
                  <a:pt x="1128" y="446"/>
                </a:cubicBezTo>
                <a:cubicBezTo>
                  <a:pt x="1126" y="445"/>
                  <a:pt x="1122" y="445"/>
                  <a:pt x="1121" y="442"/>
                </a:cubicBezTo>
                <a:cubicBezTo>
                  <a:pt x="1121" y="439"/>
                  <a:pt x="1121" y="437"/>
                  <a:pt x="1120" y="434"/>
                </a:cubicBezTo>
                <a:cubicBezTo>
                  <a:pt x="1118" y="423"/>
                  <a:pt x="1109" y="413"/>
                  <a:pt x="1098" y="410"/>
                </a:cubicBezTo>
                <a:cubicBezTo>
                  <a:pt x="1086" y="406"/>
                  <a:pt x="1072" y="408"/>
                  <a:pt x="1060" y="410"/>
                </a:cubicBezTo>
                <a:cubicBezTo>
                  <a:pt x="1045" y="413"/>
                  <a:pt x="1030" y="417"/>
                  <a:pt x="1015" y="421"/>
                </a:cubicBezTo>
                <a:cubicBezTo>
                  <a:pt x="1006" y="423"/>
                  <a:pt x="996" y="426"/>
                  <a:pt x="987" y="429"/>
                </a:cubicBezTo>
                <a:cubicBezTo>
                  <a:pt x="988" y="428"/>
                  <a:pt x="989" y="425"/>
                  <a:pt x="989" y="423"/>
                </a:cubicBezTo>
                <a:cubicBezTo>
                  <a:pt x="992" y="419"/>
                  <a:pt x="995" y="414"/>
                  <a:pt x="998" y="410"/>
                </a:cubicBezTo>
                <a:cubicBezTo>
                  <a:pt x="1006" y="400"/>
                  <a:pt x="1016" y="393"/>
                  <a:pt x="1026" y="384"/>
                </a:cubicBezTo>
                <a:cubicBezTo>
                  <a:pt x="1041" y="371"/>
                  <a:pt x="1052" y="354"/>
                  <a:pt x="1050" y="332"/>
                </a:cubicBezTo>
                <a:cubicBezTo>
                  <a:pt x="1048" y="314"/>
                  <a:pt x="1035" y="295"/>
                  <a:pt x="1017" y="290"/>
                </a:cubicBezTo>
                <a:cubicBezTo>
                  <a:pt x="1007" y="288"/>
                  <a:pt x="998" y="287"/>
                  <a:pt x="988" y="289"/>
                </a:cubicBezTo>
                <a:cubicBezTo>
                  <a:pt x="987" y="289"/>
                  <a:pt x="984" y="289"/>
                  <a:pt x="982" y="290"/>
                </a:cubicBezTo>
                <a:cubicBezTo>
                  <a:pt x="988" y="286"/>
                  <a:pt x="993" y="280"/>
                  <a:pt x="997" y="275"/>
                </a:cubicBezTo>
                <a:cubicBezTo>
                  <a:pt x="1002" y="269"/>
                  <a:pt x="1006" y="261"/>
                  <a:pt x="1003" y="253"/>
                </a:cubicBezTo>
                <a:cubicBezTo>
                  <a:pt x="1003" y="252"/>
                  <a:pt x="1002" y="252"/>
                  <a:pt x="1001" y="252"/>
                </a:cubicBezTo>
                <a:cubicBezTo>
                  <a:pt x="1000" y="252"/>
                  <a:pt x="998" y="252"/>
                  <a:pt x="997" y="253"/>
                </a:cubicBezTo>
                <a:cubicBezTo>
                  <a:pt x="994" y="253"/>
                  <a:pt x="994" y="252"/>
                  <a:pt x="995" y="249"/>
                </a:cubicBezTo>
                <a:cubicBezTo>
                  <a:pt x="996" y="248"/>
                  <a:pt x="994" y="246"/>
                  <a:pt x="993" y="246"/>
                </a:cubicBezTo>
                <a:cubicBezTo>
                  <a:pt x="994" y="243"/>
                  <a:pt x="993" y="240"/>
                  <a:pt x="991" y="238"/>
                </a:cubicBezTo>
                <a:cubicBezTo>
                  <a:pt x="988" y="234"/>
                  <a:pt x="984" y="233"/>
                  <a:pt x="980" y="232"/>
                </a:cubicBezTo>
                <a:cubicBezTo>
                  <a:pt x="975" y="231"/>
                  <a:pt x="972" y="225"/>
                  <a:pt x="966" y="225"/>
                </a:cubicBezTo>
                <a:cubicBezTo>
                  <a:pt x="961" y="224"/>
                  <a:pt x="955" y="224"/>
                  <a:pt x="949" y="225"/>
                </a:cubicBezTo>
                <a:cubicBezTo>
                  <a:pt x="934" y="227"/>
                  <a:pt x="920" y="232"/>
                  <a:pt x="905" y="234"/>
                </a:cubicBezTo>
                <a:cubicBezTo>
                  <a:pt x="898" y="235"/>
                  <a:pt x="891" y="235"/>
                  <a:pt x="884" y="237"/>
                </a:cubicBezTo>
                <a:cubicBezTo>
                  <a:pt x="879" y="238"/>
                  <a:pt x="874" y="240"/>
                  <a:pt x="870" y="242"/>
                </a:cubicBezTo>
                <a:cubicBezTo>
                  <a:pt x="870" y="241"/>
                  <a:pt x="871" y="240"/>
                  <a:pt x="872" y="239"/>
                </a:cubicBezTo>
                <a:cubicBezTo>
                  <a:pt x="874" y="236"/>
                  <a:pt x="875" y="234"/>
                  <a:pt x="877" y="232"/>
                </a:cubicBezTo>
                <a:cubicBezTo>
                  <a:pt x="894" y="206"/>
                  <a:pt x="903" y="178"/>
                  <a:pt x="899" y="148"/>
                </a:cubicBezTo>
                <a:cubicBezTo>
                  <a:pt x="895" y="121"/>
                  <a:pt x="885" y="86"/>
                  <a:pt x="857" y="76"/>
                </a:cubicBezTo>
                <a:cubicBezTo>
                  <a:pt x="851" y="73"/>
                  <a:pt x="844" y="69"/>
                  <a:pt x="838" y="70"/>
                </a:cubicBezTo>
                <a:cubicBezTo>
                  <a:pt x="833" y="70"/>
                  <a:pt x="827" y="73"/>
                  <a:pt x="824" y="77"/>
                </a:cubicBezTo>
                <a:cubicBezTo>
                  <a:pt x="822" y="78"/>
                  <a:pt x="819" y="81"/>
                  <a:pt x="816" y="82"/>
                </a:cubicBezTo>
                <a:cubicBezTo>
                  <a:pt x="813" y="82"/>
                  <a:pt x="810" y="81"/>
                  <a:pt x="806" y="80"/>
                </a:cubicBezTo>
                <a:cubicBezTo>
                  <a:pt x="800" y="79"/>
                  <a:pt x="794" y="79"/>
                  <a:pt x="788" y="82"/>
                </a:cubicBezTo>
                <a:cubicBezTo>
                  <a:pt x="775" y="87"/>
                  <a:pt x="763" y="95"/>
                  <a:pt x="752" y="105"/>
                </a:cubicBezTo>
                <a:cubicBezTo>
                  <a:pt x="747" y="110"/>
                  <a:pt x="743" y="116"/>
                  <a:pt x="738" y="121"/>
                </a:cubicBezTo>
                <a:cubicBezTo>
                  <a:pt x="736" y="124"/>
                  <a:pt x="733" y="127"/>
                  <a:pt x="733" y="131"/>
                </a:cubicBezTo>
                <a:cubicBezTo>
                  <a:pt x="732" y="131"/>
                  <a:pt x="732" y="131"/>
                  <a:pt x="732" y="131"/>
                </a:cubicBezTo>
                <a:cubicBezTo>
                  <a:pt x="729" y="130"/>
                  <a:pt x="729" y="126"/>
                  <a:pt x="727" y="125"/>
                </a:cubicBezTo>
                <a:cubicBezTo>
                  <a:pt x="724" y="123"/>
                  <a:pt x="722" y="123"/>
                  <a:pt x="719" y="123"/>
                </a:cubicBezTo>
                <a:cubicBezTo>
                  <a:pt x="712" y="122"/>
                  <a:pt x="704" y="122"/>
                  <a:pt x="697" y="123"/>
                </a:cubicBezTo>
                <a:cubicBezTo>
                  <a:pt x="689" y="124"/>
                  <a:pt x="681" y="125"/>
                  <a:pt x="673" y="126"/>
                </a:cubicBezTo>
                <a:cubicBezTo>
                  <a:pt x="670" y="127"/>
                  <a:pt x="668" y="127"/>
                  <a:pt x="665" y="128"/>
                </a:cubicBezTo>
                <a:cubicBezTo>
                  <a:pt x="662" y="127"/>
                  <a:pt x="658" y="124"/>
                  <a:pt x="655" y="122"/>
                </a:cubicBezTo>
                <a:cubicBezTo>
                  <a:pt x="652" y="121"/>
                  <a:pt x="648" y="119"/>
                  <a:pt x="645" y="117"/>
                </a:cubicBezTo>
                <a:cubicBezTo>
                  <a:pt x="638" y="114"/>
                  <a:pt x="630" y="111"/>
                  <a:pt x="623" y="109"/>
                </a:cubicBezTo>
                <a:cubicBezTo>
                  <a:pt x="610" y="106"/>
                  <a:pt x="595" y="105"/>
                  <a:pt x="581" y="106"/>
                </a:cubicBezTo>
                <a:cubicBezTo>
                  <a:pt x="567" y="107"/>
                  <a:pt x="554" y="112"/>
                  <a:pt x="543" y="121"/>
                </a:cubicBezTo>
                <a:cubicBezTo>
                  <a:pt x="540" y="124"/>
                  <a:pt x="535" y="128"/>
                  <a:pt x="533" y="132"/>
                </a:cubicBezTo>
                <a:cubicBezTo>
                  <a:pt x="533" y="132"/>
                  <a:pt x="533" y="132"/>
                  <a:pt x="533" y="132"/>
                </a:cubicBezTo>
                <a:cubicBezTo>
                  <a:pt x="530" y="131"/>
                  <a:pt x="528" y="131"/>
                  <a:pt x="525" y="130"/>
                </a:cubicBezTo>
                <a:cubicBezTo>
                  <a:pt x="520" y="116"/>
                  <a:pt x="514" y="101"/>
                  <a:pt x="505" y="89"/>
                </a:cubicBezTo>
                <a:cubicBezTo>
                  <a:pt x="499" y="81"/>
                  <a:pt x="488" y="68"/>
                  <a:pt x="477" y="74"/>
                </a:cubicBezTo>
                <a:cubicBezTo>
                  <a:pt x="474" y="75"/>
                  <a:pt x="472" y="78"/>
                  <a:pt x="469" y="79"/>
                </a:cubicBezTo>
                <a:cubicBezTo>
                  <a:pt x="465" y="81"/>
                  <a:pt x="463" y="78"/>
                  <a:pt x="460" y="76"/>
                </a:cubicBezTo>
                <a:cubicBezTo>
                  <a:pt x="457" y="74"/>
                  <a:pt x="454" y="74"/>
                  <a:pt x="451" y="77"/>
                </a:cubicBezTo>
                <a:cubicBezTo>
                  <a:pt x="450" y="79"/>
                  <a:pt x="449" y="76"/>
                  <a:pt x="447" y="75"/>
                </a:cubicBezTo>
                <a:cubicBezTo>
                  <a:pt x="445" y="73"/>
                  <a:pt x="443" y="72"/>
                  <a:pt x="440" y="71"/>
                </a:cubicBezTo>
                <a:cubicBezTo>
                  <a:pt x="436" y="69"/>
                  <a:pt x="433" y="69"/>
                  <a:pt x="429" y="72"/>
                </a:cubicBezTo>
                <a:cubicBezTo>
                  <a:pt x="424" y="75"/>
                  <a:pt x="419" y="82"/>
                  <a:pt x="415" y="87"/>
                </a:cubicBezTo>
                <a:cubicBezTo>
                  <a:pt x="410" y="92"/>
                  <a:pt x="407" y="99"/>
                  <a:pt x="402" y="105"/>
                </a:cubicBezTo>
                <a:cubicBezTo>
                  <a:pt x="397" y="112"/>
                  <a:pt x="390" y="118"/>
                  <a:pt x="386" y="126"/>
                </a:cubicBezTo>
                <a:cubicBezTo>
                  <a:pt x="383" y="133"/>
                  <a:pt x="381" y="139"/>
                  <a:pt x="380" y="147"/>
                </a:cubicBezTo>
                <a:cubicBezTo>
                  <a:pt x="377" y="162"/>
                  <a:pt x="373" y="177"/>
                  <a:pt x="371" y="192"/>
                </a:cubicBezTo>
                <a:cubicBezTo>
                  <a:pt x="369" y="183"/>
                  <a:pt x="366" y="173"/>
                  <a:pt x="362" y="164"/>
                </a:cubicBezTo>
                <a:cubicBezTo>
                  <a:pt x="357" y="153"/>
                  <a:pt x="351" y="143"/>
                  <a:pt x="344" y="133"/>
                </a:cubicBezTo>
                <a:cubicBezTo>
                  <a:pt x="342" y="129"/>
                  <a:pt x="341" y="125"/>
                  <a:pt x="338" y="122"/>
                </a:cubicBezTo>
                <a:cubicBezTo>
                  <a:pt x="337" y="121"/>
                  <a:pt x="333" y="120"/>
                  <a:pt x="333" y="119"/>
                </a:cubicBezTo>
                <a:cubicBezTo>
                  <a:pt x="332" y="118"/>
                  <a:pt x="331" y="117"/>
                  <a:pt x="330" y="116"/>
                </a:cubicBezTo>
                <a:cubicBezTo>
                  <a:pt x="329" y="114"/>
                  <a:pt x="328" y="113"/>
                  <a:pt x="327" y="111"/>
                </a:cubicBezTo>
                <a:cubicBezTo>
                  <a:pt x="325" y="109"/>
                  <a:pt x="322" y="106"/>
                  <a:pt x="319" y="104"/>
                </a:cubicBezTo>
                <a:cubicBezTo>
                  <a:pt x="319" y="103"/>
                  <a:pt x="319" y="103"/>
                  <a:pt x="319" y="103"/>
                </a:cubicBezTo>
                <a:cubicBezTo>
                  <a:pt x="314" y="98"/>
                  <a:pt x="313" y="88"/>
                  <a:pt x="310" y="82"/>
                </a:cubicBezTo>
                <a:cubicBezTo>
                  <a:pt x="307" y="74"/>
                  <a:pt x="304" y="67"/>
                  <a:pt x="300" y="60"/>
                </a:cubicBezTo>
                <a:cubicBezTo>
                  <a:pt x="296" y="53"/>
                  <a:pt x="291" y="46"/>
                  <a:pt x="286" y="40"/>
                </a:cubicBezTo>
                <a:cubicBezTo>
                  <a:pt x="280" y="33"/>
                  <a:pt x="274" y="26"/>
                  <a:pt x="267" y="20"/>
                </a:cubicBezTo>
                <a:cubicBezTo>
                  <a:pt x="261" y="15"/>
                  <a:pt x="254" y="10"/>
                  <a:pt x="246" y="6"/>
                </a:cubicBezTo>
                <a:cubicBezTo>
                  <a:pt x="244" y="5"/>
                  <a:pt x="238" y="2"/>
                  <a:pt x="236" y="4"/>
                </a:cubicBezTo>
                <a:cubicBezTo>
                  <a:pt x="229" y="0"/>
                  <a:pt x="223" y="18"/>
                  <a:pt x="222" y="23"/>
                </a:cubicBezTo>
                <a:cubicBezTo>
                  <a:pt x="217" y="41"/>
                  <a:pt x="218" y="59"/>
                  <a:pt x="222" y="77"/>
                </a:cubicBezTo>
                <a:cubicBezTo>
                  <a:pt x="227" y="99"/>
                  <a:pt x="234" y="120"/>
                  <a:pt x="245" y="140"/>
                </a:cubicBezTo>
                <a:cubicBezTo>
                  <a:pt x="251" y="150"/>
                  <a:pt x="259" y="158"/>
                  <a:pt x="267" y="167"/>
                </a:cubicBezTo>
                <a:cubicBezTo>
                  <a:pt x="271" y="172"/>
                  <a:pt x="276" y="177"/>
                  <a:pt x="281" y="182"/>
                </a:cubicBezTo>
                <a:cubicBezTo>
                  <a:pt x="269" y="179"/>
                  <a:pt x="256" y="178"/>
                  <a:pt x="244" y="180"/>
                </a:cubicBezTo>
                <a:cubicBezTo>
                  <a:pt x="244" y="176"/>
                  <a:pt x="243" y="172"/>
                  <a:pt x="243" y="168"/>
                </a:cubicBezTo>
                <a:cubicBezTo>
                  <a:pt x="242" y="163"/>
                  <a:pt x="242" y="159"/>
                  <a:pt x="241" y="154"/>
                </a:cubicBezTo>
                <a:cubicBezTo>
                  <a:pt x="239" y="146"/>
                  <a:pt x="237" y="138"/>
                  <a:pt x="233" y="130"/>
                </a:cubicBezTo>
                <a:cubicBezTo>
                  <a:pt x="229" y="122"/>
                  <a:pt x="222" y="115"/>
                  <a:pt x="217" y="107"/>
                </a:cubicBezTo>
                <a:cubicBezTo>
                  <a:pt x="213" y="99"/>
                  <a:pt x="210" y="90"/>
                  <a:pt x="204" y="84"/>
                </a:cubicBezTo>
                <a:cubicBezTo>
                  <a:pt x="199" y="80"/>
                  <a:pt x="196" y="76"/>
                  <a:pt x="193" y="71"/>
                </a:cubicBezTo>
                <a:cubicBezTo>
                  <a:pt x="191" y="68"/>
                  <a:pt x="189" y="65"/>
                  <a:pt x="186" y="63"/>
                </a:cubicBezTo>
                <a:cubicBezTo>
                  <a:pt x="183" y="59"/>
                  <a:pt x="179" y="56"/>
                  <a:pt x="176" y="52"/>
                </a:cubicBezTo>
                <a:cubicBezTo>
                  <a:pt x="170" y="47"/>
                  <a:pt x="162" y="42"/>
                  <a:pt x="156" y="49"/>
                </a:cubicBezTo>
                <a:cubicBezTo>
                  <a:pt x="156" y="49"/>
                  <a:pt x="156" y="49"/>
                  <a:pt x="156" y="49"/>
                </a:cubicBezTo>
                <a:cubicBezTo>
                  <a:pt x="153" y="45"/>
                  <a:pt x="149" y="42"/>
                  <a:pt x="145" y="42"/>
                </a:cubicBezTo>
                <a:cubicBezTo>
                  <a:pt x="138" y="42"/>
                  <a:pt x="131" y="41"/>
                  <a:pt x="126" y="45"/>
                </a:cubicBezTo>
                <a:cubicBezTo>
                  <a:pt x="119" y="50"/>
                  <a:pt x="114" y="58"/>
                  <a:pt x="108" y="65"/>
                </a:cubicBezTo>
                <a:cubicBezTo>
                  <a:pt x="103" y="72"/>
                  <a:pt x="98" y="79"/>
                  <a:pt x="94" y="87"/>
                </a:cubicBezTo>
                <a:cubicBezTo>
                  <a:pt x="87" y="103"/>
                  <a:pt x="77" y="119"/>
                  <a:pt x="74" y="137"/>
                </a:cubicBezTo>
                <a:cubicBezTo>
                  <a:pt x="72" y="145"/>
                  <a:pt x="71" y="154"/>
                  <a:pt x="71" y="163"/>
                </a:cubicBezTo>
                <a:cubicBezTo>
                  <a:pt x="71" y="168"/>
                  <a:pt x="71" y="172"/>
                  <a:pt x="72" y="177"/>
                </a:cubicBezTo>
                <a:cubicBezTo>
                  <a:pt x="72" y="178"/>
                  <a:pt x="72" y="179"/>
                  <a:pt x="72" y="181"/>
                </a:cubicBezTo>
                <a:cubicBezTo>
                  <a:pt x="69" y="178"/>
                  <a:pt x="65" y="177"/>
                  <a:pt x="63" y="173"/>
                </a:cubicBezTo>
                <a:cubicBezTo>
                  <a:pt x="58" y="164"/>
                  <a:pt x="47" y="163"/>
                  <a:pt x="38" y="160"/>
                </a:cubicBezTo>
                <a:cubicBezTo>
                  <a:pt x="35" y="159"/>
                  <a:pt x="32" y="159"/>
                  <a:pt x="30" y="158"/>
                </a:cubicBezTo>
                <a:cubicBezTo>
                  <a:pt x="26" y="152"/>
                  <a:pt x="23" y="145"/>
                  <a:pt x="19" y="139"/>
                </a:cubicBezTo>
                <a:cubicBezTo>
                  <a:pt x="13" y="133"/>
                  <a:pt x="6" y="127"/>
                  <a:pt x="0" y="122"/>
                </a:cubicBezTo>
                <a:cubicBezTo>
                  <a:pt x="0" y="126"/>
                  <a:pt x="0" y="126"/>
                  <a:pt x="0" y="126"/>
                </a:cubicBezTo>
                <a:cubicBezTo>
                  <a:pt x="1" y="127"/>
                  <a:pt x="2" y="128"/>
                  <a:pt x="3" y="129"/>
                </a:cubicBezTo>
                <a:cubicBezTo>
                  <a:pt x="9" y="134"/>
                  <a:pt x="15" y="139"/>
                  <a:pt x="19" y="145"/>
                </a:cubicBezTo>
                <a:cubicBezTo>
                  <a:pt x="22" y="149"/>
                  <a:pt x="24" y="154"/>
                  <a:pt x="27" y="158"/>
                </a:cubicBezTo>
                <a:cubicBezTo>
                  <a:pt x="20" y="157"/>
                  <a:pt x="13" y="158"/>
                  <a:pt x="5" y="160"/>
                </a:cubicBezTo>
                <a:cubicBezTo>
                  <a:pt x="4" y="160"/>
                  <a:pt x="2" y="161"/>
                  <a:pt x="0" y="162"/>
                </a:cubicBezTo>
                <a:cubicBezTo>
                  <a:pt x="1" y="160"/>
                  <a:pt x="0" y="159"/>
                  <a:pt x="0" y="157"/>
                </a:cubicBezTo>
                <a:cubicBezTo>
                  <a:pt x="0" y="166"/>
                  <a:pt x="0" y="166"/>
                  <a:pt x="0" y="166"/>
                </a:cubicBezTo>
                <a:cubicBezTo>
                  <a:pt x="5" y="163"/>
                  <a:pt x="10" y="162"/>
                  <a:pt x="15" y="162"/>
                </a:cubicBezTo>
                <a:cubicBezTo>
                  <a:pt x="27" y="159"/>
                  <a:pt x="38" y="163"/>
                  <a:pt x="49" y="167"/>
                </a:cubicBezTo>
                <a:cubicBezTo>
                  <a:pt x="52" y="168"/>
                  <a:pt x="57" y="169"/>
                  <a:pt x="59" y="173"/>
                </a:cubicBezTo>
                <a:cubicBezTo>
                  <a:pt x="60" y="174"/>
                  <a:pt x="61" y="176"/>
                  <a:pt x="62" y="178"/>
                </a:cubicBezTo>
                <a:cubicBezTo>
                  <a:pt x="65" y="182"/>
                  <a:pt x="70" y="183"/>
                  <a:pt x="73" y="188"/>
                </a:cubicBezTo>
                <a:cubicBezTo>
                  <a:pt x="79" y="197"/>
                  <a:pt x="80" y="209"/>
                  <a:pt x="81" y="220"/>
                </a:cubicBezTo>
                <a:cubicBezTo>
                  <a:pt x="81" y="231"/>
                  <a:pt x="82" y="242"/>
                  <a:pt x="84" y="253"/>
                </a:cubicBezTo>
                <a:cubicBezTo>
                  <a:pt x="86" y="264"/>
                  <a:pt x="87" y="275"/>
                  <a:pt x="90" y="285"/>
                </a:cubicBezTo>
                <a:cubicBezTo>
                  <a:pt x="97" y="304"/>
                  <a:pt x="108" y="320"/>
                  <a:pt x="114" y="338"/>
                </a:cubicBezTo>
                <a:cubicBezTo>
                  <a:pt x="114" y="339"/>
                  <a:pt x="114" y="339"/>
                  <a:pt x="115" y="339"/>
                </a:cubicBezTo>
                <a:cubicBezTo>
                  <a:pt x="115" y="339"/>
                  <a:pt x="115" y="340"/>
                  <a:pt x="115" y="340"/>
                </a:cubicBezTo>
                <a:cubicBezTo>
                  <a:pt x="114" y="343"/>
                  <a:pt x="115" y="346"/>
                  <a:pt x="118" y="348"/>
                </a:cubicBezTo>
                <a:cubicBezTo>
                  <a:pt x="122" y="353"/>
                  <a:pt x="124" y="359"/>
                  <a:pt x="127" y="365"/>
                </a:cubicBezTo>
                <a:cubicBezTo>
                  <a:pt x="128" y="366"/>
                  <a:pt x="131" y="374"/>
                  <a:pt x="129" y="374"/>
                </a:cubicBezTo>
                <a:cubicBezTo>
                  <a:pt x="128" y="374"/>
                  <a:pt x="126" y="374"/>
                  <a:pt x="125" y="374"/>
                </a:cubicBezTo>
                <a:cubicBezTo>
                  <a:pt x="124" y="376"/>
                  <a:pt x="123" y="377"/>
                  <a:pt x="124" y="378"/>
                </a:cubicBezTo>
                <a:cubicBezTo>
                  <a:pt x="118" y="374"/>
                  <a:pt x="115" y="366"/>
                  <a:pt x="109" y="361"/>
                </a:cubicBezTo>
                <a:cubicBezTo>
                  <a:pt x="108" y="360"/>
                  <a:pt x="106" y="360"/>
                  <a:pt x="106" y="362"/>
                </a:cubicBezTo>
                <a:cubicBezTo>
                  <a:pt x="105" y="367"/>
                  <a:pt x="108" y="371"/>
                  <a:pt x="110" y="375"/>
                </a:cubicBezTo>
                <a:cubicBezTo>
                  <a:pt x="110" y="375"/>
                  <a:pt x="114" y="383"/>
                  <a:pt x="112" y="382"/>
                </a:cubicBezTo>
                <a:cubicBezTo>
                  <a:pt x="110" y="382"/>
                  <a:pt x="107" y="380"/>
                  <a:pt x="105" y="379"/>
                </a:cubicBezTo>
                <a:cubicBezTo>
                  <a:pt x="102" y="378"/>
                  <a:pt x="98" y="378"/>
                  <a:pt x="97" y="381"/>
                </a:cubicBezTo>
                <a:cubicBezTo>
                  <a:pt x="96" y="382"/>
                  <a:pt x="96" y="382"/>
                  <a:pt x="96" y="382"/>
                </a:cubicBezTo>
                <a:cubicBezTo>
                  <a:pt x="90" y="377"/>
                  <a:pt x="82" y="372"/>
                  <a:pt x="75" y="368"/>
                </a:cubicBezTo>
                <a:cubicBezTo>
                  <a:pt x="66" y="363"/>
                  <a:pt x="57" y="357"/>
                  <a:pt x="47" y="352"/>
                </a:cubicBezTo>
                <a:cubicBezTo>
                  <a:pt x="38" y="348"/>
                  <a:pt x="29" y="342"/>
                  <a:pt x="20" y="337"/>
                </a:cubicBezTo>
                <a:cubicBezTo>
                  <a:pt x="13" y="333"/>
                  <a:pt x="7" y="329"/>
                  <a:pt x="0" y="326"/>
                </a:cubicBezTo>
                <a:cubicBezTo>
                  <a:pt x="0" y="330"/>
                  <a:pt x="0" y="330"/>
                  <a:pt x="0" y="330"/>
                </a:cubicBezTo>
                <a:cubicBezTo>
                  <a:pt x="7" y="333"/>
                  <a:pt x="13" y="337"/>
                  <a:pt x="20" y="341"/>
                </a:cubicBezTo>
                <a:cubicBezTo>
                  <a:pt x="29" y="346"/>
                  <a:pt x="38" y="351"/>
                  <a:pt x="47" y="356"/>
                </a:cubicBezTo>
                <a:cubicBezTo>
                  <a:pt x="52" y="359"/>
                  <a:pt x="56" y="361"/>
                  <a:pt x="61" y="363"/>
                </a:cubicBezTo>
                <a:cubicBezTo>
                  <a:pt x="60" y="363"/>
                  <a:pt x="59" y="363"/>
                  <a:pt x="58" y="363"/>
                </a:cubicBezTo>
                <a:cubicBezTo>
                  <a:pt x="56" y="362"/>
                  <a:pt x="54" y="360"/>
                  <a:pt x="51" y="359"/>
                </a:cubicBezTo>
                <a:cubicBezTo>
                  <a:pt x="51" y="359"/>
                  <a:pt x="50" y="359"/>
                  <a:pt x="50" y="359"/>
                </a:cubicBezTo>
                <a:cubicBezTo>
                  <a:pt x="48" y="357"/>
                  <a:pt x="45" y="356"/>
                  <a:pt x="43" y="356"/>
                </a:cubicBezTo>
                <a:cubicBezTo>
                  <a:pt x="32" y="352"/>
                  <a:pt x="20" y="349"/>
                  <a:pt x="9" y="348"/>
                </a:cubicBezTo>
                <a:cubicBezTo>
                  <a:pt x="6" y="348"/>
                  <a:pt x="3" y="348"/>
                  <a:pt x="0" y="347"/>
                </a:cubicBezTo>
                <a:cubicBezTo>
                  <a:pt x="0" y="350"/>
                  <a:pt x="0" y="350"/>
                  <a:pt x="0" y="350"/>
                </a:cubicBezTo>
                <a:cubicBezTo>
                  <a:pt x="12" y="352"/>
                  <a:pt x="25" y="353"/>
                  <a:pt x="37" y="356"/>
                </a:cubicBezTo>
                <a:cubicBezTo>
                  <a:pt x="41" y="357"/>
                  <a:pt x="45" y="359"/>
                  <a:pt x="48" y="360"/>
                </a:cubicBezTo>
                <a:cubicBezTo>
                  <a:pt x="48" y="360"/>
                  <a:pt x="48" y="361"/>
                  <a:pt x="48" y="361"/>
                </a:cubicBezTo>
                <a:cubicBezTo>
                  <a:pt x="51" y="366"/>
                  <a:pt x="54" y="370"/>
                  <a:pt x="56" y="374"/>
                </a:cubicBezTo>
                <a:cubicBezTo>
                  <a:pt x="59" y="380"/>
                  <a:pt x="61" y="386"/>
                  <a:pt x="64" y="392"/>
                </a:cubicBezTo>
                <a:cubicBezTo>
                  <a:pt x="70" y="403"/>
                  <a:pt x="78" y="412"/>
                  <a:pt x="87" y="421"/>
                </a:cubicBezTo>
                <a:cubicBezTo>
                  <a:pt x="91" y="425"/>
                  <a:pt x="96" y="428"/>
                  <a:pt x="101" y="432"/>
                </a:cubicBezTo>
                <a:cubicBezTo>
                  <a:pt x="107" y="436"/>
                  <a:pt x="111" y="442"/>
                  <a:pt x="115" y="448"/>
                </a:cubicBezTo>
                <a:cubicBezTo>
                  <a:pt x="122" y="460"/>
                  <a:pt x="126" y="473"/>
                  <a:pt x="131" y="485"/>
                </a:cubicBezTo>
                <a:cubicBezTo>
                  <a:pt x="131" y="485"/>
                  <a:pt x="131" y="486"/>
                  <a:pt x="131" y="486"/>
                </a:cubicBezTo>
                <a:cubicBezTo>
                  <a:pt x="130" y="489"/>
                  <a:pt x="131" y="492"/>
                  <a:pt x="132" y="495"/>
                </a:cubicBezTo>
                <a:cubicBezTo>
                  <a:pt x="134" y="499"/>
                  <a:pt x="135" y="503"/>
                  <a:pt x="135" y="507"/>
                </a:cubicBezTo>
                <a:cubicBezTo>
                  <a:pt x="136" y="515"/>
                  <a:pt x="137" y="524"/>
                  <a:pt x="142" y="531"/>
                </a:cubicBezTo>
                <a:cubicBezTo>
                  <a:pt x="146" y="535"/>
                  <a:pt x="151" y="538"/>
                  <a:pt x="154" y="542"/>
                </a:cubicBezTo>
                <a:cubicBezTo>
                  <a:pt x="158" y="545"/>
                  <a:pt x="162" y="549"/>
                  <a:pt x="166" y="553"/>
                </a:cubicBezTo>
                <a:cubicBezTo>
                  <a:pt x="175" y="561"/>
                  <a:pt x="184" y="569"/>
                  <a:pt x="194" y="575"/>
                </a:cubicBezTo>
                <a:cubicBezTo>
                  <a:pt x="204" y="582"/>
                  <a:pt x="213" y="588"/>
                  <a:pt x="224" y="594"/>
                </a:cubicBezTo>
                <a:cubicBezTo>
                  <a:pt x="228" y="596"/>
                  <a:pt x="232" y="598"/>
                  <a:pt x="237" y="599"/>
                </a:cubicBezTo>
                <a:cubicBezTo>
                  <a:pt x="243" y="600"/>
                  <a:pt x="248" y="602"/>
                  <a:pt x="253" y="606"/>
                </a:cubicBezTo>
                <a:cubicBezTo>
                  <a:pt x="257" y="609"/>
                  <a:pt x="261" y="612"/>
                  <a:pt x="265" y="615"/>
                </a:cubicBezTo>
                <a:cubicBezTo>
                  <a:pt x="270" y="618"/>
                  <a:pt x="272" y="621"/>
                  <a:pt x="275" y="626"/>
                </a:cubicBezTo>
                <a:cubicBezTo>
                  <a:pt x="270" y="632"/>
                  <a:pt x="277" y="639"/>
                  <a:pt x="281" y="643"/>
                </a:cubicBezTo>
                <a:cubicBezTo>
                  <a:pt x="291" y="651"/>
                  <a:pt x="296" y="663"/>
                  <a:pt x="303" y="673"/>
                </a:cubicBezTo>
                <a:cubicBezTo>
                  <a:pt x="312" y="684"/>
                  <a:pt x="322" y="694"/>
                  <a:pt x="329" y="706"/>
                </a:cubicBezTo>
                <a:cubicBezTo>
                  <a:pt x="334" y="716"/>
                  <a:pt x="340" y="726"/>
                  <a:pt x="345" y="736"/>
                </a:cubicBezTo>
                <a:cubicBezTo>
                  <a:pt x="348" y="741"/>
                  <a:pt x="351" y="747"/>
                  <a:pt x="353" y="753"/>
                </a:cubicBezTo>
                <a:cubicBezTo>
                  <a:pt x="354" y="758"/>
                  <a:pt x="352" y="762"/>
                  <a:pt x="352" y="766"/>
                </a:cubicBezTo>
                <a:cubicBezTo>
                  <a:pt x="352" y="768"/>
                  <a:pt x="353" y="770"/>
                  <a:pt x="353" y="771"/>
                </a:cubicBezTo>
                <a:cubicBezTo>
                  <a:pt x="353" y="771"/>
                  <a:pt x="353" y="772"/>
                  <a:pt x="353" y="772"/>
                </a:cubicBezTo>
                <a:cubicBezTo>
                  <a:pt x="352" y="777"/>
                  <a:pt x="353" y="783"/>
                  <a:pt x="353" y="789"/>
                </a:cubicBezTo>
                <a:cubicBezTo>
                  <a:pt x="354" y="795"/>
                  <a:pt x="354" y="800"/>
                  <a:pt x="354" y="806"/>
                </a:cubicBezTo>
                <a:cubicBezTo>
                  <a:pt x="353" y="809"/>
                  <a:pt x="353" y="812"/>
                  <a:pt x="352" y="815"/>
                </a:cubicBezTo>
                <a:cubicBezTo>
                  <a:pt x="356" y="815"/>
                  <a:pt x="356" y="815"/>
                  <a:pt x="356" y="815"/>
                </a:cubicBezTo>
                <a:cubicBezTo>
                  <a:pt x="357" y="810"/>
                  <a:pt x="357" y="805"/>
                  <a:pt x="357" y="800"/>
                </a:cubicBezTo>
                <a:cubicBezTo>
                  <a:pt x="357" y="791"/>
                  <a:pt x="357" y="782"/>
                  <a:pt x="356" y="774"/>
                </a:cubicBezTo>
                <a:cubicBezTo>
                  <a:pt x="358" y="775"/>
                  <a:pt x="362" y="775"/>
                  <a:pt x="366" y="773"/>
                </a:cubicBezTo>
                <a:cubicBezTo>
                  <a:pt x="373" y="770"/>
                  <a:pt x="385" y="768"/>
                  <a:pt x="389" y="760"/>
                </a:cubicBezTo>
                <a:cubicBezTo>
                  <a:pt x="393" y="752"/>
                  <a:pt x="394" y="744"/>
                  <a:pt x="392" y="735"/>
                </a:cubicBezTo>
                <a:cubicBezTo>
                  <a:pt x="392" y="735"/>
                  <a:pt x="393" y="735"/>
                  <a:pt x="393" y="735"/>
                </a:cubicBezTo>
                <a:cubicBezTo>
                  <a:pt x="393" y="735"/>
                  <a:pt x="394" y="734"/>
                  <a:pt x="393" y="734"/>
                </a:cubicBezTo>
                <a:cubicBezTo>
                  <a:pt x="392" y="731"/>
                  <a:pt x="391" y="729"/>
                  <a:pt x="390" y="726"/>
                </a:cubicBezTo>
                <a:cubicBezTo>
                  <a:pt x="391" y="727"/>
                  <a:pt x="393" y="728"/>
                  <a:pt x="394" y="729"/>
                </a:cubicBezTo>
                <a:cubicBezTo>
                  <a:pt x="397" y="730"/>
                  <a:pt x="399" y="731"/>
                  <a:pt x="402" y="732"/>
                </a:cubicBezTo>
                <a:cubicBezTo>
                  <a:pt x="398" y="732"/>
                  <a:pt x="396" y="739"/>
                  <a:pt x="397" y="743"/>
                </a:cubicBezTo>
                <a:cubicBezTo>
                  <a:pt x="397" y="743"/>
                  <a:pt x="398" y="743"/>
                  <a:pt x="398" y="743"/>
                </a:cubicBezTo>
                <a:cubicBezTo>
                  <a:pt x="399" y="740"/>
                  <a:pt x="400" y="732"/>
                  <a:pt x="404" y="733"/>
                </a:cubicBezTo>
                <a:cubicBezTo>
                  <a:pt x="405" y="733"/>
                  <a:pt x="405" y="732"/>
                  <a:pt x="405" y="732"/>
                </a:cubicBezTo>
                <a:cubicBezTo>
                  <a:pt x="411" y="732"/>
                  <a:pt x="417" y="731"/>
                  <a:pt x="421" y="726"/>
                </a:cubicBezTo>
                <a:cubicBezTo>
                  <a:pt x="420" y="728"/>
                  <a:pt x="421" y="730"/>
                  <a:pt x="421" y="732"/>
                </a:cubicBezTo>
                <a:cubicBezTo>
                  <a:pt x="427" y="752"/>
                  <a:pt x="465" y="751"/>
                  <a:pt x="469" y="732"/>
                </a:cubicBezTo>
                <a:cubicBezTo>
                  <a:pt x="469" y="732"/>
                  <a:pt x="470" y="731"/>
                  <a:pt x="470" y="731"/>
                </a:cubicBezTo>
                <a:cubicBezTo>
                  <a:pt x="469" y="734"/>
                  <a:pt x="468" y="736"/>
                  <a:pt x="467" y="738"/>
                </a:cubicBezTo>
                <a:cubicBezTo>
                  <a:pt x="463" y="745"/>
                  <a:pt x="455" y="749"/>
                  <a:pt x="447" y="750"/>
                </a:cubicBezTo>
                <a:cubicBezTo>
                  <a:pt x="439" y="751"/>
                  <a:pt x="431" y="750"/>
                  <a:pt x="425" y="746"/>
                </a:cubicBezTo>
                <a:cubicBezTo>
                  <a:pt x="419" y="743"/>
                  <a:pt x="415" y="738"/>
                  <a:pt x="411" y="732"/>
                </a:cubicBezTo>
                <a:cubicBezTo>
                  <a:pt x="411" y="732"/>
                  <a:pt x="410" y="732"/>
                  <a:pt x="410" y="733"/>
                </a:cubicBezTo>
                <a:cubicBezTo>
                  <a:pt x="412" y="749"/>
                  <a:pt x="433" y="756"/>
                  <a:pt x="447" y="753"/>
                </a:cubicBezTo>
                <a:cubicBezTo>
                  <a:pt x="453" y="752"/>
                  <a:pt x="459" y="751"/>
                  <a:pt x="463" y="748"/>
                </a:cubicBezTo>
                <a:cubicBezTo>
                  <a:pt x="461" y="759"/>
                  <a:pt x="460" y="772"/>
                  <a:pt x="458" y="784"/>
                </a:cubicBezTo>
                <a:cubicBezTo>
                  <a:pt x="456" y="793"/>
                  <a:pt x="454" y="803"/>
                  <a:pt x="454" y="812"/>
                </a:cubicBezTo>
                <a:cubicBezTo>
                  <a:pt x="454" y="813"/>
                  <a:pt x="454" y="813"/>
                  <a:pt x="454" y="813"/>
                </a:cubicBezTo>
                <a:cubicBezTo>
                  <a:pt x="453" y="805"/>
                  <a:pt x="453" y="798"/>
                  <a:pt x="455" y="791"/>
                </a:cubicBezTo>
                <a:cubicBezTo>
                  <a:pt x="455" y="790"/>
                  <a:pt x="454" y="790"/>
                  <a:pt x="454" y="790"/>
                </a:cubicBezTo>
                <a:cubicBezTo>
                  <a:pt x="450" y="797"/>
                  <a:pt x="450" y="806"/>
                  <a:pt x="451" y="814"/>
                </a:cubicBezTo>
                <a:cubicBezTo>
                  <a:pt x="451" y="814"/>
                  <a:pt x="451" y="815"/>
                  <a:pt x="451" y="815"/>
                </a:cubicBezTo>
                <a:cubicBezTo>
                  <a:pt x="459" y="815"/>
                  <a:pt x="459" y="815"/>
                  <a:pt x="459" y="815"/>
                </a:cubicBezTo>
                <a:cubicBezTo>
                  <a:pt x="476" y="808"/>
                  <a:pt x="492" y="798"/>
                  <a:pt x="507" y="788"/>
                </a:cubicBezTo>
                <a:cubicBezTo>
                  <a:pt x="525" y="776"/>
                  <a:pt x="543" y="763"/>
                  <a:pt x="561" y="752"/>
                </a:cubicBezTo>
                <a:cubicBezTo>
                  <a:pt x="579" y="740"/>
                  <a:pt x="597" y="727"/>
                  <a:pt x="616" y="716"/>
                </a:cubicBezTo>
                <a:cubicBezTo>
                  <a:pt x="631" y="707"/>
                  <a:pt x="645" y="697"/>
                  <a:pt x="658" y="686"/>
                </a:cubicBezTo>
                <a:cubicBezTo>
                  <a:pt x="653" y="695"/>
                  <a:pt x="653" y="705"/>
                  <a:pt x="660" y="713"/>
                </a:cubicBezTo>
                <a:cubicBezTo>
                  <a:pt x="662" y="716"/>
                  <a:pt x="665" y="718"/>
                  <a:pt x="668" y="720"/>
                </a:cubicBezTo>
                <a:cubicBezTo>
                  <a:pt x="664" y="721"/>
                  <a:pt x="661" y="724"/>
                  <a:pt x="658" y="726"/>
                </a:cubicBezTo>
                <a:cubicBezTo>
                  <a:pt x="651" y="731"/>
                  <a:pt x="645" y="736"/>
                  <a:pt x="638" y="741"/>
                </a:cubicBezTo>
                <a:cubicBezTo>
                  <a:pt x="628" y="749"/>
                  <a:pt x="617" y="756"/>
                  <a:pt x="606" y="762"/>
                </a:cubicBezTo>
                <a:cubicBezTo>
                  <a:pt x="596" y="767"/>
                  <a:pt x="586" y="774"/>
                  <a:pt x="577" y="781"/>
                </a:cubicBezTo>
                <a:cubicBezTo>
                  <a:pt x="560" y="794"/>
                  <a:pt x="541" y="804"/>
                  <a:pt x="523" y="815"/>
                </a:cubicBezTo>
                <a:cubicBezTo>
                  <a:pt x="530" y="815"/>
                  <a:pt x="530" y="815"/>
                  <a:pt x="530" y="815"/>
                </a:cubicBezTo>
                <a:cubicBezTo>
                  <a:pt x="546" y="805"/>
                  <a:pt x="563" y="795"/>
                  <a:pt x="578" y="784"/>
                </a:cubicBezTo>
                <a:cubicBezTo>
                  <a:pt x="597" y="771"/>
                  <a:pt x="617" y="760"/>
                  <a:pt x="636" y="747"/>
                </a:cubicBezTo>
                <a:cubicBezTo>
                  <a:pt x="643" y="742"/>
                  <a:pt x="649" y="738"/>
                  <a:pt x="656" y="732"/>
                </a:cubicBezTo>
                <a:cubicBezTo>
                  <a:pt x="660" y="729"/>
                  <a:pt x="666" y="721"/>
                  <a:pt x="672" y="721"/>
                </a:cubicBezTo>
                <a:cubicBezTo>
                  <a:pt x="676" y="721"/>
                  <a:pt x="680" y="721"/>
                  <a:pt x="684" y="720"/>
                </a:cubicBezTo>
                <a:cubicBezTo>
                  <a:pt x="689" y="718"/>
                  <a:pt x="693" y="716"/>
                  <a:pt x="698" y="714"/>
                </a:cubicBezTo>
                <a:cubicBezTo>
                  <a:pt x="702" y="713"/>
                  <a:pt x="706" y="713"/>
                  <a:pt x="710" y="712"/>
                </a:cubicBezTo>
                <a:cubicBezTo>
                  <a:pt x="712" y="713"/>
                  <a:pt x="715" y="714"/>
                  <a:pt x="719" y="714"/>
                </a:cubicBezTo>
                <a:cubicBezTo>
                  <a:pt x="727" y="715"/>
                  <a:pt x="736" y="713"/>
                  <a:pt x="741" y="706"/>
                </a:cubicBezTo>
                <a:cubicBezTo>
                  <a:pt x="744" y="702"/>
                  <a:pt x="747" y="698"/>
                  <a:pt x="747" y="693"/>
                </a:cubicBezTo>
                <a:cubicBezTo>
                  <a:pt x="747" y="692"/>
                  <a:pt x="748" y="691"/>
                  <a:pt x="748" y="690"/>
                </a:cubicBezTo>
                <a:cubicBezTo>
                  <a:pt x="751" y="688"/>
                  <a:pt x="754" y="686"/>
                  <a:pt x="757" y="683"/>
                </a:cubicBezTo>
                <a:cubicBezTo>
                  <a:pt x="769" y="675"/>
                  <a:pt x="780" y="665"/>
                  <a:pt x="792" y="656"/>
                </a:cubicBezTo>
                <a:cubicBezTo>
                  <a:pt x="802" y="647"/>
                  <a:pt x="813" y="639"/>
                  <a:pt x="821" y="628"/>
                </a:cubicBezTo>
                <a:cubicBezTo>
                  <a:pt x="821" y="628"/>
                  <a:pt x="821" y="628"/>
                  <a:pt x="821" y="629"/>
                </a:cubicBezTo>
                <a:cubicBezTo>
                  <a:pt x="822" y="644"/>
                  <a:pt x="825" y="659"/>
                  <a:pt x="830" y="673"/>
                </a:cubicBezTo>
                <a:cubicBezTo>
                  <a:pt x="833" y="681"/>
                  <a:pt x="836" y="688"/>
                  <a:pt x="840" y="695"/>
                </a:cubicBezTo>
                <a:cubicBezTo>
                  <a:pt x="843" y="702"/>
                  <a:pt x="846" y="709"/>
                  <a:pt x="850" y="715"/>
                </a:cubicBezTo>
                <a:cubicBezTo>
                  <a:pt x="858" y="725"/>
                  <a:pt x="868" y="734"/>
                  <a:pt x="881" y="735"/>
                </a:cubicBezTo>
                <a:cubicBezTo>
                  <a:pt x="888" y="736"/>
                  <a:pt x="895" y="735"/>
                  <a:pt x="902" y="735"/>
                </a:cubicBezTo>
                <a:cubicBezTo>
                  <a:pt x="910" y="735"/>
                  <a:pt x="917" y="735"/>
                  <a:pt x="924" y="734"/>
                </a:cubicBezTo>
                <a:cubicBezTo>
                  <a:pt x="932" y="733"/>
                  <a:pt x="940" y="732"/>
                  <a:pt x="948" y="729"/>
                </a:cubicBezTo>
                <a:cubicBezTo>
                  <a:pt x="953" y="727"/>
                  <a:pt x="960" y="725"/>
                  <a:pt x="965" y="721"/>
                </a:cubicBezTo>
                <a:cubicBezTo>
                  <a:pt x="973" y="712"/>
                  <a:pt x="980" y="697"/>
                  <a:pt x="980" y="684"/>
                </a:cubicBezTo>
                <a:cubicBezTo>
                  <a:pt x="980" y="670"/>
                  <a:pt x="973" y="658"/>
                  <a:pt x="967" y="646"/>
                </a:cubicBezTo>
                <a:cubicBezTo>
                  <a:pt x="960" y="631"/>
                  <a:pt x="953" y="616"/>
                  <a:pt x="943" y="603"/>
                </a:cubicBezTo>
                <a:cubicBezTo>
                  <a:pt x="940" y="599"/>
                  <a:pt x="936" y="593"/>
                  <a:pt x="931" y="588"/>
                </a:cubicBezTo>
                <a:cubicBezTo>
                  <a:pt x="935" y="588"/>
                  <a:pt x="939" y="588"/>
                  <a:pt x="942" y="588"/>
                </a:cubicBezTo>
                <a:cubicBezTo>
                  <a:pt x="943" y="589"/>
                  <a:pt x="943" y="589"/>
                  <a:pt x="944" y="589"/>
                </a:cubicBezTo>
                <a:cubicBezTo>
                  <a:pt x="947" y="588"/>
                  <a:pt x="954" y="592"/>
                  <a:pt x="957" y="593"/>
                </a:cubicBezTo>
                <a:cubicBezTo>
                  <a:pt x="961" y="594"/>
                  <a:pt x="966" y="596"/>
                  <a:pt x="970" y="598"/>
                </a:cubicBezTo>
                <a:cubicBezTo>
                  <a:pt x="977" y="600"/>
                  <a:pt x="984" y="600"/>
                  <a:pt x="991" y="600"/>
                </a:cubicBezTo>
                <a:cubicBezTo>
                  <a:pt x="997" y="601"/>
                  <a:pt x="1003" y="601"/>
                  <a:pt x="1009" y="600"/>
                </a:cubicBezTo>
                <a:cubicBezTo>
                  <a:pt x="1023" y="598"/>
                  <a:pt x="1036" y="595"/>
                  <a:pt x="1050" y="593"/>
                </a:cubicBezTo>
                <a:cubicBezTo>
                  <a:pt x="1057" y="592"/>
                  <a:pt x="1064" y="590"/>
                  <a:pt x="1071" y="589"/>
                </a:cubicBezTo>
                <a:cubicBezTo>
                  <a:pt x="1078" y="589"/>
                  <a:pt x="1084" y="588"/>
                  <a:pt x="1091" y="588"/>
                </a:cubicBezTo>
                <a:cubicBezTo>
                  <a:pt x="1098" y="587"/>
                  <a:pt x="1105" y="585"/>
                  <a:pt x="1112" y="582"/>
                </a:cubicBezTo>
                <a:cubicBezTo>
                  <a:pt x="1119" y="579"/>
                  <a:pt x="1127" y="576"/>
                  <a:pt x="1135" y="574"/>
                </a:cubicBezTo>
                <a:cubicBezTo>
                  <a:pt x="1143" y="571"/>
                  <a:pt x="1155" y="567"/>
                  <a:pt x="1159" y="560"/>
                </a:cubicBezTo>
                <a:cubicBezTo>
                  <a:pt x="1161" y="558"/>
                  <a:pt x="1162" y="554"/>
                  <a:pt x="1160" y="552"/>
                </a:cubicBezTo>
                <a:close/>
                <a:moveTo>
                  <a:pt x="1016" y="424"/>
                </a:moveTo>
                <a:cubicBezTo>
                  <a:pt x="1028" y="421"/>
                  <a:pt x="1041" y="418"/>
                  <a:pt x="1054" y="415"/>
                </a:cubicBezTo>
                <a:cubicBezTo>
                  <a:pt x="1065" y="413"/>
                  <a:pt x="1078" y="410"/>
                  <a:pt x="1090" y="412"/>
                </a:cubicBezTo>
                <a:cubicBezTo>
                  <a:pt x="1103" y="414"/>
                  <a:pt x="1115" y="423"/>
                  <a:pt x="1117" y="436"/>
                </a:cubicBezTo>
                <a:cubicBezTo>
                  <a:pt x="1118" y="439"/>
                  <a:pt x="1117" y="445"/>
                  <a:pt x="1120" y="447"/>
                </a:cubicBezTo>
                <a:cubicBezTo>
                  <a:pt x="1125" y="449"/>
                  <a:pt x="1129" y="449"/>
                  <a:pt x="1132" y="454"/>
                </a:cubicBezTo>
                <a:cubicBezTo>
                  <a:pt x="1137" y="464"/>
                  <a:pt x="1134" y="477"/>
                  <a:pt x="1129" y="486"/>
                </a:cubicBezTo>
                <a:cubicBezTo>
                  <a:pt x="1123" y="498"/>
                  <a:pt x="1116" y="510"/>
                  <a:pt x="1108" y="519"/>
                </a:cubicBezTo>
                <a:cubicBezTo>
                  <a:pt x="1103" y="524"/>
                  <a:pt x="1099" y="528"/>
                  <a:pt x="1095" y="533"/>
                </a:cubicBezTo>
                <a:cubicBezTo>
                  <a:pt x="1092" y="536"/>
                  <a:pt x="1089" y="540"/>
                  <a:pt x="1084" y="541"/>
                </a:cubicBezTo>
                <a:cubicBezTo>
                  <a:pt x="1084" y="541"/>
                  <a:pt x="1084" y="541"/>
                  <a:pt x="1084" y="541"/>
                </a:cubicBezTo>
                <a:cubicBezTo>
                  <a:pt x="1078" y="541"/>
                  <a:pt x="1072" y="542"/>
                  <a:pt x="1066" y="542"/>
                </a:cubicBezTo>
                <a:cubicBezTo>
                  <a:pt x="1049" y="544"/>
                  <a:pt x="1033" y="545"/>
                  <a:pt x="1016" y="545"/>
                </a:cubicBezTo>
                <a:cubicBezTo>
                  <a:pt x="1007" y="545"/>
                  <a:pt x="998" y="545"/>
                  <a:pt x="989" y="545"/>
                </a:cubicBezTo>
                <a:cubicBezTo>
                  <a:pt x="991" y="544"/>
                  <a:pt x="992" y="544"/>
                  <a:pt x="994" y="544"/>
                </a:cubicBezTo>
                <a:cubicBezTo>
                  <a:pt x="996" y="544"/>
                  <a:pt x="999" y="544"/>
                  <a:pt x="1002" y="544"/>
                </a:cubicBezTo>
                <a:cubicBezTo>
                  <a:pt x="1001" y="544"/>
                  <a:pt x="1001" y="544"/>
                  <a:pt x="1001" y="544"/>
                </a:cubicBezTo>
                <a:cubicBezTo>
                  <a:pt x="1001" y="544"/>
                  <a:pt x="1001" y="545"/>
                  <a:pt x="1001" y="545"/>
                </a:cubicBezTo>
                <a:cubicBezTo>
                  <a:pt x="1005" y="545"/>
                  <a:pt x="1008" y="544"/>
                  <a:pt x="1012" y="544"/>
                </a:cubicBezTo>
                <a:cubicBezTo>
                  <a:pt x="1013" y="544"/>
                  <a:pt x="1014" y="544"/>
                  <a:pt x="1015" y="544"/>
                </a:cubicBezTo>
                <a:cubicBezTo>
                  <a:pt x="1021" y="544"/>
                  <a:pt x="1027" y="544"/>
                  <a:pt x="1033" y="543"/>
                </a:cubicBezTo>
                <a:cubicBezTo>
                  <a:pt x="1040" y="541"/>
                  <a:pt x="1045" y="539"/>
                  <a:pt x="1051" y="537"/>
                </a:cubicBezTo>
                <a:cubicBezTo>
                  <a:pt x="1052" y="537"/>
                  <a:pt x="1051" y="536"/>
                  <a:pt x="1051" y="536"/>
                </a:cubicBezTo>
                <a:cubicBezTo>
                  <a:pt x="1045" y="538"/>
                  <a:pt x="1038" y="540"/>
                  <a:pt x="1031" y="541"/>
                </a:cubicBezTo>
                <a:cubicBezTo>
                  <a:pt x="1030" y="541"/>
                  <a:pt x="1028" y="541"/>
                  <a:pt x="1026" y="541"/>
                </a:cubicBezTo>
                <a:cubicBezTo>
                  <a:pt x="1033" y="540"/>
                  <a:pt x="1038" y="537"/>
                  <a:pt x="1044" y="536"/>
                </a:cubicBezTo>
                <a:cubicBezTo>
                  <a:pt x="1045" y="535"/>
                  <a:pt x="1045" y="535"/>
                  <a:pt x="1044" y="535"/>
                </a:cubicBezTo>
                <a:cubicBezTo>
                  <a:pt x="1037" y="536"/>
                  <a:pt x="1029" y="539"/>
                  <a:pt x="1022" y="540"/>
                </a:cubicBezTo>
                <a:cubicBezTo>
                  <a:pt x="1018" y="541"/>
                  <a:pt x="1015" y="541"/>
                  <a:pt x="1011" y="541"/>
                </a:cubicBezTo>
                <a:cubicBezTo>
                  <a:pt x="1011" y="541"/>
                  <a:pt x="1010" y="541"/>
                  <a:pt x="1010" y="541"/>
                </a:cubicBezTo>
                <a:cubicBezTo>
                  <a:pt x="1007" y="541"/>
                  <a:pt x="1003" y="541"/>
                  <a:pt x="1000" y="541"/>
                </a:cubicBezTo>
                <a:cubicBezTo>
                  <a:pt x="1007" y="539"/>
                  <a:pt x="1014" y="536"/>
                  <a:pt x="1020" y="534"/>
                </a:cubicBezTo>
                <a:cubicBezTo>
                  <a:pt x="1021" y="534"/>
                  <a:pt x="1020" y="533"/>
                  <a:pt x="1020" y="533"/>
                </a:cubicBezTo>
                <a:cubicBezTo>
                  <a:pt x="1008" y="537"/>
                  <a:pt x="996" y="540"/>
                  <a:pt x="984" y="543"/>
                </a:cubicBezTo>
                <a:cubicBezTo>
                  <a:pt x="984" y="543"/>
                  <a:pt x="984" y="543"/>
                  <a:pt x="984" y="543"/>
                </a:cubicBezTo>
                <a:cubicBezTo>
                  <a:pt x="982" y="543"/>
                  <a:pt x="981" y="543"/>
                  <a:pt x="979" y="544"/>
                </a:cubicBezTo>
                <a:cubicBezTo>
                  <a:pt x="978" y="544"/>
                  <a:pt x="977" y="544"/>
                  <a:pt x="977" y="544"/>
                </a:cubicBezTo>
                <a:cubicBezTo>
                  <a:pt x="981" y="542"/>
                  <a:pt x="985" y="539"/>
                  <a:pt x="989" y="537"/>
                </a:cubicBezTo>
                <a:cubicBezTo>
                  <a:pt x="996" y="533"/>
                  <a:pt x="1004" y="529"/>
                  <a:pt x="1012" y="527"/>
                </a:cubicBezTo>
                <a:cubicBezTo>
                  <a:pt x="1012" y="527"/>
                  <a:pt x="1012" y="526"/>
                  <a:pt x="1012" y="526"/>
                </a:cubicBezTo>
                <a:cubicBezTo>
                  <a:pt x="1003" y="528"/>
                  <a:pt x="997" y="531"/>
                  <a:pt x="989" y="535"/>
                </a:cubicBezTo>
                <a:cubicBezTo>
                  <a:pt x="985" y="536"/>
                  <a:pt x="982" y="538"/>
                  <a:pt x="978" y="540"/>
                </a:cubicBezTo>
                <a:cubicBezTo>
                  <a:pt x="976" y="541"/>
                  <a:pt x="973" y="542"/>
                  <a:pt x="971" y="543"/>
                </a:cubicBezTo>
                <a:cubicBezTo>
                  <a:pt x="970" y="543"/>
                  <a:pt x="969" y="543"/>
                  <a:pt x="968" y="543"/>
                </a:cubicBezTo>
                <a:cubicBezTo>
                  <a:pt x="962" y="542"/>
                  <a:pt x="955" y="541"/>
                  <a:pt x="950" y="544"/>
                </a:cubicBezTo>
                <a:cubicBezTo>
                  <a:pt x="946" y="546"/>
                  <a:pt x="943" y="548"/>
                  <a:pt x="941" y="552"/>
                </a:cubicBezTo>
                <a:cubicBezTo>
                  <a:pt x="938" y="550"/>
                  <a:pt x="933" y="551"/>
                  <a:pt x="930" y="551"/>
                </a:cubicBezTo>
                <a:cubicBezTo>
                  <a:pt x="929" y="551"/>
                  <a:pt x="928" y="551"/>
                  <a:pt x="927" y="551"/>
                </a:cubicBezTo>
                <a:cubicBezTo>
                  <a:pt x="937" y="549"/>
                  <a:pt x="947" y="544"/>
                  <a:pt x="956" y="541"/>
                </a:cubicBezTo>
                <a:cubicBezTo>
                  <a:pt x="964" y="538"/>
                  <a:pt x="971" y="535"/>
                  <a:pt x="978" y="532"/>
                </a:cubicBezTo>
                <a:cubicBezTo>
                  <a:pt x="985" y="528"/>
                  <a:pt x="993" y="524"/>
                  <a:pt x="1001" y="521"/>
                </a:cubicBezTo>
                <a:cubicBezTo>
                  <a:pt x="1001" y="520"/>
                  <a:pt x="1001" y="519"/>
                  <a:pt x="1000" y="520"/>
                </a:cubicBezTo>
                <a:cubicBezTo>
                  <a:pt x="992" y="523"/>
                  <a:pt x="985" y="527"/>
                  <a:pt x="977" y="530"/>
                </a:cubicBezTo>
                <a:cubicBezTo>
                  <a:pt x="970" y="533"/>
                  <a:pt x="963" y="535"/>
                  <a:pt x="955" y="538"/>
                </a:cubicBezTo>
                <a:cubicBezTo>
                  <a:pt x="942" y="543"/>
                  <a:pt x="928" y="548"/>
                  <a:pt x="914" y="549"/>
                </a:cubicBezTo>
                <a:cubicBezTo>
                  <a:pt x="913" y="549"/>
                  <a:pt x="913" y="550"/>
                  <a:pt x="912" y="550"/>
                </a:cubicBezTo>
                <a:cubicBezTo>
                  <a:pt x="912" y="550"/>
                  <a:pt x="911" y="550"/>
                  <a:pt x="911" y="550"/>
                </a:cubicBezTo>
                <a:cubicBezTo>
                  <a:pt x="909" y="550"/>
                  <a:pt x="907" y="550"/>
                  <a:pt x="905" y="550"/>
                </a:cubicBezTo>
                <a:cubicBezTo>
                  <a:pt x="905" y="550"/>
                  <a:pt x="906" y="549"/>
                  <a:pt x="906" y="549"/>
                </a:cubicBezTo>
                <a:cubicBezTo>
                  <a:pt x="906" y="549"/>
                  <a:pt x="907" y="549"/>
                  <a:pt x="907" y="549"/>
                </a:cubicBezTo>
                <a:cubicBezTo>
                  <a:pt x="911" y="549"/>
                  <a:pt x="915" y="547"/>
                  <a:pt x="919" y="545"/>
                </a:cubicBezTo>
                <a:cubicBezTo>
                  <a:pt x="924" y="543"/>
                  <a:pt x="929" y="540"/>
                  <a:pt x="934" y="538"/>
                </a:cubicBezTo>
                <a:cubicBezTo>
                  <a:pt x="944" y="532"/>
                  <a:pt x="954" y="526"/>
                  <a:pt x="965" y="523"/>
                </a:cubicBezTo>
                <a:cubicBezTo>
                  <a:pt x="966" y="522"/>
                  <a:pt x="966" y="521"/>
                  <a:pt x="965" y="521"/>
                </a:cubicBezTo>
                <a:cubicBezTo>
                  <a:pt x="954" y="525"/>
                  <a:pt x="944" y="529"/>
                  <a:pt x="934" y="534"/>
                </a:cubicBezTo>
                <a:cubicBezTo>
                  <a:pt x="929" y="536"/>
                  <a:pt x="924" y="539"/>
                  <a:pt x="919" y="541"/>
                </a:cubicBezTo>
                <a:cubicBezTo>
                  <a:pt x="916" y="543"/>
                  <a:pt x="912" y="544"/>
                  <a:pt x="909" y="545"/>
                </a:cubicBezTo>
                <a:cubicBezTo>
                  <a:pt x="910" y="545"/>
                  <a:pt x="910" y="544"/>
                  <a:pt x="910" y="544"/>
                </a:cubicBezTo>
                <a:cubicBezTo>
                  <a:pt x="911" y="543"/>
                  <a:pt x="912" y="543"/>
                  <a:pt x="913" y="542"/>
                </a:cubicBezTo>
                <a:cubicBezTo>
                  <a:pt x="916" y="541"/>
                  <a:pt x="919" y="539"/>
                  <a:pt x="921" y="538"/>
                </a:cubicBezTo>
                <a:cubicBezTo>
                  <a:pt x="928" y="534"/>
                  <a:pt x="934" y="529"/>
                  <a:pt x="940" y="525"/>
                </a:cubicBezTo>
                <a:cubicBezTo>
                  <a:pt x="947" y="521"/>
                  <a:pt x="954" y="517"/>
                  <a:pt x="960" y="513"/>
                </a:cubicBezTo>
                <a:cubicBezTo>
                  <a:pt x="967" y="508"/>
                  <a:pt x="974" y="504"/>
                  <a:pt x="980" y="500"/>
                </a:cubicBezTo>
                <a:cubicBezTo>
                  <a:pt x="981" y="500"/>
                  <a:pt x="980" y="500"/>
                  <a:pt x="980" y="500"/>
                </a:cubicBezTo>
                <a:cubicBezTo>
                  <a:pt x="964" y="508"/>
                  <a:pt x="950" y="518"/>
                  <a:pt x="934" y="527"/>
                </a:cubicBezTo>
                <a:cubicBezTo>
                  <a:pt x="928" y="531"/>
                  <a:pt x="923" y="534"/>
                  <a:pt x="917" y="537"/>
                </a:cubicBezTo>
                <a:cubicBezTo>
                  <a:pt x="918" y="535"/>
                  <a:pt x="920" y="534"/>
                  <a:pt x="921" y="532"/>
                </a:cubicBezTo>
                <a:cubicBezTo>
                  <a:pt x="921" y="532"/>
                  <a:pt x="921" y="532"/>
                  <a:pt x="921" y="532"/>
                </a:cubicBezTo>
                <a:cubicBezTo>
                  <a:pt x="926" y="532"/>
                  <a:pt x="930" y="529"/>
                  <a:pt x="934" y="526"/>
                </a:cubicBezTo>
                <a:cubicBezTo>
                  <a:pt x="939" y="523"/>
                  <a:pt x="943" y="520"/>
                  <a:pt x="948" y="517"/>
                </a:cubicBezTo>
                <a:cubicBezTo>
                  <a:pt x="957" y="510"/>
                  <a:pt x="965" y="503"/>
                  <a:pt x="972" y="495"/>
                </a:cubicBezTo>
                <a:cubicBezTo>
                  <a:pt x="973" y="494"/>
                  <a:pt x="972" y="494"/>
                  <a:pt x="972" y="494"/>
                </a:cubicBezTo>
                <a:cubicBezTo>
                  <a:pt x="964" y="503"/>
                  <a:pt x="955" y="510"/>
                  <a:pt x="945" y="516"/>
                </a:cubicBezTo>
                <a:cubicBezTo>
                  <a:pt x="940" y="519"/>
                  <a:pt x="936" y="522"/>
                  <a:pt x="931" y="524"/>
                </a:cubicBezTo>
                <a:cubicBezTo>
                  <a:pt x="930" y="525"/>
                  <a:pt x="929" y="525"/>
                  <a:pt x="928" y="526"/>
                </a:cubicBezTo>
                <a:cubicBezTo>
                  <a:pt x="928" y="526"/>
                  <a:pt x="928" y="526"/>
                  <a:pt x="928" y="525"/>
                </a:cubicBezTo>
                <a:cubicBezTo>
                  <a:pt x="928" y="525"/>
                  <a:pt x="928" y="525"/>
                  <a:pt x="928" y="525"/>
                </a:cubicBezTo>
                <a:cubicBezTo>
                  <a:pt x="934" y="521"/>
                  <a:pt x="939" y="517"/>
                  <a:pt x="945" y="513"/>
                </a:cubicBezTo>
                <a:cubicBezTo>
                  <a:pt x="950" y="510"/>
                  <a:pt x="953" y="508"/>
                  <a:pt x="957" y="502"/>
                </a:cubicBezTo>
                <a:cubicBezTo>
                  <a:pt x="957" y="502"/>
                  <a:pt x="957" y="502"/>
                  <a:pt x="957" y="502"/>
                </a:cubicBezTo>
                <a:cubicBezTo>
                  <a:pt x="960" y="499"/>
                  <a:pt x="963" y="496"/>
                  <a:pt x="965" y="494"/>
                </a:cubicBezTo>
                <a:cubicBezTo>
                  <a:pt x="974" y="485"/>
                  <a:pt x="983" y="476"/>
                  <a:pt x="994" y="469"/>
                </a:cubicBezTo>
                <a:cubicBezTo>
                  <a:pt x="994" y="469"/>
                  <a:pt x="994" y="468"/>
                  <a:pt x="993" y="469"/>
                </a:cubicBezTo>
                <a:cubicBezTo>
                  <a:pt x="983" y="474"/>
                  <a:pt x="975" y="483"/>
                  <a:pt x="966" y="491"/>
                </a:cubicBezTo>
                <a:cubicBezTo>
                  <a:pt x="964" y="492"/>
                  <a:pt x="962" y="494"/>
                  <a:pt x="960" y="496"/>
                </a:cubicBezTo>
                <a:cubicBezTo>
                  <a:pt x="957" y="497"/>
                  <a:pt x="954" y="499"/>
                  <a:pt x="951" y="501"/>
                </a:cubicBezTo>
                <a:cubicBezTo>
                  <a:pt x="953" y="499"/>
                  <a:pt x="955" y="497"/>
                  <a:pt x="957" y="495"/>
                </a:cubicBezTo>
                <a:cubicBezTo>
                  <a:pt x="964" y="488"/>
                  <a:pt x="972" y="481"/>
                  <a:pt x="979" y="475"/>
                </a:cubicBezTo>
                <a:cubicBezTo>
                  <a:pt x="982" y="471"/>
                  <a:pt x="986" y="468"/>
                  <a:pt x="989" y="465"/>
                </a:cubicBezTo>
                <a:cubicBezTo>
                  <a:pt x="993" y="461"/>
                  <a:pt x="997" y="459"/>
                  <a:pt x="1001" y="457"/>
                </a:cubicBezTo>
                <a:cubicBezTo>
                  <a:pt x="1006" y="453"/>
                  <a:pt x="1012" y="448"/>
                  <a:pt x="1019" y="447"/>
                </a:cubicBezTo>
                <a:cubicBezTo>
                  <a:pt x="1019" y="447"/>
                  <a:pt x="1019" y="446"/>
                  <a:pt x="1019" y="446"/>
                </a:cubicBezTo>
                <a:cubicBezTo>
                  <a:pt x="1013" y="446"/>
                  <a:pt x="1008" y="449"/>
                  <a:pt x="1003" y="453"/>
                </a:cubicBezTo>
                <a:cubicBezTo>
                  <a:pt x="997" y="458"/>
                  <a:pt x="990" y="462"/>
                  <a:pt x="984" y="468"/>
                </a:cubicBezTo>
                <a:cubicBezTo>
                  <a:pt x="975" y="474"/>
                  <a:pt x="967" y="481"/>
                  <a:pt x="959" y="489"/>
                </a:cubicBezTo>
                <a:cubicBezTo>
                  <a:pt x="955" y="492"/>
                  <a:pt x="951" y="497"/>
                  <a:pt x="947" y="501"/>
                </a:cubicBezTo>
                <a:cubicBezTo>
                  <a:pt x="955" y="492"/>
                  <a:pt x="964" y="484"/>
                  <a:pt x="972" y="476"/>
                </a:cubicBezTo>
                <a:cubicBezTo>
                  <a:pt x="977" y="471"/>
                  <a:pt x="982" y="465"/>
                  <a:pt x="987" y="462"/>
                </a:cubicBezTo>
                <a:cubicBezTo>
                  <a:pt x="992" y="459"/>
                  <a:pt x="996" y="457"/>
                  <a:pt x="1000" y="452"/>
                </a:cubicBezTo>
                <a:cubicBezTo>
                  <a:pt x="1001" y="452"/>
                  <a:pt x="1000" y="451"/>
                  <a:pt x="999" y="451"/>
                </a:cubicBezTo>
                <a:cubicBezTo>
                  <a:pt x="990" y="461"/>
                  <a:pt x="978" y="467"/>
                  <a:pt x="969" y="476"/>
                </a:cubicBezTo>
                <a:cubicBezTo>
                  <a:pt x="962" y="483"/>
                  <a:pt x="954" y="489"/>
                  <a:pt x="948" y="496"/>
                </a:cubicBezTo>
                <a:cubicBezTo>
                  <a:pt x="949" y="494"/>
                  <a:pt x="950" y="492"/>
                  <a:pt x="951" y="490"/>
                </a:cubicBezTo>
                <a:cubicBezTo>
                  <a:pt x="952" y="491"/>
                  <a:pt x="952" y="491"/>
                  <a:pt x="953" y="491"/>
                </a:cubicBezTo>
                <a:cubicBezTo>
                  <a:pt x="958" y="487"/>
                  <a:pt x="962" y="481"/>
                  <a:pt x="966" y="476"/>
                </a:cubicBezTo>
                <a:cubicBezTo>
                  <a:pt x="970" y="471"/>
                  <a:pt x="974" y="467"/>
                  <a:pt x="979" y="463"/>
                </a:cubicBezTo>
                <a:cubicBezTo>
                  <a:pt x="988" y="454"/>
                  <a:pt x="999" y="447"/>
                  <a:pt x="1008" y="439"/>
                </a:cubicBezTo>
                <a:cubicBezTo>
                  <a:pt x="1009" y="439"/>
                  <a:pt x="1008" y="439"/>
                  <a:pt x="1008" y="439"/>
                </a:cubicBezTo>
                <a:cubicBezTo>
                  <a:pt x="996" y="444"/>
                  <a:pt x="987" y="453"/>
                  <a:pt x="977" y="461"/>
                </a:cubicBezTo>
                <a:cubicBezTo>
                  <a:pt x="972" y="466"/>
                  <a:pt x="968" y="471"/>
                  <a:pt x="963" y="475"/>
                </a:cubicBezTo>
                <a:cubicBezTo>
                  <a:pt x="961" y="478"/>
                  <a:pt x="959" y="480"/>
                  <a:pt x="957" y="482"/>
                </a:cubicBezTo>
                <a:cubicBezTo>
                  <a:pt x="965" y="470"/>
                  <a:pt x="972" y="457"/>
                  <a:pt x="976" y="443"/>
                </a:cubicBezTo>
                <a:cubicBezTo>
                  <a:pt x="977" y="441"/>
                  <a:pt x="977" y="439"/>
                  <a:pt x="978" y="438"/>
                </a:cubicBezTo>
                <a:cubicBezTo>
                  <a:pt x="978" y="438"/>
                  <a:pt x="979" y="437"/>
                  <a:pt x="979" y="437"/>
                </a:cubicBezTo>
                <a:cubicBezTo>
                  <a:pt x="990" y="431"/>
                  <a:pt x="1004" y="428"/>
                  <a:pt x="1016" y="424"/>
                </a:cubicBezTo>
                <a:close/>
                <a:moveTo>
                  <a:pt x="893" y="481"/>
                </a:moveTo>
                <a:cubicBezTo>
                  <a:pt x="893" y="481"/>
                  <a:pt x="893" y="481"/>
                  <a:pt x="893" y="481"/>
                </a:cubicBezTo>
                <a:cubicBezTo>
                  <a:pt x="893" y="481"/>
                  <a:pt x="893" y="481"/>
                  <a:pt x="894" y="481"/>
                </a:cubicBezTo>
                <a:cubicBezTo>
                  <a:pt x="895" y="480"/>
                  <a:pt x="894" y="478"/>
                  <a:pt x="894" y="477"/>
                </a:cubicBezTo>
                <a:cubicBezTo>
                  <a:pt x="895" y="474"/>
                  <a:pt x="895" y="471"/>
                  <a:pt x="896" y="469"/>
                </a:cubicBezTo>
                <a:cubicBezTo>
                  <a:pt x="896" y="466"/>
                  <a:pt x="896" y="462"/>
                  <a:pt x="895" y="459"/>
                </a:cubicBezTo>
                <a:cubicBezTo>
                  <a:pt x="895" y="456"/>
                  <a:pt x="896" y="452"/>
                  <a:pt x="895" y="448"/>
                </a:cubicBezTo>
                <a:cubicBezTo>
                  <a:pt x="895" y="448"/>
                  <a:pt x="894" y="448"/>
                  <a:pt x="894" y="448"/>
                </a:cubicBezTo>
                <a:cubicBezTo>
                  <a:pt x="893" y="452"/>
                  <a:pt x="894" y="455"/>
                  <a:pt x="894" y="459"/>
                </a:cubicBezTo>
                <a:cubicBezTo>
                  <a:pt x="894" y="462"/>
                  <a:pt x="893" y="466"/>
                  <a:pt x="894" y="469"/>
                </a:cubicBezTo>
                <a:cubicBezTo>
                  <a:pt x="894" y="471"/>
                  <a:pt x="893" y="474"/>
                  <a:pt x="892" y="477"/>
                </a:cubicBezTo>
                <a:cubicBezTo>
                  <a:pt x="892" y="476"/>
                  <a:pt x="892" y="475"/>
                  <a:pt x="892" y="475"/>
                </a:cubicBezTo>
                <a:cubicBezTo>
                  <a:pt x="890" y="465"/>
                  <a:pt x="889" y="455"/>
                  <a:pt x="885" y="446"/>
                </a:cubicBezTo>
                <a:cubicBezTo>
                  <a:pt x="883" y="441"/>
                  <a:pt x="880" y="437"/>
                  <a:pt x="877" y="432"/>
                </a:cubicBezTo>
                <a:cubicBezTo>
                  <a:pt x="877" y="428"/>
                  <a:pt x="875" y="424"/>
                  <a:pt x="874" y="420"/>
                </a:cubicBezTo>
                <a:cubicBezTo>
                  <a:pt x="873" y="414"/>
                  <a:pt x="872" y="408"/>
                  <a:pt x="873" y="403"/>
                </a:cubicBezTo>
                <a:cubicBezTo>
                  <a:pt x="873" y="402"/>
                  <a:pt x="871" y="401"/>
                  <a:pt x="871" y="402"/>
                </a:cubicBezTo>
                <a:cubicBezTo>
                  <a:pt x="871" y="408"/>
                  <a:pt x="871" y="413"/>
                  <a:pt x="872" y="419"/>
                </a:cubicBezTo>
                <a:cubicBezTo>
                  <a:pt x="872" y="422"/>
                  <a:pt x="873" y="425"/>
                  <a:pt x="874" y="427"/>
                </a:cubicBezTo>
                <a:cubicBezTo>
                  <a:pt x="870" y="422"/>
                  <a:pt x="865" y="417"/>
                  <a:pt x="859" y="412"/>
                </a:cubicBezTo>
                <a:cubicBezTo>
                  <a:pt x="859" y="408"/>
                  <a:pt x="858" y="405"/>
                  <a:pt x="857" y="402"/>
                </a:cubicBezTo>
                <a:cubicBezTo>
                  <a:pt x="856" y="397"/>
                  <a:pt x="856" y="390"/>
                  <a:pt x="857" y="385"/>
                </a:cubicBezTo>
                <a:cubicBezTo>
                  <a:pt x="857" y="384"/>
                  <a:pt x="855" y="383"/>
                  <a:pt x="855" y="385"/>
                </a:cubicBezTo>
                <a:cubicBezTo>
                  <a:pt x="855" y="391"/>
                  <a:pt x="855" y="396"/>
                  <a:pt x="856" y="402"/>
                </a:cubicBezTo>
                <a:cubicBezTo>
                  <a:pt x="856" y="404"/>
                  <a:pt x="856" y="407"/>
                  <a:pt x="857" y="410"/>
                </a:cubicBezTo>
                <a:cubicBezTo>
                  <a:pt x="855" y="408"/>
                  <a:pt x="853" y="407"/>
                  <a:pt x="851" y="405"/>
                </a:cubicBezTo>
                <a:cubicBezTo>
                  <a:pt x="851" y="404"/>
                  <a:pt x="851" y="403"/>
                  <a:pt x="851" y="402"/>
                </a:cubicBezTo>
                <a:cubicBezTo>
                  <a:pt x="851" y="401"/>
                  <a:pt x="850" y="400"/>
                  <a:pt x="850" y="399"/>
                </a:cubicBezTo>
                <a:cubicBezTo>
                  <a:pt x="850" y="398"/>
                  <a:pt x="848" y="398"/>
                  <a:pt x="848" y="399"/>
                </a:cubicBezTo>
                <a:cubicBezTo>
                  <a:pt x="848" y="400"/>
                  <a:pt x="848" y="402"/>
                  <a:pt x="849" y="403"/>
                </a:cubicBezTo>
                <a:cubicBezTo>
                  <a:pt x="849" y="403"/>
                  <a:pt x="849" y="403"/>
                  <a:pt x="849" y="404"/>
                </a:cubicBezTo>
                <a:cubicBezTo>
                  <a:pt x="841" y="399"/>
                  <a:pt x="833" y="396"/>
                  <a:pt x="824" y="394"/>
                </a:cubicBezTo>
                <a:cubicBezTo>
                  <a:pt x="821" y="394"/>
                  <a:pt x="816" y="391"/>
                  <a:pt x="812" y="391"/>
                </a:cubicBezTo>
                <a:cubicBezTo>
                  <a:pt x="813" y="390"/>
                  <a:pt x="814" y="390"/>
                  <a:pt x="815" y="389"/>
                </a:cubicBezTo>
                <a:cubicBezTo>
                  <a:pt x="820" y="385"/>
                  <a:pt x="824" y="382"/>
                  <a:pt x="828" y="378"/>
                </a:cubicBezTo>
                <a:cubicBezTo>
                  <a:pt x="836" y="372"/>
                  <a:pt x="851" y="362"/>
                  <a:pt x="854" y="350"/>
                </a:cubicBezTo>
                <a:cubicBezTo>
                  <a:pt x="854" y="350"/>
                  <a:pt x="855" y="350"/>
                  <a:pt x="855" y="349"/>
                </a:cubicBezTo>
                <a:cubicBezTo>
                  <a:pt x="855" y="335"/>
                  <a:pt x="848" y="321"/>
                  <a:pt x="838" y="310"/>
                </a:cubicBezTo>
                <a:cubicBezTo>
                  <a:pt x="838" y="310"/>
                  <a:pt x="838" y="309"/>
                  <a:pt x="838" y="309"/>
                </a:cubicBezTo>
                <a:cubicBezTo>
                  <a:pt x="839" y="309"/>
                  <a:pt x="839" y="308"/>
                  <a:pt x="839" y="308"/>
                </a:cubicBezTo>
                <a:cubicBezTo>
                  <a:pt x="840" y="305"/>
                  <a:pt x="845" y="302"/>
                  <a:pt x="847" y="300"/>
                </a:cubicBezTo>
                <a:cubicBezTo>
                  <a:pt x="851" y="295"/>
                  <a:pt x="856" y="290"/>
                  <a:pt x="860" y="285"/>
                </a:cubicBezTo>
                <a:cubicBezTo>
                  <a:pt x="864" y="280"/>
                  <a:pt x="868" y="274"/>
                  <a:pt x="874" y="272"/>
                </a:cubicBezTo>
                <a:cubicBezTo>
                  <a:pt x="879" y="270"/>
                  <a:pt x="883" y="269"/>
                  <a:pt x="886" y="266"/>
                </a:cubicBezTo>
                <a:cubicBezTo>
                  <a:pt x="899" y="257"/>
                  <a:pt x="911" y="251"/>
                  <a:pt x="927" y="252"/>
                </a:cubicBezTo>
                <a:cubicBezTo>
                  <a:pt x="945" y="254"/>
                  <a:pt x="957" y="264"/>
                  <a:pt x="966" y="280"/>
                </a:cubicBezTo>
                <a:cubicBezTo>
                  <a:pt x="980" y="306"/>
                  <a:pt x="988" y="337"/>
                  <a:pt x="988" y="367"/>
                </a:cubicBezTo>
                <a:cubicBezTo>
                  <a:pt x="986" y="382"/>
                  <a:pt x="984" y="397"/>
                  <a:pt x="978" y="411"/>
                </a:cubicBezTo>
                <a:cubicBezTo>
                  <a:pt x="972" y="429"/>
                  <a:pt x="962" y="446"/>
                  <a:pt x="953" y="463"/>
                </a:cubicBezTo>
                <a:cubicBezTo>
                  <a:pt x="945" y="478"/>
                  <a:pt x="935" y="492"/>
                  <a:pt x="924" y="505"/>
                </a:cubicBezTo>
                <a:cubicBezTo>
                  <a:pt x="926" y="501"/>
                  <a:pt x="929" y="496"/>
                  <a:pt x="931" y="492"/>
                </a:cubicBezTo>
                <a:cubicBezTo>
                  <a:pt x="933" y="487"/>
                  <a:pt x="935" y="482"/>
                  <a:pt x="938" y="478"/>
                </a:cubicBezTo>
                <a:cubicBezTo>
                  <a:pt x="939" y="478"/>
                  <a:pt x="938" y="477"/>
                  <a:pt x="938" y="477"/>
                </a:cubicBezTo>
                <a:cubicBezTo>
                  <a:pt x="933" y="480"/>
                  <a:pt x="932" y="486"/>
                  <a:pt x="929" y="491"/>
                </a:cubicBezTo>
                <a:cubicBezTo>
                  <a:pt x="926" y="497"/>
                  <a:pt x="921" y="503"/>
                  <a:pt x="920" y="510"/>
                </a:cubicBezTo>
                <a:cubicBezTo>
                  <a:pt x="920" y="510"/>
                  <a:pt x="919" y="510"/>
                  <a:pt x="919" y="511"/>
                </a:cubicBezTo>
                <a:cubicBezTo>
                  <a:pt x="913" y="517"/>
                  <a:pt x="907" y="524"/>
                  <a:pt x="901" y="530"/>
                </a:cubicBezTo>
                <a:cubicBezTo>
                  <a:pt x="901" y="529"/>
                  <a:pt x="902" y="527"/>
                  <a:pt x="902" y="526"/>
                </a:cubicBezTo>
                <a:cubicBezTo>
                  <a:pt x="904" y="522"/>
                  <a:pt x="907" y="517"/>
                  <a:pt x="909" y="513"/>
                </a:cubicBezTo>
                <a:cubicBezTo>
                  <a:pt x="910" y="513"/>
                  <a:pt x="909" y="513"/>
                  <a:pt x="909" y="513"/>
                </a:cubicBezTo>
                <a:cubicBezTo>
                  <a:pt x="908" y="514"/>
                  <a:pt x="906" y="516"/>
                  <a:pt x="905" y="517"/>
                </a:cubicBezTo>
                <a:cubicBezTo>
                  <a:pt x="906" y="517"/>
                  <a:pt x="906" y="516"/>
                  <a:pt x="906" y="516"/>
                </a:cubicBezTo>
                <a:cubicBezTo>
                  <a:pt x="909" y="507"/>
                  <a:pt x="912" y="498"/>
                  <a:pt x="913" y="488"/>
                </a:cubicBezTo>
                <a:cubicBezTo>
                  <a:pt x="913" y="488"/>
                  <a:pt x="912" y="488"/>
                  <a:pt x="912" y="488"/>
                </a:cubicBezTo>
                <a:cubicBezTo>
                  <a:pt x="909" y="497"/>
                  <a:pt x="908" y="506"/>
                  <a:pt x="904" y="515"/>
                </a:cubicBezTo>
                <a:cubicBezTo>
                  <a:pt x="901" y="522"/>
                  <a:pt x="898" y="529"/>
                  <a:pt x="894" y="535"/>
                </a:cubicBezTo>
                <a:cubicBezTo>
                  <a:pt x="894" y="535"/>
                  <a:pt x="894" y="535"/>
                  <a:pt x="894" y="535"/>
                </a:cubicBezTo>
                <a:cubicBezTo>
                  <a:pt x="893" y="537"/>
                  <a:pt x="891" y="538"/>
                  <a:pt x="890" y="540"/>
                </a:cubicBezTo>
                <a:cubicBezTo>
                  <a:pt x="890" y="538"/>
                  <a:pt x="890" y="537"/>
                  <a:pt x="890" y="535"/>
                </a:cubicBezTo>
                <a:cubicBezTo>
                  <a:pt x="891" y="526"/>
                  <a:pt x="894" y="516"/>
                  <a:pt x="894" y="507"/>
                </a:cubicBezTo>
                <a:cubicBezTo>
                  <a:pt x="894" y="498"/>
                  <a:pt x="894" y="490"/>
                  <a:pt x="893" y="481"/>
                </a:cubicBezTo>
                <a:close/>
                <a:moveTo>
                  <a:pt x="713" y="477"/>
                </a:moveTo>
                <a:cubicBezTo>
                  <a:pt x="712" y="474"/>
                  <a:pt x="712" y="471"/>
                  <a:pt x="711" y="468"/>
                </a:cubicBezTo>
                <a:cubicBezTo>
                  <a:pt x="710" y="459"/>
                  <a:pt x="714" y="450"/>
                  <a:pt x="715" y="441"/>
                </a:cubicBezTo>
                <a:cubicBezTo>
                  <a:pt x="716" y="435"/>
                  <a:pt x="717" y="429"/>
                  <a:pt x="721" y="424"/>
                </a:cubicBezTo>
                <a:cubicBezTo>
                  <a:pt x="724" y="421"/>
                  <a:pt x="728" y="418"/>
                  <a:pt x="731" y="416"/>
                </a:cubicBezTo>
                <a:cubicBezTo>
                  <a:pt x="735" y="415"/>
                  <a:pt x="739" y="414"/>
                  <a:pt x="742" y="414"/>
                </a:cubicBezTo>
                <a:cubicBezTo>
                  <a:pt x="740" y="414"/>
                  <a:pt x="738" y="415"/>
                  <a:pt x="737" y="416"/>
                </a:cubicBezTo>
                <a:cubicBezTo>
                  <a:pt x="733" y="418"/>
                  <a:pt x="729" y="421"/>
                  <a:pt x="726" y="424"/>
                </a:cubicBezTo>
                <a:cubicBezTo>
                  <a:pt x="720" y="433"/>
                  <a:pt x="716" y="443"/>
                  <a:pt x="714" y="454"/>
                </a:cubicBezTo>
                <a:cubicBezTo>
                  <a:pt x="713" y="461"/>
                  <a:pt x="712" y="469"/>
                  <a:pt x="713" y="477"/>
                </a:cubicBezTo>
                <a:close/>
                <a:moveTo>
                  <a:pt x="712" y="421"/>
                </a:moveTo>
                <a:cubicBezTo>
                  <a:pt x="712" y="420"/>
                  <a:pt x="711" y="418"/>
                  <a:pt x="709" y="416"/>
                </a:cubicBezTo>
                <a:cubicBezTo>
                  <a:pt x="712" y="417"/>
                  <a:pt x="715" y="417"/>
                  <a:pt x="717" y="417"/>
                </a:cubicBezTo>
                <a:cubicBezTo>
                  <a:pt x="720" y="417"/>
                  <a:pt x="723" y="417"/>
                  <a:pt x="726" y="416"/>
                </a:cubicBezTo>
                <a:cubicBezTo>
                  <a:pt x="721" y="419"/>
                  <a:pt x="718" y="423"/>
                  <a:pt x="715" y="428"/>
                </a:cubicBezTo>
                <a:cubicBezTo>
                  <a:pt x="714" y="425"/>
                  <a:pt x="713" y="421"/>
                  <a:pt x="712" y="421"/>
                </a:cubicBezTo>
                <a:close/>
                <a:moveTo>
                  <a:pt x="741" y="410"/>
                </a:moveTo>
                <a:cubicBezTo>
                  <a:pt x="728" y="413"/>
                  <a:pt x="715" y="413"/>
                  <a:pt x="702" y="412"/>
                </a:cubicBezTo>
                <a:cubicBezTo>
                  <a:pt x="695" y="411"/>
                  <a:pt x="689" y="411"/>
                  <a:pt x="682" y="410"/>
                </a:cubicBezTo>
                <a:cubicBezTo>
                  <a:pt x="676" y="409"/>
                  <a:pt x="670" y="409"/>
                  <a:pt x="664" y="407"/>
                </a:cubicBezTo>
                <a:cubicBezTo>
                  <a:pt x="653" y="404"/>
                  <a:pt x="644" y="398"/>
                  <a:pt x="636" y="390"/>
                </a:cubicBezTo>
                <a:cubicBezTo>
                  <a:pt x="632" y="386"/>
                  <a:pt x="626" y="379"/>
                  <a:pt x="620" y="383"/>
                </a:cubicBezTo>
                <a:cubicBezTo>
                  <a:pt x="619" y="383"/>
                  <a:pt x="619" y="384"/>
                  <a:pt x="620" y="384"/>
                </a:cubicBezTo>
                <a:cubicBezTo>
                  <a:pt x="628" y="385"/>
                  <a:pt x="633" y="393"/>
                  <a:pt x="639" y="399"/>
                </a:cubicBezTo>
                <a:cubicBezTo>
                  <a:pt x="638" y="398"/>
                  <a:pt x="637" y="398"/>
                  <a:pt x="635" y="397"/>
                </a:cubicBezTo>
                <a:cubicBezTo>
                  <a:pt x="634" y="396"/>
                  <a:pt x="633" y="396"/>
                  <a:pt x="632" y="396"/>
                </a:cubicBezTo>
                <a:cubicBezTo>
                  <a:pt x="631" y="396"/>
                  <a:pt x="631" y="396"/>
                  <a:pt x="631" y="396"/>
                </a:cubicBezTo>
                <a:cubicBezTo>
                  <a:pt x="630" y="399"/>
                  <a:pt x="636" y="399"/>
                  <a:pt x="637" y="400"/>
                </a:cubicBezTo>
                <a:cubicBezTo>
                  <a:pt x="640" y="402"/>
                  <a:pt x="643" y="404"/>
                  <a:pt x="646" y="406"/>
                </a:cubicBezTo>
                <a:cubicBezTo>
                  <a:pt x="647" y="406"/>
                  <a:pt x="647" y="405"/>
                  <a:pt x="647" y="405"/>
                </a:cubicBezTo>
                <a:cubicBezTo>
                  <a:pt x="647" y="405"/>
                  <a:pt x="647" y="404"/>
                  <a:pt x="646" y="404"/>
                </a:cubicBezTo>
                <a:cubicBezTo>
                  <a:pt x="656" y="409"/>
                  <a:pt x="665" y="412"/>
                  <a:pt x="676" y="413"/>
                </a:cubicBezTo>
                <a:cubicBezTo>
                  <a:pt x="685" y="414"/>
                  <a:pt x="695" y="415"/>
                  <a:pt x="704" y="416"/>
                </a:cubicBezTo>
                <a:cubicBezTo>
                  <a:pt x="705" y="417"/>
                  <a:pt x="706" y="417"/>
                  <a:pt x="707" y="418"/>
                </a:cubicBezTo>
                <a:cubicBezTo>
                  <a:pt x="709" y="420"/>
                  <a:pt x="710" y="422"/>
                  <a:pt x="711" y="424"/>
                </a:cubicBezTo>
                <a:cubicBezTo>
                  <a:pt x="712" y="425"/>
                  <a:pt x="713" y="429"/>
                  <a:pt x="714" y="430"/>
                </a:cubicBezTo>
                <a:cubicBezTo>
                  <a:pt x="714" y="431"/>
                  <a:pt x="713" y="432"/>
                  <a:pt x="713" y="433"/>
                </a:cubicBezTo>
                <a:cubicBezTo>
                  <a:pt x="712" y="439"/>
                  <a:pt x="712" y="444"/>
                  <a:pt x="710" y="450"/>
                </a:cubicBezTo>
                <a:cubicBezTo>
                  <a:pt x="709" y="454"/>
                  <a:pt x="708" y="459"/>
                  <a:pt x="707" y="463"/>
                </a:cubicBezTo>
                <a:cubicBezTo>
                  <a:pt x="702" y="472"/>
                  <a:pt x="691" y="476"/>
                  <a:pt x="683" y="480"/>
                </a:cubicBezTo>
                <a:cubicBezTo>
                  <a:pt x="671" y="485"/>
                  <a:pt x="660" y="489"/>
                  <a:pt x="648" y="494"/>
                </a:cubicBezTo>
                <a:cubicBezTo>
                  <a:pt x="642" y="496"/>
                  <a:pt x="636" y="499"/>
                  <a:pt x="630" y="500"/>
                </a:cubicBezTo>
                <a:cubicBezTo>
                  <a:pt x="624" y="501"/>
                  <a:pt x="619" y="501"/>
                  <a:pt x="613" y="502"/>
                </a:cubicBezTo>
                <a:cubicBezTo>
                  <a:pt x="601" y="503"/>
                  <a:pt x="590" y="500"/>
                  <a:pt x="581" y="493"/>
                </a:cubicBezTo>
                <a:cubicBezTo>
                  <a:pt x="572" y="487"/>
                  <a:pt x="563" y="477"/>
                  <a:pt x="557" y="468"/>
                </a:cubicBezTo>
                <a:cubicBezTo>
                  <a:pt x="550" y="457"/>
                  <a:pt x="547" y="445"/>
                  <a:pt x="543" y="434"/>
                </a:cubicBezTo>
                <a:cubicBezTo>
                  <a:pt x="539" y="423"/>
                  <a:pt x="536" y="412"/>
                  <a:pt x="540" y="401"/>
                </a:cubicBezTo>
                <a:cubicBezTo>
                  <a:pt x="542" y="395"/>
                  <a:pt x="543" y="389"/>
                  <a:pt x="545" y="383"/>
                </a:cubicBezTo>
                <a:cubicBezTo>
                  <a:pt x="547" y="378"/>
                  <a:pt x="550" y="375"/>
                  <a:pt x="553" y="371"/>
                </a:cubicBezTo>
                <a:cubicBezTo>
                  <a:pt x="560" y="366"/>
                  <a:pt x="567" y="360"/>
                  <a:pt x="576" y="360"/>
                </a:cubicBezTo>
                <a:cubicBezTo>
                  <a:pt x="583" y="360"/>
                  <a:pt x="589" y="361"/>
                  <a:pt x="595" y="364"/>
                </a:cubicBezTo>
                <a:cubicBezTo>
                  <a:pt x="598" y="365"/>
                  <a:pt x="601" y="367"/>
                  <a:pt x="604" y="368"/>
                </a:cubicBezTo>
                <a:cubicBezTo>
                  <a:pt x="606" y="369"/>
                  <a:pt x="607" y="370"/>
                  <a:pt x="609" y="370"/>
                </a:cubicBezTo>
                <a:cubicBezTo>
                  <a:pt x="609" y="370"/>
                  <a:pt x="609" y="370"/>
                  <a:pt x="609" y="370"/>
                </a:cubicBezTo>
                <a:cubicBezTo>
                  <a:pt x="608" y="371"/>
                  <a:pt x="607" y="372"/>
                  <a:pt x="607" y="373"/>
                </a:cubicBezTo>
                <a:cubicBezTo>
                  <a:pt x="606" y="375"/>
                  <a:pt x="605" y="378"/>
                  <a:pt x="605" y="380"/>
                </a:cubicBezTo>
                <a:cubicBezTo>
                  <a:pt x="593" y="374"/>
                  <a:pt x="579" y="385"/>
                  <a:pt x="567" y="386"/>
                </a:cubicBezTo>
                <a:cubicBezTo>
                  <a:pt x="566" y="386"/>
                  <a:pt x="566" y="388"/>
                  <a:pt x="567" y="388"/>
                </a:cubicBezTo>
                <a:cubicBezTo>
                  <a:pt x="573" y="387"/>
                  <a:pt x="579" y="384"/>
                  <a:pt x="584" y="383"/>
                </a:cubicBezTo>
                <a:cubicBezTo>
                  <a:pt x="591" y="381"/>
                  <a:pt x="598" y="380"/>
                  <a:pt x="604" y="381"/>
                </a:cubicBezTo>
                <a:cubicBezTo>
                  <a:pt x="605" y="381"/>
                  <a:pt x="605" y="381"/>
                  <a:pt x="605" y="381"/>
                </a:cubicBezTo>
                <a:cubicBezTo>
                  <a:pt x="605" y="381"/>
                  <a:pt x="605" y="382"/>
                  <a:pt x="605" y="383"/>
                </a:cubicBezTo>
                <a:cubicBezTo>
                  <a:pt x="604" y="383"/>
                  <a:pt x="604" y="383"/>
                  <a:pt x="603" y="384"/>
                </a:cubicBezTo>
                <a:cubicBezTo>
                  <a:pt x="602" y="386"/>
                  <a:pt x="601" y="389"/>
                  <a:pt x="601" y="391"/>
                </a:cubicBezTo>
                <a:cubicBezTo>
                  <a:pt x="595" y="392"/>
                  <a:pt x="592" y="397"/>
                  <a:pt x="587" y="400"/>
                </a:cubicBezTo>
                <a:cubicBezTo>
                  <a:pt x="583" y="402"/>
                  <a:pt x="581" y="404"/>
                  <a:pt x="578" y="407"/>
                </a:cubicBezTo>
                <a:cubicBezTo>
                  <a:pt x="576" y="409"/>
                  <a:pt x="574" y="410"/>
                  <a:pt x="571" y="412"/>
                </a:cubicBezTo>
                <a:cubicBezTo>
                  <a:pt x="571" y="412"/>
                  <a:pt x="571" y="412"/>
                  <a:pt x="570" y="412"/>
                </a:cubicBezTo>
                <a:cubicBezTo>
                  <a:pt x="570" y="413"/>
                  <a:pt x="569" y="414"/>
                  <a:pt x="568" y="414"/>
                </a:cubicBezTo>
                <a:cubicBezTo>
                  <a:pt x="567" y="415"/>
                  <a:pt x="569" y="418"/>
                  <a:pt x="571" y="416"/>
                </a:cubicBezTo>
                <a:cubicBezTo>
                  <a:pt x="574" y="413"/>
                  <a:pt x="577" y="410"/>
                  <a:pt x="581" y="407"/>
                </a:cubicBezTo>
                <a:cubicBezTo>
                  <a:pt x="583" y="406"/>
                  <a:pt x="585" y="404"/>
                  <a:pt x="587" y="402"/>
                </a:cubicBezTo>
                <a:cubicBezTo>
                  <a:pt x="590" y="398"/>
                  <a:pt x="596" y="393"/>
                  <a:pt x="601" y="391"/>
                </a:cubicBezTo>
                <a:cubicBezTo>
                  <a:pt x="602" y="392"/>
                  <a:pt x="602" y="392"/>
                  <a:pt x="602" y="393"/>
                </a:cubicBezTo>
                <a:cubicBezTo>
                  <a:pt x="599" y="395"/>
                  <a:pt x="597" y="398"/>
                  <a:pt x="595" y="401"/>
                </a:cubicBezTo>
                <a:cubicBezTo>
                  <a:pt x="595" y="401"/>
                  <a:pt x="595" y="401"/>
                  <a:pt x="596" y="401"/>
                </a:cubicBezTo>
                <a:cubicBezTo>
                  <a:pt x="598" y="399"/>
                  <a:pt x="600" y="396"/>
                  <a:pt x="602" y="394"/>
                </a:cubicBezTo>
                <a:cubicBezTo>
                  <a:pt x="603" y="394"/>
                  <a:pt x="603" y="395"/>
                  <a:pt x="604" y="395"/>
                </a:cubicBezTo>
                <a:cubicBezTo>
                  <a:pt x="602" y="397"/>
                  <a:pt x="601" y="400"/>
                  <a:pt x="600" y="403"/>
                </a:cubicBezTo>
                <a:cubicBezTo>
                  <a:pt x="600" y="403"/>
                  <a:pt x="600" y="403"/>
                  <a:pt x="600" y="403"/>
                </a:cubicBezTo>
                <a:cubicBezTo>
                  <a:pt x="601" y="400"/>
                  <a:pt x="603" y="398"/>
                  <a:pt x="605" y="396"/>
                </a:cubicBezTo>
                <a:cubicBezTo>
                  <a:pt x="606" y="397"/>
                  <a:pt x="608" y="397"/>
                  <a:pt x="610" y="397"/>
                </a:cubicBezTo>
                <a:cubicBezTo>
                  <a:pt x="612" y="397"/>
                  <a:pt x="614" y="397"/>
                  <a:pt x="617" y="397"/>
                </a:cubicBezTo>
                <a:cubicBezTo>
                  <a:pt x="617" y="397"/>
                  <a:pt x="617" y="397"/>
                  <a:pt x="617" y="397"/>
                </a:cubicBezTo>
                <a:cubicBezTo>
                  <a:pt x="617" y="404"/>
                  <a:pt x="621" y="410"/>
                  <a:pt x="625" y="414"/>
                </a:cubicBezTo>
                <a:cubicBezTo>
                  <a:pt x="631" y="421"/>
                  <a:pt x="637" y="428"/>
                  <a:pt x="644" y="433"/>
                </a:cubicBezTo>
                <a:cubicBezTo>
                  <a:pt x="644" y="434"/>
                  <a:pt x="645" y="433"/>
                  <a:pt x="644" y="433"/>
                </a:cubicBezTo>
                <a:cubicBezTo>
                  <a:pt x="638" y="428"/>
                  <a:pt x="633" y="421"/>
                  <a:pt x="628" y="415"/>
                </a:cubicBezTo>
                <a:cubicBezTo>
                  <a:pt x="626" y="412"/>
                  <a:pt x="623" y="410"/>
                  <a:pt x="622" y="407"/>
                </a:cubicBezTo>
                <a:cubicBezTo>
                  <a:pt x="620" y="404"/>
                  <a:pt x="620" y="401"/>
                  <a:pt x="619" y="398"/>
                </a:cubicBezTo>
                <a:cubicBezTo>
                  <a:pt x="619" y="398"/>
                  <a:pt x="619" y="398"/>
                  <a:pt x="619" y="398"/>
                </a:cubicBezTo>
                <a:cubicBezTo>
                  <a:pt x="619" y="398"/>
                  <a:pt x="619" y="397"/>
                  <a:pt x="619" y="397"/>
                </a:cubicBezTo>
                <a:cubicBezTo>
                  <a:pt x="619" y="397"/>
                  <a:pt x="618" y="397"/>
                  <a:pt x="618" y="397"/>
                </a:cubicBezTo>
                <a:cubicBezTo>
                  <a:pt x="619" y="396"/>
                  <a:pt x="620" y="396"/>
                  <a:pt x="622" y="396"/>
                </a:cubicBezTo>
                <a:cubicBezTo>
                  <a:pt x="622" y="398"/>
                  <a:pt x="623" y="400"/>
                  <a:pt x="625" y="401"/>
                </a:cubicBezTo>
                <a:cubicBezTo>
                  <a:pt x="626" y="404"/>
                  <a:pt x="629" y="405"/>
                  <a:pt x="630" y="406"/>
                </a:cubicBezTo>
                <a:cubicBezTo>
                  <a:pt x="630" y="407"/>
                  <a:pt x="631" y="406"/>
                  <a:pt x="631" y="406"/>
                </a:cubicBezTo>
                <a:cubicBezTo>
                  <a:pt x="629" y="405"/>
                  <a:pt x="628" y="403"/>
                  <a:pt x="627" y="401"/>
                </a:cubicBezTo>
                <a:cubicBezTo>
                  <a:pt x="625" y="399"/>
                  <a:pt x="624" y="398"/>
                  <a:pt x="623" y="396"/>
                </a:cubicBezTo>
                <a:cubicBezTo>
                  <a:pt x="624" y="396"/>
                  <a:pt x="625" y="395"/>
                  <a:pt x="625" y="395"/>
                </a:cubicBezTo>
                <a:cubicBezTo>
                  <a:pt x="625" y="396"/>
                  <a:pt x="625" y="396"/>
                  <a:pt x="626" y="397"/>
                </a:cubicBezTo>
                <a:cubicBezTo>
                  <a:pt x="632" y="405"/>
                  <a:pt x="641" y="409"/>
                  <a:pt x="651" y="412"/>
                </a:cubicBezTo>
                <a:cubicBezTo>
                  <a:pt x="651" y="412"/>
                  <a:pt x="651" y="412"/>
                  <a:pt x="651" y="412"/>
                </a:cubicBezTo>
                <a:cubicBezTo>
                  <a:pt x="641" y="409"/>
                  <a:pt x="634" y="402"/>
                  <a:pt x="627" y="395"/>
                </a:cubicBezTo>
                <a:cubicBezTo>
                  <a:pt x="627" y="395"/>
                  <a:pt x="627" y="395"/>
                  <a:pt x="627" y="395"/>
                </a:cubicBezTo>
                <a:cubicBezTo>
                  <a:pt x="628" y="394"/>
                  <a:pt x="629" y="394"/>
                  <a:pt x="630" y="394"/>
                </a:cubicBezTo>
                <a:cubicBezTo>
                  <a:pt x="631" y="393"/>
                  <a:pt x="631" y="392"/>
                  <a:pt x="630" y="392"/>
                </a:cubicBezTo>
                <a:cubicBezTo>
                  <a:pt x="626" y="392"/>
                  <a:pt x="622" y="392"/>
                  <a:pt x="619" y="393"/>
                </a:cubicBezTo>
                <a:cubicBezTo>
                  <a:pt x="615" y="393"/>
                  <a:pt x="612" y="393"/>
                  <a:pt x="610" y="390"/>
                </a:cubicBezTo>
                <a:cubicBezTo>
                  <a:pt x="608" y="387"/>
                  <a:pt x="607" y="383"/>
                  <a:pt x="608" y="380"/>
                </a:cubicBezTo>
                <a:cubicBezTo>
                  <a:pt x="610" y="372"/>
                  <a:pt x="619" y="365"/>
                  <a:pt x="627" y="371"/>
                </a:cubicBezTo>
                <a:cubicBezTo>
                  <a:pt x="631" y="374"/>
                  <a:pt x="634" y="378"/>
                  <a:pt x="639" y="380"/>
                </a:cubicBezTo>
                <a:cubicBezTo>
                  <a:pt x="643" y="382"/>
                  <a:pt x="648" y="382"/>
                  <a:pt x="652" y="383"/>
                </a:cubicBezTo>
                <a:cubicBezTo>
                  <a:pt x="665" y="384"/>
                  <a:pt x="677" y="388"/>
                  <a:pt x="689" y="392"/>
                </a:cubicBezTo>
                <a:cubicBezTo>
                  <a:pt x="700" y="394"/>
                  <a:pt x="711" y="398"/>
                  <a:pt x="722" y="400"/>
                </a:cubicBezTo>
                <a:cubicBezTo>
                  <a:pt x="731" y="401"/>
                  <a:pt x="741" y="399"/>
                  <a:pt x="750" y="398"/>
                </a:cubicBezTo>
                <a:cubicBezTo>
                  <a:pt x="758" y="397"/>
                  <a:pt x="766" y="395"/>
                  <a:pt x="774" y="394"/>
                </a:cubicBezTo>
                <a:cubicBezTo>
                  <a:pt x="778" y="393"/>
                  <a:pt x="785" y="392"/>
                  <a:pt x="787" y="388"/>
                </a:cubicBezTo>
                <a:cubicBezTo>
                  <a:pt x="787" y="387"/>
                  <a:pt x="786" y="386"/>
                  <a:pt x="786" y="387"/>
                </a:cubicBezTo>
                <a:cubicBezTo>
                  <a:pt x="784" y="390"/>
                  <a:pt x="778" y="390"/>
                  <a:pt x="775" y="391"/>
                </a:cubicBezTo>
                <a:cubicBezTo>
                  <a:pt x="771" y="392"/>
                  <a:pt x="767" y="392"/>
                  <a:pt x="764" y="393"/>
                </a:cubicBezTo>
                <a:cubicBezTo>
                  <a:pt x="758" y="394"/>
                  <a:pt x="752" y="395"/>
                  <a:pt x="746" y="395"/>
                </a:cubicBezTo>
                <a:cubicBezTo>
                  <a:pt x="740" y="396"/>
                  <a:pt x="733" y="397"/>
                  <a:pt x="727" y="396"/>
                </a:cubicBezTo>
                <a:cubicBezTo>
                  <a:pt x="720" y="396"/>
                  <a:pt x="712" y="394"/>
                  <a:pt x="705" y="392"/>
                </a:cubicBezTo>
                <a:cubicBezTo>
                  <a:pt x="709" y="392"/>
                  <a:pt x="712" y="391"/>
                  <a:pt x="715" y="390"/>
                </a:cubicBezTo>
                <a:cubicBezTo>
                  <a:pt x="723" y="388"/>
                  <a:pt x="731" y="387"/>
                  <a:pt x="740" y="387"/>
                </a:cubicBezTo>
                <a:cubicBezTo>
                  <a:pt x="740" y="387"/>
                  <a:pt x="740" y="386"/>
                  <a:pt x="740" y="386"/>
                </a:cubicBezTo>
                <a:cubicBezTo>
                  <a:pt x="733" y="385"/>
                  <a:pt x="727" y="386"/>
                  <a:pt x="721" y="388"/>
                </a:cubicBezTo>
                <a:cubicBezTo>
                  <a:pt x="717" y="389"/>
                  <a:pt x="712" y="390"/>
                  <a:pt x="707" y="390"/>
                </a:cubicBezTo>
                <a:cubicBezTo>
                  <a:pt x="704" y="390"/>
                  <a:pt x="700" y="389"/>
                  <a:pt x="697" y="390"/>
                </a:cubicBezTo>
                <a:cubicBezTo>
                  <a:pt x="694" y="389"/>
                  <a:pt x="691" y="388"/>
                  <a:pt x="688" y="387"/>
                </a:cubicBezTo>
                <a:cubicBezTo>
                  <a:pt x="688" y="387"/>
                  <a:pt x="688" y="387"/>
                  <a:pt x="688" y="387"/>
                </a:cubicBezTo>
                <a:cubicBezTo>
                  <a:pt x="690" y="387"/>
                  <a:pt x="693" y="386"/>
                  <a:pt x="695" y="386"/>
                </a:cubicBezTo>
                <a:cubicBezTo>
                  <a:pt x="706" y="385"/>
                  <a:pt x="716" y="383"/>
                  <a:pt x="726" y="381"/>
                </a:cubicBezTo>
                <a:cubicBezTo>
                  <a:pt x="727" y="381"/>
                  <a:pt x="727" y="380"/>
                  <a:pt x="726" y="380"/>
                </a:cubicBezTo>
                <a:cubicBezTo>
                  <a:pt x="717" y="382"/>
                  <a:pt x="708" y="384"/>
                  <a:pt x="698" y="384"/>
                </a:cubicBezTo>
                <a:cubicBezTo>
                  <a:pt x="694" y="384"/>
                  <a:pt x="690" y="385"/>
                  <a:pt x="686" y="385"/>
                </a:cubicBezTo>
                <a:cubicBezTo>
                  <a:pt x="683" y="385"/>
                  <a:pt x="680" y="384"/>
                  <a:pt x="678" y="383"/>
                </a:cubicBezTo>
                <a:cubicBezTo>
                  <a:pt x="678" y="383"/>
                  <a:pt x="679" y="383"/>
                  <a:pt x="680" y="383"/>
                </a:cubicBezTo>
                <a:cubicBezTo>
                  <a:pt x="687" y="382"/>
                  <a:pt x="694" y="380"/>
                  <a:pt x="701" y="378"/>
                </a:cubicBezTo>
                <a:cubicBezTo>
                  <a:pt x="717" y="375"/>
                  <a:pt x="732" y="370"/>
                  <a:pt x="748" y="367"/>
                </a:cubicBezTo>
                <a:cubicBezTo>
                  <a:pt x="749" y="366"/>
                  <a:pt x="748" y="366"/>
                  <a:pt x="748" y="366"/>
                </a:cubicBezTo>
                <a:cubicBezTo>
                  <a:pt x="740" y="366"/>
                  <a:pt x="734" y="369"/>
                  <a:pt x="726" y="371"/>
                </a:cubicBezTo>
                <a:cubicBezTo>
                  <a:pt x="718" y="372"/>
                  <a:pt x="711" y="375"/>
                  <a:pt x="703" y="376"/>
                </a:cubicBezTo>
                <a:cubicBezTo>
                  <a:pt x="695" y="377"/>
                  <a:pt x="688" y="379"/>
                  <a:pt x="681" y="380"/>
                </a:cubicBezTo>
                <a:cubicBezTo>
                  <a:pt x="675" y="381"/>
                  <a:pt x="669" y="380"/>
                  <a:pt x="664" y="379"/>
                </a:cubicBezTo>
                <a:cubicBezTo>
                  <a:pt x="667" y="378"/>
                  <a:pt x="670" y="378"/>
                  <a:pt x="673" y="377"/>
                </a:cubicBezTo>
                <a:cubicBezTo>
                  <a:pt x="678" y="376"/>
                  <a:pt x="684" y="377"/>
                  <a:pt x="689" y="375"/>
                </a:cubicBezTo>
                <a:cubicBezTo>
                  <a:pt x="694" y="374"/>
                  <a:pt x="699" y="372"/>
                  <a:pt x="704" y="371"/>
                </a:cubicBezTo>
                <a:cubicBezTo>
                  <a:pt x="705" y="371"/>
                  <a:pt x="704" y="370"/>
                  <a:pt x="704" y="370"/>
                </a:cubicBezTo>
                <a:cubicBezTo>
                  <a:pt x="694" y="372"/>
                  <a:pt x="684" y="374"/>
                  <a:pt x="674" y="375"/>
                </a:cubicBezTo>
                <a:cubicBezTo>
                  <a:pt x="675" y="375"/>
                  <a:pt x="676" y="374"/>
                  <a:pt x="677" y="374"/>
                </a:cubicBezTo>
                <a:cubicBezTo>
                  <a:pt x="687" y="369"/>
                  <a:pt x="698" y="363"/>
                  <a:pt x="709" y="359"/>
                </a:cubicBezTo>
                <a:cubicBezTo>
                  <a:pt x="710" y="359"/>
                  <a:pt x="710" y="359"/>
                  <a:pt x="709" y="359"/>
                </a:cubicBezTo>
                <a:cubicBezTo>
                  <a:pt x="690" y="363"/>
                  <a:pt x="674" y="378"/>
                  <a:pt x="654" y="376"/>
                </a:cubicBezTo>
                <a:cubicBezTo>
                  <a:pt x="654" y="376"/>
                  <a:pt x="654" y="377"/>
                  <a:pt x="653" y="377"/>
                </a:cubicBezTo>
                <a:cubicBezTo>
                  <a:pt x="652" y="377"/>
                  <a:pt x="651" y="377"/>
                  <a:pt x="650" y="377"/>
                </a:cubicBezTo>
                <a:cubicBezTo>
                  <a:pt x="657" y="376"/>
                  <a:pt x="664" y="374"/>
                  <a:pt x="670" y="371"/>
                </a:cubicBezTo>
                <a:cubicBezTo>
                  <a:pt x="680" y="368"/>
                  <a:pt x="689" y="364"/>
                  <a:pt x="698" y="360"/>
                </a:cubicBezTo>
                <a:cubicBezTo>
                  <a:pt x="718" y="351"/>
                  <a:pt x="738" y="342"/>
                  <a:pt x="760" y="338"/>
                </a:cubicBezTo>
                <a:cubicBezTo>
                  <a:pt x="761" y="337"/>
                  <a:pt x="760" y="336"/>
                  <a:pt x="760" y="336"/>
                </a:cubicBezTo>
                <a:cubicBezTo>
                  <a:pt x="739" y="340"/>
                  <a:pt x="720" y="349"/>
                  <a:pt x="701" y="357"/>
                </a:cubicBezTo>
                <a:cubicBezTo>
                  <a:pt x="691" y="361"/>
                  <a:pt x="681" y="365"/>
                  <a:pt x="671" y="369"/>
                </a:cubicBezTo>
                <a:cubicBezTo>
                  <a:pt x="663" y="371"/>
                  <a:pt x="655" y="373"/>
                  <a:pt x="647" y="375"/>
                </a:cubicBezTo>
                <a:cubicBezTo>
                  <a:pt x="647" y="374"/>
                  <a:pt x="647" y="374"/>
                  <a:pt x="647" y="374"/>
                </a:cubicBezTo>
                <a:cubicBezTo>
                  <a:pt x="654" y="373"/>
                  <a:pt x="661" y="370"/>
                  <a:pt x="667" y="367"/>
                </a:cubicBezTo>
                <a:cubicBezTo>
                  <a:pt x="680" y="362"/>
                  <a:pt x="691" y="352"/>
                  <a:pt x="705" y="349"/>
                </a:cubicBezTo>
                <a:cubicBezTo>
                  <a:pt x="705" y="349"/>
                  <a:pt x="705" y="349"/>
                  <a:pt x="705" y="349"/>
                </a:cubicBezTo>
                <a:cubicBezTo>
                  <a:pt x="698" y="350"/>
                  <a:pt x="693" y="352"/>
                  <a:pt x="687" y="356"/>
                </a:cubicBezTo>
                <a:cubicBezTo>
                  <a:pt x="679" y="360"/>
                  <a:pt x="671" y="364"/>
                  <a:pt x="663" y="367"/>
                </a:cubicBezTo>
                <a:cubicBezTo>
                  <a:pt x="661" y="368"/>
                  <a:pt x="658" y="369"/>
                  <a:pt x="656" y="369"/>
                </a:cubicBezTo>
                <a:cubicBezTo>
                  <a:pt x="658" y="368"/>
                  <a:pt x="661" y="366"/>
                  <a:pt x="663" y="365"/>
                </a:cubicBezTo>
                <a:cubicBezTo>
                  <a:pt x="663" y="365"/>
                  <a:pt x="663" y="365"/>
                  <a:pt x="663" y="365"/>
                </a:cubicBezTo>
                <a:cubicBezTo>
                  <a:pt x="660" y="366"/>
                  <a:pt x="657" y="366"/>
                  <a:pt x="654" y="367"/>
                </a:cubicBezTo>
                <a:cubicBezTo>
                  <a:pt x="651" y="369"/>
                  <a:pt x="648" y="370"/>
                  <a:pt x="644" y="371"/>
                </a:cubicBezTo>
                <a:cubicBezTo>
                  <a:pt x="644" y="371"/>
                  <a:pt x="644" y="371"/>
                  <a:pt x="643" y="371"/>
                </a:cubicBezTo>
                <a:cubicBezTo>
                  <a:pt x="647" y="369"/>
                  <a:pt x="650" y="367"/>
                  <a:pt x="654" y="365"/>
                </a:cubicBezTo>
                <a:cubicBezTo>
                  <a:pt x="659" y="362"/>
                  <a:pt x="664" y="359"/>
                  <a:pt x="668" y="355"/>
                </a:cubicBezTo>
                <a:cubicBezTo>
                  <a:pt x="677" y="349"/>
                  <a:pt x="687" y="343"/>
                  <a:pt x="697" y="338"/>
                </a:cubicBezTo>
                <a:cubicBezTo>
                  <a:pt x="698" y="338"/>
                  <a:pt x="697" y="337"/>
                  <a:pt x="696" y="337"/>
                </a:cubicBezTo>
                <a:cubicBezTo>
                  <a:pt x="686" y="342"/>
                  <a:pt x="675" y="347"/>
                  <a:pt x="665" y="354"/>
                </a:cubicBezTo>
                <a:cubicBezTo>
                  <a:pt x="660" y="358"/>
                  <a:pt x="655" y="361"/>
                  <a:pt x="649" y="364"/>
                </a:cubicBezTo>
                <a:cubicBezTo>
                  <a:pt x="648" y="365"/>
                  <a:pt x="647" y="366"/>
                  <a:pt x="646" y="366"/>
                </a:cubicBezTo>
                <a:cubicBezTo>
                  <a:pt x="646" y="366"/>
                  <a:pt x="646" y="366"/>
                  <a:pt x="647" y="365"/>
                </a:cubicBezTo>
                <a:cubicBezTo>
                  <a:pt x="649" y="364"/>
                  <a:pt x="651" y="362"/>
                  <a:pt x="653" y="361"/>
                </a:cubicBezTo>
                <a:cubicBezTo>
                  <a:pt x="658" y="358"/>
                  <a:pt x="663" y="355"/>
                  <a:pt x="668" y="351"/>
                </a:cubicBezTo>
                <a:cubicBezTo>
                  <a:pt x="677" y="344"/>
                  <a:pt x="685" y="335"/>
                  <a:pt x="696" y="330"/>
                </a:cubicBezTo>
                <a:cubicBezTo>
                  <a:pt x="697" y="329"/>
                  <a:pt x="696" y="328"/>
                  <a:pt x="696" y="329"/>
                </a:cubicBezTo>
                <a:cubicBezTo>
                  <a:pt x="683" y="334"/>
                  <a:pt x="674" y="344"/>
                  <a:pt x="663" y="351"/>
                </a:cubicBezTo>
                <a:cubicBezTo>
                  <a:pt x="659" y="354"/>
                  <a:pt x="654" y="356"/>
                  <a:pt x="650" y="359"/>
                </a:cubicBezTo>
                <a:cubicBezTo>
                  <a:pt x="650" y="359"/>
                  <a:pt x="650" y="359"/>
                  <a:pt x="650" y="359"/>
                </a:cubicBezTo>
                <a:cubicBezTo>
                  <a:pt x="655" y="355"/>
                  <a:pt x="660" y="351"/>
                  <a:pt x="666" y="347"/>
                </a:cubicBezTo>
                <a:cubicBezTo>
                  <a:pt x="676" y="340"/>
                  <a:pt x="685" y="332"/>
                  <a:pt x="695" y="324"/>
                </a:cubicBezTo>
                <a:cubicBezTo>
                  <a:pt x="705" y="316"/>
                  <a:pt x="716" y="308"/>
                  <a:pt x="725" y="298"/>
                </a:cubicBezTo>
                <a:cubicBezTo>
                  <a:pt x="729" y="293"/>
                  <a:pt x="733" y="287"/>
                  <a:pt x="738" y="283"/>
                </a:cubicBezTo>
                <a:cubicBezTo>
                  <a:pt x="741" y="282"/>
                  <a:pt x="743" y="280"/>
                  <a:pt x="745" y="278"/>
                </a:cubicBezTo>
                <a:cubicBezTo>
                  <a:pt x="745" y="278"/>
                  <a:pt x="746" y="278"/>
                  <a:pt x="746" y="278"/>
                </a:cubicBezTo>
                <a:cubicBezTo>
                  <a:pt x="758" y="276"/>
                  <a:pt x="768" y="279"/>
                  <a:pt x="779" y="281"/>
                </a:cubicBezTo>
                <a:cubicBezTo>
                  <a:pt x="788" y="284"/>
                  <a:pt x="796" y="285"/>
                  <a:pt x="804" y="289"/>
                </a:cubicBezTo>
                <a:cubicBezTo>
                  <a:pt x="804" y="289"/>
                  <a:pt x="805" y="289"/>
                  <a:pt x="805" y="289"/>
                </a:cubicBezTo>
                <a:cubicBezTo>
                  <a:pt x="807" y="290"/>
                  <a:pt x="808" y="291"/>
                  <a:pt x="810" y="292"/>
                </a:cubicBezTo>
                <a:cubicBezTo>
                  <a:pt x="828" y="302"/>
                  <a:pt x="847" y="320"/>
                  <a:pt x="852" y="341"/>
                </a:cubicBezTo>
                <a:cubicBezTo>
                  <a:pt x="852" y="342"/>
                  <a:pt x="852" y="342"/>
                  <a:pt x="852" y="342"/>
                </a:cubicBezTo>
                <a:cubicBezTo>
                  <a:pt x="854" y="351"/>
                  <a:pt x="846" y="359"/>
                  <a:pt x="839" y="365"/>
                </a:cubicBezTo>
                <a:cubicBezTo>
                  <a:pt x="832" y="371"/>
                  <a:pt x="825" y="377"/>
                  <a:pt x="817" y="382"/>
                </a:cubicBezTo>
                <a:cubicBezTo>
                  <a:pt x="806" y="391"/>
                  <a:pt x="792" y="397"/>
                  <a:pt x="778" y="402"/>
                </a:cubicBezTo>
                <a:cubicBezTo>
                  <a:pt x="766" y="406"/>
                  <a:pt x="754" y="407"/>
                  <a:pt x="741" y="410"/>
                </a:cubicBezTo>
                <a:close/>
                <a:moveTo>
                  <a:pt x="521" y="621"/>
                </a:moveTo>
                <a:cubicBezTo>
                  <a:pt x="520" y="621"/>
                  <a:pt x="520" y="621"/>
                  <a:pt x="519" y="621"/>
                </a:cubicBezTo>
                <a:cubicBezTo>
                  <a:pt x="521" y="620"/>
                  <a:pt x="522" y="617"/>
                  <a:pt x="522" y="615"/>
                </a:cubicBezTo>
                <a:cubicBezTo>
                  <a:pt x="523" y="613"/>
                  <a:pt x="520" y="613"/>
                  <a:pt x="520" y="614"/>
                </a:cubicBezTo>
                <a:cubicBezTo>
                  <a:pt x="520" y="616"/>
                  <a:pt x="519" y="617"/>
                  <a:pt x="519" y="618"/>
                </a:cubicBezTo>
                <a:cubicBezTo>
                  <a:pt x="518" y="618"/>
                  <a:pt x="517" y="619"/>
                  <a:pt x="516" y="619"/>
                </a:cubicBezTo>
                <a:cubicBezTo>
                  <a:pt x="515" y="619"/>
                  <a:pt x="515" y="620"/>
                  <a:pt x="516" y="621"/>
                </a:cubicBezTo>
                <a:cubicBezTo>
                  <a:pt x="514" y="621"/>
                  <a:pt x="513" y="621"/>
                  <a:pt x="512" y="621"/>
                </a:cubicBezTo>
                <a:cubicBezTo>
                  <a:pt x="509" y="622"/>
                  <a:pt x="506" y="623"/>
                  <a:pt x="504" y="624"/>
                </a:cubicBezTo>
                <a:cubicBezTo>
                  <a:pt x="501" y="625"/>
                  <a:pt x="499" y="625"/>
                  <a:pt x="497" y="624"/>
                </a:cubicBezTo>
                <a:cubicBezTo>
                  <a:pt x="497" y="623"/>
                  <a:pt x="497" y="623"/>
                  <a:pt x="496" y="622"/>
                </a:cubicBezTo>
                <a:cubicBezTo>
                  <a:pt x="495" y="621"/>
                  <a:pt x="495" y="620"/>
                  <a:pt x="493" y="619"/>
                </a:cubicBezTo>
                <a:cubicBezTo>
                  <a:pt x="493" y="619"/>
                  <a:pt x="492" y="619"/>
                  <a:pt x="492" y="619"/>
                </a:cubicBezTo>
                <a:cubicBezTo>
                  <a:pt x="492" y="619"/>
                  <a:pt x="492" y="619"/>
                  <a:pt x="491" y="619"/>
                </a:cubicBezTo>
                <a:cubicBezTo>
                  <a:pt x="491" y="619"/>
                  <a:pt x="490" y="618"/>
                  <a:pt x="490" y="618"/>
                </a:cubicBezTo>
                <a:cubicBezTo>
                  <a:pt x="491" y="616"/>
                  <a:pt x="492" y="615"/>
                  <a:pt x="494" y="613"/>
                </a:cubicBezTo>
                <a:cubicBezTo>
                  <a:pt x="495" y="611"/>
                  <a:pt x="498" y="609"/>
                  <a:pt x="499" y="606"/>
                </a:cubicBezTo>
                <a:cubicBezTo>
                  <a:pt x="503" y="600"/>
                  <a:pt x="506" y="592"/>
                  <a:pt x="513" y="588"/>
                </a:cubicBezTo>
                <a:cubicBezTo>
                  <a:pt x="518" y="585"/>
                  <a:pt x="522" y="583"/>
                  <a:pt x="525" y="578"/>
                </a:cubicBezTo>
                <a:cubicBezTo>
                  <a:pt x="528" y="571"/>
                  <a:pt x="532" y="566"/>
                  <a:pt x="536" y="560"/>
                </a:cubicBezTo>
                <a:cubicBezTo>
                  <a:pt x="547" y="548"/>
                  <a:pt x="558" y="537"/>
                  <a:pt x="570" y="526"/>
                </a:cubicBezTo>
                <a:cubicBezTo>
                  <a:pt x="573" y="523"/>
                  <a:pt x="577" y="519"/>
                  <a:pt x="580" y="515"/>
                </a:cubicBezTo>
                <a:cubicBezTo>
                  <a:pt x="582" y="512"/>
                  <a:pt x="585" y="507"/>
                  <a:pt x="589" y="505"/>
                </a:cubicBezTo>
                <a:cubicBezTo>
                  <a:pt x="590" y="504"/>
                  <a:pt x="590" y="502"/>
                  <a:pt x="588" y="503"/>
                </a:cubicBezTo>
                <a:cubicBezTo>
                  <a:pt x="585" y="504"/>
                  <a:pt x="582" y="508"/>
                  <a:pt x="579" y="511"/>
                </a:cubicBezTo>
                <a:cubicBezTo>
                  <a:pt x="576" y="515"/>
                  <a:pt x="573" y="519"/>
                  <a:pt x="569" y="523"/>
                </a:cubicBezTo>
                <a:cubicBezTo>
                  <a:pt x="565" y="526"/>
                  <a:pt x="562" y="529"/>
                  <a:pt x="559" y="532"/>
                </a:cubicBezTo>
                <a:cubicBezTo>
                  <a:pt x="559" y="531"/>
                  <a:pt x="560" y="530"/>
                  <a:pt x="561" y="529"/>
                </a:cubicBezTo>
                <a:cubicBezTo>
                  <a:pt x="563" y="526"/>
                  <a:pt x="566" y="522"/>
                  <a:pt x="569" y="519"/>
                </a:cubicBezTo>
                <a:cubicBezTo>
                  <a:pt x="574" y="513"/>
                  <a:pt x="580" y="507"/>
                  <a:pt x="584" y="500"/>
                </a:cubicBezTo>
                <a:cubicBezTo>
                  <a:pt x="584" y="500"/>
                  <a:pt x="584" y="500"/>
                  <a:pt x="584" y="500"/>
                </a:cubicBezTo>
                <a:cubicBezTo>
                  <a:pt x="592" y="504"/>
                  <a:pt x="601" y="507"/>
                  <a:pt x="610" y="506"/>
                </a:cubicBezTo>
                <a:cubicBezTo>
                  <a:pt x="614" y="505"/>
                  <a:pt x="618" y="505"/>
                  <a:pt x="623" y="505"/>
                </a:cubicBezTo>
                <a:cubicBezTo>
                  <a:pt x="617" y="510"/>
                  <a:pt x="609" y="520"/>
                  <a:pt x="608" y="521"/>
                </a:cubicBezTo>
                <a:cubicBezTo>
                  <a:pt x="594" y="537"/>
                  <a:pt x="577" y="551"/>
                  <a:pt x="563" y="567"/>
                </a:cubicBezTo>
                <a:cubicBezTo>
                  <a:pt x="555" y="575"/>
                  <a:pt x="547" y="582"/>
                  <a:pt x="540" y="590"/>
                </a:cubicBezTo>
                <a:cubicBezTo>
                  <a:pt x="533" y="596"/>
                  <a:pt x="529" y="602"/>
                  <a:pt x="527" y="610"/>
                </a:cubicBezTo>
                <a:cubicBezTo>
                  <a:pt x="526" y="611"/>
                  <a:pt x="526" y="613"/>
                  <a:pt x="525" y="616"/>
                </a:cubicBezTo>
                <a:cubicBezTo>
                  <a:pt x="525" y="616"/>
                  <a:pt x="525" y="616"/>
                  <a:pt x="524" y="616"/>
                </a:cubicBezTo>
                <a:cubicBezTo>
                  <a:pt x="524" y="616"/>
                  <a:pt x="523" y="617"/>
                  <a:pt x="523" y="617"/>
                </a:cubicBezTo>
                <a:cubicBezTo>
                  <a:pt x="522" y="618"/>
                  <a:pt x="521" y="619"/>
                  <a:pt x="521" y="621"/>
                </a:cubicBezTo>
                <a:cubicBezTo>
                  <a:pt x="521" y="621"/>
                  <a:pt x="521" y="621"/>
                  <a:pt x="521" y="621"/>
                </a:cubicBezTo>
                <a:close/>
                <a:moveTo>
                  <a:pt x="453" y="616"/>
                </a:moveTo>
                <a:cubicBezTo>
                  <a:pt x="451" y="615"/>
                  <a:pt x="449" y="613"/>
                  <a:pt x="448" y="612"/>
                </a:cubicBezTo>
                <a:cubicBezTo>
                  <a:pt x="448" y="611"/>
                  <a:pt x="448" y="610"/>
                  <a:pt x="447" y="610"/>
                </a:cubicBezTo>
                <a:cubicBezTo>
                  <a:pt x="450" y="612"/>
                  <a:pt x="453" y="613"/>
                  <a:pt x="457" y="614"/>
                </a:cubicBezTo>
                <a:cubicBezTo>
                  <a:pt x="458" y="615"/>
                  <a:pt x="459" y="616"/>
                  <a:pt x="460" y="617"/>
                </a:cubicBezTo>
                <a:cubicBezTo>
                  <a:pt x="465" y="619"/>
                  <a:pt x="471" y="620"/>
                  <a:pt x="476" y="622"/>
                </a:cubicBezTo>
                <a:cubicBezTo>
                  <a:pt x="482" y="624"/>
                  <a:pt x="486" y="624"/>
                  <a:pt x="492" y="622"/>
                </a:cubicBezTo>
                <a:cubicBezTo>
                  <a:pt x="492" y="622"/>
                  <a:pt x="492" y="622"/>
                  <a:pt x="492" y="622"/>
                </a:cubicBezTo>
                <a:cubicBezTo>
                  <a:pt x="492" y="623"/>
                  <a:pt x="493" y="623"/>
                  <a:pt x="493" y="624"/>
                </a:cubicBezTo>
                <a:cubicBezTo>
                  <a:pt x="494" y="628"/>
                  <a:pt x="498" y="630"/>
                  <a:pt x="503" y="629"/>
                </a:cubicBezTo>
                <a:cubicBezTo>
                  <a:pt x="506" y="628"/>
                  <a:pt x="508" y="627"/>
                  <a:pt x="511" y="625"/>
                </a:cubicBezTo>
                <a:cubicBezTo>
                  <a:pt x="513" y="625"/>
                  <a:pt x="515" y="625"/>
                  <a:pt x="517" y="625"/>
                </a:cubicBezTo>
                <a:cubicBezTo>
                  <a:pt x="518" y="634"/>
                  <a:pt x="509" y="640"/>
                  <a:pt x="501" y="639"/>
                </a:cubicBezTo>
                <a:cubicBezTo>
                  <a:pt x="492" y="639"/>
                  <a:pt x="484" y="635"/>
                  <a:pt x="476" y="632"/>
                </a:cubicBezTo>
                <a:cubicBezTo>
                  <a:pt x="472" y="630"/>
                  <a:pt x="468" y="628"/>
                  <a:pt x="464" y="626"/>
                </a:cubicBezTo>
                <a:cubicBezTo>
                  <a:pt x="461" y="624"/>
                  <a:pt x="458" y="621"/>
                  <a:pt x="454" y="619"/>
                </a:cubicBezTo>
                <a:cubicBezTo>
                  <a:pt x="454" y="619"/>
                  <a:pt x="453" y="619"/>
                  <a:pt x="453" y="619"/>
                </a:cubicBezTo>
                <a:cubicBezTo>
                  <a:pt x="454" y="618"/>
                  <a:pt x="454" y="617"/>
                  <a:pt x="453" y="616"/>
                </a:cubicBezTo>
                <a:close/>
                <a:moveTo>
                  <a:pt x="360" y="549"/>
                </a:moveTo>
                <a:cubicBezTo>
                  <a:pt x="361" y="525"/>
                  <a:pt x="362" y="499"/>
                  <a:pt x="367" y="475"/>
                </a:cubicBezTo>
                <a:cubicBezTo>
                  <a:pt x="367" y="474"/>
                  <a:pt x="367" y="474"/>
                  <a:pt x="366" y="473"/>
                </a:cubicBezTo>
                <a:cubicBezTo>
                  <a:pt x="366" y="473"/>
                  <a:pt x="366" y="473"/>
                  <a:pt x="367" y="473"/>
                </a:cubicBezTo>
                <a:cubicBezTo>
                  <a:pt x="368" y="472"/>
                  <a:pt x="370" y="471"/>
                  <a:pt x="372" y="471"/>
                </a:cubicBezTo>
                <a:cubicBezTo>
                  <a:pt x="372" y="471"/>
                  <a:pt x="372" y="471"/>
                  <a:pt x="372" y="471"/>
                </a:cubicBezTo>
                <a:cubicBezTo>
                  <a:pt x="372" y="471"/>
                  <a:pt x="372" y="471"/>
                  <a:pt x="372" y="472"/>
                </a:cubicBezTo>
                <a:cubicBezTo>
                  <a:pt x="371" y="472"/>
                  <a:pt x="371" y="473"/>
                  <a:pt x="371" y="474"/>
                </a:cubicBezTo>
                <a:cubicBezTo>
                  <a:pt x="371" y="476"/>
                  <a:pt x="370" y="478"/>
                  <a:pt x="370" y="479"/>
                </a:cubicBezTo>
                <a:cubicBezTo>
                  <a:pt x="370" y="480"/>
                  <a:pt x="371" y="480"/>
                  <a:pt x="371" y="480"/>
                </a:cubicBezTo>
                <a:cubicBezTo>
                  <a:pt x="372" y="478"/>
                  <a:pt x="373" y="475"/>
                  <a:pt x="373" y="473"/>
                </a:cubicBezTo>
                <a:cubicBezTo>
                  <a:pt x="373" y="472"/>
                  <a:pt x="374" y="471"/>
                  <a:pt x="373" y="470"/>
                </a:cubicBezTo>
                <a:cubicBezTo>
                  <a:pt x="376" y="469"/>
                  <a:pt x="378" y="468"/>
                  <a:pt x="380" y="466"/>
                </a:cubicBezTo>
                <a:cubicBezTo>
                  <a:pt x="380" y="467"/>
                  <a:pt x="380" y="467"/>
                  <a:pt x="380" y="468"/>
                </a:cubicBezTo>
                <a:cubicBezTo>
                  <a:pt x="380" y="468"/>
                  <a:pt x="380" y="469"/>
                  <a:pt x="380" y="469"/>
                </a:cubicBezTo>
                <a:cubicBezTo>
                  <a:pt x="377" y="475"/>
                  <a:pt x="377" y="484"/>
                  <a:pt x="376" y="490"/>
                </a:cubicBezTo>
                <a:cubicBezTo>
                  <a:pt x="374" y="499"/>
                  <a:pt x="375" y="507"/>
                  <a:pt x="375" y="516"/>
                </a:cubicBezTo>
                <a:cubicBezTo>
                  <a:pt x="375" y="526"/>
                  <a:pt x="375" y="535"/>
                  <a:pt x="374" y="545"/>
                </a:cubicBezTo>
                <a:cubicBezTo>
                  <a:pt x="373" y="550"/>
                  <a:pt x="372" y="556"/>
                  <a:pt x="371" y="561"/>
                </a:cubicBezTo>
                <a:cubicBezTo>
                  <a:pt x="370" y="565"/>
                  <a:pt x="369" y="568"/>
                  <a:pt x="369" y="571"/>
                </a:cubicBezTo>
                <a:cubicBezTo>
                  <a:pt x="369" y="571"/>
                  <a:pt x="369" y="571"/>
                  <a:pt x="368" y="571"/>
                </a:cubicBezTo>
                <a:cubicBezTo>
                  <a:pt x="366" y="575"/>
                  <a:pt x="368" y="580"/>
                  <a:pt x="365" y="584"/>
                </a:cubicBezTo>
                <a:cubicBezTo>
                  <a:pt x="364" y="585"/>
                  <a:pt x="364" y="586"/>
                  <a:pt x="363" y="587"/>
                </a:cubicBezTo>
                <a:cubicBezTo>
                  <a:pt x="363" y="586"/>
                  <a:pt x="363" y="585"/>
                  <a:pt x="363" y="584"/>
                </a:cubicBezTo>
                <a:cubicBezTo>
                  <a:pt x="363" y="572"/>
                  <a:pt x="360" y="561"/>
                  <a:pt x="360" y="549"/>
                </a:cubicBezTo>
                <a:close/>
                <a:moveTo>
                  <a:pt x="359" y="574"/>
                </a:moveTo>
                <a:cubicBezTo>
                  <a:pt x="360" y="581"/>
                  <a:pt x="361" y="587"/>
                  <a:pt x="357" y="593"/>
                </a:cubicBezTo>
                <a:cubicBezTo>
                  <a:pt x="356" y="594"/>
                  <a:pt x="355" y="595"/>
                  <a:pt x="355" y="596"/>
                </a:cubicBezTo>
                <a:cubicBezTo>
                  <a:pt x="354" y="596"/>
                  <a:pt x="353" y="597"/>
                  <a:pt x="352" y="598"/>
                </a:cubicBezTo>
                <a:cubicBezTo>
                  <a:pt x="351" y="598"/>
                  <a:pt x="351" y="599"/>
                  <a:pt x="350" y="599"/>
                </a:cubicBezTo>
                <a:cubicBezTo>
                  <a:pt x="350" y="599"/>
                  <a:pt x="349" y="599"/>
                  <a:pt x="349" y="599"/>
                </a:cubicBezTo>
                <a:cubicBezTo>
                  <a:pt x="349" y="598"/>
                  <a:pt x="349" y="596"/>
                  <a:pt x="349" y="595"/>
                </a:cubicBezTo>
                <a:cubicBezTo>
                  <a:pt x="350" y="595"/>
                  <a:pt x="350" y="596"/>
                  <a:pt x="350" y="596"/>
                </a:cubicBezTo>
                <a:cubicBezTo>
                  <a:pt x="350" y="596"/>
                  <a:pt x="351" y="596"/>
                  <a:pt x="351" y="595"/>
                </a:cubicBezTo>
                <a:cubicBezTo>
                  <a:pt x="351" y="591"/>
                  <a:pt x="352" y="587"/>
                  <a:pt x="352" y="582"/>
                </a:cubicBezTo>
                <a:cubicBezTo>
                  <a:pt x="351" y="579"/>
                  <a:pt x="351" y="576"/>
                  <a:pt x="350" y="573"/>
                </a:cubicBezTo>
                <a:cubicBezTo>
                  <a:pt x="351" y="575"/>
                  <a:pt x="352" y="577"/>
                  <a:pt x="352" y="580"/>
                </a:cubicBezTo>
                <a:cubicBezTo>
                  <a:pt x="352" y="583"/>
                  <a:pt x="352" y="587"/>
                  <a:pt x="352" y="590"/>
                </a:cubicBezTo>
                <a:cubicBezTo>
                  <a:pt x="352" y="591"/>
                  <a:pt x="353" y="591"/>
                  <a:pt x="353" y="590"/>
                </a:cubicBezTo>
                <a:cubicBezTo>
                  <a:pt x="353" y="586"/>
                  <a:pt x="353" y="582"/>
                  <a:pt x="353" y="578"/>
                </a:cubicBezTo>
                <a:cubicBezTo>
                  <a:pt x="352" y="574"/>
                  <a:pt x="352" y="571"/>
                  <a:pt x="350" y="568"/>
                </a:cubicBezTo>
                <a:cubicBezTo>
                  <a:pt x="350" y="568"/>
                  <a:pt x="349" y="568"/>
                  <a:pt x="349" y="568"/>
                </a:cubicBezTo>
                <a:cubicBezTo>
                  <a:pt x="349" y="567"/>
                  <a:pt x="349" y="566"/>
                  <a:pt x="349" y="565"/>
                </a:cubicBezTo>
                <a:cubicBezTo>
                  <a:pt x="348" y="562"/>
                  <a:pt x="348" y="558"/>
                  <a:pt x="348" y="554"/>
                </a:cubicBezTo>
                <a:cubicBezTo>
                  <a:pt x="347" y="551"/>
                  <a:pt x="348" y="548"/>
                  <a:pt x="347" y="544"/>
                </a:cubicBezTo>
                <a:cubicBezTo>
                  <a:pt x="347" y="538"/>
                  <a:pt x="347" y="532"/>
                  <a:pt x="346" y="526"/>
                </a:cubicBezTo>
                <a:cubicBezTo>
                  <a:pt x="346" y="525"/>
                  <a:pt x="345" y="525"/>
                  <a:pt x="345" y="526"/>
                </a:cubicBezTo>
                <a:cubicBezTo>
                  <a:pt x="345" y="533"/>
                  <a:pt x="344" y="540"/>
                  <a:pt x="346" y="547"/>
                </a:cubicBezTo>
                <a:cubicBezTo>
                  <a:pt x="347" y="553"/>
                  <a:pt x="346" y="561"/>
                  <a:pt x="347" y="567"/>
                </a:cubicBezTo>
                <a:cubicBezTo>
                  <a:pt x="347" y="574"/>
                  <a:pt x="350" y="580"/>
                  <a:pt x="349" y="586"/>
                </a:cubicBezTo>
                <a:cubicBezTo>
                  <a:pt x="349" y="587"/>
                  <a:pt x="349" y="588"/>
                  <a:pt x="349" y="590"/>
                </a:cubicBezTo>
                <a:cubicBezTo>
                  <a:pt x="349" y="589"/>
                  <a:pt x="349" y="589"/>
                  <a:pt x="349" y="588"/>
                </a:cubicBezTo>
                <a:cubicBezTo>
                  <a:pt x="347" y="584"/>
                  <a:pt x="345" y="579"/>
                  <a:pt x="344" y="575"/>
                </a:cubicBezTo>
                <a:cubicBezTo>
                  <a:pt x="342" y="564"/>
                  <a:pt x="340" y="552"/>
                  <a:pt x="340" y="541"/>
                </a:cubicBezTo>
                <a:cubicBezTo>
                  <a:pt x="340" y="522"/>
                  <a:pt x="344" y="504"/>
                  <a:pt x="340" y="485"/>
                </a:cubicBezTo>
                <a:cubicBezTo>
                  <a:pt x="340" y="485"/>
                  <a:pt x="341" y="485"/>
                  <a:pt x="341" y="485"/>
                </a:cubicBezTo>
                <a:cubicBezTo>
                  <a:pt x="349" y="482"/>
                  <a:pt x="356" y="478"/>
                  <a:pt x="364" y="474"/>
                </a:cubicBezTo>
                <a:cubicBezTo>
                  <a:pt x="361" y="484"/>
                  <a:pt x="360" y="496"/>
                  <a:pt x="359" y="506"/>
                </a:cubicBezTo>
                <a:cubicBezTo>
                  <a:pt x="359" y="518"/>
                  <a:pt x="358" y="530"/>
                  <a:pt x="357" y="542"/>
                </a:cubicBezTo>
                <a:cubicBezTo>
                  <a:pt x="357" y="553"/>
                  <a:pt x="358" y="563"/>
                  <a:pt x="359" y="574"/>
                </a:cubicBezTo>
                <a:close/>
                <a:moveTo>
                  <a:pt x="323" y="576"/>
                </a:moveTo>
                <a:cubicBezTo>
                  <a:pt x="323" y="576"/>
                  <a:pt x="323" y="576"/>
                  <a:pt x="323" y="576"/>
                </a:cubicBezTo>
                <a:cubicBezTo>
                  <a:pt x="322" y="577"/>
                  <a:pt x="322" y="577"/>
                  <a:pt x="321" y="578"/>
                </a:cubicBezTo>
                <a:cubicBezTo>
                  <a:pt x="320" y="578"/>
                  <a:pt x="320" y="579"/>
                  <a:pt x="319" y="579"/>
                </a:cubicBezTo>
                <a:cubicBezTo>
                  <a:pt x="319" y="579"/>
                  <a:pt x="319" y="579"/>
                  <a:pt x="319" y="579"/>
                </a:cubicBezTo>
                <a:cubicBezTo>
                  <a:pt x="311" y="566"/>
                  <a:pt x="307" y="551"/>
                  <a:pt x="302" y="537"/>
                </a:cubicBezTo>
                <a:cubicBezTo>
                  <a:pt x="297" y="523"/>
                  <a:pt x="291" y="509"/>
                  <a:pt x="286" y="495"/>
                </a:cubicBezTo>
                <a:cubicBezTo>
                  <a:pt x="282" y="486"/>
                  <a:pt x="277" y="478"/>
                  <a:pt x="272" y="469"/>
                </a:cubicBezTo>
                <a:cubicBezTo>
                  <a:pt x="274" y="471"/>
                  <a:pt x="276" y="473"/>
                  <a:pt x="279" y="475"/>
                </a:cubicBezTo>
                <a:cubicBezTo>
                  <a:pt x="286" y="480"/>
                  <a:pt x="294" y="484"/>
                  <a:pt x="303" y="487"/>
                </a:cubicBezTo>
                <a:cubicBezTo>
                  <a:pt x="303" y="487"/>
                  <a:pt x="303" y="487"/>
                  <a:pt x="303" y="487"/>
                </a:cubicBezTo>
                <a:cubicBezTo>
                  <a:pt x="303" y="491"/>
                  <a:pt x="304" y="495"/>
                  <a:pt x="305" y="499"/>
                </a:cubicBezTo>
                <a:cubicBezTo>
                  <a:pt x="305" y="503"/>
                  <a:pt x="306" y="506"/>
                  <a:pt x="307" y="510"/>
                </a:cubicBezTo>
                <a:cubicBezTo>
                  <a:pt x="309" y="517"/>
                  <a:pt x="313" y="524"/>
                  <a:pt x="316" y="531"/>
                </a:cubicBezTo>
                <a:cubicBezTo>
                  <a:pt x="321" y="545"/>
                  <a:pt x="326" y="560"/>
                  <a:pt x="336" y="571"/>
                </a:cubicBezTo>
                <a:cubicBezTo>
                  <a:pt x="335" y="571"/>
                  <a:pt x="334" y="570"/>
                  <a:pt x="333" y="570"/>
                </a:cubicBezTo>
                <a:cubicBezTo>
                  <a:pt x="330" y="570"/>
                  <a:pt x="327" y="571"/>
                  <a:pt x="325" y="573"/>
                </a:cubicBezTo>
                <a:cubicBezTo>
                  <a:pt x="325" y="574"/>
                  <a:pt x="324" y="574"/>
                  <a:pt x="324" y="575"/>
                </a:cubicBezTo>
                <a:cubicBezTo>
                  <a:pt x="323" y="574"/>
                  <a:pt x="323" y="574"/>
                  <a:pt x="322" y="574"/>
                </a:cubicBezTo>
                <a:cubicBezTo>
                  <a:pt x="322" y="574"/>
                  <a:pt x="321" y="574"/>
                  <a:pt x="322" y="574"/>
                </a:cubicBezTo>
                <a:cubicBezTo>
                  <a:pt x="322" y="575"/>
                  <a:pt x="322" y="575"/>
                  <a:pt x="323" y="576"/>
                </a:cubicBezTo>
                <a:close/>
                <a:moveTo>
                  <a:pt x="176" y="253"/>
                </a:moveTo>
                <a:cubicBezTo>
                  <a:pt x="172" y="261"/>
                  <a:pt x="166" y="272"/>
                  <a:pt x="168" y="281"/>
                </a:cubicBezTo>
                <a:cubicBezTo>
                  <a:pt x="167" y="278"/>
                  <a:pt x="166" y="274"/>
                  <a:pt x="165" y="270"/>
                </a:cubicBezTo>
                <a:cubicBezTo>
                  <a:pt x="165" y="271"/>
                  <a:pt x="166" y="271"/>
                  <a:pt x="167" y="271"/>
                </a:cubicBezTo>
                <a:cubicBezTo>
                  <a:pt x="167" y="272"/>
                  <a:pt x="167" y="271"/>
                  <a:pt x="167" y="271"/>
                </a:cubicBezTo>
                <a:cubicBezTo>
                  <a:pt x="167" y="269"/>
                  <a:pt x="165" y="267"/>
                  <a:pt x="165" y="265"/>
                </a:cubicBezTo>
                <a:cubicBezTo>
                  <a:pt x="166" y="262"/>
                  <a:pt x="166" y="259"/>
                  <a:pt x="167" y="256"/>
                </a:cubicBezTo>
                <a:cubicBezTo>
                  <a:pt x="168" y="251"/>
                  <a:pt x="170" y="245"/>
                  <a:pt x="173" y="241"/>
                </a:cubicBezTo>
                <a:cubicBezTo>
                  <a:pt x="174" y="241"/>
                  <a:pt x="173" y="241"/>
                  <a:pt x="173" y="241"/>
                </a:cubicBezTo>
                <a:cubicBezTo>
                  <a:pt x="169" y="246"/>
                  <a:pt x="167" y="252"/>
                  <a:pt x="165" y="258"/>
                </a:cubicBezTo>
                <a:cubicBezTo>
                  <a:pt x="165" y="258"/>
                  <a:pt x="165" y="258"/>
                  <a:pt x="165" y="259"/>
                </a:cubicBezTo>
                <a:cubicBezTo>
                  <a:pt x="164" y="257"/>
                  <a:pt x="164" y="256"/>
                  <a:pt x="164" y="255"/>
                </a:cubicBezTo>
                <a:cubicBezTo>
                  <a:pt x="164" y="252"/>
                  <a:pt x="164" y="249"/>
                  <a:pt x="165" y="246"/>
                </a:cubicBezTo>
                <a:cubicBezTo>
                  <a:pt x="165" y="245"/>
                  <a:pt x="165" y="245"/>
                  <a:pt x="165" y="245"/>
                </a:cubicBezTo>
                <a:cubicBezTo>
                  <a:pt x="165" y="245"/>
                  <a:pt x="165" y="245"/>
                  <a:pt x="165" y="245"/>
                </a:cubicBezTo>
                <a:cubicBezTo>
                  <a:pt x="165" y="244"/>
                  <a:pt x="165" y="244"/>
                  <a:pt x="165" y="244"/>
                </a:cubicBezTo>
                <a:cubicBezTo>
                  <a:pt x="167" y="237"/>
                  <a:pt x="170" y="232"/>
                  <a:pt x="174" y="226"/>
                </a:cubicBezTo>
                <a:cubicBezTo>
                  <a:pt x="174" y="226"/>
                  <a:pt x="173" y="226"/>
                  <a:pt x="173" y="226"/>
                </a:cubicBezTo>
                <a:cubicBezTo>
                  <a:pt x="170" y="229"/>
                  <a:pt x="167" y="234"/>
                  <a:pt x="165" y="239"/>
                </a:cubicBezTo>
                <a:cubicBezTo>
                  <a:pt x="165" y="237"/>
                  <a:pt x="165" y="236"/>
                  <a:pt x="165" y="234"/>
                </a:cubicBezTo>
                <a:cubicBezTo>
                  <a:pt x="165" y="230"/>
                  <a:pt x="166" y="226"/>
                  <a:pt x="166" y="222"/>
                </a:cubicBezTo>
                <a:cubicBezTo>
                  <a:pt x="166" y="221"/>
                  <a:pt x="164" y="221"/>
                  <a:pt x="164" y="222"/>
                </a:cubicBezTo>
                <a:cubicBezTo>
                  <a:pt x="164" y="224"/>
                  <a:pt x="164" y="227"/>
                  <a:pt x="164" y="229"/>
                </a:cubicBezTo>
                <a:cubicBezTo>
                  <a:pt x="164" y="231"/>
                  <a:pt x="163" y="233"/>
                  <a:pt x="163" y="235"/>
                </a:cubicBezTo>
                <a:cubicBezTo>
                  <a:pt x="163" y="238"/>
                  <a:pt x="163" y="241"/>
                  <a:pt x="164" y="244"/>
                </a:cubicBezTo>
                <a:cubicBezTo>
                  <a:pt x="164" y="245"/>
                  <a:pt x="163" y="247"/>
                  <a:pt x="163" y="248"/>
                </a:cubicBezTo>
                <a:cubicBezTo>
                  <a:pt x="163" y="250"/>
                  <a:pt x="162" y="253"/>
                  <a:pt x="162" y="257"/>
                </a:cubicBezTo>
                <a:cubicBezTo>
                  <a:pt x="161" y="250"/>
                  <a:pt x="160" y="244"/>
                  <a:pt x="160" y="237"/>
                </a:cubicBezTo>
                <a:cubicBezTo>
                  <a:pt x="161" y="233"/>
                  <a:pt x="161" y="229"/>
                  <a:pt x="159" y="226"/>
                </a:cubicBezTo>
                <a:cubicBezTo>
                  <a:pt x="156" y="222"/>
                  <a:pt x="152" y="218"/>
                  <a:pt x="151" y="212"/>
                </a:cubicBezTo>
                <a:cubicBezTo>
                  <a:pt x="151" y="204"/>
                  <a:pt x="151" y="198"/>
                  <a:pt x="146" y="190"/>
                </a:cubicBezTo>
                <a:cubicBezTo>
                  <a:pt x="144" y="187"/>
                  <a:pt x="141" y="183"/>
                  <a:pt x="140" y="179"/>
                </a:cubicBezTo>
                <a:cubicBezTo>
                  <a:pt x="139" y="178"/>
                  <a:pt x="138" y="170"/>
                  <a:pt x="141" y="171"/>
                </a:cubicBezTo>
                <a:cubicBezTo>
                  <a:pt x="143" y="171"/>
                  <a:pt x="144" y="172"/>
                  <a:pt x="146" y="173"/>
                </a:cubicBezTo>
                <a:cubicBezTo>
                  <a:pt x="151" y="175"/>
                  <a:pt x="158" y="178"/>
                  <a:pt x="160" y="184"/>
                </a:cubicBezTo>
                <a:cubicBezTo>
                  <a:pt x="161" y="186"/>
                  <a:pt x="162" y="189"/>
                  <a:pt x="164" y="190"/>
                </a:cubicBezTo>
                <a:cubicBezTo>
                  <a:pt x="164" y="192"/>
                  <a:pt x="166" y="194"/>
                  <a:pt x="166" y="195"/>
                </a:cubicBezTo>
                <a:cubicBezTo>
                  <a:pt x="167" y="197"/>
                  <a:pt x="168" y="199"/>
                  <a:pt x="169" y="200"/>
                </a:cubicBezTo>
                <a:cubicBezTo>
                  <a:pt x="170" y="202"/>
                  <a:pt x="170" y="203"/>
                  <a:pt x="171" y="205"/>
                </a:cubicBezTo>
                <a:cubicBezTo>
                  <a:pt x="172" y="213"/>
                  <a:pt x="178" y="221"/>
                  <a:pt x="180" y="229"/>
                </a:cubicBezTo>
                <a:cubicBezTo>
                  <a:pt x="181" y="233"/>
                  <a:pt x="182" y="238"/>
                  <a:pt x="183" y="242"/>
                </a:cubicBezTo>
                <a:cubicBezTo>
                  <a:pt x="184" y="247"/>
                  <a:pt x="184" y="251"/>
                  <a:pt x="185" y="256"/>
                </a:cubicBezTo>
                <a:cubicBezTo>
                  <a:pt x="185" y="256"/>
                  <a:pt x="185" y="256"/>
                  <a:pt x="185" y="256"/>
                </a:cubicBezTo>
                <a:cubicBezTo>
                  <a:pt x="184" y="258"/>
                  <a:pt x="182" y="260"/>
                  <a:pt x="181" y="263"/>
                </a:cubicBezTo>
                <a:cubicBezTo>
                  <a:pt x="179" y="267"/>
                  <a:pt x="179" y="271"/>
                  <a:pt x="179" y="275"/>
                </a:cubicBezTo>
                <a:cubicBezTo>
                  <a:pt x="177" y="287"/>
                  <a:pt x="178" y="301"/>
                  <a:pt x="180" y="312"/>
                </a:cubicBezTo>
                <a:cubicBezTo>
                  <a:pt x="181" y="318"/>
                  <a:pt x="182" y="325"/>
                  <a:pt x="184" y="331"/>
                </a:cubicBezTo>
                <a:cubicBezTo>
                  <a:pt x="179" y="322"/>
                  <a:pt x="178" y="312"/>
                  <a:pt x="174" y="303"/>
                </a:cubicBezTo>
                <a:cubicBezTo>
                  <a:pt x="173" y="297"/>
                  <a:pt x="171" y="291"/>
                  <a:pt x="169" y="286"/>
                </a:cubicBezTo>
                <a:cubicBezTo>
                  <a:pt x="169" y="286"/>
                  <a:pt x="170" y="286"/>
                  <a:pt x="170" y="285"/>
                </a:cubicBezTo>
                <a:cubicBezTo>
                  <a:pt x="170" y="280"/>
                  <a:pt x="170" y="275"/>
                  <a:pt x="171" y="270"/>
                </a:cubicBezTo>
                <a:cubicBezTo>
                  <a:pt x="172" y="264"/>
                  <a:pt x="174" y="258"/>
                  <a:pt x="176" y="253"/>
                </a:cubicBezTo>
                <a:cubicBezTo>
                  <a:pt x="176" y="253"/>
                  <a:pt x="176" y="253"/>
                  <a:pt x="176" y="253"/>
                </a:cubicBezTo>
                <a:close/>
                <a:moveTo>
                  <a:pt x="157" y="248"/>
                </a:moveTo>
                <a:cubicBezTo>
                  <a:pt x="158" y="254"/>
                  <a:pt x="159" y="260"/>
                  <a:pt x="160" y="266"/>
                </a:cubicBezTo>
                <a:cubicBezTo>
                  <a:pt x="162" y="271"/>
                  <a:pt x="163" y="276"/>
                  <a:pt x="165" y="281"/>
                </a:cubicBezTo>
                <a:cubicBezTo>
                  <a:pt x="163" y="278"/>
                  <a:pt x="162" y="275"/>
                  <a:pt x="161" y="273"/>
                </a:cubicBezTo>
                <a:cubicBezTo>
                  <a:pt x="157" y="261"/>
                  <a:pt x="152" y="250"/>
                  <a:pt x="148" y="238"/>
                </a:cubicBezTo>
                <a:cubicBezTo>
                  <a:pt x="140" y="219"/>
                  <a:pt x="131" y="197"/>
                  <a:pt x="136" y="176"/>
                </a:cubicBezTo>
                <a:cubicBezTo>
                  <a:pt x="136" y="177"/>
                  <a:pt x="136" y="177"/>
                  <a:pt x="136" y="177"/>
                </a:cubicBezTo>
                <a:cubicBezTo>
                  <a:pt x="137" y="186"/>
                  <a:pt x="145" y="191"/>
                  <a:pt x="147" y="200"/>
                </a:cubicBezTo>
                <a:cubicBezTo>
                  <a:pt x="148" y="205"/>
                  <a:pt x="147" y="211"/>
                  <a:pt x="149" y="216"/>
                </a:cubicBezTo>
                <a:cubicBezTo>
                  <a:pt x="150" y="221"/>
                  <a:pt x="156" y="225"/>
                  <a:pt x="157" y="230"/>
                </a:cubicBezTo>
                <a:cubicBezTo>
                  <a:pt x="158" y="236"/>
                  <a:pt x="157" y="242"/>
                  <a:pt x="157" y="248"/>
                </a:cubicBezTo>
                <a:close/>
                <a:moveTo>
                  <a:pt x="163" y="261"/>
                </a:moveTo>
                <a:cubicBezTo>
                  <a:pt x="163" y="261"/>
                  <a:pt x="163" y="262"/>
                  <a:pt x="164" y="263"/>
                </a:cubicBezTo>
                <a:cubicBezTo>
                  <a:pt x="164" y="264"/>
                  <a:pt x="164" y="265"/>
                  <a:pt x="164" y="266"/>
                </a:cubicBezTo>
                <a:cubicBezTo>
                  <a:pt x="163" y="264"/>
                  <a:pt x="163" y="262"/>
                  <a:pt x="163" y="261"/>
                </a:cubicBezTo>
                <a:close/>
                <a:moveTo>
                  <a:pt x="213" y="192"/>
                </a:moveTo>
                <a:cubicBezTo>
                  <a:pt x="206" y="196"/>
                  <a:pt x="200" y="201"/>
                  <a:pt x="196" y="208"/>
                </a:cubicBezTo>
                <a:cubicBezTo>
                  <a:pt x="194" y="213"/>
                  <a:pt x="192" y="218"/>
                  <a:pt x="192" y="223"/>
                </a:cubicBezTo>
                <a:cubicBezTo>
                  <a:pt x="190" y="220"/>
                  <a:pt x="189" y="218"/>
                  <a:pt x="187" y="215"/>
                </a:cubicBezTo>
                <a:cubicBezTo>
                  <a:pt x="184" y="210"/>
                  <a:pt x="183" y="204"/>
                  <a:pt x="182" y="197"/>
                </a:cubicBezTo>
                <a:cubicBezTo>
                  <a:pt x="179" y="184"/>
                  <a:pt x="177" y="170"/>
                  <a:pt x="174" y="157"/>
                </a:cubicBezTo>
                <a:cubicBezTo>
                  <a:pt x="172" y="143"/>
                  <a:pt x="169" y="130"/>
                  <a:pt x="164" y="117"/>
                </a:cubicBezTo>
                <a:cubicBezTo>
                  <a:pt x="164" y="115"/>
                  <a:pt x="162" y="111"/>
                  <a:pt x="160" y="110"/>
                </a:cubicBezTo>
                <a:cubicBezTo>
                  <a:pt x="160" y="102"/>
                  <a:pt x="160" y="95"/>
                  <a:pt x="161" y="87"/>
                </a:cubicBezTo>
                <a:cubicBezTo>
                  <a:pt x="161" y="81"/>
                  <a:pt x="161" y="74"/>
                  <a:pt x="164" y="68"/>
                </a:cubicBezTo>
                <a:cubicBezTo>
                  <a:pt x="167" y="63"/>
                  <a:pt x="169" y="72"/>
                  <a:pt x="170" y="74"/>
                </a:cubicBezTo>
                <a:cubicBezTo>
                  <a:pt x="171" y="78"/>
                  <a:pt x="173" y="80"/>
                  <a:pt x="176" y="82"/>
                </a:cubicBezTo>
                <a:cubicBezTo>
                  <a:pt x="183" y="89"/>
                  <a:pt x="187" y="98"/>
                  <a:pt x="189" y="107"/>
                </a:cubicBezTo>
                <a:cubicBezTo>
                  <a:pt x="191" y="112"/>
                  <a:pt x="191" y="116"/>
                  <a:pt x="191" y="121"/>
                </a:cubicBezTo>
                <a:cubicBezTo>
                  <a:pt x="191" y="123"/>
                  <a:pt x="192" y="125"/>
                  <a:pt x="193" y="127"/>
                </a:cubicBezTo>
                <a:cubicBezTo>
                  <a:pt x="194" y="128"/>
                  <a:pt x="196" y="129"/>
                  <a:pt x="197" y="129"/>
                </a:cubicBezTo>
                <a:cubicBezTo>
                  <a:pt x="200" y="131"/>
                  <a:pt x="202" y="132"/>
                  <a:pt x="203" y="135"/>
                </a:cubicBezTo>
                <a:cubicBezTo>
                  <a:pt x="205" y="139"/>
                  <a:pt x="207" y="143"/>
                  <a:pt x="208" y="146"/>
                </a:cubicBezTo>
                <a:cubicBezTo>
                  <a:pt x="212" y="155"/>
                  <a:pt x="214" y="164"/>
                  <a:pt x="213" y="174"/>
                </a:cubicBezTo>
                <a:cubicBezTo>
                  <a:pt x="213" y="180"/>
                  <a:pt x="212" y="186"/>
                  <a:pt x="213" y="192"/>
                </a:cubicBezTo>
                <a:close/>
                <a:moveTo>
                  <a:pt x="193" y="242"/>
                </a:moveTo>
                <a:cubicBezTo>
                  <a:pt x="193" y="240"/>
                  <a:pt x="192" y="239"/>
                  <a:pt x="192" y="238"/>
                </a:cubicBezTo>
                <a:cubicBezTo>
                  <a:pt x="192" y="236"/>
                  <a:pt x="191" y="234"/>
                  <a:pt x="191" y="233"/>
                </a:cubicBezTo>
                <a:cubicBezTo>
                  <a:pt x="191" y="232"/>
                  <a:pt x="191" y="232"/>
                  <a:pt x="191" y="232"/>
                </a:cubicBezTo>
                <a:cubicBezTo>
                  <a:pt x="192" y="232"/>
                  <a:pt x="192" y="233"/>
                  <a:pt x="193" y="234"/>
                </a:cubicBezTo>
                <a:cubicBezTo>
                  <a:pt x="194" y="237"/>
                  <a:pt x="194" y="239"/>
                  <a:pt x="193" y="242"/>
                </a:cubicBezTo>
                <a:close/>
                <a:moveTo>
                  <a:pt x="189" y="237"/>
                </a:moveTo>
                <a:cubicBezTo>
                  <a:pt x="189" y="239"/>
                  <a:pt x="190" y="241"/>
                  <a:pt x="190" y="243"/>
                </a:cubicBezTo>
                <a:cubicBezTo>
                  <a:pt x="190" y="244"/>
                  <a:pt x="190" y="245"/>
                  <a:pt x="191" y="246"/>
                </a:cubicBezTo>
                <a:cubicBezTo>
                  <a:pt x="189" y="248"/>
                  <a:pt x="188" y="251"/>
                  <a:pt x="186" y="254"/>
                </a:cubicBezTo>
                <a:cubicBezTo>
                  <a:pt x="186" y="246"/>
                  <a:pt x="183" y="237"/>
                  <a:pt x="181" y="228"/>
                </a:cubicBezTo>
                <a:cubicBezTo>
                  <a:pt x="180" y="224"/>
                  <a:pt x="179" y="219"/>
                  <a:pt x="177" y="214"/>
                </a:cubicBezTo>
                <a:cubicBezTo>
                  <a:pt x="177" y="214"/>
                  <a:pt x="177" y="215"/>
                  <a:pt x="177" y="215"/>
                </a:cubicBezTo>
                <a:cubicBezTo>
                  <a:pt x="181" y="220"/>
                  <a:pt x="185" y="225"/>
                  <a:pt x="190" y="230"/>
                </a:cubicBezTo>
                <a:cubicBezTo>
                  <a:pt x="188" y="231"/>
                  <a:pt x="188" y="235"/>
                  <a:pt x="189" y="237"/>
                </a:cubicBezTo>
                <a:close/>
                <a:moveTo>
                  <a:pt x="161" y="121"/>
                </a:moveTo>
                <a:cubicBezTo>
                  <a:pt x="162" y="124"/>
                  <a:pt x="163" y="128"/>
                  <a:pt x="165" y="131"/>
                </a:cubicBezTo>
                <a:cubicBezTo>
                  <a:pt x="165" y="132"/>
                  <a:pt x="166" y="134"/>
                  <a:pt x="167" y="135"/>
                </a:cubicBezTo>
                <a:cubicBezTo>
                  <a:pt x="167" y="136"/>
                  <a:pt x="167" y="137"/>
                  <a:pt x="167" y="138"/>
                </a:cubicBezTo>
                <a:cubicBezTo>
                  <a:pt x="170" y="150"/>
                  <a:pt x="172" y="162"/>
                  <a:pt x="174" y="173"/>
                </a:cubicBezTo>
                <a:cubicBezTo>
                  <a:pt x="176" y="184"/>
                  <a:pt x="177" y="196"/>
                  <a:pt x="180" y="207"/>
                </a:cubicBezTo>
                <a:cubicBezTo>
                  <a:pt x="182" y="213"/>
                  <a:pt x="185" y="218"/>
                  <a:pt x="188" y="223"/>
                </a:cubicBezTo>
                <a:cubicBezTo>
                  <a:pt x="186" y="221"/>
                  <a:pt x="184" y="218"/>
                  <a:pt x="182" y="216"/>
                </a:cubicBezTo>
                <a:cubicBezTo>
                  <a:pt x="175" y="206"/>
                  <a:pt x="169" y="195"/>
                  <a:pt x="167" y="183"/>
                </a:cubicBezTo>
                <a:cubicBezTo>
                  <a:pt x="164" y="171"/>
                  <a:pt x="162" y="159"/>
                  <a:pt x="161" y="148"/>
                </a:cubicBezTo>
                <a:cubicBezTo>
                  <a:pt x="160" y="142"/>
                  <a:pt x="160" y="137"/>
                  <a:pt x="159" y="132"/>
                </a:cubicBezTo>
                <a:cubicBezTo>
                  <a:pt x="159" y="127"/>
                  <a:pt x="158" y="123"/>
                  <a:pt x="158" y="118"/>
                </a:cubicBezTo>
                <a:cubicBezTo>
                  <a:pt x="158" y="118"/>
                  <a:pt x="158" y="118"/>
                  <a:pt x="158" y="117"/>
                </a:cubicBezTo>
                <a:cubicBezTo>
                  <a:pt x="159" y="119"/>
                  <a:pt x="160" y="120"/>
                  <a:pt x="161" y="121"/>
                </a:cubicBezTo>
                <a:close/>
                <a:moveTo>
                  <a:pt x="184" y="312"/>
                </a:moveTo>
                <a:cubicBezTo>
                  <a:pt x="182" y="304"/>
                  <a:pt x="181" y="297"/>
                  <a:pt x="181" y="290"/>
                </a:cubicBezTo>
                <a:cubicBezTo>
                  <a:pt x="181" y="288"/>
                  <a:pt x="181" y="286"/>
                  <a:pt x="182" y="284"/>
                </a:cubicBezTo>
                <a:cubicBezTo>
                  <a:pt x="185" y="294"/>
                  <a:pt x="191" y="303"/>
                  <a:pt x="198" y="311"/>
                </a:cubicBezTo>
                <a:cubicBezTo>
                  <a:pt x="202" y="315"/>
                  <a:pt x="206" y="320"/>
                  <a:pt x="211" y="324"/>
                </a:cubicBezTo>
                <a:cubicBezTo>
                  <a:pt x="210" y="328"/>
                  <a:pt x="211" y="332"/>
                  <a:pt x="209" y="336"/>
                </a:cubicBezTo>
                <a:cubicBezTo>
                  <a:pt x="208" y="338"/>
                  <a:pt x="207" y="344"/>
                  <a:pt x="204" y="345"/>
                </a:cubicBezTo>
                <a:cubicBezTo>
                  <a:pt x="202" y="347"/>
                  <a:pt x="197" y="345"/>
                  <a:pt x="194" y="344"/>
                </a:cubicBezTo>
                <a:cubicBezTo>
                  <a:pt x="192" y="339"/>
                  <a:pt x="189" y="335"/>
                  <a:pt x="188" y="329"/>
                </a:cubicBezTo>
                <a:cubicBezTo>
                  <a:pt x="186" y="324"/>
                  <a:pt x="185" y="318"/>
                  <a:pt x="184" y="312"/>
                </a:cubicBezTo>
                <a:close/>
                <a:moveTo>
                  <a:pt x="208" y="347"/>
                </a:moveTo>
                <a:cubicBezTo>
                  <a:pt x="210" y="344"/>
                  <a:pt x="211" y="340"/>
                  <a:pt x="212" y="336"/>
                </a:cubicBezTo>
                <a:cubicBezTo>
                  <a:pt x="213" y="333"/>
                  <a:pt x="213" y="330"/>
                  <a:pt x="213" y="327"/>
                </a:cubicBezTo>
                <a:cubicBezTo>
                  <a:pt x="218" y="331"/>
                  <a:pt x="223" y="335"/>
                  <a:pt x="229" y="338"/>
                </a:cubicBezTo>
                <a:cubicBezTo>
                  <a:pt x="230" y="338"/>
                  <a:pt x="230" y="338"/>
                  <a:pt x="231" y="338"/>
                </a:cubicBezTo>
                <a:cubicBezTo>
                  <a:pt x="229" y="341"/>
                  <a:pt x="229" y="345"/>
                  <a:pt x="228" y="348"/>
                </a:cubicBezTo>
                <a:cubicBezTo>
                  <a:pt x="228" y="354"/>
                  <a:pt x="228" y="359"/>
                  <a:pt x="229" y="364"/>
                </a:cubicBezTo>
                <a:cubicBezTo>
                  <a:pt x="230" y="370"/>
                  <a:pt x="234" y="376"/>
                  <a:pt x="235" y="382"/>
                </a:cubicBezTo>
                <a:cubicBezTo>
                  <a:pt x="236" y="386"/>
                  <a:pt x="235" y="390"/>
                  <a:pt x="235" y="395"/>
                </a:cubicBezTo>
                <a:cubicBezTo>
                  <a:pt x="235" y="400"/>
                  <a:pt x="235" y="405"/>
                  <a:pt x="236" y="410"/>
                </a:cubicBezTo>
                <a:cubicBezTo>
                  <a:pt x="236" y="412"/>
                  <a:pt x="236" y="413"/>
                  <a:pt x="236" y="415"/>
                </a:cubicBezTo>
                <a:cubicBezTo>
                  <a:pt x="235" y="414"/>
                  <a:pt x="234" y="413"/>
                  <a:pt x="232" y="412"/>
                </a:cubicBezTo>
                <a:cubicBezTo>
                  <a:pt x="227" y="411"/>
                  <a:pt x="224" y="414"/>
                  <a:pt x="219" y="414"/>
                </a:cubicBezTo>
                <a:cubicBezTo>
                  <a:pt x="217" y="414"/>
                  <a:pt x="215" y="414"/>
                  <a:pt x="214" y="415"/>
                </a:cubicBezTo>
                <a:cubicBezTo>
                  <a:pt x="213" y="408"/>
                  <a:pt x="211" y="402"/>
                  <a:pt x="211" y="396"/>
                </a:cubicBezTo>
                <a:cubicBezTo>
                  <a:pt x="210" y="390"/>
                  <a:pt x="209" y="384"/>
                  <a:pt x="208" y="377"/>
                </a:cubicBezTo>
                <a:cubicBezTo>
                  <a:pt x="207" y="372"/>
                  <a:pt x="206" y="367"/>
                  <a:pt x="203" y="362"/>
                </a:cubicBezTo>
                <a:cubicBezTo>
                  <a:pt x="200" y="358"/>
                  <a:pt x="198" y="353"/>
                  <a:pt x="195" y="347"/>
                </a:cubicBezTo>
                <a:cubicBezTo>
                  <a:pt x="195" y="347"/>
                  <a:pt x="195" y="347"/>
                  <a:pt x="195" y="347"/>
                </a:cubicBezTo>
                <a:cubicBezTo>
                  <a:pt x="200" y="348"/>
                  <a:pt x="204" y="350"/>
                  <a:pt x="208" y="347"/>
                </a:cubicBezTo>
                <a:close/>
                <a:moveTo>
                  <a:pt x="233" y="367"/>
                </a:moveTo>
                <a:cubicBezTo>
                  <a:pt x="232" y="361"/>
                  <a:pt x="231" y="355"/>
                  <a:pt x="232" y="348"/>
                </a:cubicBezTo>
                <a:cubicBezTo>
                  <a:pt x="232" y="346"/>
                  <a:pt x="233" y="342"/>
                  <a:pt x="233" y="339"/>
                </a:cubicBezTo>
                <a:cubicBezTo>
                  <a:pt x="240" y="343"/>
                  <a:pt x="248" y="347"/>
                  <a:pt x="255" y="346"/>
                </a:cubicBezTo>
                <a:cubicBezTo>
                  <a:pt x="250" y="353"/>
                  <a:pt x="246" y="361"/>
                  <a:pt x="242" y="368"/>
                </a:cubicBezTo>
                <a:cubicBezTo>
                  <a:pt x="240" y="372"/>
                  <a:pt x="239" y="376"/>
                  <a:pt x="238" y="380"/>
                </a:cubicBezTo>
                <a:cubicBezTo>
                  <a:pt x="237" y="375"/>
                  <a:pt x="235" y="371"/>
                  <a:pt x="233" y="367"/>
                </a:cubicBezTo>
                <a:close/>
                <a:moveTo>
                  <a:pt x="246" y="367"/>
                </a:moveTo>
                <a:cubicBezTo>
                  <a:pt x="252" y="355"/>
                  <a:pt x="260" y="342"/>
                  <a:pt x="271" y="334"/>
                </a:cubicBezTo>
                <a:cubicBezTo>
                  <a:pt x="281" y="327"/>
                  <a:pt x="291" y="320"/>
                  <a:pt x="303" y="315"/>
                </a:cubicBezTo>
                <a:cubicBezTo>
                  <a:pt x="308" y="314"/>
                  <a:pt x="313" y="312"/>
                  <a:pt x="318" y="311"/>
                </a:cubicBezTo>
                <a:cubicBezTo>
                  <a:pt x="325" y="310"/>
                  <a:pt x="331" y="309"/>
                  <a:pt x="338" y="309"/>
                </a:cubicBezTo>
                <a:cubicBezTo>
                  <a:pt x="348" y="308"/>
                  <a:pt x="358" y="309"/>
                  <a:pt x="368" y="311"/>
                </a:cubicBezTo>
                <a:cubicBezTo>
                  <a:pt x="371" y="311"/>
                  <a:pt x="410" y="317"/>
                  <a:pt x="409" y="321"/>
                </a:cubicBezTo>
                <a:cubicBezTo>
                  <a:pt x="409" y="321"/>
                  <a:pt x="409" y="321"/>
                  <a:pt x="409" y="322"/>
                </a:cubicBezTo>
                <a:cubicBezTo>
                  <a:pt x="409" y="322"/>
                  <a:pt x="409" y="322"/>
                  <a:pt x="409" y="322"/>
                </a:cubicBezTo>
                <a:cubicBezTo>
                  <a:pt x="409" y="322"/>
                  <a:pt x="408" y="323"/>
                  <a:pt x="408" y="324"/>
                </a:cubicBezTo>
                <a:cubicBezTo>
                  <a:pt x="408" y="323"/>
                  <a:pt x="408" y="323"/>
                  <a:pt x="408" y="323"/>
                </a:cubicBezTo>
                <a:cubicBezTo>
                  <a:pt x="394" y="317"/>
                  <a:pt x="378" y="315"/>
                  <a:pt x="363" y="314"/>
                </a:cubicBezTo>
                <a:cubicBezTo>
                  <a:pt x="355" y="314"/>
                  <a:pt x="348" y="315"/>
                  <a:pt x="340" y="314"/>
                </a:cubicBezTo>
                <a:cubicBezTo>
                  <a:pt x="333" y="314"/>
                  <a:pt x="327" y="314"/>
                  <a:pt x="320" y="314"/>
                </a:cubicBezTo>
                <a:cubicBezTo>
                  <a:pt x="306" y="316"/>
                  <a:pt x="291" y="323"/>
                  <a:pt x="280" y="330"/>
                </a:cubicBezTo>
                <a:cubicBezTo>
                  <a:pt x="267" y="338"/>
                  <a:pt x="257" y="349"/>
                  <a:pt x="253" y="363"/>
                </a:cubicBezTo>
                <a:cubicBezTo>
                  <a:pt x="252" y="363"/>
                  <a:pt x="254" y="364"/>
                  <a:pt x="254" y="363"/>
                </a:cubicBezTo>
                <a:cubicBezTo>
                  <a:pt x="261" y="349"/>
                  <a:pt x="272" y="338"/>
                  <a:pt x="286" y="330"/>
                </a:cubicBezTo>
                <a:cubicBezTo>
                  <a:pt x="299" y="324"/>
                  <a:pt x="312" y="317"/>
                  <a:pt x="327" y="317"/>
                </a:cubicBezTo>
                <a:cubicBezTo>
                  <a:pt x="333" y="317"/>
                  <a:pt x="340" y="318"/>
                  <a:pt x="347" y="318"/>
                </a:cubicBezTo>
                <a:cubicBezTo>
                  <a:pt x="353" y="317"/>
                  <a:pt x="360" y="317"/>
                  <a:pt x="367" y="318"/>
                </a:cubicBezTo>
                <a:cubicBezTo>
                  <a:pt x="374" y="319"/>
                  <a:pt x="382" y="320"/>
                  <a:pt x="389" y="321"/>
                </a:cubicBezTo>
                <a:cubicBezTo>
                  <a:pt x="395" y="322"/>
                  <a:pt x="402" y="325"/>
                  <a:pt x="408" y="324"/>
                </a:cubicBezTo>
                <a:cubicBezTo>
                  <a:pt x="408" y="324"/>
                  <a:pt x="408" y="324"/>
                  <a:pt x="408" y="324"/>
                </a:cubicBezTo>
                <a:cubicBezTo>
                  <a:pt x="408" y="325"/>
                  <a:pt x="407" y="327"/>
                  <a:pt x="407" y="328"/>
                </a:cubicBezTo>
                <a:cubicBezTo>
                  <a:pt x="401" y="325"/>
                  <a:pt x="394" y="326"/>
                  <a:pt x="387" y="326"/>
                </a:cubicBezTo>
                <a:cubicBezTo>
                  <a:pt x="379" y="325"/>
                  <a:pt x="371" y="323"/>
                  <a:pt x="363" y="322"/>
                </a:cubicBezTo>
                <a:cubicBezTo>
                  <a:pt x="363" y="322"/>
                  <a:pt x="363" y="323"/>
                  <a:pt x="363" y="323"/>
                </a:cubicBezTo>
                <a:cubicBezTo>
                  <a:pt x="369" y="325"/>
                  <a:pt x="377" y="326"/>
                  <a:pt x="384" y="327"/>
                </a:cubicBezTo>
                <a:cubicBezTo>
                  <a:pt x="392" y="327"/>
                  <a:pt x="399" y="327"/>
                  <a:pt x="407" y="330"/>
                </a:cubicBezTo>
                <a:cubicBezTo>
                  <a:pt x="407" y="330"/>
                  <a:pt x="407" y="331"/>
                  <a:pt x="406" y="331"/>
                </a:cubicBezTo>
                <a:cubicBezTo>
                  <a:pt x="402" y="332"/>
                  <a:pt x="399" y="331"/>
                  <a:pt x="395" y="331"/>
                </a:cubicBezTo>
                <a:cubicBezTo>
                  <a:pt x="391" y="331"/>
                  <a:pt x="388" y="331"/>
                  <a:pt x="385" y="330"/>
                </a:cubicBezTo>
                <a:cubicBezTo>
                  <a:pt x="384" y="330"/>
                  <a:pt x="383" y="331"/>
                  <a:pt x="384" y="331"/>
                </a:cubicBezTo>
                <a:cubicBezTo>
                  <a:pt x="387" y="334"/>
                  <a:pt x="390" y="333"/>
                  <a:pt x="394" y="333"/>
                </a:cubicBezTo>
                <a:cubicBezTo>
                  <a:pt x="398" y="333"/>
                  <a:pt x="402" y="334"/>
                  <a:pt x="406" y="334"/>
                </a:cubicBezTo>
                <a:cubicBezTo>
                  <a:pt x="406" y="335"/>
                  <a:pt x="406" y="336"/>
                  <a:pt x="406" y="337"/>
                </a:cubicBezTo>
                <a:cubicBezTo>
                  <a:pt x="406" y="337"/>
                  <a:pt x="406" y="337"/>
                  <a:pt x="405" y="336"/>
                </a:cubicBezTo>
                <a:cubicBezTo>
                  <a:pt x="405" y="336"/>
                  <a:pt x="405" y="335"/>
                  <a:pt x="405" y="335"/>
                </a:cubicBezTo>
                <a:cubicBezTo>
                  <a:pt x="398" y="336"/>
                  <a:pt x="392" y="337"/>
                  <a:pt x="386" y="338"/>
                </a:cubicBezTo>
                <a:cubicBezTo>
                  <a:pt x="381" y="338"/>
                  <a:pt x="375" y="338"/>
                  <a:pt x="370" y="338"/>
                </a:cubicBezTo>
                <a:cubicBezTo>
                  <a:pt x="369" y="339"/>
                  <a:pt x="369" y="339"/>
                  <a:pt x="370" y="339"/>
                </a:cubicBezTo>
                <a:cubicBezTo>
                  <a:pt x="376" y="340"/>
                  <a:pt x="382" y="339"/>
                  <a:pt x="388" y="338"/>
                </a:cubicBezTo>
                <a:cubicBezTo>
                  <a:pt x="393" y="338"/>
                  <a:pt x="398" y="338"/>
                  <a:pt x="403" y="337"/>
                </a:cubicBezTo>
                <a:cubicBezTo>
                  <a:pt x="399" y="339"/>
                  <a:pt x="396" y="341"/>
                  <a:pt x="391" y="341"/>
                </a:cubicBezTo>
                <a:cubicBezTo>
                  <a:pt x="388" y="342"/>
                  <a:pt x="384" y="342"/>
                  <a:pt x="380" y="343"/>
                </a:cubicBezTo>
                <a:cubicBezTo>
                  <a:pt x="372" y="343"/>
                  <a:pt x="365" y="343"/>
                  <a:pt x="357" y="344"/>
                </a:cubicBezTo>
                <a:cubicBezTo>
                  <a:pt x="357" y="345"/>
                  <a:pt x="357" y="345"/>
                  <a:pt x="357" y="345"/>
                </a:cubicBezTo>
                <a:cubicBezTo>
                  <a:pt x="366" y="345"/>
                  <a:pt x="375" y="345"/>
                  <a:pt x="383" y="344"/>
                </a:cubicBezTo>
                <a:cubicBezTo>
                  <a:pt x="387" y="344"/>
                  <a:pt x="391" y="343"/>
                  <a:pt x="395" y="342"/>
                </a:cubicBezTo>
                <a:cubicBezTo>
                  <a:pt x="399" y="341"/>
                  <a:pt x="402" y="341"/>
                  <a:pt x="405" y="338"/>
                </a:cubicBezTo>
                <a:cubicBezTo>
                  <a:pt x="406" y="338"/>
                  <a:pt x="406" y="338"/>
                  <a:pt x="406" y="338"/>
                </a:cubicBezTo>
                <a:cubicBezTo>
                  <a:pt x="406" y="338"/>
                  <a:pt x="406" y="339"/>
                  <a:pt x="406" y="340"/>
                </a:cubicBezTo>
                <a:cubicBezTo>
                  <a:pt x="406" y="340"/>
                  <a:pt x="406" y="340"/>
                  <a:pt x="406" y="340"/>
                </a:cubicBezTo>
                <a:cubicBezTo>
                  <a:pt x="401" y="339"/>
                  <a:pt x="397" y="343"/>
                  <a:pt x="392" y="344"/>
                </a:cubicBezTo>
                <a:cubicBezTo>
                  <a:pt x="389" y="345"/>
                  <a:pt x="385" y="345"/>
                  <a:pt x="382" y="346"/>
                </a:cubicBezTo>
                <a:cubicBezTo>
                  <a:pt x="378" y="347"/>
                  <a:pt x="374" y="348"/>
                  <a:pt x="370" y="348"/>
                </a:cubicBezTo>
                <a:cubicBezTo>
                  <a:pt x="363" y="348"/>
                  <a:pt x="354" y="348"/>
                  <a:pt x="347" y="347"/>
                </a:cubicBezTo>
                <a:cubicBezTo>
                  <a:pt x="339" y="346"/>
                  <a:pt x="331" y="344"/>
                  <a:pt x="324" y="344"/>
                </a:cubicBezTo>
                <a:cubicBezTo>
                  <a:pt x="323" y="344"/>
                  <a:pt x="323" y="345"/>
                  <a:pt x="324" y="346"/>
                </a:cubicBezTo>
                <a:cubicBezTo>
                  <a:pt x="332" y="348"/>
                  <a:pt x="340" y="348"/>
                  <a:pt x="349" y="349"/>
                </a:cubicBezTo>
                <a:cubicBezTo>
                  <a:pt x="355" y="351"/>
                  <a:pt x="362" y="351"/>
                  <a:pt x="368" y="350"/>
                </a:cubicBezTo>
                <a:cubicBezTo>
                  <a:pt x="376" y="349"/>
                  <a:pt x="382" y="347"/>
                  <a:pt x="389" y="346"/>
                </a:cubicBezTo>
                <a:cubicBezTo>
                  <a:pt x="390" y="346"/>
                  <a:pt x="391" y="345"/>
                  <a:pt x="392" y="345"/>
                </a:cubicBezTo>
                <a:cubicBezTo>
                  <a:pt x="390" y="346"/>
                  <a:pt x="388" y="347"/>
                  <a:pt x="386" y="347"/>
                </a:cubicBezTo>
                <a:cubicBezTo>
                  <a:pt x="379" y="349"/>
                  <a:pt x="371" y="350"/>
                  <a:pt x="365" y="353"/>
                </a:cubicBezTo>
                <a:cubicBezTo>
                  <a:pt x="364" y="353"/>
                  <a:pt x="364" y="353"/>
                  <a:pt x="365" y="353"/>
                </a:cubicBezTo>
                <a:cubicBezTo>
                  <a:pt x="368" y="354"/>
                  <a:pt x="372" y="352"/>
                  <a:pt x="375" y="352"/>
                </a:cubicBezTo>
                <a:cubicBezTo>
                  <a:pt x="381" y="350"/>
                  <a:pt x="386" y="349"/>
                  <a:pt x="392" y="347"/>
                </a:cubicBezTo>
                <a:cubicBezTo>
                  <a:pt x="393" y="347"/>
                  <a:pt x="406" y="343"/>
                  <a:pt x="406" y="341"/>
                </a:cubicBezTo>
                <a:cubicBezTo>
                  <a:pt x="406" y="341"/>
                  <a:pt x="406" y="341"/>
                  <a:pt x="406" y="341"/>
                </a:cubicBezTo>
                <a:cubicBezTo>
                  <a:pt x="406" y="342"/>
                  <a:pt x="406" y="343"/>
                  <a:pt x="406" y="344"/>
                </a:cubicBezTo>
                <a:cubicBezTo>
                  <a:pt x="405" y="344"/>
                  <a:pt x="403" y="345"/>
                  <a:pt x="401" y="346"/>
                </a:cubicBezTo>
                <a:cubicBezTo>
                  <a:pt x="400" y="347"/>
                  <a:pt x="398" y="348"/>
                  <a:pt x="397" y="350"/>
                </a:cubicBezTo>
                <a:cubicBezTo>
                  <a:pt x="396" y="350"/>
                  <a:pt x="397" y="350"/>
                  <a:pt x="397" y="350"/>
                </a:cubicBezTo>
                <a:cubicBezTo>
                  <a:pt x="395" y="350"/>
                  <a:pt x="393" y="351"/>
                  <a:pt x="392" y="352"/>
                </a:cubicBezTo>
                <a:cubicBezTo>
                  <a:pt x="387" y="353"/>
                  <a:pt x="382" y="356"/>
                  <a:pt x="378" y="359"/>
                </a:cubicBezTo>
                <a:cubicBezTo>
                  <a:pt x="368" y="365"/>
                  <a:pt x="358" y="370"/>
                  <a:pt x="347" y="372"/>
                </a:cubicBezTo>
                <a:cubicBezTo>
                  <a:pt x="346" y="372"/>
                  <a:pt x="346" y="373"/>
                  <a:pt x="347" y="373"/>
                </a:cubicBezTo>
                <a:cubicBezTo>
                  <a:pt x="352" y="373"/>
                  <a:pt x="357" y="372"/>
                  <a:pt x="362" y="370"/>
                </a:cubicBezTo>
                <a:cubicBezTo>
                  <a:pt x="367" y="368"/>
                  <a:pt x="373" y="365"/>
                  <a:pt x="377" y="362"/>
                </a:cubicBezTo>
                <a:cubicBezTo>
                  <a:pt x="383" y="358"/>
                  <a:pt x="389" y="355"/>
                  <a:pt x="396" y="353"/>
                </a:cubicBezTo>
                <a:cubicBezTo>
                  <a:pt x="399" y="352"/>
                  <a:pt x="404" y="352"/>
                  <a:pt x="407" y="350"/>
                </a:cubicBezTo>
                <a:cubicBezTo>
                  <a:pt x="407" y="350"/>
                  <a:pt x="407" y="351"/>
                  <a:pt x="407" y="352"/>
                </a:cubicBezTo>
                <a:cubicBezTo>
                  <a:pt x="406" y="352"/>
                  <a:pt x="404" y="352"/>
                  <a:pt x="403" y="353"/>
                </a:cubicBezTo>
                <a:cubicBezTo>
                  <a:pt x="403" y="353"/>
                  <a:pt x="403" y="353"/>
                  <a:pt x="403" y="353"/>
                </a:cubicBezTo>
                <a:cubicBezTo>
                  <a:pt x="404" y="353"/>
                  <a:pt x="406" y="353"/>
                  <a:pt x="407" y="352"/>
                </a:cubicBezTo>
                <a:cubicBezTo>
                  <a:pt x="407" y="352"/>
                  <a:pt x="407" y="352"/>
                  <a:pt x="408" y="352"/>
                </a:cubicBezTo>
                <a:cubicBezTo>
                  <a:pt x="408" y="353"/>
                  <a:pt x="408" y="353"/>
                  <a:pt x="408" y="354"/>
                </a:cubicBezTo>
                <a:cubicBezTo>
                  <a:pt x="408" y="354"/>
                  <a:pt x="408" y="354"/>
                  <a:pt x="408" y="354"/>
                </a:cubicBezTo>
                <a:cubicBezTo>
                  <a:pt x="405" y="354"/>
                  <a:pt x="402" y="356"/>
                  <a:pt x="400" y="357"/>
                </a:cubicBezTo>
                <a:cubicBezTo>
                  <a:pt x="399" y="358"/>
                  <a:pt x="400" y="358"/>
                  <a:pt x="400" y="358"/>
                </a:cubicBezTo>
                <a:cubicBezTo>
                  <a:pt x="403" y="357"/>
                  <a:pt x="406" y="357"/>
                  <a:pt x="408" y="355"/>
                </a:cubicBezTo>
                <a:cubicBezTo>
                  <a:pt x="408" y="355"/>
                  <a:pt x="408" y="355"/>
                  <a:pt x="408" y="355"/>
                </a:cubicBezTo>
                <a:cubicBezTo>
                  <a:pt x="409" y="360"/>
                  <a:pt x="411" y="365"/>
                  <a:pt x="412" y="370"/>
                </a:cubicBezTo>
                <a:cubicBezTo>
                  <a:pt x="403" y="375"/>
                  <a:pt x="397" y="386"/>
                  <a:pt x="391" y="394"/>
                </a:cubicBezTo>
                <a:cubicBezTo>
                  <a:pt x="391" y="394"/>
                  <a:pt x="391" y="395"/>
                  <a:pt x="391" y="395"/>
                </a:cubicBezTo>
                <a:cubicBezTo>
                  <a:pt x="395" y="391"/>
                  <a:pt x="398" y="386"/>
                  <a:pt x="402" y="382"/>
                </a:cubicBezTo>
                <a:cubicBezTo>
                  <a:pt x="405" y="379"/>
                  <a:pt x="409" y="375"/>
                  <a:pt x="413" y="371"/>
                </a:cubicBezTo>
                <a:cubicBezTo>
                  <a:pt x="414" y="375"/>
                  <a:pt x="415" y="378"/>
                  <a:pt x="416" y="381"/>
                </a:cubicBezTo>
                <a:cubicBezTo>
                  <a:pt x="412" y="382"/>
                  <a:pt x="406" y="387"/>
                  <a:pt x="403" y="389"/>
                </a:cubicBezTo>
                <a:cubicBezTo>
                  <a:pt x="398" y="393"/>
                  <a:pt x="392" y="399"/>
                  <a:pt x="389" y="405"/>
                </a:cubicBezTo>
                <a:cubicBezTo>
                  <a:pt x="389" y="406"/>
                  <a:pt x="390" y="407"/>
                  <a:pt x="390" y="406"/>
                </a:cubicBezTo>
                <a:cubicBezTo>
                  <a:pt x="394" y="400"/>
                  <a:pt x="398" y="396"/>
                  <a:pt x="404" y="391"/>
                </a:cubicBezTo>
                <a:cubicBezTo>
                  <a:pt x="406" y="389"/>
                  <a:pt x="410" y="386"/>
                  <a:pt x="413" y="385"/>
                </a:cubicBezTo>
                <a:cubicBezTo>
                  <a:pt x="414" y="384"/>
                  <a:pt x="416" y="384"/>
                  <a:pt x="417" y="383"/>
                </a:cubicBezTo>
                <a:cubicBezTo>
                  <a:pt x="417" y="384"/>
                  <a:pt x="417" y="385"/>
                  <a:pt x="418" y="386"/>
                </a:cubicBezTo>
                <a:cubicBezTo>
                  <a:pt x="413" y="387"/>
                  <a:pt x="407" y="395"/>
                  <a:pt x="404" y="398"/>
                </a:cubicBezTo>
                <a:cubicBezTo>
                  <a:pt x="402" y="401"/>
                  <a:pt x="399" y="404"/>
                  <a:pt x="396" y="407"/>
                </a:cubicBezTo>
                <a:cubicBezTo>
                  <a:pt x="393" y="412"/>
                  <a:pt x="389" y="417"/>
                  <a:pt x="387" y="422"/>
                </a:cubicBezTo>
                <a:cubicBezTo>
                  <a:pt x="387" y="423"/>
                  <a:pt x="388" y="423"/>
                  <a:pt x="388" y="422"/>
                </a:cubicBezTo>
                <a:cubicBezTo>
                  <a:pt x="392" y="419"/>
                  <a:pt x="393" y="414"/>
                  <a:pt x="396" y="410"/>
                </a:cubicBezTo>
                <a:cubicBezTo>
                  <a:pt x="399" y="406"/>
                  <a:pt x="401" y="403"/>
                  <a:pt x="404" y="400"/>
                </a:cubicBezTo>
                <a:cubicBezTo>
                  <a:pt x="407" y="397"/>
                  <a:pt x="410" y="394"/>
                  <a:pt x="412" y="392"/>
                </a:cubicBezTo>
                <a:cubicBezTo>
                  <a:pt x="414" y="390"/>
                  <a:pt x="416" y="388"/>
                  <a:pt x="418" y="387"/>
                </a:cubicBezTo>
                <a:cubicBezTo>
                  <a:pt x="419" y="389"/>
                  <a:pt x="419" y="390"/>
                  <a:pt x="420" y="392"/>
                </a:cubicBezTo>
                <a:cubicBezTo>
                  <a:pt x="415" y="394"/>
                  <a:pt x="413" y="399"/>
                  <a:pt x="409" y="402"/>
                </a:cubicBezTo>
                <a:cubicBezTo>
                  <a:pt x="407" y="404"/>
                  <a:pt x="402" y="409"/>
                  <a:pt x="404" y="412"/>
                </a:cubicBezTo>
                <a:cubicBezTo>
                  <a:pt x="404" y="413"/>
                  <a:pt x="404" y="413"/>
                  <a:pt x="404" y="412"/>
                </a:cubicBezTo>
                <a:cubicBezTo>
                  <a:pt x="407" y="408"/>
                  <a:pt x="408" y="404"/>
                  <a:pt x="412" y="400"/>
                </a:cubicBezTo>
                <a:cubicBezTo>
                  <a:pt x="415" y="398"/>
                  <a:pt x="418" y="395"/>
                  <a:pt x="420" y="393"/>
                </a:cubicBezTo>
                <a:cubicBezTo>
                  <a:pt x="421" y="394"/>
                  <a:pt x="422" y="396"/>
                  <a:pt x="423" y="397"/>
                </a:cubicBezTo>
                <a:cubicBezTo>
                  <a:pt x="421" y="399"/>
                  <a:pt x="419" y="403"/>
                  <a:pt x="418" y="405"/>
                </a:cubicBezTo>
                <a:cubicBezTo>
                  <a:pt x="418" y="406"/>
                  <a:pt x="419" y="406"/>
                  <a:pt x="419" y="406"/>
                </a:cubicBezTo>
                <a:cubicBezTo>
                  <a:pt x="421" y="404"/>
                  <a:pt x="422" y="401"/>
                  <a:pt x="424" y="398"/>
                </a:cubicBezTo>
                <a:cubicBezTo>
                  <a:pt x="424" y="399"/>
                  <a:pt x="424" y="400"/>
                  <a:pt x="425" y="400"/>
                </a:cubicBezTo>
                <a:cubicBezTo>
                  <a:pt x="426" y="402"/>
                  <a:pt x="428" y="404"/>
                  <a:pt x="429" y="405"/>
                </a:cubicBezTo>
                <a:cubicBezTo>
                  <a:pt x="428" y="407"/>
                  <a:pt x="427" y="409"/>
                  <a:pt x="426" y="410"/>
                </a:cubicBezTo>
                <a:cubicBezTo>
                  <a:pt x="424" y="414"/>
                  <a:pt x="421" y="417"/>
                  <a:pt x="419" y="421"/>
                </a:cubicBezTo>
                <a:cubicBezTo>
                  <a:pt x="413" y="430"/>
                  <a:pt x="407" y="439"/>
                  <a:pt x="399" y="447"/>
                </a:cubicBezTo>
                <a:cubicBezTo>
                  <a:pt x="384" y="462"/>
                  <a:pt x="366" y="470"/>
                  <a:pt x="347" y="478"/>
                </a:cubicBezTo>
                <a:cubicBezTo>
                  <a:pt x="347" y="478"/>
                  <a:pt x="347" y="478"/>
                  <a:pt x="347" y="478"/>
                </a:cubicBezTo>
                <a:cubicBezTo>
                  <a:pt x="342" y="480"/>
                  <a:pt x="337" y="482"/>
                  <a:pt x="331" y="483"/>
                </a:cubicBezTo>
                <a:cubicBezTo>
                  <a:pt x="330" y="483"/>
                  <a:pt x="329" y="484"/>
                  <a:pt x="328" y="484"/>
                </a:cubicBezTo>
                <a:cubicBezTo>
                  <a:pt x="313" y="486"/>
                  <a:pt x="298" y="483"/>
                  <a:pt x="285" y="475"/>
                </a:cubicBezTo>
                <a:cubicBezTo>
                  <a:pt x="281" y="472"/>
                  <a:pt x="275" y="468"/>
                  <a:pt x="272" y="464"/>
                </a:cubicBezTo>
                <a:cubicBezTo>
                  <a:pt x="270" y="461"/>
                  <a:pt x="268" y="456"/>
                  <a:pt x="264" y="454"/>
                </a:cubicBezTo>
                <a:cubicBezTo>
                  <a:pt x="254" y="449"/>
                  <a:pt x="253" y="437"/>
                  <a:pt x="250" y="427"/>
                </a:cubicBezTo>
                <a:cubicBezTo>
                  <a:pt x="249" y="426"/>
                  <a:pt x="248" y="426"/>
                  <a:pt x="248" y="427"/>
                </a:cubicBezTo>
                <a:cubicBezTo>
                  <a:pt x="248" y="432"/>
                  <a:pt x="249" y="438"/>
                  <a:pt x="250" y="444"/>
                </a:cubicBezTo>
                <a:cubicBezTo>
                  <a:pt x="250" y="443"/>
                  <a:pt x="249" y="443"/>
                  <a:pt x="249" y="442"/>
                </a:cubicBezTo>
                <a:cubicBezTo>
                  <a:pt x="247" y="439"/>
                  <a:pt x="245" y="436"/>
                  <a:pt x="244" y="432"/>
                </a:cubicBezTo>
                <a:cubicBezTo>
                  <a:pt x="242" y="425"/>
                  <a:pt x="240" y="417"/>
                  <a:pt x="239" y="410"/>
                </a:cubicBezTo>
                <a:cubicBezTo>
                  <a:pt x="237" y="395"/>
                  <a:pt x="240" y="381"/>
                  <a:pt x="246" y="367"/>
                </a:cubicBezTo>
                <a:close/>
                <a:moveTo>
                  <a:pt x="407" y="347"/>
                </a:moveTo>
                <a:cubicBezTo>
                  <a:pt x="406" y="347"/>
                  <a:pt x="406" y="348"/>
                  <a:pt x="406" y="348"/>
                </a:cubicBezTo>
                <a:cubicBezTo>
                  <a:pt x="406" y="347"/>
                  <a:pt x="402" y="348"/>
                  <a:pt x="401" y="349"/>
                </a:cubicBezTo>
                <a:cubicBezTo>
                  <a:pt x="400" y="349"/>
                  <a:pt x="399" y="349"/>
                  <a:pt x="398" y="350"/>
                </a:cubicBezTo>
                <a:cubicBezTo>
                  <a:pt x="399" y="349"/>
                  <a:pt x="401" y="348"/>
                  <a:pt x="402" y="347"/>
                </a:cubicBezTo>
                <a:cubicBezTo>
                  <a:pt x="404" y="346"/>
                  <a:pt x="405" y="346"/>
                  <a:pt x="406" y="345"/>
                </a:cubicBezTo>
                <a:cubicBezTo>
                  <a:pt x="406" y="346"/>
                  <a:pt x="407" y="347"/>
                  <a:pt x="407" y="347"/>
                </a:cubicBezTo>
                <a:close/>
                <a:moveTo>
                  <a:pt x="449" y="263"/>
                </a:moveTo>
                <a:cubicBezTo>
                  <a:pt x="449" y="261"/>
                  <a:pt x="449" y="258"/>
                  <a:pt x="450" y="256"/>
                </a:cubicBezTo>
                <a:cubicBezTo>
                  <a:pt x="450" y="256"/>
                  <a:pt x="450" y="256"/>
                  <a:pt x="450" y="256"/>
                </a:cubicBezTo>
                <a:cubicBezTo>
                  <a:pt x="451" y="257"/>
                  <a:pt x="452" y="259"/>
                  <a:pt x="452" y="261"/>
                </a:cubicBezTo>
                <a:cubicBezTo>
                  <a:pt x="452" y="261"/>
                  <a:pt x="451" y="262"/>
                  <a:pt x="451" y="263"/>
                </a:cubicBezTo>
                <a:cubicBezTo>
                  <a:pt x="450" y="266"/>
                  <a:pt x="451" y="268"/>
                  <a:pt x="451" y="271"/>
                </a:cubicBezTo>
                <a:cubicBezTo>
                  <a:pt x="451" y="273"/>
                  <a:pt x="451" y="276"/>
                  <a:pt x="452" y="278"/>
                </a:cubicBezTo>
                <a:cubicBezTo>
                  <a:pt x="451" y="278"/>
                  <a:pt x="451" y="278"/>
                  <a:pt x="451" y="279"/>
                </a:cubicBezTo>
                <a:cubicBezTo>
                  <a:pt x="451" y="278"/>
                  <a:pt x="451" y="278"/>
                  <a:pt x="451" y="278"/>
                </a:cubicBezTo>
                <a:cubicBezTo>
                  <a:pt x="449" y="273"/>
                  <a:pt x="449" y="268"/>
                  <a:pt x="449" y="263"/>
                </a:cubicBezTo>
                <a:close/>
                <a:moveTo>
                  <a:pt x="448" y="255"/>
                </a:moveTo>
                <a:cubicBezTo>
                  <a:pt x="448" y="252"/>
                  <a:pt x="448" y="248"/>
                  <a:pt x="448" y="245"/>
                </a:cubicBezTo>
                <a:cubicBezTo>
                  <a:pt x="448" y="246"/>
                  <a:pt x="448" y="248"/>
                  <a:pt x="449" y="249"/>
                </a:cubicBezTo>
                <a:cubicBezTo>
                  <a:pt x="449" y="250"/>
                  <a:pt x="449" y="252"/>
                  <a:pt x="450" y="253"/>
                </a:cubicBezTo>
                <a:cubicBezTo>
                  <a:pt x="449" y="253"/>
                  <a:pt x="448" y="254"/>
                  <a:pt x="448" y="255"/>
                </a:cubicBezTo>
                <a:close/>
                <a:moveTo>
                  <a:pt x="450" y="283"/>
                </a:moveTo>
                <a:cubicBezTo>
                  <a:pt x="456" y="280"/>
                  <a:pt x="463" y="279"/>
                  <a:pt x="469" y="277"/>
                </a:cubicBezTo>
                <a:cubicBezTo>
                  <a:pt x="477" y="274"/>
                  <a:pt x="485" y="272"/>
                  <a:pt x="493" y="271"/>
                </a:cubicBezTo>
                <a:cubicBezTo>
                  <a:pt x="501" y="270"/>
                  <a:pt x="509" y="271"/>
                  <a:pt x="517" y="274"/>
                </a:cubicBezTo>
                <a:cubicBezTo>
                  <a:pt x="526" y="276"/>
                  <a:pt x="535" y="277"/>
                  <a:pt x="542" y="281"/>
                </a:cubicBezTo>
                <a:cubicBezTo>
                  <a:pt x="549" y="284"/>
                  <a:pt x="556" y="289"/>
                  <a:pt x="562" y="293"/>
                </a:cubicBezTo>
                <a:cubicBezTo>
                  <a:pt x="570" y="298"/>
                  <a:pt x="577" y="303"/>
                  <a:pt x="582" y="312"/>
                </a:cubicBezTo>
                <a:cubicBezTo>
                  <a:pt x="586" y="318"/>
                  <a:pt x="589" y="323"/>
                  <a:pt x="594" y="328"/>
                </a:cubicBezTo>
                <a:cubicBezTo>
                  <a:pt x="594" y="329"/>
                  <a:pt x="594" y="329"/>
                  <a:pt x="594" y="329"/>
                </a:cubicBezTo>
                <a:cubicBezTo>
                  <a:pt x="594" y="329"/>
                  <a:pt x="594" y="329"/>
                  <a:pt x="595" y="330"/>
                </a:cubicBezTo>
                <a:cubicBezTo>
                  <a:pt x="595" y="330"/>
                  <a:pt x="596" y="330"/>
                  <a:pt x="596" y="330"/>
                </a:cubicBezTo>
                <a:cubicBezTo>
                  <a:pt x="596" y="336"/>
                  <a:pt x="597" y="343"/>
                  <a:pt x="598" y="349"/>
                </a:cubicBezTo>
                <a:cubicBezTo>
                  <a:pt x="599" y="353"/>
                  <a:pt x="600" y="358"/>
                  <a:pt x="602" y="363"/>
                </a:cubicBezTo>
                <a:cubicBezTo>
                  <a:pt x="600" y="362"/>
                  <a:pt x="598" y="361"/>
                  <a:pt x="596" y="360"/>
                </a:cubicBezTo>
                <a:cubicBezTo>
                  <a:pt x="593" y="359"/>
                  <a:pt x="590" y="358"/>
                  <a:pt x="587" y="358"/>
                </a:cubicBezTo>
                <a:cubicBezTo>
                  <a:pt x="586" y="357"/>
                  <a:pt x="585" y="356"/>
                  <a:pt x="584" y="356"/>
                </a:cubicBezTo>
                <a:cubicBezTo>
                  <a:pt x="582" y="355"/>
                  <a:pt x="579" y="354"/>
                  <a:pt x="577" y="354"/>
                </a:cubicBezTo>
                <a:cubicBezTo>
                  <a:pt x="577" y="354"/>
                  <a:pt x="576" y="354"/>
                  <a:pt x="577" y="354"/>
                </a:cubicBezTo>
                <a:cubicBezTo>
                  <a:pt x="578" y="355"/>
                  <a:pt x="580" y="356"/>
                  <a:pt x="582" y="356"/>
                </a:cubicBezTo>
                <a:cubicBezTo>
                  <a:pt x="582" y="356"/>
                  <a:pt x="584" y="357"/>
                  <a:pt x="586" y="357"/>
                </a:cubicBezTo>
                <a:cubicBezTo>
                  <a:pt x="582" y="356"/>
                  <a:pt x="579" y="356"/>
                  <a:pt x="575" y="356"/>
                </a:cubicBezTo>
                <a:cubicBezTo>
                  <a:pt x="568" y="357"/>
                  <a:pt x="560" y="361"/>
                  <a:pt x="553" y="366"/>
                </a:cubicBezTo>
                <a:cubicBezTo>
                  <a:pt x="544" y="369"/>
                  <a:pt x="536" y="371"/>
                  <a:pt x="526" y="374"/>
                </a:cubicBezTo>
                <a:cubicBezTo>
                  <a:pt x="521" y="375"/>
                  <a:pt x="516" y="376"/>
                  <a:pt x="510" y="378"/>
                </a:cubicBezTo>
                <a:cubicBezTo>
                  <a:pt x="508" y="379"/>
                  <a:pt x="505" y="380"/>
                  <a:pt x="502" y="381"/>
                </a:cubicBezTo>
                <a:cubicBezTo>
                  <a:pt x="501" y="381"/>
                  <a:pt x="501" y="382"/>
                  <a:pt x="500" y="382"/>
                </a:cubicBezTo>
                <a:cubicBezTo>
                  <a:pt x="500" y="382"/>
                  <a:pt x="500" y="382"/>
                  <a:pt x="500" y="382"/>
                </a:cubicBezTo>
                <a:cubicBezTo>
                  <a:pt x="500" y="383"/>
                  <a:pt x="500" y="383"/>
                  <a:pt x="500" y="383"/>
                </a:cubicBezTo>
                <a:cubicBezTo>
                  <a:pt x="504" y="385"/>
                  <a:pt x="510" y="380"/>
                  <a:pt x="513" y="379"/>
                </a:cubicBezTo>
                <a:cubicBezTo>
                  <a:pt x="518" y="378"/>
                  <a:pt x="523" y="377"/>
                  <a:pt x="529" y="375"/>
                </a:cubicBezTo>
                <a:cubicBezTo>
                  <a:pt x="534" y="374"/>
                  <a:pt x="540" y="372"/>
                  <a:pt x="546" y="370"/>
                </a:cubicBezTo>
                <a:cubicBezTo>
                  <a:pt x="547" y="370"/>
                  <a:pt x="548" y="370"/>
                  <a:pt x="550" y="369"/>
                </a:cubicBezTo>
                <a:cubicBezTo>
                  <a:pt x="549" y="370"/>
                  <a:pt x="548" y="371"/>
                  <a:pt x="547" y="372"/>
                </a:cubicBezTo>
                <a:cubicBezTo>
                  <a:pt x="543" y="374"/>
                  <a:pt x="539" y="377"/>
                  <a:pt x="535" y="379"/>
                </a:cubicBezTo>
                <a:cubicBezTo>
                  <a:pt x="531" y="381"/>
                  <a:pt x="526" y="382"/>
                  <a:pt x="521" y="384"/>
                </a:cubicBezTo>
                <a:cubicBezTo>
                  <a:pt x="517" y="386"/>
                  <a:pt x="513" y="388"/>
                  <a:pt x="508" y="389"/>
                </a:cubicBezTo>
                <a:cubicBezTo>
                  <a:pt x="507" y="390"/>
                  <a:pt x="505" y="391"/>
                  <a:pt x="503" y="392"/>
                </a:cubicBezTo>
                <a:cubicBezTo>
                  <a:pt x="502" y="392"/>
                  <a:pt x="499" y="394"/>
                  <a:pt x="498" y="394"/>
                </a:cubicBezTo>
                <a:cubicBezTo>
                  <a:pt x="498" y="394"/>
                  <a:pt x="498" y="394"/>
                  <a:pt x="498" y="394"/>
                </a:cubicBezTo>
                <a:cubicBezTo>
                  <a:pt x="497" y="394"/>
                  <a:pt x="496" y="395"/>
                  <a:pt x="497" y="396"/>
                </a:cubicBezTo>
                <a:cubicBezTo>
                  <a:pt x="497" y="396"/>
                  <a:pt x="497" y="396"/>
                  <a:pt x="497" y="396"/>
                </a:cubicBezTo>
                <a:cubicBezTo>
                  <a:pt x="497" y="396"/>
                  <a:pt x="498" y="396"/>
                  <a:pt x="499" y="396"/>
                </a:cubicBezTo>
                <a:cubicBezTo>
                  <a:pt x="507" y="392"/>
                  <a:pt x="516" y="388"/>
                  <a:pt x="525" y="384"/>
                </a:cubicBezTo>
                <a:cubicBezTo>
                  <a:pt x="532" y="381"/>
                  <a:pt x="540" y="378"/>
                  <a:pt x="546" y="374"/>
                </a:cubicBezTo>
                <a:cubicBezTo>
                  <a:pt x="546" y="374"/>
                  <a:pt x="546" y="374"/>
                  <a:pt x="546" y="374"/>
                </a:cubicBezTo>
                <a:cubicBezTo>
                  <a:pt x="544" y="376"/>
                  <a:pt x="543" y="379"/>
                  <a:pt x="542" y="381"/>
                </a:cubicBezTo>
                <a:cubicBezTo>
                  <a:pt x="542" y="381"/>
                  <a:pt x="542" y="381"/>
                  <a:pt x="542" y="382"/>
                </a:cubicBezTo>
                <a:cubicBezTo>
                  <a:pt x="535" y="386"/>
                  <a:pt x="529" y="392"/>
                  <a:pt x="523" y="397"/>
                </a:cubicBezTo>
                <a:cubicBezTo>
                  <a:pt x="519" y="401"/>
                  <a:pt x="515" y="406"/>
                  <a:pt x="510" y="408"/>
                </a:cubicBezTo>
                <a:cubicBezTo>
                  <a:pt x="507" y="409"/>
                  <a:pt x="505" y="409"/>
                  <a:pt x="504" y="411"/>
                </a:cubicBezTo>
                <a:cubicBezTo>
                  <a:pt x="504" y="412"/>
                  <a:pt x="504" y="413"/>
                  <a:pt x="505" y="412"/>
                </a:cubicBezTo>
                <a:cubicBezTo>
                  <a:pt x="512" y="408"/>
                  <a:pt x="518" y="403"/>
                  <a:pt x="524" y="398"/>
                </a:cubicBezTo>
                <a:cubicBezTo>
                  <a:pt x="528" y="395"/>
                  <a:pt x="532" y="393"/>
                  <a:pt x="535" y="390"/>
                </a:cubicBezTo>
                <a:cubicBezTo>
                  <a:pt x="536" y="389"/>
                  <a:pt x="539" y="387"/>
                  <a:pt x="541" y="385"/>
                </a:cubicBezTo>
                <a:cubicBezTo>
                  <a:pt x="540" y="387"/>
                  <a:pt x="540" y="389"/>
                  <a:pt x="539" y="391"/>
                </a:cubicBezTo>
                <a:cubicBezTo>
                  <a:pt x="539" y="391"/>
                  <a:pt x="539" y="391"/>
                  <a:pt x="539" y="391"/>
                </a:cubicBezTo>
                <a:cubicBezTo>
                  <a:pt x="536" y="392"/>
                  <a:pt x="534" y="394"/>
                  <a:pt x="532" y="397"/>
                </a:cubicBezTo>
                <a:cubicBezTo>
                  <a:pt x="529" y="400"/>
                  <a:pt x="526" y="403"/>
                  <a:pt x="524" y="407"/>
                </a:cubicBezTo>
                <a:cubicBezTo>
                  <a:pt x="522" y="409"/>
                  <a:pt x="521" y="413"/>
                  <a:pt x="519" y="415"/>
                </a:cubicBezTo>
                <a:cubicBezTo>
                  <a:pt x="517" y="417"/>
                  <a:pt x="515" y="418"/>
                  <a:pt x="512" y="420"/>
                </a:cubicBezTo>
                <a:cubicBezTo>
                  <a:pt x="510" y="422"/>
                  <a:pt x="507" y="424"/>
                  <a:pt x="507" y="428"/>
                </a:cubicBezTo>
                <a:cubicBezTo>
                  <a:pt x="507" y="428"/>
                  <a:pt x="508" y="428"/>
                  <a:pt x="508" y="428"/>
                </a:cubicBezTo>
                <a:cubicBezTo>
                  <a:pt x="510" y="422"/>
                  <a:pt x="515" y="421"/>
                  <a:pt x="518" y="417"/>
                </a:cubicBezTo>
                <a:cubicBezTo>
                  <a:pt x="521" y="414"/>
                  <a:pt x="523" y="411"/>
                  <a:pt x="525" y="408"/>
                </a:cubicBezTo>
                <a:cubicBezTo>
                  <a:pt x="529" y="402"/>
                  <a:pt x="534" y="397"/>
                  <a:pt x="539" y="392"/>
                </a:cubicBezTo>
                <a:cubicBezTo>
                  <a:pt x="538" y="395"/>
                  <a:pt x="537" y="397"/>
                  <a:pt x="536" y="400"/>
                </a:cubicBezTo>
                <a:cubicBezTo>
                  <a:pt x="536" y="401"/>
                  <a:pt x="535" y="403"/>
                  <a:pt x="535" y="404"/>
                </a:cubicBezTo>
                <a:cubicBezTo>
                  <a:pt x="535" y="404"/>
                  <a:pt x="535" y="404"/>
                  <a:pt x="535" y="404"/>
                </a:cubicBezTo>
                <a:cubicBezTo>
                  <a:pt x="533" y="406"/>
                  <a:pt x="530" y="408"/>
                  <a:pt x="529" y="411"/>
                </a:cubicBezTo>
                <a:cubicBezTo>
                  <a:pt x="529" y="411"/>
                  <a:pt x="530" y="411"/>
                  <a:pt x="530" y="411"/>
                </a:cubicBezTo>
                <a:cubicBezTo>
                  <a:pt x="532" y="409"/>
                  <a:pt x="533" y="407"/>
                  <a:pt x="535" y="405"/>
                </a:cubicBezTo>
                <a:cubicBezTo>
                  <a:pt x="533" y="415"/>
                  <a:pt x="535" y="424"/>
                  <a:pt x="539" y="435"/>
                </a:cubicBezTo>
                <a:cubicBezTo>
                  <a:pt x="541" y="440"/>
                  <a:pt x="542" y="445"/>
                  <a:pt x="544" y="450"/>
                </a:cubicBezTo>
                <a:cubicBezTo>
                  <a:pt x="538" y="455"/>
                  <a:pt x="528" y="454"/>
                  <a:pt x="521" y="453"/>
                </a:cubicBezTo>
                <a:cubicBezTo>
                  <a:pt x="512" y="452"/>
                  <a:pt x="503" y="450"/>
                  <a:pt x="494" y="448"/>
                </a:cubicBezTo>
                <a:cubicBezTo>
                  <a:pt x="486" y="445"/>
                  <a:pt x="478" y="440"/>
                  <a:pt x="470" y="436"/>
                </a:cubicBezTo>
                <a:cubicBezTo>
                  <a:pt x="463" y="433"/>
                  <a:pt x="456" y="429"/>
                  <a:pt x="451" y="422"/>
                </a:cubicBezTo>
                <a:cubicBezTo>
                  <a:pt x="445" y="416"/>
                  <a:pt x="439" y="411"/>
                  <a:pt x="434" y="405"/>
                </a:cubicBezTo>
                <a:cubicBezTo>
                  <a:pt x="433" y="405"/>
                  <a:pt x="433" y="405"/>
                  <a:pt x="433" y="404"/>
                </a:cubicBezTo>
                <a:cubicBezTo>
                  <a:pt x="433" y="404"/>
                  <a:pt x="433" y="404"/>
                  <a:pt x="432" y="403"/>
                </a:cubicBezTo>
                <a:cubicBezTo>
                  <a:pt x="427" y="398"/>
                  <a:pt x="424" y="392"/>
                  <a:pt x="421" y="384"/>
                </a:cubicBezTo>
                <a:cubicBezTo>
                  <a:pt x="419" y="377"/>
                  <a:pt x="417" y="369"/>
                  <a:pt x="414" y="362"/>
                </a:cubicBezTo>
                <a:cubicBezTo>
                  <a:pt x="412" y="355"/>
                  <a:pt x="410" y="347"/>
                  <a:pt x="410" y="340"/>
                </a:cubicBezTo>
                <a:cubicBezTo>
                  <a:pt x="410" y="332"/>
                  <a:pt x="411" y="325"/>
                  <a:pt x="415" y="318"/>
                </a:cubicBezTo>
                <a:cubicBezTo>
                  <a:pt x="419" y="311"/>
                  <a:pt x="425" y="305"/>
                  <a:pt x="430" y="299"/>
                </a:cubicBezTo>
                <a:cubicBezTo>
                  <a:pt x="436" y="293"/>
                  <a:pt x="442" y="287"/>
                  <a:pt x="450" y="283"/>
                </a:cubicBezTo>
                <a:close/>
                <a:moveTo>
                  <a:pt x="455" y="277"/>
                </a:moveTo>
                <a:cubicBezTo>
                  <a:pt x="455" y="276"/>
                  <a:pt x="456" y="275"/>
                  <a:pt x="456" y="274"/>
                </a:cubicBezTo>
                <a:cubicBezTo>
                  <a:pt x="456" y="275"/>
                  <a:pt x="456" y="276"/>
                  <a:pt x="456" y="276"/>
                </a:cubicBezTo>
                <a:cubicBezTo>
                  <a:pt x="456" y="277"/>
                  <a:pt x="455" y="277"/>
                  <a:pt x="455" y="277"/>
                </a:cubicBezTo>
                <a:close/>
                <a:moveTo>
                  <a:pt x="528" y="466"/>
                </a:moveTo>
                <a:cubicBezTo>
                  <a:pt x="532" y="466"/>
                  <a:pt x="536" y="464"/>
                  <a:pt x="539" y="462"/>
                </a:cubicBezTo>
                <a:cubicBezTo>
                  <a:pt x="542" y="460"/>
                  <a:pt x="544" y="459"/>
                  <a:pt x="547" y="457"/>
                </a:cubicBezTo>
                <a:cubicBezTo>
                  <a:pt x="547" y="457"/>
                  <a:pt x="547" y="457"/>
                  <a:pt x="547" y="457"/>
                </a:cubicBezTo>
                <a:cubicBezTo>
                  <a:pt x="544" y="460"/>
                  <a:pt x="542" y="463"/>
                  <a:pt x="540" y="465"/>
                </a:cubicBezTo>
                <a:cubicBezTo>
                  <a:pt x="537" y="469"/>
                  <a:pt x="533" y="469"/>
                  <a:pt x="529" y="472"/>
                </a:cubicBezTo>
                <a:cubicBezTo>
                  <a:pt x="529" y="472"/>
                  <a:pt x="529" y="473"/>
                  <a:pt x="529" y="473"/>
                </a:cubicBezTo>
                <a:cubicBezTo>
                  <a:pt x="533" y="474"/>
                  <a:pt x="537" y="470"/>
                  <a:pt x="539" y="468"/>
                </a:cubicBezTo>
                <a:cubicBezTo>
                  <a:pt x="542" y="465"/>
                  <a:pt x="545" y="462"/>
                  <a:pt x="548" y="458"/>
                </a:cubicBezTo>
                <a:cubicBezTo>
                  <a:pt x="550" y="463"/>
                  <a:pt x="552" y="467"/>
                  <a:pt x="555" y="471"/>
                </a:cubicBezTo>
                <a:cubicBezTo>
                  <a:pt x="558" y="476"/>
                  <a:pt x="562" y="480"/>
                  <a:pt x="566" y="485"/>
                </a:cubicBezTo>
                <a:cubicBezTo>
                  <a:pt x="560" y="486"/>
                  <a:pt x="555" y="490"/>
                  <a:pt x="549" y="491"/>
                </a:cubicBezTo>
                <a:cubicBezTo>
                  <a:pt x="542" y="492"/>
                  <a:pt x="535" y="491"/>
                  <a:pt x="528" y="489"/>
                </a:cubicBezTo>
                <a:cubicBezTo>
                  <a:pt x="514" y="484"/>
                  <a:pt x="500" y="479"/>
                  <a:pt x="488" y="471"/>
                </a:cubicBezTo>
                <a:cubicBezTo>
                  <a:pt x="481" y="467"/>
                  <a:pt x="475" y="463"/>
                  <a:pt x="470" y="458"/>
                </a:cubicBezTo>
                <a:cubicBezTo>
                  <a:pt x="470" y="457"/>
                  <a:pt x="469" y="456"/>
                  <a:pt x="469" y="456"/>
                </a:cubicBezTo>
                <a:cubicBezTo>
                  <a:pt x="463" y="451"/>
                  <a:pt x="459" y="445"/>
                  <a:pt x="454" y="438"/>
                </a:cubicBezTo>
                <a:cubicBezTo>
                  <a:pt x="451" y="433"/>
                  <a:pt x="446" y="427"/>
                  <a:pt x="443" y="421"/>
                </a:cubicBezTo>
                <a:cubicBezTo>
                  <a:pt x="443" y="420"/>
                  <a:pt x="443" y="419"/>
                  <a:pt x="442" y="418"/>
                </a:cubicBezTo>
                <a:cubicBezTo>
                  <a:pt x="447" y="423"/>
                  <a:pt x="451" y="429"/>
                  <a:pt x="457" y="433"/>
                </a:cubicBezTo>
                <a:cubicBezTo>
                  <a:pt x="463" y="437"/>
                  <a:pt x="471" y="440"/>
                  <a:pt x="477" y="443"/>
                </a:cubicBezTo>
                <a:cubicBezTo>
                  <a:pt x="480" y="445"/>
                  <a:pt x="483" y="446"/>
                  <a:pt x="485" y="447"/>
                </a:cubicBezTo>
                <a:cubicBezTo>
                  <a:pt x="485" y="447"/>
                  <a:pt x="485" y="447"/>
                  <a:pt x="485" y="447"/>
                </a:cubicBezTo>
                <a:cubicBezTo>
                  <a:pt x="504" y="463"/>
                  <a:pt x="522" y="480"/>
                  <a:pt x="546" y="486"/>
                </a:cubicBezTo>
                <a:cubicBezTo>
                  <a:pt x="547" y="486"/>
                  <a:pt x="548" y="485"/>
                  <a:pt x="547" y="485"/>
                </a:cubicBezTo>
                <a:cubicBezTo>
                  <a:pt x="536" y="478"/>
                  <a:pt x="523" y="474"/>
                  <a:pt x="513" y="466"/>
                </a:cubicBezTo>
                <a:cubicBezTo>
                  <a:pt x="507" y="462"/>
                  <a:pt x="502" y="456"/>
                  <a:pt x="496" y="451"/>
                </a:cubicBezTo>
                <a:cubicBezTo>
                  <a:pt x="502" y="453"/>
                  <a:pt x="508" y="454"/>
                  <a:pt x="514" y="456"/>
                </a:cubicBezTo>
                <a:cubicBezTo>
                  <a:pt x="513" y="456"/>
                  <a:pt x="512" y="456"/>
                  <a:pt x="511" y="456"/>
                </a:cubicBezTo>
                <a:cubicBezTo>
                  <a:pt x="509" y="456"/>
                  <a:pt x="508" y="457"/>
                  <a:pt x="507" y="457"/>
                </a:cubicBezTo>
                <a:cubicBezTo>
                  <a:pt x="507" y="458"/>
                  <a:pt x="507" y="459"/>
                  <a:pt x="507" y="459"/>
                </a:cubicBezTo>
                <a:cubicBezTo>
                  <a:pt x="510" y="460"/>
                  <a:pt x="513" y="458"/>
                  <a:pt x="515" y="457"/>
                </a:cubicBezTo>
                <a:cubicBezTo>
                  <a:pt x="517" y="457"/>
                  <a:pt x="518" y="457"/>
                  <a:pt x="520" y="456"/>
                </a:cubicBezTo>
                <a:cubicBezTo>
                  <a:pt x="525" y="457"/>
                  <a:pt x="532" y="458"/>
                  <a:pt x="538" y="457"/>
                </a:cubicBezTo>
                <a:cubicBezTo>
                  <a:pt x="534" y="458"/>
                  <a:pt x="531" y="460"/>
                  <a:pt x="527" y="460"/>
                </a:cubicBezTo>
                <a:cubicBezTo>
                  <a:pt x="523" y="460"/>
                  <a:pt x="519" y="460"/>
                  <a:pt x="515" y="462"/>
                </a:cubicBezTo>
                <a:cubicBezTo>
                  <a:pt x="514" y="462"/>
                  <a:pt x="514" y="464"/>
                  <a:pt x="516" y="464"/>
                </a:cubicBezTo>
                <a:cubicBezTo>
                  <a:pt x="522" y="463"/>
                  <a:pt x="528" y="461"/>
                  <a:pt x="535" y="459"/>
                </a:cubicBezTo>
                <a:cubicBezTo>
                  <a:pt x="538" y="459"/>
                  <a:pt x="542" y="457"/>
                  <a:pt x="545" y="454"/>
                </a:cubicBezTo>
                <a:cubicBezTo>
                  <a:pt x="545" y="454"/>
                  <a:pt x="545" y="453"/>
                  <a:pt x="545" y="453"/>
                </a:cubicBezTo>
                <a:cubicBezTo>
                  <a:pt x="546" y="454"/>
                  <a:pt x="546" y="455"/>
                  <a:pt x="547" y="456"/>
                </a:cubicBezTo>
                <a:cubicBezTo>
                  <a:pt x="544" y="457"/>
                  <a:pt x="541" y="459"/>
                  <a:pt x="538" y="460"/>
                </a:cubicBezTo>
                <a:cubicBezTo>
                  <a:pt x="534" y="462"/>
                  <a:pt x="531" y="463"/>
                  <a:pt x="528" y="465"/>
                </a:cubicBezTo>
                <a:cubicBezTo>
                  <a:pt x="528" y="466"/>
                  <a:pt x="528" y="467"/>
                  <a:pt x="528" y="466"/>
                </a:cubicBezTo>
                <a:close/>
                <a:moveTo>
                  <a:pt x="527" y="554"/>
                </a:moveTo>
                <a:cubicBezTo>
                  <a:pt x="521" y="565"/>
                  <a:pt x="511" y="574"/>
                  <a:pt x="508" y="586"/>
                </a:cubicBezTo>
                <a:cubicBezTo>
                  <a:pt x="508" y="587"/>
                  <a:pt x="508" y="587"/>
                  <a:pt x="509" y="587"/>
                </a:cubicBezTo>
                <a:cubicBezTo>
                  <a:pt x="508" y="587"/>
                  <a:pt x="508" y="587"/>
                  <a:pt x="508" y="587"/>
                </a:cubicBezTo>
                <a:cubicBezTo>
                  <a:pt x="503" y="592"/>
                  <a:pt x="500" y="599"/>
                  <a:pt x="496" y="605"/>
                </a:cubicBezTo>
                <a:cubicBezTo>
                  <a:pt x="494" y="608"/>
                  <a:pt x="490" y="612"/>
                  <a:pt x="487" y="615"/>
                </a:cubicBezTo>
                <a:cubicBezTo>
                  <a:pt x="487" y="615"/>
                  <a:pt x="487" y="615"/>
                  <a:pt x="487" y="614"/>
                </a:cubicBezTo>
                <a:cubicBezTo>
                  <a:pt x="488" y="614"/>
                  <a:pt x="488" y="614"/>
                  <a:pt x="489" y="613"/>
                </a:cubicBezTo>
                <a:cubicBezTo>
                  <a:pt x="490" y="607"/>
                  <a:pt x="492" y="600"/>
                  <a:pt x="495" y="595"/>
                </a:cubicBezTo>
                <a:cubicBezTo>
                  <a:pt x="498" y="588"/>
                  <a:pt x="503" y="584"/>
                  <a:pt x="507" y="578"/>
                </a:cubicBezTo>
                <a:cubicBezTo>
                  <a:pt x="515" y="569"/>
                  <a:pt x="521" y="558"/>
                  <a:pt x="526" y="547"/>
                </a:cubicBezTo>
                <a:cubicBezTo>
                  <a:pt x="532" y="536"/>
                  <a:pt x="537" y="524"/>
                  <a:pt x="544" y="513"/>
                </a:cubicBezTo>
                <a:cubicBezTo>
                  <a:pt x="548" y="507"/>
                  <a:pt x="554" y="500"/>
                  <a:pt x="554" y="493"/>
                </a:cubicBezTo>
                <a:cubicBezTo>
                  <a:pt x="558" y="491"/>
                  <a:pt x="562" y="489"/>
                  <a:pt x="567" y="487"/>
                </a:cubicBezTo>
                <a:cubicBezTo>
                  <a:pt x="567" y="487"/>
                  <a:pt x="567" y="487"/>
                  <a:pt x="567" y="487"/>
                </a:cubicBezTo>
                <a:cubicBezTo>
                  <a:pt x="571" y="490"/>
                  <a:pt x="575" y="494"/>
                  <a:pt x="579" y="497"/>
                </a:cubicBezTo>
                <a:cubicBezTo>
                  <a:pt x="580" y="497"/>
                  <a:pt x="581" y="498"/>
                  <a:pt x="582" y="499"/>
                </a:cubicBezTo>
                <a:cubicBezTo>
                  <a:pt x="582" y="499"/>
                  <a:pt x="582" y="499"/>
                  <a:pt x="582" y="499"/>
                </a:cubicBezTo>
                <a:cubicBezTo>
                  <a:pt x="575" y="507"/>
                  <a:pt x="568" y="514"/>
                  <a:pt x="562" y="522"/>
                </a:cubicBezTo>
                <a:cubicBezTo>
                  <a:pt x="558" y="527"/>
                  <a:pt x="553" y="532"/>
                  <a:pt x="552" y="538"/>
                </a:cubicBezTo>
                <a:cubicBezTo>
                  <a:pt x="546" y="544"/>
                  <a:pt x="540" y="551"/>
                  <a:pt x="534" y="558"/>
                </a:cubicBezTo>
                <a:cubicBezTo>
                  <a:pt x="530" y="563"/>
                  <a:pt x="526" y="567"/>
                  <a:pt x="523" y="573"/>
                </a:cubicBezTo>
                <a:cubicBezTo>
                  <a:pt x="521" y="578"/>
                  <a:pt x="520" y="581"/>
                  <a:pt x="515" y="583"/>
                </a:cubicBezTo>
                <a:cubicBezTo>
                  <a:pt x="513" y="584"/>
                  <a:pt x="511" y="585"/>
                  <a:pt x="509" y="587"/>
                </a:cubicBezTo>
                <a:cubicBezTo>
                  <a:pt x="513" y="581"/>
                  <a:pt x="515" y="575"/>
                  <a:pt x="519" y="570"/>
                </a:cubicBezTo>
                <a:cubicBezTo>
                  <a:pt x="522" y="565"/>
                  <a:pt x="525" y="560"/>
                  <a:pt x="528" y="555"/>
                </a:cubicBezTo>
                <a:cubicBezTo>
                  <a:pt x="528" y="554"/>
                  <a:pt x="528" y="554"/>
                  <a:pt x="527" y="554"/>
                </a:cubicBezTo>
                <a:close/>
                <a:moveTo>
                  <a:pt x="486" y="620"/>
                </a:moveTo>
                <a:cubicBezTo>
                  <a:pt x="486" y="620"/>
                  <a:pt x="486" y="620"/>
                  <a:pt x="486" y="620"/>
                </a:cubicBezTo>
                <a:cubicBezTo>
                  <a:pt x="481" y="620"/>
                  <a:pt x="477" y="618"/>
                  <a:pt x="472" y="617"/>
                </a:cubicBezTo>
                <a:cubicBezTo>
                  <a:pt x="469" y="616"/>
                  <a:pt x="460" y="615"/>
                  <a:pt x="461" y="611"/>
                </a:cubicBezTo>
                <a:cubicBezTo>
                  <a:pt x="464" y="600"/>
                  <a:pt x="470" y="589"/>
                  <a:pt x="475" y="578"/>
                </a:cubicBezTo>
                <a:cubicBezTo>
                  <a:pt x="482" y="563"/>
                  <a:pt x="488" y="547"/>
                  <a:pt x="493" y="532"/>
                </a:cubicBezTo>
                <a:cubicBezTo>
                  <a:pt x="499" y="517"/>
                  <a:pt x="505" y="501"/>
                  <a:pt x="509" y="486"/>
                </a:cubicBezTo>
                <a:cubicBezTo>
                  <a:pt x="516" y="489"/>
                  <a:pt x="523" y="491"/>
                  <a:pt x="531" y="493"/>
                </a:cubicBezTo>
                <a:cubicBezTo>
                  <a:pt x="530" y="493"/>
                  <a:pt x="530" y="494"/>
                  <a:pt x="530" y="494"/>
                </a:cubicBezTo>
                <a:cubicBezTo>
                  <a:pt x="531" y="498"/>
                  <a:pt x="525" y="505"/>
                  <a:pt x="522" y="508"/>
                </a:cubicBezTo>
                <a:cubicBezTo>
                  <a:pt x="518" y="513"/>
                  <a:pt x="516" y="520"/>
                  <a:pt x="514" y="526"/>
                </a:cubicBezTo>
                <a:cubicBezTo>
                  <a:pt x="511" y="534"/>
                  <a:pt x="508" y="542"/>
                  <a:pt x="505" y="550"/>
                </a:cubicBezTo>
                <a:cubicBezTo>
                  <a:pt x="502" y="556"/>
                  <a:pt x="498" y="563"/>
                  <a:pt x="496" y="569"/>
                </a:cubicBezTo>
                <a:cubicBezTo>
                  <a:pt x="491" y="580"/>
                  <a:pt x="487" y="591"/>
                  <a:pt x="484" y="602"/>
                </a:cubicBezTo>
                <a:cubicBezTo>
                  <a:pt x="482" y="609"/>
                  <a:pt x="481" y="615"/>
                  <a:pt x="486" y="620"/>
                </a:cubicBezTo>
                <a:close/>
                <a:moveTo>
                  <a:pt x="466" y="585"/>
                </a:moveTo>
                <a:cubicBezTo>
                  <a:pt x="466" y="579"/>
                  <a:pt x="466" y="573"/>
                  <a:pt x="465" y="568"/>
                </a:cubicBezTo>
                <a:cubicBezTo>
                  <a:pt x="464" y="560"/>
                  <a:pt x="462" y="553"/>
                  <a:pt x="462" y="546"/>
                </a:cubicBezTo>
                <a:cubicBezTo>
                  <a:pt x="461" y="539"/>
                  <a:pt x="462" y="533"/>
                  <a:pt x="462" y="526"/>
                </a:cubicBezTo>
                <a:cubicBezTo>
                  <a:pt x="462" y="513"/>
                  <a:pt x="462" y="499"/>
                  <a:pt x="466" y="486"/>
                </a:cubicBezTo>
                <a:cubicBezTo>
                  <a:pt x="468" y="479"/>
                  <a:pt x="471" y="471"/>
                  <a:pt x="471" y="463"/>
                </a:cubicBezTo>
                <a:cubicBezTo>
                  <a:pt x="477" y="469"/>
                  <a:pt x="484" y="473"/>
                  <a:pt x="491" y="477"/>
                </a:cubicBezTo>
                <a:cubicBezTo>
                  <a:pt x="496" y="480"/>
                  <a:pt x="500" y="482"/>
                  <a:pt x="505" y="484"/>
                </a:cubicBezTo>
                <a:cubicBezTo>
                  <a:pt x="503" y="494"/>
                  <a:pt x="499" y="503"/>
                  <a:pt x="496" y="513"/>
                </a:cubicBezTo>
                <a:cubicBezTo>
                  <a:pt x="493" y="522"/>
                  <a:pt x="490" y="531"/>
                  <a:pt x="486" y="540"/>
                </a:cubicBezTo>
                <a:cubicBezTo>
                  <a:pt x="480" y="557"/>
                  <a:pt x="473" y="573"/>
                  <a:pt x="466" y="590"/>
                </a:cubicBezTo>
                <a:cubicBezTo>
                  <a:pt x="466" y="588"/>
                  <a:pt x="466" y="586"/>
                  <a:pt x="466" y="585"/>
                </a:cubicBezTo>
                <a:close/>
                <a:moveTo>
                  <a:pt x="492" y="588"/>
                </a:moveTo>
                <a:cubicBezTo>
                  <a:pt x="497" y="576"/>
                  <a:pt x="502" y="564"/>
                  <a:pt x="508" y="552"/>
                </a:cubicBezTo>
                <a:cubicBezTo>
                  <a:pt x="511" y="546"/>
                  <a:pt x="513" y="539"/>
                  <a:pt x="515" y="533"/>
                </a:cubicBezTo>
                <a:cubicBezTo>
                  <a:pt x="518" y="526"/>
                  <a:pt x="520" y="518"/>
                  <a:pt x="524" y="511"/>
                </a:cubicBezTo>
                <a:cubicBezTo>
                  <a:pt x="527" y="507"/>
                  <a:pt x="535" y="499"/>
                  <a:pt x="532" y="493"/>
                </a:cubicBezTo>
                <a:cubicBezTo>
                  <a:pt x="533" y="493"/>
                  <a:pt x="533" y="494"/>
                  <a:pt x="534" y="494"/>
                </a:cubicBezTo>
                <a:cubicBezTo>
                  <a:pt x="539" y="495"/>
                  <a:pt x="546" y="495"/>
                  <a:pt x="551" y="494"/>
                </a:cubicBezTo>
                <a:cubicBezTo>
                  <a:pt x="548" y="503"/>
                  <a:pt x="541" y="510"/>
                  <a:pt x="537" y="519"/>
                </a:cubicBezTo>
                <a:cubicBezTo>
                  <a:pt x="531" y="530"/>
                  <a:pt x="525" y="541"/>
                  <a:pt x="519" y="553"/>
                </a:cubicBezTo>
                <a:cubicBezTo>
                  <a:pt x="516" y="559"/>
                  <a:pt x="513" y="565"/>
                  <a:pt x="509" y="570"/>
                </a:cubicBezTo>
                <a:cubicBezTo>
                  <a:pt x="506" y="575"/>
                  <a:pt x="501" y="579"/>
                  <a:pt x="498" y="583"/>
                </a:cubicBezTo>
                <a:cubicBezTo>
                  <a:pt x="492" y="590"/>
                  <a:pt x="489" y="597"/>
                  <a:pt x="487" y="605"/>
                </a:cubicBezTo>
                <a:cubicBezTo>
                  <a:pt x="488" y="599"/>
                  <a:pt x="491" y="592"/>
                  <a:pt x="492" y="588"/>
                </a:cubicBezTo>
                <a:close/>
                <a:moveTo>
                  <a:pt x="244" y="441"/>
                </a:moveTo>
                <a:cubicBezTo>
                  <a:pt x="246" y="444"/>
                  <a:pt x="249" y="447"/>
                  <a:pt x="252" y="449"/>
                </a:cubicBezTo>
                <a:cubicBezTo>
                  <a:pt x="253" y="451"/>
                  <a:pt x="255" y="453"/>
                  <a:pt x="257" y="455"/>
                </a:cubicBezTo>
                <a:cubicBezTo>
                  <a:pt x="257" y="455"/>
                  <a:pt x="258" y="456"/>
                  <a:pt x="259" y="456"/>
                </a:cubicBezTo>
                <a:cubicBezTo>
                  <a:pt x="260" y="458"/>
                  <a:pt x="263" y="462"/>
                  <a:pt x="263" y="462"/>
                </a:cubicBezTo>
                <a:cubicBezTo>
                  <a:pt x="264" y="463"/>
                  <a:pt x="264" y="463"/>
                  <a:pt x="264" y="463"/>
                </a:cubicBezTo>
                <a:cubicBezTo>
                  <a:pt x="262" y="468"/>
                  <a:pt x="259" y="473"/>
                  <a:pt x="258" y="479"/>
                </a:cubicBezTo>
                <a:cubicBezTo>
                  <a:pt x="256" y="474"/>
                  <a:pt x="253" y="470"/>
                  <a:pt x="248" y="473"/>
                </a:cubicBezTo>
                <a:cubicBezTo>
                  <a:pt x="245" y="475"/>
                  <a:pt x="242" y="478"/>
                  <a:pt x="239" y="481"/>
                </a:cubicBezTo>
                <a:cubicBezTo>
                  <a:pt x="239" y="480"/>
                  <a:pt x="239" y="479"/>
                  <a:pt x="239" y="478"/>
                </a:cubicBezTo>
                <a:cubicBezTo>
                  <a:pt x="239" y="472"/>
                  <a:pt x="238" y="466"/>
                  <a:pt x="240" y="460"/>
                </a:cubicBezTo>
                <a:cubicBezTo>
                  <a:pt x="241" y="454"/>
                  <a:pt x="242" y="449"/>
                  <a:pt x="243" y="444"/>
                </a:cubicBezTo>
                <a:cubicBezTo>
                  <a:pt x="244" y="443"/>
                  <a:pt x="244" y="442"/>
                  <a:pt x="244" y="441"/>
                </a:cubicBezTo>
                <a:close/>
                <a:moveTo>
                  <a:pt x="262" y="474"/>
                </a:moveTo>
                <a:cubicBezTo>
                  <a:pt x="263" y="471"/>
                  <a:pt x="265" y="468"/>
                  <a:pt x="266" y="466"/>
                </a:cubicBezTo>
                <a:cubicBezTo>
                  <a:pt x="267" y="468"/>
                  <a:pt x="269" y="470"/>
                  <a:pt x="270" y="472"/>
                </a:cubicBezTo>
                <a:cubicBezTo>
                  <a:pt x="277" y="483"/>
                  <a:pt x="282" y="494"/>
                  <a:pt x="287" y="506"/>
                </a:cubicBezTo>
                <a:cubicBezTo>
                  <a:pt x="292" y="519"/>
                  <a:pt x="297" y="532"/>
                  <a:pt x="301" y="545"/>
                </a:cubicBezTo>
                <a:cubicBezTo>
                  <a:pt x="297" y="539"/>
                  <a:pt x="294" y="533"/>
                  <a:pt x="290" y="527"/>
                </a:cubicBezTo>
                <a:cubicBezTo>
                  <a:pt x="282" y="515"/>
                  <a:pt x="272" y="505"/>
                  <a:pt x="265" y="493"/>
                </a:cubicBezTo>
                <a:cubicBezTo>
                  <a:pt x="263" y="490"/>
                  <a:pt x="262" y="488"/>
                  <a:pt x="262" y="485"/>
                </a:cubicBezTo>
                <a:cubicBezTo>
                  <a:pt x="261" y="482"/>
                  <a:pt x="261" y="477"/>
                  <a:pt x="262" y="474"/>
                </a:cubicBezTo>
                <a:close/>
                <a:moveTo>
                  <a:pt x="319" y="530"/>
                </a:moveTo>
                <a:cubicBezTo>
                  <a:pt x="316" y="522"/>
                  <a:pt x="312" y="515"/>
                  <a:pt x="310" y="507"/>
                </a:cubicBezTo>
                <a:cubicBezTo>
                  <a:pt x="309" y="501"/>
                  <a:pt x="308" y="493"/>
                  <a:pt x="305" y="487"/>
                </a:cubicBezTo>
                <a:cubicBezTo>
                  <a:pt x="315" y="490"/>
                  <a:pt x="325" y="490"/>
                  <a:pt x="336" y="487"/>
                </a:cubicBezTo>
                <a:cubicBezTo>
                  <a:pt x="336" y="486"/>
                  <a:pt x="336" y="486"/>
                  <a:pt x="337" y="486"/>
                </a:cubicBezTo>
                <a:cubicBezTo>
                  <a:pt x="340" y="505"/>
                  <a:pt x="335" y="524"/>
                  <a:pt x="337" y="543"/>
                </a:cubicBezTo>
                <a:cubicBezTo>
                  <a:pt x="337" y="552"/>
                  <a:pt x="338" y="562"/>
                  <a:pt x="340" y="571"/>
                </a:cubicBezTo>
                <a:cubicBezTo>
                  <a:pt x="340" y="571"/>
                  <a:pt x="340" y="571"/>
                  <a:pt x="340" y="571"/>
                </a:cubicBezTo>
                <a:cubicBezTo>
                  <a:pt x="340" y="571"/>
                  <a:pt x="340" y="570"/>
                  <a:pt x="339" y="570"/>
                </a:cubicBezTo>
                <a:cubicBezTo>
                  <a:pt x="329" y="558"/>
                  <a:pt x="325" y="544"/>
                  <a:pt x="319" y="530"/>
                </a:cubicBezTo>
                <a:close/>
                <a:moveTo>
                  <a:pt x="370" y="572"/>
                </a:moveTo>
                <a:cubicBezTo>
                  <a:pt x="370" y="571"/>
                  <a:pt x="370" y="571"/>
                  <a:pt x="370" y="571"/>
                </a:cubicBezTo>
                <a:cubicBezTo>
                  <a:pt x="374" y="565"/>
                  <a:pt x="375" y="556"/>
                  <a:pt x="376" y="549"/>
                </a:cubicBezTo>
                <a:cubicBezTo>
                  <a:pt x="377" y="539"/>
                  <a:pt x="378" y="530"/>
                  <a:pt x="378" y="520"/>
                </a:cubicBezTo>
                <a:cubicBezTo>
                  <a:pt x="378" y="510"/>
                  <a:pt x="377" y="501"/>
                  <a:pt x="379" y="491"/>
                </a:cubicBezTo>
                <a:cubicBezTo>
                  <a:pt x="381" y="484"/>
                  <a:pt x="381" y="477"/>
                  <a:pt x="382" y="470"/>
                </a:cubicBezTo>
                <a:cubicBezTo>
                  <a:pt x="382" y="470"/>
                  <a:pt x="382" y="470"/>
                  <a:pt x="382" y="469"/>
                </a:cubicBezTo>
                <a:cubicBezTo>
                  <a:pt x="382" y="469"/>
                  <a:pt x="383" y="468"/>
                  <a:pt x="383" y="467"/>
                </a:cubicBezTo>
                <a:cubicBezTo>
                  <a:pt x="383" y="466"/>
                  <a:pt x="384" y="465"/>
                  <a:pt x="384" y="464"/>
                </a:cubicBezTo>
                <a:cubicBezTo>
                  <a:pt x="387" y="462"/>
                  <a:pt x="391" y="459"/>
                  <a:pt x="394" y="456"/>
                </a:cubicBezTo>
                <a:cubicBezTo>
                  <a:pt x="403" y="449"/>
                  <a:pt x="410" y="441"/>
                  <a:pt x="417" y="431"/>
                </a:cubicBezTo>
                <a:cubicBezTo>
                  <a:pt x="420" y="426"/>
                  <a:pt x="423" y="421"/>
                  <a:pt x="426" y="416"/>
                </a:cubicBezTo>
                <a:cubicBezTo>
                  <a:pt x="428" y="413"/>
                  <a:pt x="429" y="409"/>
                  <a:pt x="431" y="407"/>
                </a:cubicBezTo>
                <a:cubicBezTo>
                  <a:pt x="432" y="408"/>
                  <a:pt x="432" y="408"/>
                  <a:pt x="433" y="409"/>
                </a:cubicBezTo>
                <a:cubicBezTo>
                  <a:pt x="433" y="409"/>
                  <a:pt x="433" y="409"/>
                  <a:pt x="433" y="410"/>
                </a:cubicBezTo>
                <a:cubicBezTo>
                  <a:pt x="438" y="415"/>
                  <a:pt x="439" y="423"/>
                  <a:pt x="443" y="429"/>
                </a:cubicBezTo>
                <a:cubicBezTo>
                  <a:pt x="444" y="430"/>
                  <a:pt x="445" y="432"/>
                  <a:pt x="446" y="433"/>
                </a:cubicBezTo>
                <a:cubicBezTo>
                  <a:pt x="443" y="440"/>
                  <a:pt x="440" y="448"/>
                  <a:pt x="439" y="455"/>
                </a:cubicBezTo>
                <a:cubicBezTo>
                  <a:pt x="438" y="464"/>
                  <a:pt x="440" y="472"/>
                  <a:pt x="438" y="481"/>
                </a:cubicBezTo>
                <a:cubicBezTo>
                  <a:pt x="436" y="489"/>
                  <a:pt x="434" y="498"/>
                  <a:pt x="434" y="507"/>
                </a:cubicBezTo>
                <a:cubicBezTo>
                  <a:pt x="434" y="516"/>
                  <a:pt x="435" y="525"/>
                  <a:pt x="436" y="534"/>
                </a:cubicBezTo>
                <a:cubicBezTo>
                  <a:pt x="437" y="543"/>
                  <a:pt x="437" y="552"/>
                  <a:pt x="437" y="562"/>
                </a:cubicBezTo>
                <a:cubicBezTo>
                  <a:pt x="437" y="570"/>
                  <a:pt x="438" y="579"/>
                  <a:pt x="438" y="587"/>
                </a:cubicBezTo>
                <a:cubicBezTo>
                  <a:pt x="439" y="593"/>
                  <a:pt x="440" y="599"/>
                  <a:pt x="443" y="604"/>
                </a:cubicBezTo>
                <a:cubicBezTo>
                  <a:pt x="442" y="604"/>
                  <a:pt x="442" y="604"/>
                  <a:pt x="442" y="604"/>
                </a:cubicBezTo>
                <a:cubicBezTo>
                  <a:pt x="442" y="604"/>
                  <a:pt x="441" y="604"/>
                  <a:pt x="441" y="604"/>
                </a:cubicBezTo>
                <a:cubicBezTo>
                  <a:pt x="441" y="604"/>
                  <a:pt x="441" y="604"/>
                  <a:pt x="441" y="604"/>
                </a:cubicBezTo>
                <a:cubicBezTo>
                  <a:pt x="442" y="604"/>
                  <a:pt x="441" y="604"/>
                  <a:pt x="442" y="605"/>
                </a:cubicBezTo>
                <a:cubicBezTo>
                  <a:pt x="442" y="605"/>
                  <a:pt x="442" y="606"/>
                  <a:pt x="442" y="606"/>
                </a:cubicBezTo>
                <a:cubicBezTo>
                  <a:pt x="442" y="606"/>
                  <a:pt x="442" y="607"/>
                  <a:pt x="442" y="607"/>
                </a:cubicBezTo>
                <a:cubicBezTo>
                  <a:pt x="442" y="608"/>
                  <a:pt x="442" y="608"/>
                  <a:pt x="442" y="608"/>
                </a:cubicBezTo>
                <a:cubicBezTo>
                  <a:pt x="441" y="607"/>
                  <a:pt x="441" y="607"/>
                  <a:pt x="440" y="608"/>
                </a:cubicBezTo>
                <a:cubicBezTo>
                  <a:pt x="439" y="609"/>
                  <a:pt x="439" y="613"/>
                  <a:pt x="440" y="615"/>
                </a:cubicBezTo>
                <a:cubicBezTo>
                  <a:pt x="441" y="617"/>
                  <a:pt x="442" y="618"/>
                  <a:pt x="444" y="619"/>
                </a:cubicBezTo>
                <a:cubicBezTo>
                  <a:pt x="443" y="622"/>
                  <a:pt x="444" y="625"/>
                  <a:pt x="444" y="628"/>
                </a:cubicBezTo>
                <a:cubicBezTo>
                  <a:pt x="445" y="634"/>
                  <a:pt x="445" y="640"/>
                  <a:pt x="444" y="646"/>
                </a:cubicBezTo>
                <a:cubicBezTo>
                  <a:pt x="443" y="658"/>
                  <a:pt x="439" y="670"/>
                  <a:pt x="435" y="682"/>
                </a:cubicBezTo>
                <a:cubicBezTo>
                  <a:pt x="433" y="688"/>
                  <a:pt x="431" y="694"/>
                  <a:pt x="428" y="700"/>
                </a:cubicBezTo>
                <a:cubicBezTo>
                  <a:pt x="428" y="694"/>
                  <a:pt x="422" y="688"/>
                  <a:pt x="419" y="684"/>
                </a:cubicBezTo>
                <a:cubicBezTo>
                  <a:pt x="412" y="672"/>
                  <a:pt x="406" y="659"/>
                  <a:pt x="400" y="647"/>
                </a:cubicBezTo>
                <a:cubicBezTo>
                  <a:pt x="394" y="633"/>
                  <a:pt x="390" y="620"/>
                  <a:pt x="382" y="607"/>
                </a:cubicBezTo>
                <a:cubicBezTo>
                  <a:pt x="381" y="604"/>
                  <a:pt x="378" y="602"/>
                  <a:pt x="377" y="598"/>
                </a:cubicBezTo>
                <a:cubicBezTo>
                  <a:pt x="376" y="596"/>
                  <a:pt x="376" y="593"/>
                  <a:pt x="375" y="590"/>
                </a:cubicBezTo>
                <a:cubicBezTo>
                  <a:pt x="374" y="586"/>
                  <a:pt x="373" y="583"/>
                  <a:pt x="369" y="581"/>
                </a:cubicBezTo>
                <a:cubicBezTo>
                  <a:pt x="370" y="578"/>
                  <a:pt x="370" y="575"/>
                  <a:pt x="370" y="572"/>
                </a:cubicBezTo>
                <a:close/>
                <a:moveTo>
                  <a:pt x="444" y="615"/>
                </a:moveTo>
                <a:cubicBezTo>
                  <a:pt x="444" y="615"/>
                  <a:pt x="444" y="614"/>
                  <a:pt x="443" y="614"/>
                </a:cubicBezTo>
                <a:cubicBezTo>
                  <a:pt x="443" y="613"/>
                  <a:pt x="443" y="612"/>
                  <a:pt x="443" y="611"/>
                </a:cubicBezTo>
                <a:cubicBezTo>
                  <a:pt x="443" y="611"/>
                  <a:pt x="444" y="611"/>
                  <a:pt x="444" y="611"/>
                </a:cubicBezTo>
                <a:cubicBezTo>
                  <a:pt x="445" y="612"/>
                  <a:pt x="445" y="613"/>
                  <a:pt x="446" y="614"/>
                </a:cubicBezTo>
                <a:cubicBezTo>
                  <a:pt x="446" y="614"/>
                  <a:pt x="446" y="614"/>
                  <a:pt x="446" y="614"/>
                </a:cubicBezTo>
                <a:cubicBezTo>
                  <a:pt x="445" y="614"/>
                  <a:pt x="445" y="614"/>
                  <a:pt x="445" y="615"/>
                </a:cubicBezTo>
                <a:cubicBezTo>
                  <a:pt x="445" y="615"/>
                  <a:pt x="444" y="615"/>
                  <a:pt x="444" y="615"/>
                </a:cubicBezTo>
                <a:close/>
                <a:moveTo>
                  <a:pt x="443" y="595"/>
                </a:moveTo>
                <a:cubicBezTo>
                  <a:pt x="442" y="589"/>
                  <a:pt x="442" y="583"/>
                  <a:pt x="441" y="577"/>
                </a:cubicBezTo>
                <a:cubicBezTo>
                  <a:pt x="439" y="560"/>
                  <a:pt x="441" y="543"/>
                  <a:pt x="439" y="526"/>
                </a:cubicBezTo>
                <a:cubicBezTo>
                  <a:pt x="438" y="517"/>
                  <a:pt x="437" y="508"/>
                  <a:pt x="438" y="500"/>
                </a:cubicBezTo>
                <a:cubicBezTo>
                  <a:pt x="439" y="492"/>
                  <a:pt x="442" y="484"/>
                  <a:pt x="443" y="476"/>
                </a:cubicBezTo>
                <a:cubicBezTo>
                  <a:pt x="443" y="468"/>
                  <a:pt x="441" y="461"/>
                  <a:pt x="443" y="454"/>
                </a:cubicBezTo>
                <a:cubicBezTo>
                  <a:pt x="444" y="448"/>
                  <a:pt x="446" y="442"/>
                  <a:pt x="448" y="436"/>
                </a:cubicBezTo>
                <a:cubicBezTo>
                  <a:pt x="451" y="440"/>
                  <a:pt x="454" y="444"/>
                  <a:pt x="457" y="448"/>
                </a:cubicBezTo>
                <a:cubicBezTo>
                  <a:pt x="460" y="453"/>
                  <a:pt x="463" y="457"/>
                  <a:pt x="467" y="460"/>
                </a:cubicBezTo>
                <a:cubicBezTo>
                  <a:pt x="468" y="471"/>
                  <a:pt x="463" y="482"/>
                  <a:pt x="461" y="492"/>
                </a:cubicBezTo>
                <a:cubicBezTo>
                  <a:pt x="459" y="503"/>
                  <a:pt x="459" y="515"/>
                  <a:pt x="459" y="526"/>
                </a:cubicBezTo>
                <a:cubicBezTo>
                  <a:pt x="458" y="539"/>
                  <a:pt x="459" y="551"/>
                  <a:pt x="461" y="564"/>
                </a:cubicBezTo>
                <a:cubicBezTo>
                  <a:pt x="463" y="571"/>
                  <a:pt x="463" y="578"/>
                  <a:pt x="463" y="585"/>
                </a:cubicBezTo>
                <a:cubicBezTo>
                  <a:pt x="463" y="586"/>
                  <a:pt x="463" y="593"/>
                  <a:pt x="463" y="596"/>
                </a:cubicBezTo>
                <a:cubicBezTo>
                  <a:pt x="461" y="599"/>
                  <a:pt x="459" y="603"/>
                  <a:pt x="458" y="607"/>
                </a:cubicBezTo>
                <a:cubicBezTo>
                  <a:pt x="456" y="607"/>
                  <a:pt x="455" y="608"/>
                  <a:pt x="454" y="608"/>
                </a:cubicBezTo>
                <a:cubicBezTo>
                  <a:pt x="452" y="608"/>
                  <a:pt x="451" y="607"/>
                  <a:pt x="449" y="607"/>
                </a:cubicBezTo>
                <a:cubicBezTo>
                  <a:pt x="449" y="606"/>
                  <a:pt x="448" y="606"/>
                  <a:pt x="448" y="606"/>
                </a:cubicBezTo>
                <a:cubicBezTo>
                  <a:pt x="445" y="603"/>
                  <a:pt x="444" y="599"/>
                  <a:pt x="443" y="595"/>
                </a:cubicBezTo>
                <a:close/>
                <a:moveTo>
                  <a:pt x="908" y="527"/>
                </a:moveTo>
                <a:cubicBezTo>
                  <a:pt x="916" y="520"/>
                  <a:pt x="922" y="512"/>
                  <a:pt x="928" y="505"/>
                </a:cubicBezTo>
                <a:cubicBezTo>
                  <a:pt x="940" y="490"/>
                  <a:pt x="950" y="475"/>
                  <a:pt x="959" y="459"/>
                </a:cubicBezTo>
                <a:cubicBezTo>
                  <a:pt x="967" y="443"/>
                  <a:pt x="976" y="427"/>
                  <a:pt x="981" y="410"/>
                </a:cubicBezTo>
                <a:cubicBezTo>
                  <a:pt x="985" y="398"/>
                  <a:pt x="986" y="385"/>
                  <a:pt x="988" y="372"/>
                </a:cubicBezTo>
                <a:cubicBezTo>
                  <a:pt x="988" y="388"/>
                  <a:pt x="985" y="403"/>
                  <a:pt x="980" y="418"/>
                </a:cubicBezTo>
                <a:cubicBezTo>
                  <a:pt x="974" y="435"/>
                  <a:pt x="971" y="452"/>
                  <a:pt x="962" y="467"/>
                </a:cubicBezTo>
                <a:cubicBezTo>
                  <a:pt x="957" y="475"/>
                  <a:pt x="952" y="482"/>
                  <a:pt x="947" y="490"/>
                </a:cubicBezTo>
                <a:cubicBezTo>
                  <a:pt x="943" y="497"/>
                  <a:pt x="939" y="504"/>
                  <a:pt x="934" y="510"/>
                </a:cubicBezTo>
                <a:cubicBezTo>
                  <a:pt x="927" y="521"/>
                  <a:pt x="917" y="531"/>
                  <a:pt x="909" y="541"/>
                </a:cubicBezTo>
                <a:cubicBezTo>
                  <a:pt x="907" y="542"/>
                  <a:pt x="906" y="544"/>
                  <a:pt x="905" y="546"/>
                </a:cubicBezTo>
                <a:cubicBezTo>
                  <a:pt x="904" y="547"/>
                  <a:pt x="904" y="548"/>
                  <a:pt x="903" y="549"/>
                </a:cubicBezTo>
                <a:cubicBezTo>
                  <a:pt x="902" y="549"/>
                  <a:pt x="902" y="549"/>
                  <a:pt x="902" y="549"/>
                </a:cubicBezTo>
                <a:cubicBezTo>
                  <a:pt x="901" y="549"/>
                  <a:pt x="901" y="550"/>
                  <a:pt x="901" y="550"/>
                </a:cubicBezTo>
                <a:cubicBezTo>
                  <a:pt x="898" y="550"/>
                  <a:pt x="896" y="550"/>
                  <a:pt x="893" y="551"/>
                </a:cubicBezTo>
                <a:cubicBezTo>
                  <a:pt x="892" y="551"/>
                  <a:pt x="890" y="551"/>
                  <a:pt x="888" y="551"/>
                </a:cubicBezTo>
                <a:cubicBezTo>
                  <a:pt x="889" y="550"/>
                  <a:pt x="889" y="548"/>
                  <a:pt x="890" y="546"/>
                </a:cubicBezTo>
                <a:cubicBezTo>
                  <a:pt x="893" y="538"/>
                  <a:pt x="902" y="533"/>
                  <a:pt x="908" y="527"/>
                </a:cubicBezTo>
                <a:close/>
                <a:moveTo>
                  <a:pt x="988" y="406"/>
                </a:moveTo>
                <a:cubicBezTo>
                  <a:pt x="988" y="406"/>
                  <a:pt x="988" y="406"/>
                  <a:pt x="988" y="406"/>
                </a:cubicBezTo>
                <a:cubicBezTo>
                  <a:pt x="988" y="406"/>
                  <a:pt x="988" y="406"/>
                  <a:pt x="989" y="406"/>
                </a:cubicBezTo>
                <a:cubicBezTo>
                  <a:pt x="988" y="407"/>
                  <a:pt x="987" y="408"/>
                  <a:pt x="987" y="409"/>
                </a:cubicBezTo>
                <a:cubicBezTo>
                  <a:pt x="987" y="408"/>
                  <a:pt x="987" y="407"/>
                  <a:pt x="987" y="407"/>
                </a:cubicBezTo>
                <a:cubicBezTo>
                  <a:pt x="988" y="406"/>
                  <a:pt x="988" y="406"/>
                  <a:pt x="988" y="406"/>
                </a:cubicBezTo>
                <a:close/>
                <a:moveTo>
                  <a:pt x="949" y="508"/>
                </a:moveTo>
                <a:cubicBezTo>
                  <a:pt x="952" y="506"/>
                  <a:pt x="954" y="504"/>
                  <a:pt x="956" y="502"/>
                </a:cubicBezTo>
                <a:cubicBezTo>
                  <a:pt x="954" y="505"/>
                  <a:pt x="952" y="506"/>
                  <a:pt x="949" y="508"/>
                </a:cubicBezTo>
                <a:close/>
                <a:moveTo>
                  <a:pt x="986" y="292"/>
                </a:moveTo>
                <a:cubicBezTo>
                  <a:pt x="990" y="292"/>
                  <a:pt x="993" y="291"/>
                  <a:pt x="997" y="291"/>
                </a:cubicBezTo>
                <a:cubicBezTo>
                  <a:pt x="1007" y="292"/>
                  <a:pt x="1018" y="293"/>
                  <a:pt x="1026" y="299"/>
                </a:cubicBezTo>
                <a:cubicBezTo>
                  <a:pt x="1041" y="309"/>
                  <a:pt x="1048" y="326"/>
                  <a:pt x="1046" y="344"/>
                </a:cubicBezTo>
                <a:cubicBezTo>
                  <a:pt x="1044" y="355"/>
                  <a:pt x="1040" y="365"/>
                  <a:pt x="1033" y="373"/>
                </a:cubicBezTo>
                <a:cubicBezTo>
                  <a:pt x="1027" y="379"/>
                  <a:pt x="1020" y="384"/>
                  <a:pt x="1013" y="390"/>
                </a:cubicBezTo>
                <a:cubicBezTo>
                  <a:pt x="1012" y="390"/>
                  <a:pt x="1012" y="391"/>
                  <a:pt x="1012" y="391"/>
                </a:cubicBezTo>
                <a:cubicBezTo>
                  <a:pt x="1016" y="387"/>
                  <a:pt x="1019" y="383"/>
                  <a:pt x="1023" y="379"/>
                </a:cubicBezTo>
                <a:cubicBezTo>
                  <a:pt x="1023" y="378"/>
                  <a:pt x="1023" y="377"/>
                  <a:pt x="1022" y="378"/>
                </a:cubicBezTo>
                <a:cubicBezTo>
                  <a:pt x="1016" y="382"/>
                  <a:pt x="1013" y="387"/>
                  <a:pt x="1008" y="392"/>
                </a:cubicBezTo>
                <a:cubicBezTo>
                  <a:pt x="1004" y="397"/>
                  <a:pt x="998" y="401"/>
                  <a:pt x="994" y="407"/>
                </a:cubicBezTo>
                <a:cubicBezTo>
                  <a:pt x="990" y="411"/>
                  <a:pt x="985" y="418"/>
                  <a:pt x="983" y="424"/>
                </a:cubicBezTo>
                <a:cubicBezTo>
                  <a:pt x="985" y="416"/>
                  <a:pt x="989" y="410"/>
                  <a:pt x="994" y="403"/>
                </a:cubicBezTo>
                <a:cubicBezTo>
                  <a:pt x="998" y="397"/>
                  <a:pt x="1002" y="393"/>
                  <a:pt x="1007" y="388"/>
                </a:cubicBezTo>
                <a:cubicBezTo>
                  <a:pt x="1010" y="385"/>
                  <a:pt x="1014" y="382"/>
                  <a:pt x="1016" y="377"/>
                </a:cubicBezTo>
                <a:cubicBezTo>
                  <a:pt x="1016" y="377"/>
                  <a:pt x="1016" y="377"/>
                  <a:pt x="1015" y="377"/>
                </a:cubicBezTo>
                <a:cubicBezTo>
                  <a:pt x="1007" y="385"/>
                  <a:pt x="999" y="391"/>
                  <a:pt x="992" y="400"/>
                </a:cubicBezTo>
                <a:cubicBezTo>
                  <a:pt x="994" y="396"/>
                  <a:pt x="996" y="393"/>
                  <a:pt x="999" y="389"/>
                </a:cubicBezTo>
                <a:cubicBezTo>
                  <a:pt x="1003" y="386"/>
                  <a:pt x="1006" y="382"/>
                  <a:pt x="1010" y="378"/>
                </a:cubicBezTo>
                <a:cubicBezTo>
                  <a:pt x="1011" y="378"/>
                  <a:pt x="1010" y="377"/>
                  <a:pt x="1009" y="377"/>
                </a:cubicBezTo>
                <a:cubicBezTo>
                  <a:pt x="1005" y="381"/>
                  <a:pt x="1000" y="385"/>
                  <a:pt x="995" y="390"/>
                </a:cubicBezTo>
                <a:cubicBezTo>
                  <a:pt x="999" y="385"/>
                  <a:pt x="1002" y="381"/>
                  <a:pt x="1005" y="376"/>
                </a:cubicBezTo>
                <a:cubicBezTo>
                  <a:pt x="1009" y="372"/>
                  <a:pt x="1013" y="368"/>
                  <a:pt x="1017" y="364"/>
                </a:cubicBezTo>
                <a:cubicBezTo>
                  <a:pt x="1022" y="359"/>
                  <a:pt x="1030" y="350"/>
                  <a:pt x="1027" y="342"/>
                </a:cubicBezTo>
                <a:cubicBezTo>
                  <a:pt x="1027" y="342"/>
                  <a:pt x="1027" y="342"/>
                  <a:pt x="1027" y="342"/>
                </a:cubicBezTo>
                <a:cubicBezTo>
                  <a:pt x="1020" y="363"/>
                  <a:pt x="998" y="373"/>
                  <a:pt x="990" y="393"/>
                </a:cubicBezTo>
                <a:cubicBezTo>
                  <a:pt x="991" y="388"/>
                  <a:pt x="992" y="383"/>
                  <a:pt x="992" y="378"/>
                </a:cubicBezTo>
                <a:cubicBezTo>
                  <a:pt x="993" y="373"/>
                  <a:pt x="997" y="368"/>
                  <a:pt x="1000" y="365"/>
                </a:cubicBezTo>
                <a:cubicBezTo>
                  <a:pt x="1005" y="359"/>
                  <a:pt x="1012" y="354"/>
                  <a:pt x="1017" y="348"/>
                </a:cubicBezTo>
                <a:cubicBezTo>
                  <a:pt x="1017" y="348"/>
                  <a:pt x="1017" y="347"/>
                  <a:pt x="1017" y="347"/>
                </a:cubicBezTo>
                <a:cubicBezTo>
                  <a:pt x="1009" y="353"/>
                  <a:pt x="1003" y="360"/>
                  <a:pt x="997" y="367"/>
                </a:cubicBezTo>
                <a:cubicBezTo>
                  <a:pt x="996" y="369"/>
                  <a:pt x="994" y="371"/>
                  <a:pt x="992" y="374"/>
                </a:cubicBezTo>
                <a:cubicBezTo>
                  <a:pt x="992" y="372"/>
                  <a:pt x="992" y="371"/>
                  <a:pt x="992" y="369"/>
                </a:cubicBezTo>
                <a:cubicBezTo>
                  <a:pt x="994" y="366"/>
                  <a:pt x="995" y="363"/>
                  <a:pt x="996" y="359"/>
                </a:cubicBezTo>
                <a:cubicBezTo>
                  <a:pt x="998" y="356"/>
                  <a:pt x="1000" y="353"/>
                  <a:pt x="1002" y="349"/>
                </a:cubicBezTo>
                <a:cubicBezTo>
                  <a:pt x="1009" y="341"/>
                  <a:pt x="1017" y="334"/>
                  <a:pt x="1027" y="330"/>
                </a:cubicBezTo>
                <a:cubicBezTo>
                  <a:pt x="1027" y="330"/>
                  <a:pt x="1027" y="330"/>
                  <a:pt x="1026" y="330"/>
                </a:cubicBezTo>
                <a:cubicBezTo>
                  <a:pt x="1020" y="331"/>
                  <a:pt x="1015" y="335"/>
                  <a:pt x="1011" y="339"/>
                </a:cubicBezTo>
                <a:cubicBezTo>
                  <a:pt x="1007" y="342"/>
                  <a:pt x="1003" y="346"/>
                  <a:pt x="1000" y="350"/>
                </a:cubicBezTo>
                <a:cubicBezTo>
                  <a:pt x="999" y="352"/>
                  <a:pt x="995" y="357"/>
                  <a:pt x="992" y="362"/>
                </a:cubicBezTo>
                <a:cubicBezTo>
                  <a:pt x="992" y="361"/>
                  <a:pt x="992" y="360"/>
                  <a:pt x="992" y="359"/>
                </a:cubicBezTo>
                <a:cubicBezTo>
                  <a:pt x="992" y="359"/>
                  <a:pt x="992" y="359"/>
                  <a:pt x="992" y="359"/>
                </a:cubicBezTo>
                <a:cubicBezTo>
                  <a:pt x="993" y="356"/>
                  <a:pt x="993" y="354"/>
                  <a:pt x="994" y="351"/>
                </a:cubicBezTo>
                <a:cubicBezTo>
                  <a:pt x="996" y="349"/>
                  <a:pt x="997" y="346"/>
                  <a:pt x="998" y="344"/>
                </a:cubicBezTo>
                <a:cubicBezTo>
                  <a:pt x="999" y="343"/>
                  <a:pt x="997" y="342"/>
                  <a:pt x="997" y="343"/>
                </a:cubicBezTo>
                <a:cubicBezTo>
                  <a:pt x="995" y="346"/>
                  <a:pt x="993" y="349"/>
                  <a:pt x="992" y="352"/>
                </a:cubicBezTo>
                <a:cubicBezTo>
                  <a:pt x="992" y="352"/>
                  <a:pt x="992" y="353"/>
                  <a:pt x="991" y="353"/>
                </a:cubicBezTo>
                <a:cubicBezTo>
                  <a:pt x="991" y="352"/>
                  <a:pt x="991" y="351"/>
                  <a:pt x="991" y="350"/>
                </a:cubicBezTo>
                <a:cubicBezTo>
                  <a:pt x="991" y="346"/>
                  <a:pt x="990" y="342"/>
                  <a:pt x="990" y="338"/>
                </a:cubicBezTo>
                <a:cubicBezTo>
                  <a:pt x="990" y="336"/>
                  <a:pt x="991" y="333"/>
                  <a:pt x="992" y="331"/>
                </a:cubicBezTo>
                <a:cubicBezTo>
                  <a:pt x="993" y="328"/>
                  <a:pt x="995" y="326"/>
                  <a:pt x="996" y="324"/>
                </a:cubicBezTo>
                <a:cubicBezTo>
                  <a:pt x="997" y="323"/>
                  <a:pt x="996" y="322"/>
                  <a:pt x="995" y="323"/>
                </a:cubicBezTo>
                <a:cubicBezTo>
                  <a:pt x="993" y="326"/>
                  <a:pt x="990" y="330"/>
                  <a:pt x="989" y="334"/>
                </a:cubicBezTo>
                <a:cubicBezTo>
                  <a:pt x="987" y="325"/>
                  <a:pt x="985" y="316"/>
                  <a:pt x="982" y="308"/>
                </a:cubicBezTo>
                <a:cubicBezTo>
                  <a:pt x="980" y="303"/>
                  <a:pt x="979" y="298"/>
                  <a:pt x="977" y="294"/>
                </a:cubicBezTo>
                <a:cubicBezTo>
                  <a:pt x="979" y="293"/>
                  <a:pt x="984" y="292"/>
                  <a:pt x="986" y="292"/>
                </a:cubicBezTo>
                <a:close/>
                <a:moveTo>
                  <a:pt x="992" y="256"/>
                </a:moveTo>
                <a:cubicBezTo>
                  <a:pt x="992" y="256"/>
                  <a:pt x="992" y="256"/>
                  <a:pt x="992" y="256"/>
                </a:cubicBezTo>
                <a:cubicBezTo>
                  <a:pt x="995" y="257"/>
                  <a:pt x="998" y="256"/>
                  <a:pt x="1000" y="255"/>
                </a:cubicBezTo>
                <a:cubicBezTo>
                  <a:pt x="1003" y="263"/>
                  <a:pt x="996" y="271"/>
                  <a:pt x="992" y="276"/>
                </a:cubicBezTo>
                <a:cubicBezTo>
                  <a:pt x="987" y="281"/>
                  <a:pt x="980" y="285"/>
                  <a:pt x="975" y="290"/>
                </a:cubicBezTo>
                <a:cubicBezTo>
                  <a:pt x="973" y="285"/>
                  <a:pt x="971" y="280"/>
                  <a:pt x="968" y="276"/>
                </a:cubicBezTo>
                <a:cubicBezTo>
                  <a:pt x="972" y="275"/>
                  <a:pt x="977" y="271"/>
                  <a:pt x="980" y="269"/>
                </a:cubicBezTo>
                <a:cubicBezTo>
                  <a:pt x="985" y="266"/>
                  <a:pt x="989" y="261"/>
                  <a:pt x="992" y="256"/>
                </a:cubicBezTo>
                <a:close/>
                <a:moveTo>
                  <a:pt x="880" y="242"/>
                </a:moveTo>
                <a:cubicBezTo>
                  <a:pt x="885" y="240"/>
                  <a:pt x="891" y="239"/>
                  <a:pt x="896" y="239"/>
                </a:cubicBezTo>
                <a:cubicBezTo>
                  <a:pt x="908" y="237"/>
                  <a:pt x="920" y="234"/>
                  <a:pt x="932" y="231"/>
                </a:cubicBezTo>
                <a:cubicBezTo>
                  <a:pt x="939" y="230"/>
                  <a:pt x="946" y="229"/>
                  <a:pt x="953" y="228"/>
                </a:cubicBezTo>
                <a:cubicBezTo>
                  <a:pt x="957" y="228"/>
                  <a:pt x="965" y="226"/>
                  <a:pt x="969" y="229"/>
                </a:cubicBezTo>
                <a:cubicBezTo>
                  <a:pt x="973" y="231"/>
                  <a:pt x="975" y="235"/>
                  <a:pt x="980" y="236"/>
                </a:cubicBezTo>
                <a:cubicBezTo>
                  <a:pt x="988" y="237"/>
                  <a:pt x="992" y="241"/>
                  <a:pt x="991" y="249"/>
                </a:cubicBezTo>
                <a:cubicBezTo>
                  <a:pt x="991" y="250"/>
                  <a:pt x="991" y="250"/>
                  <a:pt x="991" y="250"/>
                </a:cubicBezTo>
                <a:cubicBezTo>
                  <a:pt x="988" y="257"/>
                  <a:pt x="984" y="263"/>
                  <a:pt x="977" y="267"/>
                </a:cubicBezTo>
                <a:cubicBezTo>
                  <a:pt x="974" y="269"/>
                  <a:pt x="969" y="270"/>
                  <a:pt x="966" y="273"/>
                </a:cubicBezTo>
                <a:cubicBezTo>
                  <a:pt x="965" y="271"/>
                  <a:pt x="964" y="270"/>
                  <a:pt x="963" y="268"/>
                </a:cubicBezTo>
                <a:cubicBezTo>
                  <a:pt x="954" y="257"/>
                  <a:pt x="943" y="250"/>
                  <a:pt x="929" y="249"/>
                </a:cubicBezTo>
                <a:cubicBezTo>
                  <a:pt x="915" y="248"/>
                  <a:pt x="902" y="250"/>
                  <a:pt x="891" y="258"/>
                </a:cubicBezTo>
                <a:cubicBezTo>
                  <a:pt x="888" y="260"/>
                  <a:pt x="885" y="263"/>
                  <a:pt x="882" y="264"/>
                </a:cubicBezTo>
                <a:cubicBezTo>
                  <a:pt x="879" y="266"/>
                  <a:pt x="877" y="267"/>
                  <a:pt x="874" y="268"/>
                </a:cubicBezTo>
                <a:cubicBezTo>
                  <a:pt x="871" y="269"/>
                  <a:pt x="869" y="271"/>
                  <a:pt x="867" y="273"/>
                </a:cubicBezTo>
                <a:cubicBezTo>
                  <a:pt x="867" y="272"/>
                  <a:pt x="867" y="272"/>
                  <a:pt x="866" y="272"/>
                </a:cubicBezTo>
                <a:cubicBezTo>
                  <a:pt x="866" y="272"/>
                  <a:pt x="865" y="272"/>
                  <a:pt x="864" y="272"/>
                </a:cubicBezTo>
                <a:cubicBezTo>
                  <a:pt x="864" y="272"/>
                  <a:pt x="863" y="272"/>
                  <a:pt x="863" y="272"/>
                </a:cubicBezTo>
                <a:cubicBezTo>
                  <a:pt x="861" y="272"/>
                  <a:pt x="860" y="273"/>
                  <a:pt x="859" y="274"/>
                </a:cubicBezTo>
                <a:cubicBezTo>
                  <a:pt x="859" y="274"/>
                  <a:pt x="859" y="275"/>
                  <a:pt x="860" y="275"/>
                </a:cubicBezTo>
                <a:cubicBezTo>
                  <a:pt x="861" y="275"/>
                  <a:pt x="862" y="274"/>
                  <a:pt x="863" y="274"/>
                </a:cubicBezTo>
                <a:cubicBezTo>
                  <a:pt x="863" y="274"/>
                  <a:pt x="864" y="274"/>
                  <a:pt x="865" y="273"/>
                </a:cubicBezTo>
                <a:cubicBezTo>
                  <a:pt x="865" y="273"/>
                  <a:pt x="866" y="273"/>
                  <a:pt x="866" y="273"/>
                </a:cubicBezTo>
                <a:cubicBezTo>
                  <a:pt x="864" y="275"/>
                  <a:pt x="861" y="278"/>
                  <a:pt x="859" y="281"/>
                </a:cubicBezTo>
                <a:cubicBezTo>
                  <a:pt x="856" y="284"/>
                  <a:pt x="853" y="288"/>
                  <a:pt x="849" y="291"/>
                </a:cubicBezTo>
                <a:cubicBezTo>
                  <a:pt x="847" y="294"/>
                  <a:pt x="845" y="297"/>
                  <a:pt x="842" y="300"/>
                </a:cubicBezTo>
                <a:cubicBezTo>
                  <a:pt x="840" y="302"/>
                  <a:pt x="836" y="304"/>
                  <a:pt x="836" y="307"/>
                </a:cubicBezTo>
                <a:cubicBezTo>
                  <a:pt x="835" y="307"/>
                  <a:pt x="835" y="307"/>
                  <a:pt x="835" y="307"/>
                </a:cubicBezTo>
                <a:cubicBezTo>
                  <a:pt x="833" y="304"/>
                  <a:pt x="830" y="302"/>
                  <a:pt x="827" y="299"/>
                </a:cubicBezTo>
                <a:cubicBezTo>
                  <a:pt x="830" y="298"/>
                  <a:pt x="833" y="296"/>
                  <a:pt x="836" y="295"/>
                </a:cubicBezTo>
                <a:cubicBezTo>
                  <a:pt x="839" y="294"/>
                  <a:pt x="843" y="294"/>
                  <a:pt x="846" y="292"/>
                </a:cubicBezTo>
                <a:cubicBezTo>
                  <a:pt x="846" y="292"/>
                  <a:pt x="846" y="292"/>
                  <a:pt x="846" y="292"/>
                </a:cubicBezTo>
                <a:cubicBezTo>
                  <a:pt x="843" y="291"/>
                  <a:pt x="839" y="292"/>
                  <a:pt x="836" y="293"/>
                </a:cubicBezTo>
                <a:cubicBezTo>
                  <a:pt x="832" y="294"/>
                  <a:pt x="828" y="295"/>
                  <a:pt x="825" y="297"/>
                </a:cubicBezTo>
                <a:cubicBezTo>
                  <a:pt x="825" y="297"/>
                  <a:pt x="825" y="297"/>
                  <a:pt x="824" y="298"/>
                </a:cubicBezTo>
                <a:cubicBezTo>
                  <a:pt x="824" y="297"/>
                  <a:pt x="823" y="297"/>
                  <a:pt x="823" y="296"/>
                </a:cubicBezTo>
                <a:cubicBezTo>
                  <a:pt x="824" y="295"/>
                  <a:pt x="826" y="294"/>
                  <a:pt x="827" y="294"/>
                </a:cubicBezTo>
                <a:cubicBezTo>
                  <a:pt x="829" y="293"/>
                  <a:pt x="832" y="292"/>
                  <a:pt x="834" y="291"/>
                </a:cubicBezTo>
                <a:cubicBezTo>
                  <a:pt x="839" y="290"/>
                  <a:pt x="843" y="286"/>
                  <a:pt x="848" y="285"/>
                </a:cubicBezTo>
                <a:cubicBezTo>
                  <a:pt x="849" y="285"/>
                  <a:pt x="849" y="285"/>
                  <a:pt x="848" y="285"/>
                </a:cubicBezTo>
                <a:cubicBezTo>
                  <a:pt x="843" y="283"/>
                  <a:pt x="837" y="287"/>
                  <a:pt x="832" y="290"/>
                </a:cubicBezTo>
                <a:cubicBezTo>
                  <a:pt x="830" y="291"/>
                  <a:pt x="823" y="292"/>
                  <a:pt x="820" y="294"/>
                </a:cubicBezTo>
                <a:cubicBezTo>
                  <a:pt x="819" y="294"/>
                  <a:pt x="818" y="293"/>
                  <a:pt x="818" y="293"/>
                </a:cubicBezTo>
                <a:cubicBezTo>
                  <a:pt x="820" y="292"/>
                  <a:pt x="823" y="290"/>
                  <a:pt x="825" y="289"/>
                </a:cubicBezTo>
                <a:cubicBezTo>
                  <a:pt x="832" y="286"/>
                  <a:pt x="838" y="284"/>
                  <a:pt x="845" y="282"/>
                </a:cubicBezTo>
                <a:cubicBezTo>
                  <a:pt x="847" y="281"/>
                  <a:pt x="846" y="278"/>
                  <a:pt x="845" y="279"/>
                </a:cubicBezTo>
                <a:cubicBezTo>
                  <a:pt x="837" y="282"/>
                  <a:pt x="830" y="285"/>
                  <a:pt x="822" y="287"/>
                </a:cubicBezTo>
                <a:cubicBezTo>
                  <a:pt x="820" y="288"/>
                  <a:pt x="816" y="289"/>
                  <a:pt x="815" y="291"/>
                </a:cubicBezTo>
                <a:cubicBezTo>
                  <a:pt x="814" y="291"/>
                  <a:pt x="814" y="290"/>
                  <a:pt x="813" y="290"/>
                </a:cubicBezTo>
                <a:cubicBezTo>
                  <a:pt x="813" y="290"/>
                  <a:pt x="813" y="290"/>
                  <a:pt x="813" y="290"/>
                </a:cubicBezTo>
                <a:cubicBezTo>
                  <a:pt x="813" y="289"/>
                  <a:pt x="813" y="289"/>
                  <a:pt x="813" y="289"/>
                </a:cubicBezTo>
                <a:cubicBezTo>
                  <a:pt x="815" y="287"/>
                  <a:pt x="817" y="285"/>
                  <a:pt x="819" y="284"/>
                </a:cubicBezTo>
                <a:cubicBezTo>
                  <a:pt x="822" y="282"/>
                  <a:pt x="825" y="281"/>
                  <a:pt x="828" y="279"/>
                </a:cubicBezTo>
                <a:cubicBezTo>
                  <a:pt x="836" y="276"/>
                  <a:pt x="843" y="273"/>
                  <a:pt x="850" y="270"/>
                </a:cubicBezTo>
                <a:cubicBezTo>
                  <a:pt x="864" y="265"/>
                  <a:pt x="877" y="262"/>
                  <a:pt x="891" y="257"/>
                </a:cubicBezTo>
                <a:cubicBezTo>
                  <a:pt x="891" y="257"/>
                  <a:pt x="891" y="256"/>
                  <a:pt x="891" y="256"/>
                </a:cubicBezTo>
                <a:cubicBezTo>
                  <a:pt x="876" y="258"/>
                  <a:pt x="862" y="264"/>
                  <a:pt x="848" y="269"/>
                </a:cubicBezTo>
                <a:cubicBezTo>
                  <a:pt x="842" y="271"/>
                  <a:pt x="835" y="274"/>
                  <a:pt x="829" y="276"/>
                </a:cubicBezTo>
                <a:cubicBezTo>
                  <a:pt x="834" y="273"/>
                  <a:pt x="838" y="270"/>
                  <a:pt x="843" y="267"/>
                </a:cubicBezTo>
                <a:cubicBezTo>
                  <a:pt x="846" y="266"/>
                  <a:pt x="849" y="264"/>
                  <a:pt x="853" y="263"/>
                </a:cubicBezTo>
                <a:cubicBezTo>
                  <a:pt x="858" y="261"/>
                  <a:pt x="863" y="260"/>
                  <a:pt x="869" y="257"/>
                </a:cubicBezTo>
                <a:cubicBezTo>
                  <a:pt x="878" y="253"/>
                  <a:pt x="888" y="248"/>
                  <a:pt x="899" y="247"/>
                </a:cubicBezTo>
                <a:cubicBezTo>
                  <a:pt x="899" y="246"/>
                  <a:pt x="899" y="245"/>
                  <a:pt x="898" y="245"/>
                </a:cubicBezTo>
                <a:cubicBezTo>
                  <a:pt x="888" y="246"/>
                  <a:pt x="879" y="251"/>
                  <a:pt x="869" y="255"/>
                </a:cubicBezTo>
                <a:cubicBezTo>
                  <a:pt x="863" y="257"/>
                  <a:pt x="856" y="259"/>
                  <a:pt x="850" y="262"/>
                </a:cubicBezTo>
                <a:cubicBezTo>
                  <a:pt x="850" y="262"/>
                  <a:pt x="849" y="262"/>
                  <a:pt x="849" y="262"/>
                </a:cubicBezTo>
                <a:cubicBezTo>
                  <a:pt x="855" y="257"/>
                  <a:pt x="861" y="252"/>
                  <a:pt x="866" y="246"/>
                </a:cubicBezTo>
                <a:cubicBezTo>
                  <a:pt x="871" y="246"/>
                  <a:pt x="875" y="244"/>
                  <a:pt x="880" y="242"/>
                </a:cubicBezTo>
                <a:close/>
                <a:moveTo>
                  <a:pt x="743" y="122"/>
                </a:moveTo>
                <a:cubicBezTo>
                  <a:pt x="745" y="119"/>
                  <a:pt x="747" y="116"/>
                  <a:pt x="750" y="113"/>
                </a:cubicBezTo>
                <a:cubicBezTo>
                  <a:pt x="760" y="102"/>
                  <a:pt x="773" y="91"/>
                  <a:pt x="788" y="86"/>
                </a:cubicBezTo>
                <a:cubicBezTo>
                  <a:pt x="793" y="84"/>
                  <a:pt x="797" y="82"/>
                  <a:pt x="802" y="83"/>
                </a:cubicBezTo>
                <a:cubicBezTo>
                  <a:pt x="806" y="83"/>
                  <a:pt x="809" y="85"/>
                  <a:pt x="812" y="85"/>
                </a:cubicBezTo>
                <a:cubicBezTo>
                  <a:pt x="816" y="86"/>
                  <a:pt x="819" y="85"/>
                  <a:pt x="822" y="83"/>
                </a:cubicBezTo>
                <a:cubicBezTo>
                  <a:pt x="828" y="78"/>
                  <a:pt x="835" y="71"/>
                  <a:pt x="843" y="74"/>
                </a:cubicBezTo>
                <a:cubicBezTo>
                  <a:pt x="850" y="77"/>
                  <a:pt x="858" y="79"/>
                  <a:pt x="864" y="83"/>
                </a:cubicBezTo>
                <a:cubicBezTo>
                  <a:pt x="879" y="92"/>
                  <a:pt x="886" y="110"/>
                  <a:pt x="891" y="126"/>
                </a:cubicBezTo>
                <a:cubicBezTo>
                  <a:pt x="895" y="141"/>
                  <a:pt x="898" y="156"/>
                  <a:pt x="897" y="171"/>
                </a:cubicBezTo>
                <a:cubicBezTo>
                  <a:pt x="895" y="188"/>
                  <a:pt x="890" y="204"/>
                  <a:pt x="881" y="218"/>
                </a:cubicBezTo>
                <a:cubicBezTo>
                  <a:pt x="876" y="227"/>
                  <a:pt x="870" y="235"/>
                  <a:pt x="864" y="243"/>
                </a:cubicBezTo>
                <a:cubicBezTo>
                  <a:pt x="863" y="244"/>
                  <a:pt x="862" y="245"/>
                  <a:pt x="860" y="246"/>
                </a:cubicBezTo>
                <a:cubicBezTo>
                  <a:pt x="854" y="251"/>
                  <a:pt x="848" y="256"/>
                  <a:pt x="842" y="260"/>
                </a:cubicBezTo>
                <a:cubicBezTo>
                  <a:pt x="835" y="265"/>
                  <a:pt x="828" y="269"/>
                  <a:pt x="821" y="274"/>
                </a:cubicBezTo>
                <a:cubicBezTo>
                  <a:pt x="816" y="278"/>
                  <a:pt x="811" y="282"/>
                  <a:pt x="805" y="286"/>
                </a:cubicBezTo>
                <a:cubicBezTo>
                  <a:pt x="803" y="285"/>
                  <a:pt x="801" y="284"/>
                  <a:pt x="798" y="283"/>
                </a:cubicBezTo>
                <a:cubicBezTo>
                  <a:pt x="801" y="282"/>
                  <a:pt x="803" y="280"/>
                  <a:pt x="805" y="278"/>
                </a:cubicBezTo>
                <a:cubicBezTo>
                  <a:pt x="811" y="274"/>
                  <a:pt x="817" y="270"/>
                  <a:pt x="823" y="265"/>
                </a:cubicBezTo>
                <a:cubicBezTo>
                  <a:pt x="836" y="255"/>
                  <a:pt x="848" y="243"/>
                  <a:pt x="859" y="230"/>
                </a:cubicBezTo>
                <a:cubicBezTo>
                  <a:pt x="868" y="218"/>
                  <a:pt x="878" y="205"/>
                  <a:pt x="884" y="191"/>
                </a:cubicBezTo>
                <a:cubicBezTo>
                  <a:pt x="888" y="182"/>
                  <a:pt x="893" y="171"/>
                  <a:pt x="890" y="161"/>
                </a:cubicBezTo>
                <a:cubicBezTo>
                  <a:pt x="890" y="161"/>
                  <a:pt x="889" y="161"/>
                  <a:pt x="889" y="162"/>
                </a:cubicBezTo>
                <a:cubicBezTo>
                  <a:pt x="890" y="172"/>
                  <a:pt x="885" y="183"/>
                  <a:pt x="880" y="193"/>
                </a:cubicBezTo>
                <a:cubicBezTo>
                  <a:pt x="873" y="206"/>
                  <a:pt x="864" y="220"/>
                  <a:pt x="854" y="231"/>
                </a:cubicBezTo>
                <a:cubicBezTo>
                  <a:pt x="844" y="242"/>
                  <a:pt x="833" y="252"/>
                  <a:pt x="822" y="261"/>
                </a:cubicBezTo>
                <a:cubicBezTo>
                  <a:pt x="816" y="265"/>
                  <a:pt x="810" y="270"/>
                  <a:pt x="804" y="274"/>
                </a:cubicBezTo>
                <a:cubicBezTo>
                  <a:pt x="801" y="277"/>
                  <a:pt x="798" y="280"/>
                  <a:pt x="793" y="282"/>
                </a:cubicBezTo>
                <a:cubicBezTo>
                  <a:pt x="789" y="280"/>
                  <a:pt x="784" y="279"/>
                  <a:pt x="779" y="278"/>
                </a:cubicBezTo>
                <a:cubicBezTo>
                  <a:pt x="773" y="276"/>
                  <a:pt x="767" y="275"/>
                  <a:pt x="761" y="274"/>
                </a:cubicBezTo>
                <a:cubicBezTo>
                  <a:pt x="763" y="273"/>
                  <a:pt x="765" y="272"/>
                  <a:pt x="766" y="271"/>
                </a:cubicBezTo>
                <a:cubicBezTo>
                  <a:pt x="772" y="267"/>
                  <a:pt x="777" y="262"/>
                  <a:pt x="781" y="257"/>
                </a:cubicBezTo>
                <a:cubicBezTo>
                  <a:pt x="786" y="252"/>
                  <a:pt x="790" y="247"/>
                  <a:pt x="794" y="241"/>
                </a:cubicBezTo>
                <a:cubicBezTo>
                  <a:pt x="797" y="236"/>
                  <a:pt x="801" y="231"/>
                  <a:pt x="804" y="226"/>
                </a:cubicBezTo>
                <a:cubicBezTo>
                  <a:pt x="807" y="221"/>
                  <a:pt x="810" y="215"/>
                  <a:pt x="814" y="210"/>
                </a:cubicBezTo>
                <a:cubicBezTo>
                  <a:pt x="814" y="209"/>
                  <a:pt x="813" y="208"/>
                  <a:pt x="812" y="209"/>
                </a:cubicBezTo>
                <a:cubicBezTo>
                  <a:pt x="809" y="213"/>
                  <a:pt x="805" y="218"/>
                  <a:pt x="802" y="222"/>
                </a:cubicBezTo>
                <a:cubicBezTo>
                  <a:pt x="800" y="227"/>
                  <a:pt x="798" y="232"/>
                  <a:pt x="795" y="237"/>
                </a:cubicBezTo>
                <a:cubicBezTo>
                  <a:pt x="791" y="243"/>
                  <a:pt x="786" y="248"/>
                  <a:pt x="782" y="253"/>
                </a:cubicBezTo>
                <a:cubicBezTo>
                  <a:pt x="776" y="259"/>
                  <a:pt x="767" y="270"/>
                  <a:pt x="758" y="272"/>
                </a:cubicBezTo>
                <a:cubicBezTo>
                  <a:pt x="760" y="270"/>
                  <a:pt x="761" y="268"/>
                  <a:pt x="762" y="267"/>
                </a:cubicBezTo>
                <a:cubicBezTo>
                  <a:pt x="767" y="261"/>
                  <a:pt x="771" y="255"/>
                  <a:pt x="774" y="249"/>
                </a:cubicBezTo>
                <a:cubicBezTo>
                  <a:pt x="777" y="245"/>
                  <a:pt x="779" y="242"/>
                  <a:pt x="782" y="238"/>
                </a:cubicBezTo>
                <a:cubicBezTo>
                  <a:pt x="785" y="235"/>
                  <a:pt x="787" y="231"/>
                  <a:pt x="789" y="227"/>
                </a:cubicBezTo>
                <a:cubicBezTo>
                  <a:pt x="790" y="224"/>
                  <a:pt x="793" y="221"/>
                  <a:pt x="794" y="217"/>
                </a:cubicBezTo>
                <a:cubicBezTo>
                  <a:pt x="797" y="213"/>
                  <a:pt x="798" y="209"/>
                  <a:pt x="801" y="205"/>
                </a:cubicBezTo>
                <a:cubicBezTo>
                  <a:pt x="802" y="205"/>
                  <a:pt x="801" y="204"/>
                  <a:pt x="800" y="204"/>
                </a:cubicBezTo>
                <a:cubicBezTo>
                  <a:pt x="798" y="207"/>
                  <a:pt x="796" y="209"/>
                  <a:pt x="795" y="212"/>
                </a:cubicBezTo>
                <a:cubicBezTo>
                  <a:pt x="793" y="216"/>
                  <a:pt x="792" y="220"/>
                  <a:pt x="790" y="223"/>
                </a:cubicBezTo>
                <a:cubicBezTo>
                  <a:pt x="787" y="227"/>
                  <a:pt x="785" y="230"/>
                  <a:pt x="783" y="233"/>
                </a:cubicBezTo>
                <a:cubicBezTo>
                  <a:pt x="781" y="236"/>
                  <a:pt x="779" y="239"/>
                  <a:pt x="778" y="242"/>
                </a:cubicBezTo>
                <a:cubicBezTo>
                  <a:pt x="773" y="248"/>
                  <a:pt x="768" y="254"/>
                  <a:pt x="763" y="260"/>
                </a:cubicBezTo>
                <a:cubicBezTo>
                  <a:pt x="760" y="264"/>
                  <a:pt x="758" y="267"/>
                  <a:pt x="754" y="270"/>
                </a:cubicBezTo>
                <a:cubicBezTo>
                  <a:pt x="753" y="270"/>
                  <a:pt x="753" y="270"/>
                  <a:pt x="753" y="270"/>
                </a:cubicBezTo>
                <a:cubicBezTo>
                  <a:pt x="756" y="266"/>
                  <a:pt x="758" y="261"/>
                  <a:pt x="761" y="256"/>
                </a:cubicBezTo>
                <a:cubicBezTo>
                  <a:pt x="761" y="256"/>
                  <a:pt x="760" y="256"/>
                  <a:pt x="760" y="256"/>
                </a:cubicBezTo>
                <a:cubicBezTo>
                  <a:pt x="758" y="258"/>
                  <a:pt x="757" y="260"/>
                  <a:pt x="756" y="262"/>
                </a:cubicBezTo>
                <a:cubicBezTo>
                  <a:pt x="756" y="260"/>
                  <a:pt x="757" y="259"/>
                  <a:pt x="757" y="258"/>
                </a:cubicBezTo>
                <a:cubicBezTo>
                  <a:pt x="758" y="257"/>
                  <a:pt x="758" y="255"/>
                  <a:pt x="759" y="253"/>
                </a:cubicBezTo>
                <a:cubicBezTo>
                  <a:pt x="759" y="253"/>
                  <a:pt x="760" y="253"/>
                  <a:pt x="760" y="253"/>
                </a:cubicBezTo>
                <a:cubicBezTo>
                  <a:pt x="765" y="242"/>
                  <a:pt x="771" y="232"/>
                  <a:pt x="777" y="223"/>
                </a:cubicBezTo>
                <a:cubicBezTo>
                  <a:pt x="782" y="217"/>
                  <a:pt x="786" y="210"/>
                  <a:pt x="789" y="203"/>
                </a:cubicBezTo>
                <a:cubicBezTo>
                  <a:pt x="791" y="199"/>
                  <a:pt x="793" y="195"/>
                  <a:pt x="795" y="192"/>
                </a:cubicBezTo>
                <a:cubicBezTo>
                  <a:pt x="797" y="188"/>
                  <a:pt x="798" y="185"/>
                  <a:pt x="800" y="182"/>
                </a:cubicBezTo>
                <a:cubicBezTo>
                  <a:pt x="800" y="180"/>
                  <a:pt x="798" y="179"/>
                  <a:pt x="798" y="181"/>
                </a:cubicBezTo>
                <a:cubicBezTo>
                  <a:pt x="794" y="188"/>
                  <a:pt x="791" y="196"/>
                  <a:pt x="786" y="204"/>
                </a:cubicBezTo>
                <a:cubicBezTo>
                  <a:pt x="782" y="211"/>
                  <a:pt x="777" y="218"/>
                  <a:pt x="773" y="225"/>
                </a:cubicBezTo>
                <a:cubicBezTo>
                  <a:pt x="770" y="229"/>
                  <a:pt x="767" y="234"/>
                  <a:pt x="764" y="238"/>
                </a:cubicBezTo>
                <a:cubicBezTo>
                  <a:pt x="766" y="234"/>
                  <a:pt x="767" y="230"/>
                  <a:pt x="768" y="226"/>
                </a:cubicBezTo>
                <a:cubicBezTo>
                  <a:pt x="769" y="222"/>
                  <a:pt x="771" y="219"/>
                  <a:pt x="773" y="215"/>
                </a:cubicBezTo>
                <a:cubicBezTo>
                  <a:pt x="775" y="211"/>
                  <a:pt x="776" y="206"/>
                  <a:pt x="779" y="201"/>
                </a:cubicBezTo>
                <a:cubicBezTo>
                  <a:pt x="779" y="201"/>
                  <a:pt x="779" y="200"/>
                  <a:pt x="779" y="201"/>
                </a:cubicBezTo>
                <a:cubicBezTo>
                  <a:pt x="775" y="205"/>
                  <a:pt x="774" y="211"/>
                  <a:pt x="771" y="216"/>
                </a:cubicBezTo>
                <a:cubicBezTo>
                  <a:pt x="770" y="218"/>
                  <a:pt x="769" y="220"/>
                  <a:pt x="769" y="221"/>
                </a:cubicBezTo>
                <a:cubicBezTo>
                  <a:pt x="769" y="220"/>
                  <a:pt x="769" y="219"/>
                  <a:pt x="769" y="219"/>
                </a:cubicBezTo>
                <a:cubicBezTo>
                  <a:pt x="769" y="217"/>
                  <a:pt x="769" y="215"/>
                  <a:pt x="770" y="213"/>
                </a:cubicBezTo>
                <a:cubicBezTo>
                  <a:pt x="772" y="209"/>
                  <a:pt x="773" y="204"/>
                  <a:pt x="775" y="200"/>
                </a:cubicBezTo>
                <a:cubicBezTo>
                  <a:pt x="777" y="194"/>
                  <a:pt x="779" y="187"/>
                  <a:pt x="782" y="182"/>
                </a:cubicBezTo>
                <a:cubicBezTo>
                  <a:pt x="785" y="177"/>
                  <a:pt x="788" y="173"/>
                  <a:pt x="790" y="167"/>
                </a:cubicBezTo>
                <a:cubicBezTo>
                  <a:pt x="791" y="162"/>
                  <a:pt x="793" y="157"/>
                  <a:pt x="796" y="151"/>
                </a:cubicBezTo>
                <a:cubicBezTo>
                  <a:pt x="796" y="151"/>
                  <a:pt x="795" y="151"/>
                  <a:pt x="795" y="151"/>
                </a:cubicBezTo>
                <a:cubicBezTo>
                  <a:pt x="792" y="156"/>
                  <a:pt x="791" y="161"/>
                  <a:pt x="788" y="166"/>
                </a:cubicBezTo>
                <a:cubicBezTo>
                  <a:pt x="786" y="169"/>
                  <a:pt x="785" y="172"/>
                  <a:pt x="783" y="175"/>
                </a:cubicBezTo>
                <a:cubicBezTo>
                  <a:pt x="782" y="178"/>
                  <a:pt x="782" y="181"/>
                  <a:pt x="780" y="183"/>
                </a:cubicBezTo>
                <a:cubicBezTo>
                  <a:pt x="777" y="188"/>
                  <a:pt x="775" y="194"/>
                  <a:pt x="772" y="199"/>
                </a:cubicBezTo>
                <a:cubicBezTo>
                  <a:pt x="772" y="201"/>
                  <a:pt x="771" y="204"/>
                  <a:pt x="770" y="206"/>
                </a:cubicBezTo>
                <a:cubicBezTo>
                  <a:pt x="770" y="203"/>
                  <a:pt x="769" y="200"/>
                  <a:pt x="769" y="198"/>
                </a:cubicBezTo>
                <a:cubicBezTo>
                  <a:pt x="770" y="192"/>
                  <a:pt x="774" y="186"/>
                  <a:pt x="775" y="181"/>
                </a:cubicBezTo>
                <a:cubicBezTo>
                  <a:pt x="777" y="172"/>
                  <a:pt x="780" y="165"/>
                  <a:pt x="785" y="157"/>
                </a:cubicBezTo>
                <a:cubicBezTo>
                  <a:pt x="785" y="157"/>
                  <a:pt x="784" y="156"/>
                  <a:pt x="784" y="157"/>
                </a:cubicBezTo>
                <a:cubicBezTo>
                  <a:pt x="777" y="162"/>
                  <a:pt x="774" y="172"/>
                  <a:pt x="773" y="180"/>
                </a:cubicBezTo>
                <a:cubicBezTo>
                  <a:pt x="772" y="184"/>
                  <a:pt x="772" y="187"/>
                  <a:pt x="770" y="191"/>
                </a:cubicBezTo>
                <a:cubicBezTo>
                  <a:pt x="769" y="192"/>
                  <a:pt x="769" y="192"/>
                  <a:pt x="769" y="193"/>
                </a:cubicBezTo>
                <a:cubicBezTo>
                  <a:pt x="768" y="191"/>
                  <a:pt x="768" y="188"/>
                  <a:pt x="768" y="186"/>
                </a:cubicBezTo>
                <a:cubicBezTo>
                  <a:pt x="768" y="186"/>
                  <a:pt x="768" y="185"/>
                  <a:pt x="768" y="185"/>
                </a:cubicBezTo>
                <a:cubicBezTo>
                  <a:pt x="769" y="183"/>
                  <a:pt x="769" y="180"/>
                  <a:pt x="770" y="178"/>
                </a:cubicBezTo>
                <a:cubicBezTo>
                  <a:pt x="772" y="172"/>
                  <a:pt x="774" y="166"/>
                  <a:pt x="776" y="160"/>
                </a:cubicBezTo>
                <a:cubicBezTo>
                  <a:pt x="777" y="159"/>
                  <a:pt x="775" y="158"/>
                  <a:pt x="775" y="159"/>
                </a:cubicBezTo>
                <a:cubicBezTo>
                  <a:pt x="772" y="166"/>
                  <a:pt x="770" y="173"/>
                  <a:pt x="767" y="180"/>
                </a:cubicBezTo>
                <a:cubicBezTo>
                  <a:pt x="767" y="180"/>
                  <a:pt x="767" y="180"/>
                  <a:pt x="766" y="181"/>
                </a:cubicBezTo>
                <a:cubicBezTo>
                  <a:pt x="766" y="178"/>
                  <a:pt x="765" y="176"/>
                  <a:pt x="764" y="173"/>
                </a:cubicBezTo>
                <a:cubicBezTo>
                  <a:pt x="764" y="173"/>
                  <a:pt x="764" y="173"/>
                  <a:pt x="764" y="173"/>
                </a:cubicBezTo>
                <a:cubicBezTo>
                  <a:pt x="764" y="171"/>
                  <a:pt x="764" y="170"/>
                  <a:pt x="764" y="169"/>
                </a:cubicBezTo>
                <a:cubicBezTo>
                  <a:pt x="765" y="166"/>
                  <a:pt x="765" y="163"/>
                  <a:pt x="765" y="160"/>
                </a:cubicBezTo>
                <a:cubicBezTo>
                  <a:pt x="766" y="153"/>
                  <a:pt x="767" y="148"/>
                  <a:pt x="769" y="142"/>
                </a:cubicBezTo>
                <a:cubicBezTo>
                  <a:pt x="770" y="141"/>
                  <a:pt x="769" y="141"/>
                  <a:pt x="768" y="141"/>
                </a:cubicBezTo>
                <a:cubicBezTo>
                  <a:pt x="764" y="148"/>
                  <a:pt x="765" y="154"/>
                  <a:pt x="763" y="161"/>
                </a:cubicBezTo>
                <a:cubicBezTo>
                  <a:pt x="763" y="162"/>
                  <a:pt x="762" y="164"/>
                  <a:pt x="762" y="165"/>
                </a:cubicBezTo>
                <a:cubicBezTo>
                  <a:pt x="759" y="158"/>
                  <a:pt x="756" y="149"/>
                  <a:pt x="749" y="145"/>
                </a:cubicBezTo>
                <a:cubicBezTo>
                  <a:pt x="747" y="143"/>
                  <a:pt x="746" y="143"/>
                  <a:pt x="743" y="143"/>
                </a:cubicBezTo>
                <a:cubicBezTo>
                  <a:pt x="741" y="142"/>
                  <a:pt x="742" y="137"/>
                  <a:pt x="741" y="136"/>
                </a:cubicBezTo>
                <a:cubicBezTo>
                  <a:pt x="739" y="133"/>
                  <a:pt x="738" y="132"/>
                  <a:pt x="736" y="132"/>
                </a:cubicBezTo>
                <a:cubicBezTo>
                  <a:pt x="736" y="128"/>
                  <a:pt x="740" y="124"/>
                  <a:pt x="743" y="122"/>
                </a:cubicBezTo>
                <a:close/>
                <a:moveTo>
                  <a:pt x="684" y="129"/>
                </a:moveTo>
                <a:cubicBezTo>
                  <a:pt x="692" y="127"/>
                  <a:pt x="700" y="126"/>
                  <a:pt x="708" y="126"/>
                </a:cubicBezTo>
                <a:cubicBezTo>
                  <a:pt x="712" y="126"/>
                  <a:pt x="716" y="126"/>
                  <a:pt x="719" y="126"/>
                </a:cubicBezTo>
                <a:cubicBezTo>
                  <a:pt x="722" y="127"/>
                  <a:pt x="725" y="128"/>
                  <a:pt x="726" y="130"/>
                </a:cubicBezTo>
                <a:cubicBezTo>
                  <a:pt x="726" y="131"/>
                  <a:pt x="727" y="132"/>
                  <a:pt x="727" y="132"/>
                </a:cubicBezTo>
                <a:cubicBezTo>
                  <a:pt x="730" y="135"/>
                  <a:pt x="737" y="133"/>
                  <a:pt x="738" y="139"/>
                </a:cubicBezTo>
                <a:cubicBezTo>
                  <a:pt x="738" y="142"/>
                  <a:pt x="739" y="146"/>
                  <a:pt x="743" y="146"/>
                </a:cubicBezTo>
                <a:cubicBezTo>
                  <a:pt x="750" y="146"/>
                  <a:pt x="753" y="155"/>
                  <a:pt x="756" y="160"/>
                </a:cubicBezTo>
                <a:cubicBezTo>
                  <a:pt x="761" y="172"/>
                  <a:pt x="765" y="186"/>
                  <a:pt x="766" y="199"/>
                </a:cubicBezTo>
                <a:cubicBezTo>
                  <a:pt x="767" y="216"/>
                  <a:pt x="763" y="230"/>
                  <a:pt x="758" y="245"/>
                </a:cubicBezTo>
                <a:cubicBezTo>
                  <a:pt x="755" y="254"/>
                  <a:pt x="752" y="266"/>
                  <a:pt x="745" y="273"/>
                </a:cubicBezTo>
                <a:cubicBezTo>
                  <a:pt x="745" y="273"/>
                  <a:pt x="745" y="273"/>
                  <a:pt x="745" y="273"/>
                </a:cubicBezTo>
                <a:cubicBezTo>
                  <a:pt x="742" y="275"/>
                  <a:pt x="740" y="278"/>
                  <a:pt x="737" y="280"/>
                </a:cubicBezTo>
                <a:cubicBezTo>
                  <a:pt x="734" y="282"/>
                  <a:pt x="732" y="284"/>
                  <a:pt x="730" y="286"/>
                </a:cubicBezTo>
                <a:cubicBezTo>
                  <a:pt x="726" y="291"/>
                  <a:pt x="722" y="296"/>
                  <a:pt x="718" y="300"/>
                </a:cubicBezTo>
                <a:cubicBezTo>
                  <a:pt x="709" y="309"/>
                  <a:pt x="699" y="316"/>
                  <a:pt x="689" y="324"/>
                </a:cubicBezTo>
                <a:cubicBezTo>
                  <a:pt x="684" y="329"/>
                  <a:pt x="679" y="334"/>
                  <a:pt x="673" y="338"/>
                </a:cubicBezTo>
                <a:cubicBezTo>
                  <a:pt x="668" y="342"/>
                  <a:pt x="663" y="345"/>
                  <a:pt x="657" y="349"/>
                </a:cubicBezTo>
                <a:cubicBezTo>
                  <a:pt x="649" y="355"/>
                  <a:pt x="642" y="363"/>
                  <a:pt x="635" y="372"/>
                </a:cubicBezTo>
                <a:cubicBezTo>
                  <a:pt x="635" y="372"/>
                  <a:pt x="635" y="372"/>
                  <a:pt x="635" y="372"/>
                </a:cubicBezTo>
                <a:cubicBezTo>
                  <a:pt x="635" y="372"/>
                  <a:pt x="634" y="371"/>
                  <a:pt x="633" y="371"/>
                </a:cubicBezTo>
                <a:cubicBezTo>
                  <a:pt x="630" y="368"/>
                  <a:pt x="627" y="365"/>
                  <a:pt x="623" y="365"/>
                </a:cubicBezTo>
                <a:cubicBezTo>
                  <a:pt x="628" y="357"/>
                  <a:pt x="634" y="350"/>
                  <a:pt x="642" y="345"/>
                </a:cubicBezTo>
                <a:cubicBezTo>
                  <a:pt x="646" y="342"/>
                  <a:pt x="650" y="339"/>
                  <a:pt x="655" y="337"/>
                </a:cubicBezTo>
                <a:cubicBezTo>
                  <a:pt x="659" y="335"/>
                  <a:pt x="664" y="334"/>
                  <a:pt x="668" y="332"/>
                </a:cubicBezTo>
                <a:cubicBezTo>
                  <a:pt x="674" y="327"/>
                  <a:pt x="679" y="319"/>
                  <a:pt x="684" y="313"/>
                </a:cubicBezTo>
                <a:cubicBezTo>
                  <a:pt x="689" y="305"/>
                  <a:pt x="695" y="296"/>
                  <a:pt x="704" y="291"/>
                </a:cubicBezTo>
                <a:cubicBezTo>
                  <a:pt x="711" y="288"/>
                  <a:pt x="719" y="286"/>
                  <a:pt x="726" y="283"/>
                </a:cubicBezTo>
                <a:cubicBezTo>
                  <a:pt x="732" y="280"/>
                  <a:pt x="737" y="274"/>
                  <a:pt x="741" y="268"/>
                </a:cubicBezTo>
                <a:cubicBezTo>
                  <a:pt x="745" y="263"/>
                  <a:pt x="748" y="258"/>
                  <a:pt x="750" y="252"/>
                </a:cubicBezTo>
                <a:cubicBezTo>
                  <a:pt x="751" y="248"/>
                  <a:pt x="754" y="243"/>
                  <a:pt x="752" y="240"/>
                </a:cubicBezTo>
                <a:cubicBezTo>
                  <a:pt x="752" y="239"/>
                  <a:pt x="751" y="240"/>
                  <a:pt x="751" y="241"/>
                </a:cubicBezTo>
                <a:cubicBezTo>
                  <a:pt x="752" y="245"/>
                  <a:pt x="747" y="253"/>
                  <a:pt x="746" y="256"/>
                </a:cubicBezTo>
                <a:cubicBezTo>
                  <a:pt x="741" y="263"/>
                  <a:pt x="737" y="270"/>
                  <a:pt x="731" y="275"/>
                </a:cubicBezTo>
                <a:cubicBezTo>
                  <a:pt x="725" y="281"/>
                  <a:pt x="717" y="282"/>
                  <a:pt x="710" y="285"/>
                </a:cubicBezTo>
                <a:cubicBezTo>
                  <a:pt x="703" y="287"/>
                  <a:pt x="697" y="291"/>
                  <a:pt x="692" y="296"/>
                </a:cubicBezTo>
                <a:cubicBezTo>
                  <a:pt x="686" y="303"/>
                  <a:pt x="681" y="310"/>
                  <a:pt x="675" y="317"/>
                </a:cubicBezTo>
                <a:cubicBezTo>
                  <a:pt x="673" y="321"/>
                  <a:pt x="670" y="326"/>
                  <a:pt x="666" y="328"/>
                </a:cubicBezTo>
                <a:cubicBezTo>
                  <a:pt x="664" y="329"/>
                  <a:pt x="662" y="330"/>
                  <a:pt x="661" y="331"/>
                </a:cubicBezTo>
                <a:cubicBezTo>
                  <a:pt x="666" y="325"/>
                  <a:pt x="669" y="319"/>
                  <a:pt x="674" y="314"/>
                </a:cubicBezTo>
                <a:cubicBezTo>
                  <a:pt x="679" y="310"/>
                  <a:pt x="682" y="304"/>
                  <a:pt x="687" y="300"/>
                </a:cubicBezTo>
                <a:cubicBezTo>
                  <a:pt x="690" y="296"/>
                  <a:pt x="694" y="291"/>
                  <a:pt x="698" y="287"/>
                </a:cubicBezTo>
                <a:cubicBezTo>
                  <a:pt x="698" y="287"/>
                  <a:pt x="697" y="286"/>
                  <a:pt x="697" y="287"/>
                </a:cubicBezTo>
                <a:cubicBezTo>
                  <a:pt x="692" y="291"/>
                  <a:pt x="689" y="296"/>
                  <a:pt x="685" y="301"/>
                </a:cubicBezTo>
                <a:cubicBezTo>
                  <a:pt x="681" y="305"/>
                  <a:pt x="677" y="309"/>
                  <a:pt x="673" y="313"/>
                </a:cubicBezTo>
                <a:cubicBezTo>
                  <a:pt x="666" y="319"/>
                  <a:pt x="662" y="328"/>
                  <a:pt x="654" y="333"/>
                </a:cubicBezTo>
                <a:cubicBezTo>
                  <a:pt x="654" y="333"/>
                  <a:pt x="654" y="333"/>
                  <a:pt x="654" y="333"/>
                </a:cubicBezTo>
                <a:cubicBezTo>
                  <a:pt x="656" y="331"/>
                  <a:pt x="657" y="329"/>
                  <a:pt x="659" y="327"/>
                </a:cubicBezTo>
                <a:cubicBezTo>
                  <a:pt x="663" y="322"/>
                  <a:pt x="667" y="317"/>
                  <a:pt x="671" y="312"/>
                </a:cubicBezTo>
                <a:cubicBezTo>
                  <a:pt x="671" y="312"/>
                  <a:pt x="670" y="311"/>
                  <a:pt x="670" y="312"/>
                </a:cubicBezTo>
                <a:cubicBezTo>
                  <a:pt x="667" y="317"/>
                  <a:pt x="662" y="321"/>
                  <a:pt x="658" y="326"/>
                </a:cubicBezTo>
                <a:cubicBezTo>
                  <a:pt x="655" y="329"/>
                  <a:pt x="653" y="333"/>
                  <a:pt x="649" y="335"/>
                </a:cubicBezTo>
                <a:cubicBezTo>
                  <a:pt x="648" y="336"/>
                  <a:pt x="648" y="336"/>
                  <a:pt x="648" y="336"/>
                </a:cubicBezTo>
                <a:cubicBezTo>
                  <a:pt x="646" y="337"/>
                  <a:pt x="643" y="339"/>
                  <a:pt x="641" y="340"/>
                </a:cubicBezTo>
                <a:cubicBezTo>
                  <a:pt x="642" y="339"/>
                  <a:pt x="644" y="337"/>
                  <a:pt x="645" y="335"/>
                </a:cubicBezTo>
                <a:cubicBezTo>
                  <a:pt x="645" y="335"/>
                  <a:pt x="645" y="335"/>
                  <a:pt x="645" y="335"/>
                </a:cubicBezTo>
                <a:cubicBezTo>
                  <a:pt x="641" y="339"/>
                  <a:pt x="637" y="342"/>
                  <a:pt x="633" y="346"/>
                </a:cubicBezTo>
                <a:cubicBezTo>
                  <a:pt x="630" y="349"/>
                  <a:pt x="626" y="352"/>
                  <a:pt x="623" y="356"/>
                </a:cubicBezTo>
                <a:cubicBezTo>
                  <a:pt x="623" y="356"/>
                  <a:pt x="623" y="355"/>
                  <a:pt x="623" y="354"/>
                </a:cubicBezTo>
                <a:cubicBezTo>
                  <a:pt x="624" y="354"/>
                  <a:pt x="624" y="353"/>
                  <a:pt x="625" y="352"/>
                </a:cubicBezTo>
                <a:cubicBezTo>
                  <a:pt x="627" y="350"/>
                  <a:pt x="629" y="347"/>
                  <a:pt x="631" y="345"/>
                </a:cubicBezTo>
                <a:cubicBezTo>
                  <a:pt x="632" y="343"/>
                  <a:pt x="633" y="341"/>
                  <a:pt x="634" y="339"/>
                </a:cubicBezTo>
                <a:cubicBezTo>
                  <a:pt x="635" y="339"/>
                  <a:pt x="635" y="339"/>
                  <a:pt x="635" y="338"/>
                </a:cubicBezTo>
                <a:cubicBezTo>
                  <a:pt x="636" y="337"/>
                  <a:pt x="636" y="336"/>
                  <a:pt x="637" y="335"/>
                </a:cubicBezTo>
                <a:cubicBezTo>
                  <a:pt x="641" y="330"/>
                  <a:pt x="644" y="325"/>
                  <a:pt x="648" y="320"/>
                </a:cubicBezTo>
                <a:cubicBezTo>
                  <a:pt x="648" y="320"/>
                  <a:pt x="648" y="320"/>
                  <a:pt x="647" y="320"/>
                </a:cubicBezTo>
                <a:cubicBezTo>
                  <a:pt x="644" y="323"/>
                  <a:pt x="642" y="326"/>
                  <a:pt x="640" y="330"/>
                </a:cubicBezTo>
                <a:cubicBezTo>
                  <a:pt x="643" y="324"/>
                  <a:pt x="646" y="319"/>
                  <a:pt x="649" y="313"/>
                </a:cubicBezTo>
                <a:cubicBezTo>
                  <a:pt x="654" y="306"/>
                  <a:pt x="659" y="299"/>
                  <a:pt x="664" y="291"/>
                </a:cubicBezTo>
                <a:cubicBezTo>
                  <a:pt x="664" y="291"/>
                  <a:pt x="663" y="290"/>
                  <a:pt x="663" y="290"/>
                </a:cubicBezTo>
                <a:cubicBezTo>
                  <a:pt x="657" y="298"/>
                  <a:pt x="652" y="306"/>
                  <a:pt x="647" y="314"/>
                </a:cubicBezTo>
                <a:cubicBezTo>
                  <a:pt x="642" y="322"/>
                  <a:pt x="637" y="329"/>
                  <a:pt x="634" y="337"/>
                </a:cubicBezTo>
                <a:cubicBezTo>
                  <a:pt x="632" y="340"/>
                  <a:pt x="630" y="342"/>
                  <a:pt x="628" y="345"/>
                </a:cubicBezTo>
                <a:cubicBezTo>
                  <a:pt x="627" y="346"/>
                  <a:pt x="626" y="348"/>
                  <a:pt x="624" y="349"/>
                </a:cubicBezTo>
                <a:cubicBezTo>
                  <a:pt x="629" y="340"/>
                  <a:pt x="633" y="331"/>
                  <a:pt x="638" y="322"/>
                </a:cubicBezTo>
                <a:cubicBezTo>
                  <a:pt x="641" y="317"/>
                  <a:pt x="643" y="312"/>
                  <a:pt x="646" y="308"/>
                </a:cubicBezTo>
                <a:cubicBezTo>
                  <a:pt x="648" y="303"/>
                  <a:pt x="651" y="299"/>
                  <a:pt x="653" y="295"/>
                </a:cubicBezTo>
                <a:cubicBezTo>
                  <a:pt x="653" y="294"/>
                  <a:pt x="653" y="294"/>
                  <a:pt x="653" y="294"/>
                </a:cubicBezTo>
                <a:cubicBezTo>
                  <a:pt x="645" y="303"/>
                  <a:pt x="642" y="315"/>
                  <a:pt x="635" y="325"/>
                </a:cubicBezTo>
                <a:cubicBezTo>
                  <a:pt x="631" y="331"/>
                  <a:pt x="626" y="337"/>
                  <a:pt x="624" y="345"/>
                </a:cubicBezTo>
                <a:cubicBezTo>
                  <a:pt x="625" y="341"/>
                  <a:pt x="626" y="337"/>
                  <a:pt x="627" y="334"/>
                </a:cubicBezTo>
                <a:cubicBezTo>
                  <a:pt x="632" y="323"/>
                  <a:pt x="638" y="314"/>
                  <a:pt x="642" y="303"/>
                </a:cubicBezTo>
                <a:cubicBezTo>
                  <a:pt x="643" y="302"/>
                  <a:pt x="641" y="302"/>
                  <a:pt x="640" y="303"/>
                </a:cubicBezTo>
                <a:cubicBezTo>
                  <a:pt x="636" y="314"/>
                  <a:pt x="628" y="324"/>
                  <a:pt x="624" y="335"/>
                </a:cubicBezTo>
                <a:cubicBezTo>
                  <a:pt x="622" y="340"/>
                  <a:pt x="621" y="346"/>
                  <a:pt x="620" y="351"/>
                </a:cubicBezTo>
                <a:cubicBezTo>
                  <a:pt x="620" y="351"/>
                  <a:pt x="619" y="350"/>
                  <a:pt x="619" y="350"/>
                </a:cubicBezTo>
                <a:cubicBezTo>
                  <a:pt x="619" y="350"/>
                  <a:pt x="619" y="349"/>
                  <a:pt x="619" y="349"/>
                </a:cubicBezTo>
                <a:cubicBezTo>
                  <a:pt x="620" y="347"/>
                  <a:pt x="620" y="344"/>
                  <a:pt x="620" y="341"/>
                </a:cubicBezTo>
                <a:cubicBezTo>
                  <a:pt x="621" y="335"/>
                  <a:pt x="624" y="329"/>
                  <a:pt x="626" y="324"/>
                </a:cubicBezTo>
                <a:cubicBezTo>
                  <a:pt x="631" y="313"/>
                  <a:pt x="637" y="302"/>
                  <a:pt x="640" y="290"/>
                </a:cubicBezTo>
                <a:cubicBezTo>
                  <a:pt x="640" y="290"/>
                  <a:pt x="640" y="290"/>
                  <a:pt x="640" y="290"/>
                </a:cubicBezTo>
                <a:cubicBezTo>
                  <a:pt x="634" y="303"/>
                  <a:pt x="628" y="315"/>
                  <a:pt x="622" y="328"/>
                </a:cubicBezTo>
                <a:cubicBezTo>
                  <a:pt x="622" y="329"/>
                  <a:pt x="622" y="330"/>
                  <a:pt x="621" y="330"/>
                </a:cubicBezTo>
                <a:cubicBezTo>
                  <a:pt x="622" y="324"/>
                  <a:pt x="625" y="319"/>
                  <a:pt x="627" y="313"/>
                </a:cubicBezTo>
                <a:cubicBezTo>
                  <a:pt x="629" y="310"/>
                  <a:pt x="629" y="307"/>
                  <a:pt x="630" y="304"/>
                </a:cubicBezTo>
                <a:cubicBezTo>
                  <a:pt x="632" y="300"/>
                  <a:pt x="634" y="296"/>
                  <a:pt x="635" y="292"/>
                </a:cubicBezTo>
                <a:cubicBezTo>
                  <a:pt x="636" y="291"/>
                  <a:pt x="635" y="291"/>
                  <a:pt x="635" y="291"/>
                </a:cubicBezTo>
                <a:cubicBezTo>
                  <a:pt x="632" y="296"/>
                  <a:pt x="631" y="301"/>
                  <a:pt x="629" y="306"/>
                </a:cubicBezTo>
                <a:cubicBezTo>
                  <a:pt x="627" y="309"/>
                  <a:pt x="625" y="312"/>
                  <a:pt x="624" y="315"/>
                </a:cubicBezTo>
                <a:cubicBezTo>
                  <a:pt x="623" y="318"/>
                  <a:pt x="622" y="320"/>
                  <a:pt x="621" y="323"/>
                </a:cubicBezTo>
                <a:cubicBezTo>
                  <a:pt x="621" y="321"/>
                  <a:pt x="621" y="319"/>
                  <a:pt x="621" y="317"/>
                </a:cubicBezTo>
                <a:cubicBezTo>
                  <a:pt x="623" y="313"/>
                  <a:pt x="624" y="309"/>
                  <a:pt x="625" y="305"/>
                </a:cubicBezTo>
                <a:cubicBezTo>
                  <a:pt x="625" y="305"/>
                  <a:pt x="625" y="305"/>
                  <a:pt x="624" y="305"/>
                </a:cubicBezTo>
                <a:cubicBezTo>
                  <a:pt x="623" y="307"/>
                  <a:pt x="622" y="310"/>
                  <a:pt x="621" y="313"/>
                </a:cubicBezTo>
                <a:cubicBezTo>
                  <a:pt x="622" y="308"/>
                  <a:pt x="622" y="303"/>
                  <a:pt x="623" y="298"/>
                </a:cubicBezTo>
                <a:cubicBezTo>
                  <a:pt x="623" y="298"/>
                  <a:pt x="623" y="298"/>
                  <a:pt x="623" y="298"/>
                </a:cubicBezTo>
                <a:cubicBezTo>
                  <a:pt x="623" y="298"/>
                  <a:pt x="623" y="298"/>
                  <a:pt x="623" y="298"/>
                </a:cubicBezTo>
                <a:cubicBezTo>
                  <a:pt x="624" y="297"/>
                  <a:pt x="624" y="295"/>
                  <a:pt x="625" y="293"/>
                </a:cubicBezTo>
                <a:cubicBezTo>
                  <a:pt x="626" y="291"/>
                  <a:pt x="627" y="289"/>
                  <a:pt x="628" y="287"/>
                </a:cubicBezTo>
                <a:cubicBezTo>
                  <a:pt x="630" y="283"/>
                  <a:pt x="631" y="280"/>
                  <a:pt x="631" y="277"/>
                </a:cubicBezTo>
                <a:cubicBezTo>
                  <a:pt x="631" y="276"/>
                  <a:pt x="631" y="276"/>
                  <a:pt x="630" y="277"/>
                </a:cubicBezTo>
                <a:cubicBezTo>
                  <a:pt x="629" y="281"/>
                  <a:pt x="627" y="285"/>
                  <a:pt x="625" y="289"/>
                </a:cubicBezTo>
                <a:cubicBezTo>
                  <a:pt x="624" y="291"/>
                  <a:pt x="623" y="292"/>
                  <a:pt x="623" y="294"/>
                </a:cubicBezTo>
                <a:cubicBezTo>
                  <a:pt x="623" y="292"/>
                  <a:pt x="623" y="289"/>
                  <a:pt x="623" y="286"/>
                </a:cubicBezTo>
                <a:cubicBezTo>
                  <a:pt x="624" y="286"/>
                  <a:pt x="624" y="286"/>
                  <a:pt x="624" y="286"/>
                </a:cubicBezTo>
                <a:cubicBezTo>
                  <a:pt x="625" y="282"/>
                  <a:pt x="627" y="279"/>
                  <a:pt x="628" y="276"/>
                </a:cubicBezTo>
                <a:cubicBezTo>
                  <a:pt x="628" y="275"/>
                  <a:pt x="628" y="275"/>
                  <a:pt x="627" y="275"/>
                </a:cubicBezTo>
                <a:cubicBezTo>
                  <a:pt x="626" y="277"/>
                  <a:pt x="625" y="280"/>
                  <a:pt x="624" y="282"/>
                </a:cubicBezTo>
                <a:cubicBezTo>
                  <a:pt x="624" y="280"/>
                  <a:pt x="624" y="278"/>
                  <a:pt x="624" y="276"/>
                </a:cubicBezTo>
                <a:cubicBezTo>
                  <a:pt x="624" y="267"/>
                  <a:pt x="624" y="257"/>
                  <a:pt x="622" y="247"/>
                </a:cubicBezTo>
                <a:cubicBezTo>
                  <a:pt x="624" y="245"/>
                  <a:pt x="622" y="243"/>
                  <a:pt x="623" y="241"/>
                </a:cubicBezTo>
                <a:cubicBezTo>
                  <a:pt x="623" y="239"/>
                  <a:pt x="623" y="238"/>
                  <a:pt x="623" y="237"/>
                </a:cubicBezTo>
                <a:cubicBezTo>
                  <a:pt x="623" y="235"/>
                  <a:pt x="623" y="234"/>
                  <a:pt x="623" y="233"/>
                </a:cubicBezTo>
                <a:cubicBezTo>
                  <a:pt x="623" y="232"/>
                  <a:pt x="622" y="232"/>
                  <a:pt x="622" y="233"/>
                </a:cubicBezTo>
                <a:cubicBezTo>
                  <a:pt x="622" y="234"/>
                  <a:pt x="621" y="236"/>
                  <a:pt x="621" y="237"/>
                </a:cubicBezTo>
                <a:cubicBezTo>
                  <a:pt x="621" y="238"/>
                  <a:pt x="622" y="239"/>
                  <a:pt x="622" y="241"/>
                </a:cubicBezTo>
                <a:cubicBezTo>
                  <a:pt x="622" y="242"/>
                  <a:pt x="622" y="243"/>
                  <a:pt x="621" y="244"/>
                </a:cubicBezTo>
                <a:cubicBezTo>
                  <a:pt x="620" y="239"/>
                  <a:pt x="619" y="234"/>
                  <a:pt x="617" y="229"/>
                </a:cubicBezTo>
                <a:cubicBezTo>
                  <a:pt x="613" y="218"/>
                  <a:pt x="607" y="206"/>
                  <a:pt x="601" y="196"/>
                </a:cubicBezTo>
                <a:cubicBezTo>
                  <a:pt x="601" y="193"/>
                  <a:pt x="605" y="190"/>
                  <a:pt x="606" y="187"/>
                </a:cubicBezTo>
                <a:cubicBezTo>
                  <a:pt x="609" y="184"/>
                  <a:pt x="611" y="180"/>
                  <a:pt x="614" y="177"/>
                </a:cubicBezTo>
                <a:cubicBezTo>
                  <a:pt x="619" y="170"/>
                  <a:pt x="624" y="163"/>
                  <a:pt x="631" y="157"/>
                </a:cubicBezTo>
                <a:cubicBezTo>
                  <a:pt x="636" y="152"/>
                  <a:pt x="641" y="147"/>
                  <a:pt x="648" y="144"/>
                </a:cubicBezTo>
                <a:cubicBezTo>
                  <a:pt x="653" y="141"/>
                  <a:pt x="657" y="139"/>
                  <a:pt x="662" y="136"/>
                </a:cubicBezTo>
                <a:cubicBezTo>
                  <a:pt x="668" y="130"/>
                  <a:pt x="676" y="130"/>
                  <a:pt x="684" y="129"/>
                </a:cubicBezTo>
                <a:close/>
                <a:moveTo>
                  <a:pt x="538" y="132"/>
                </a:moveTo>
                <a:cubicBezTo>
                  <a:pt x="540" y="130"/>
                  <a:pt x="541" y="129"/>
                  <a:pt x="542" y="128"/>
                </a:cubicBezTo>
                <a:cubicBezTo>
                  <a:pt x="547" y="123"/>
                  <a:pt x="552" y="119"/>
                  <a:pt x="558" y="116"/>
                </a:cubicBezTo>
                <a:cubicBezTo>
                  <a:pt x="570" y="111"/>
                  <a:pt x="582" y="109"/>
                  <a:pt x="595" y="110"/>
                </a:cubicBezTo>
                <a:cubicBezTo>
                  <a:pt x="596" y="110"/>
                  <a:pt x="597" y="110"/>
                  <a:pt x="598" y="110"/>
                </a:cubicBezTo>
                <a:cubicBezTo>
                  <a:pt x="598" y="110"/>
                  <a:pt x="598" y="110"/>
                  <a:pt x="598" y="110"/>
                </a:cubicBezTo>
                <a:cubicBezTo>
                  <a:pt x="585" y="110"/>
                  <a:pt x="570" y="113"/>
                  <a:pt x="560" y="121"/>
                </a:cubicBezTo>
                <a:cubicBezTo>
                  <a:pt x="559" y="122"/>
                  <a:pt x="560" y="123"/>
                  <a:pt x="561" y="122"/>
                </a:cubicBezTo>
                <a:cubicBezTo>
                  <a:pt x="574" y="118"/>
                  <a:pt x="586" y="112"/>
                  <a:pt x="601" y="113"/>
                </a:cubicBezTo>
                <a:cubicBezTo>
                  <a:pt x="608" y="113"/>
                  <a:pt x="615" y="115"/>
                  <a:pt x="622" y="117"/>
                </a:cubicBezTo>
                <a:cubicBezTo>
                  <a:pt x="628" y="119"/>
                  <a:pt x="633" y="124"/>
                  <a:pt x="639" y="124"/>
                </a:cubicBezTo>
                <a:cubicBezTo>
                  <a:pt x="639" y="124"/>
                  <a:pt x="639" y="124"/>
                  <a:pt x="639" y="124"/>
                </a:cubicBezTo>
                <a:cubicBezTo>
                  <a:pt x="635" y="122"/>
                  <a:pt x="632" y="119"/>
                  <a:pt x="628" y="117"/>
                </a:cubicBezTo>
                <a:cubicBezTo>
                  <a:pt x="625" y="115"/>
                  <a:pt x="621" y="114"/>
                  <a:pt x="618" y="113"/>
                </a:cubicBezTo>
                <a:cubicBezTo>
                  <a:pt x="613" y="112"/>
                  <a:pt x="609" y="111"/>
                  <a:pt x="604" y="110"/>
                </a:cubicBezTo>
                <a:cubicBezTo>
                  <a:pt x="614" y="111"/>
                  <a:pt x="623" y="113"/>
                  <a:pt x="633" y="116"/>
                </a:cubicBezTo>
                <a:cubicBezTo>
                  <a:pt x="640" y="119"/>
                  <a:pt x="647" y="122"/>
                  <a:pt x="653" y="125"/>
                </a:cubicBezTo>
                <a:cubicBezTo>
                  <a:pt x="656" y="127"/>
                  <a:pt x="659" y="129"/>
                  <a:pt x="662" y="130"/>
                </a:cubicBezTo>
                <a:cubicBezTo>
                  <a:pt x="661" y="131"/>
                  <a:pt x="659" y="132"/>
                  <a:pt x="658" y="134"/>
                </a:cubicBezTo>
                <a:cubicBezTo>
                  <a:pt x="653" y="138"/>
                  <a:pt x="646" y="140"/>
                  <a:pt x="640" y="144"/>
                </a:cubicBezTo>
                <a:cubicBezTo>
                  <a:pt x="635" y="148"/>
                  <a:pt x="630" y="152"/>
                  <a:pt x="625" y="157"/>
                </a:cubicBezTo>
                <a:cubicBezTo>
                  <a:pt x="622" y="160"/>
                  <a:pt x="619" y="164"/>
                  <a:pt x="616" y="168"/>
                </a:cubicBezTo>
                <a:cubicBezTo>
                  <a:pt x="616" y="166"/>
                  <a:pt x="616" y="164"/>
                  <a:pt x="616" y="163"/>
                </a:cubicBezTo>
                <a:cubicBezTo>
                  <a:pt x="616" y="160"/>
                  <a:pt x="616" y="156"/>
                  <a:pt x="617" y="153"/>
                </a:cubicBezTo>
                <a:cubicBezTo>
                  <a:pt x="617" y="153"/>
                  <a:pt x="616" y="152"/>
                  <a:pt x="616" y="153"/>
                </a:cubicBezTo>
                <a:cubicBezTo>
                  <a:pt x="615" y="156"/>
                  <a:pt x="614" y="159"/>
                  <a:pt x="613" y="163"/>
                </a:cubicBezTo>
                <a:cubicBezTo>
                  <a:pt x="613" y="165"/>
                  <a:pt x="613" y="168"/>
                  <a:pt x="614" y="170"/>
                </a:cubicBezTo>
                <a:cubicBezTo>
                  <a:pt x="612" y="172"/>
                  <a:pt x="611" y="174"/>
                  <a:pt x="609" y="177"/>
                </a:cubicBezTo>
                <a:cubicBezTo>
                  <a:pt x="609" y="178"/>
                  <a:pt x="608" y="178"/>
                  <a:pt x="607" y="179"/>
                </a:cubicBezTo>
                <a:cubicBezTo>
                  <a:pt x="607" y="178"/>
                  <a:pt x="607" y="176"/>
                  <a:pt x="607" y="175"/>
                </a:cubicBezTo>
                <a:cubicBezTo>
                  <a:pt x="607" y="171"/>
                  <a:pt x="606" y="167"/>
                  <a:pt x="607" y="163"/>
                </a:cubicBezTo>
                <a:cubicBezTo>
                  <a:pt x="607" y="162"/>
                  <a:pt x="606" y="162"/>
                  <a:pt x="605" y="163"/>
                </a:cubicBezTo>
                <a:cubicBezTo>
                  <a:pt x="605" y="166"/>
                  <a:pt x="604" y="170"/>
                  <a:pt x="604" y="173"/>
                </a:cubicBezTo>
                <a:cubicBezTo>
                  <a:pt x="604" y="175"/>
                  <a:pt x="605" y="177"/>
                  <a:pt x="604" y="179"/>
                </a:cubicBezTo>
                <a:cubicBezTo>
                  <a:pt x="604" y="181"/>
                  <a:pt x="604" y="182"/>
                  <a:pt x="604" y="184"/>
                </a:cubicBezTo>
                <a:cubicBezTo>
                  <a:pt x="604" y="184"/>
                  <a:pt x="604" y="184"/>
                  <a:pt x="604" y="184"/>
                </a:cubicBezTo>
                <a:cubicBezTo>
                  <a:pt x="603" y="185"/>
                  <a:pt x="603" y="186"/>
                  <a:pt x="602" y="186"/>
                </a:cubicBezTo>
                <a:cubicBezTo>
                  <a:pt x="602" y="182"/>
                  <a:pt x="601" y="178"/>
                  <a:pt x="600" y="174"/>
                </a:cubicBezTo>
                <a:cubicBezTo>
                  <a:pt x="600" y="170"/>
                  <a:pt x="600" y="166"/>
                  <a:pt x="600" y="162"/>
                </a:cubicBezTo>
                <a:cubicBezTo>
                  <a:pt x="600" y="157"/>
                  <a:pt x="599" y="153"/>
                  <a:pt x="600" y="148"/>
                </a:cubicBezTo>
                <a:cubicBezTo>
                  <a:pt x="600" y="144"/>
                  <a:pt x="601" y="140"/>
                  <a:pt x="602" y="136"/>
                </a:cubicBezTo>
                <a:cubicBezTo>
                  <a:pt x="602" y="135"/>
                  <a:pt x="601" y="135"/>
                  <a:pt x="601" y="135"/>
                </a:cubicBezTo>
                <a:cubicBezTo>
                  <a:pt x="599" y="139"/>
                  <a:pt x="598" y="143"/>
                  <a:pt x="598" y="148"/>
                </a:cubicBezTo>
                <a:cubicBezTo>
                  <a:pt x="599" y="153"/>
                  <a:pt x="598" y="158"/>
                  <a:pt x="598" y="164"/>
                </a:cubicBezTo>
                <a:cubicBezTo>
                  <a:pt x="599" y="170"/>
                  <a:pt x="598" y="176"/>
                  <a:pt x="599" y="182"/>
                </a:cubicBezTo>
                <a:cubicBezTo>
                  <a:pt x="599" y="180"/>
                  <a:pt x="598" y="179"/>
                  <a:pt x="598" y="177"/>
                </a:cubicBezTo>
                <a:cubicBezTo>
                  <a:pt x="597" y="171"/>
                  <a:pt x="596" y="165"/>
                  <a:pt x="595" y="159"/>
                </a:cubicBezTo>
                <a:cubicBezTo>
                  <a:pt x="595" y="154"/>
                  <a:pt x="595" y="149"/>
                  <a:pt x="595" y="143"/>
                </a:cubicBezTo>
                <a:cubicBezTo>
                  <a:pt x="595" y="138"/>
                  <a:pt x="594" y="133"/>
                  <a:pt x="596" y="128"/>
                </a:cubicBezTo>
                <a:cubicBezTo>
                  <a:pt x="596" y="127"/>
                  <a:pt x="595" y="127"/>
                  <a:pt x="594" y="128"/>
                </a:cubicBezTo>
                <a:cubicBezTo>
                  <a:pt x="593" y="132"/>
                  <a:pt x="593" y="137"/>
                  <a:pt x="593" y="142"/>
                </a:cubicBezTo>
                <a:cubicBezTo>
                  <a:pt x="594" y="148"/>
                  <a:pt x="593" y="154"/>
                  <a:pt x="593" y="161"/>
                </a:cubicBezTo>
                <a:cubicBezTo>
                  <a:pt x="594" y="167"/>
                  <a:pt x="595" y="173"/>
                  <a:pt x="596" y="180"/>
                </a:cubicBezTo>
                <a:cubicBezTo>
                  <a:pt x="597" y="182"/>
                  <a:pt x="597" y="184"/>
                  <a:pt x="597" y="187"/>
                </a:cubicBezTo>
                <a:cubicBezTo>
                  <a:pt x="597" y="185"/>
                  <a:pt x="596" y="183"/>
                  <a:pt x="596" y="182"/>
                </a:cubicBezTo>
                <a:cubicBezTo>
                  <a:pt x="595" y="181"/>
                  <a:pt x="595" y="181"/>
                  <a:pt x="595" y="182"/>
                </a:cubicBezTo>
                <a:cubicBezTo>
                  <a:pt x="595" y="184"/>
                  <a:pt x="595" y="186"/>
                  <a:pt x="595" y="187"/>
                </a:cubicBezTo>
                <a:cubicBezTo>
                  <a:pt x="595" y="187"/>
                  <a:pt x="594" y="186"/>
                  <a:pt x="594" y="186"/>
                </a:cubicBezTo>
                <a:cubicBezTo>
                  <a:pt x="594" y="186"/>
                  <a:pt x="594" y="185"/>
                  <a:pt x="593" y="185"/>
                </a:cubicBezTo>
                <a:cubicBezTo>
                  <a:pt x="592" y="183"/>
                  <a:pt x="590" y="180"/>
                  <a:pt x="589" y="177"/>
                </a:cubicBezTo>
                <a:cubicBezTo>
                  <a:pt x="586" y="168"/>
                  <a:pt x="583" y="160"/>
                  <a:pt x="580" y="152"/>
                </a:cubicBezTo>
                <a:cubicBezTo>
                  <a:pt x="578" y="144"/>
                  <a:pt x="576" y="137"/>
                  <a:pt x="578" y="129"/>
                </a:cubicBezTo>
                <a:cubicBezTo>
                  <a:pt x="578" y="129"/>
                  <a:pt x="577" y="129"/>
                  <a:pt x="577" y="129"/>
                </a:cubicBezTo>
                <a:cubicBezTo>
                  <a:pt x="572" y="134"/>
                  <a:pt x="575" y="144"/>
                  <a:pt x="577" y="150"/>
                </a:cubicBezTo>
                <a:cubicBezTo>
                  <a:pt x="579" y="155"/>
                  <a:pt x="581" y="160"/>
                  <a:pt x="583" y="165"/>
                </a:cubicBezTo>
                <a:cubicBezTo>
                  <a:pt x="584" y="167"/>
                  <a:pt x="585" y="170"/>
                  <a:pt x="586" y="172"/>
                </a:cubicBezTo>
                <a:cubicBezTo>
                  <a:pt x="585" y="172"/>
                  <a:pt x="585" y="171"/>
                  <a:pt x="585" y="171"/>
                </a:cubicBezTo>
                <a:cubicBezTo>
                  <a:pt x="582" y="168"/>
                  <a:pt x="580" y="165"/>
                  <a:pt x="578" y="162"/>
                </a:cubicBezTo>
                <a:cubicBezTo>
                  <a:pt x="578" y="162"/>
                  <a:pt x="578" y="162"/>
                  <a:pt x="578" y="162"/>
                </a:cubicBezTo>
                <a:cubicBezTo>
                  <a:pt x="577" y="161"/>
                  <a:pt x="577" y="160"/>
                  <a:pt x="577" y="159"/>
                </a:cubicBezTo>
                <a:cubicBezTo>
                  <a:pt x="576" y="158"/>
                  <a:pt x="576" y="157"/>
                  <a:pt x="576" y="156"/>
                </a:cubicBezTo>
                <a:cubicBezTo>
                  <a:pt x="575" y="155"/>
                  <a:pt x="575" y="154"/>
                  <a:pt x="574" y="152"/>
                </a:cubicBezTo>
                <a:cubicBezTo>
                  <a:pt x="573" y="152"/>
                  <a:pt x="573" y="152"/>
                  <a:pt x="573" y="153"/>
                </a:cubicBezTo>
                <a:cubicBezTo>
                  <a:pt x="573" y="155"/>
                  <a:pt x="574" y="157"/>
                  <a:pt x="574" y="158"/>
                </a:cubicBezTo>
                <a:cubicBezTo>
                  <a:pt x="574" y="158"/>
                  <a:pt x="573" y="157"/>
                  <a:pt x="572" y="156"/>
                </a:cubicBezTo>
                <a:cubicBezTo>
                  <a:pt x="563" y="147"/>
                  <a:pt x="554" y="139"/>
                  <a:pt x="541" y="135"/>
                </a:cubicBezTo>
                <a:cubicBezTo>
                  <a:pt x="540" y="134"/>
                  <a:pt x="538" y="134"/>
                  <a:pt x="537" y="133"/>
                </a:cubicBezTo>
                <a:cubicBezTo>
                  <a:pt x="537" y="133"/>
                  <a:pt x="538" y="132"/>
                  <a:pt x="538" y="132"/>
                </a:cubicBezTo>
                <a:close/>
                <a:moveTo>
                  <a:pt x="525" y="135"/>
                </a:moveTo>
                <a:cubicBezTo>
                  <a:pt x="531" y="136"/>
                  <a:pt x="538" y="137"/>
                  <a:pt x="544" y="139"/>
                </a:cubicBezTo>
                <a:cubicBezTo>
                  <a:pt x="556" y="144"/>
                  <a:pt x="566" y="154"/>
                  <a:pt x="574" y="163"/>
                </a:cubicBezTo>
                <a:cubicBezTo>
                  <a:pt x="579" y="168"/>
                  <a:pt x="583" y="173"/>
                  <a:pt x="586" y="179"/>
                </a:cubicBezTo>
                <a:cubicBezTo>
                  <a:pt x="589" y="183"/>
                  <a:pt x="591" y="187"/>
                  <a:pt x="594" y="190"/>
                </a:cubicBezTo>
                <a:cubicBezTo>
                  <a:pt x="601" y="206"/>
                  <a:pt x="611" y="220"/>
                  <a:pt x="616" y="238"/>
                </a:cubicBezTo>
                <a:cubicBezTo>
                  <a:pt x="621" y="254"/>
                  <a:pt x="621" y="270"/>
                  <a:pt x="620" y="287"/>
                </a:cubicBezTo>
                <a:cubicBezTo>
                  <a:pt x="619" y="304"/>
                  <a:pt x="617" y="321"/>
                  <a:pt x="616" y="339"/>
                </a:cubicBezTo>
                <a:cubicBezTo>
                  <a:pt x="616" y="345"/>
                  <a:pt x="616" y="351"/>
                  <a:pt x="616" y="357"/>
                </a:cubicBezTo>
                <a:cubicBezTo>
                  <a:pt x="616" y="359"/>
                  <a:pt x="616" y="363"/>
                  <a:pt x="617" y="365"/>
                </a:cubicBezTo>
                <a:cubicBezTo>
                  <a:pt x="615" y="366"/>
                  <a:pt x="613" y="367"/>
                  <a:pt x="611" y="368"/>
                </a:cubicBezTo>
                <a:cubicBezTo>
                  <a:pt x="611" y="368"/>
                  <a:pt x="611" y="368"/>
                  <a:pt x="610" y="367"/>
                </a:cubicBezTo>
                <a:cubicBezTo>
                  <a:pt x="607" y="365"/>
                  <a:pt x="605" y="362"/>
                  <a:pt x="603" y="358"/>
                </a:cubicBezTo>
                <a:cubicBezTo>
                  <a:pt x="601" y="351"/>
                  <a:pt x="600" y="344"/>
                  <a:pt x="600" y="338"/>
                </a:cubicBezTo>
                <a:cubicBezTo>
                  <a:pt x="599" y="324"/>
                  <a:pt x="601" y="311"/>
                  <a:pt x="605" y="297"/>
                </a:cubicBezTo>
                <a:cubicBezTo>
                  <a:pt x="608" y="284"/>
                  <a:pt x="610" y="270"/>
                  <a:pt x="609" y="256"/>
                </a:cubicBezTo>
                <a:cubicBezTo>
                  <a:pt x="609" y="250"/>
                  <a:pt x="609" y="243"/>
                  <a:pt x="607" y="237"/>
                </a:cubicBezTo>
                <a:cubicBezTo>
                  <a:pt x="605" y="232"/>
                  <a:pt x="603" y="227"/>
                  <a:pt x="601" y="222"/>
                </a:cubicBezTo>
                <a:cubicBezTo>
                  <a:pt x="600" y="221"/>
                  <a:pt x="599" y="222"/>
                  <a:pt x="599" y="223"/>
                </a:cubicBezTo>
                <a:cubicBezTo>
                  <a:pt x="601" y="230"/>
                  <a:pt x="604" y="236"/>
                  <a:pt x="605" y="243"/>
                </a:cubicBezTo>
                <a:cubicBezTo>
                  <a:pt x="606" y="251"/>
                  <a:pt x="606" y="258"/>
                  <a:pt x="606" y="266"/>
                </a:cubicBezTo>
                <a:cubicBezTo>
                  <a:pt x="605" y="274"/>
                  <a:pt x="605" y="281"/>
                  <a:pt x="603" y="289"/>
                </a:cubicBezTo>
                <a:cubicBezTo>
                  <a:pt x="602" y="296"/>
                  <a:pt x="599" y="303"/>
                  <a:pt x="598" y="309"/>
                </a:cubicBezTo>
                <a:cubicBezTo>
                  <a:pt x="597" y="315"/>
                  <a:pt x="597" y="321"/>
                  <a:pt x="596" y="327"/>
                </a:cubicBezTo>
                <a:cubicBezTo>
                  <a:pt x="596" y="326"/>
                  <a:pt x="596" y="326"/>
                  <a:pt x="596" y="326"/>
                </a:cubicBezTo>
                <a:cubicBezTo>
                  <a:pt x="596" y="326"/>
                  <a:pt x="597" y="325"/>
                  <a:pt x="596" y="325"/>
                </a:cubicBezTo>
                <a:cubicBezTo>
                  <a:pt x="595" y="323"/>
                  <a:pt x="595" y="320"/>
                  <a:pt x="595" y="318"/>
                </a:cubicBezTo>
                <a:cubicBezTo>
                  <a:pt x="595" y="318"/>
                  <a:pt x="595" y="318"/>
                  <a:pt x="595" y="318"/>
                </a:cubicBezTo>
                <a:cubicBezTo>
                  <a:pt x="595" y="317"/>
                  <a:pt x="595" y="317"/>
                  <a:pt x="596" y="316"/>
                </a:cubicBezTo>
                <a:cubicBezTo>
                  <a:pt x="596" y="316"/>
                  <a:pt x="596" y="315"/>
                  <a:pt x="596" y="315"/>
                </a:cubicBezTo>
                <a:cubicBezTo>
                  <a:pt x="596" y="314"/>
                  <a:pt x="595" y="313"/>
                  <a:pt x="595" y="312"/>
                </a:cubicBezTo>
                <a:cubicBezTo>
                  <a:pt x="595" y="312"/>
                  <a:pt x="594" y="312"/>
                  <a:pt x="594" y="313"/>
                </a:cubicBezTo>
                <a:cubicBezTo>
                  <a:pt x="594" y="313"/>
                  <a:pt x="594" y="314"/>
                  <a:pt x="594" y="315"/>
                </a:cubicBezTo>
                <a:cubicBezTo>
                  <a:pt x="594" y="316"/>
                  <a:pt x="594" y="316"/>
                  <a:pt x="594" y="316"/>
                </a:cubicBezTo>
                <a:cubicBezTo>
                  <a:pt x="594" y="317"/>
                  <a:pt x="594" y="317"/>
                  <a:pt x="594" y="317"/>
                </a:cubicBezTo>
                <a:cubicBezTo>
                  <a:pt x="594" y="317"/>
                  <a:pt x="594" y="316"/>
                  <a:pt x="593" y="316"/>
                </a:cubicBezTo>
                <a:cubicBezTo>
                  <a:pt x="593" y="316"/>
                  <a:pt x="593" y="316"/>
                  <a:pt x="593" y="316"/>
                </a:cubicBezTo>
                <a:cubicBezTo>
                  <a:pt x="593" y="314"/>
                  <a:pt x="593" y="313"/>
                  <a:pt x="592" y="312"/>
                </a:cubicBezTo>
                <a:cubicBezTo>
                  <a:pt x="592" y="312"/>
                  <a:pt x="592" y="312"/>
                  <a:pt x="592" y="311"/>
                </a:cubicBezTo>
                <a:cubicBezTo>
                  <a:pt x="592" y="311"/>
                  <a:pt x="592" y="311"/>
                  <a:pt x="591" y="310"/>
                </a:cubicBezTo>
                <a:cubicBezTo>
                  <a:pt x="591" y="310"/>
                  <a:pt x="591" y="310"/>
                  <a:pt x="591" y="310"/>
                </a:cubicBezTo>
                <a:cubicBezTo>
                  <a:pt x="591" y="311"/>
                  <a:pt x="591" y="311"/>
                  <a:pt x="591" y="311"/>
                </a:cubicBezTo>
                <a:cubicBezTo>
                  <a:pt x="590" y="311"/>
                  <a:pt x="590" y="312"/>
                  <a:pt x="590" y="312"/>
                </a:cubicBezTo>
                <a:cubicBezTo>
                  <a:pt x="590" y="313"/>
                  <a:pt x="590" y="315"/>
                  <a:pt x="591" y="316"/>
                </a:cubicBezTo>
                <a:cubicBezTo>
                  <a:pt x="587" y="306"/>
                  <a:pt x="584" y="295"/>
                  <a:pt x="582" y="285"/>
                </a:cubicBezTo>
                <a:cubicBezTo>
                  <a:pt x="582" y="284"/>
                  <a:pt x="581" y="284"/>
                  <a:pt x="581" y="285"/>
                </a:cubicBezTo>
                <a:cubicBezTo>
                  <a:pt x="581" y="291"/>
                  <a:pt x="583" y="297"/>
                  <a:pt x="585" y="303"/>
                </a:cubicBezTo>
                <a:cubicBezTo>
                  <a:pt x="586" y="306"/>
                  <a:pt x="587" y="310"/>
                  <a:pt x="588" y="313"/>
                </a:cubicBezTo>
                <a:cubicBezTo>
                  <a:pt x="589" y="315"/>
                  <a:pt x="589" y="316"/>
                  <a:pt x="590" y="318"/>
                </a:cubicBezTo>
                <a:cubicBezTo>
                  <a:pt x="591" y="319"/>
                  <a:pt x="592" y="318"/>
                  <a:pt x="591" y="318"/>
                </a:cubicBezTo>
                <a:cubicBezTo>
                  <a:pt x="592" y="318"/>
                  <a:pt x="592" y="319"/>
                  <a:pt x="592" y="319"/>
                </a:cubicBezTo>
                <a:cubicBezTo>
                  <a:pt x="592" y="319"/>
                  <a:pt x="592" y="319"/>
                  <a:pt x="592" y="319"/>
                </a:cubicBezTo>
                <a:cubicBezTo>
                  <a:pt x="592" y="320"/>
                  <a:pt x="592" y="321"/>
                  <a:pt x="593" y="322"/>
                </a:cubicBezTo>
                <a:cubicBezTo>
                  <a:pt x="588" y="315"/>
                  <a:pt x="584" y="306"/>
                  <a:pt x="578" y="300"/>
                </a:cubicBezTo>
                <a:cubicBezTo>
                  <a:pt x="571" y="293"/>
                  <a:pt x="561" y="288"/>
                  <a:pt x="553" y="282"/>
                </a:cubicBezTo>
                <a:cubicBezTo>
                  <a:pt x="552" y="282"/>
                  <a:pt x="551" y="281"/>
                  <a:pt x="550" y="281"/>
                </a:cubicBezTo>
                <a:cubicBezTo>
                  <a:pt x="550" y="281"/>
                  <a:pt x="550" y="281"/>
                  <a:pt x="550" y="281"/>
                </a:cubicBezTo>
                <a:cubicBezTo>
                  <a:pt x="546" y="278"/>
                  <a:pt x="543" y="276"/>
                  <a:pt x="539" y="274"/>
                </a:cubicBezTo>
                <a:cubicBezTo>
                  <a:pt x="539" y="274"/>
                  <a:pt x="539" y="274"/>
                  <a:pt x="539" y="274"/>
                </a:cubicBezTo>
                <a:cubicBezTo>
                  <a:pt x="540" y="275"/>
                  <a:pt x="542" y="276"/>
                  <a:pt x="543" y="278"/>
                </a:cubicBezTo>
                <a:cubicBezTo>
                  <a:pt x="540" y="276"/>
                  <a:pt x="537" y="275"/>
                  <a:pt x="535" y="274"/>
                </a:cubicBezTo>
                <a:cubicBezTo>
                  <a:pt x="536" y="275"/>
                  <a:pt x="536" y="275"/>
                  <a:pt x="537" y="275"/>
                </a:cubicBezTo>
                <a:cubicBezTo>
                  <a:pt x="538" y="275"/>
                  <a:pt x="538" y="275"/>
                  <a:pt x="538" y="275"/>
                </a:cubicBezTo>
                <a:cubicBezTo>
                  <a:pt x="533" y="270"/>
                  <a:pt x="525" y="267"/>
                  <a:pt x="519" y="264"/>
                </a:cubicBezTo>
                <a:cubicBezTo>
                  <a:pt x="515" y="262"/>
                  <a:pt x="512" y="260"/>
                  <a:pt x="508" y="259"/>
                </a:cubicBezTo>
                <a:cubicBezTo>
                  <a:pt x="504" y="258"/>
                  <a:pt x="500" y="256"/>
                  <a:pt x="496" y="256"/>
                </a:cubicBezTo>
                <a:cubicBezTo>
                  <a:pt x="495" y="255"/>
                  <a:pt x="493" y="255"/>
                  <a:pt x="491" y="256"/>
                </a:cubicBezTo>
                <a:cubicBezTo>
                  <a:pt x="491" y="256"/>
                  <a:pt x="491" y="257"/>
                  <a:pt x="492" y="257"/>
                </a:cubicBezTo>
                <a:cubicBezTo>
                  <a:pt x="494" y="256"/>
                  <a:pt x="499" y="258"/>
                  <a:pt x="501" y="258"/>
                </a:cubicBezTo>
                <a:cubicBezTo>
                  <a:pt x="504" y="259"/>
                  <a:pt x="507" y="260"/>
                  <a:pt x="510" y="261"/>
                </a:cubicBezTo>
                <a:cubicBezTo>
                  <a:pt x="516" y="263"/>
                  <a:pt x="520" y="266"/>
                  <a:pt x="525" y="269"/>
                </a:cubicBezTo>
                <a:cubicBezTo>
                  <a:pt x="528" y="271"/>
                  <a:pt x="531" y="273"/>
                  <a:pt x="534" y="274"/>
                </a:cubicBezTo>
                <a:cubicBezTo>
                  <a:pt x="531" y="273"/>
                  <a:pt x="527" y="272"/>
                  <a:pt x="524" y="271"/>
                </a:cubicBezTo>
                <a:cubicBezTo>
                  <a:pt x="514" y="269"/>
                  <a:pt x="504" y="266"/>
                  <a:pt x="494" y="267"/>
                </a:cubicBezTo>
                <a:cubicBezTo>
                  <a:pt x="487" y="267"/>
                  <a:pt x="479" y="270"/>
                  <a:pt x="472" y="272"/>
                </a:cubicBezTo>
                <a:cubicBezTo>
                  <a:pt x="468" y="273"/>
                  <a:pt x="464" y="274"/>
                  <a:pt x="459" y="276"/>
                </a:cubicBezTo>
                <a:cubicBezTo>
                  <a:pt x="458" y="271"/>
                  <a:pt x="458" y="266"/>
                  <a:pt x="456" y="261"/>
                </a:cubicBezTo>
                <a:cubicBezTo>
                  <a:pt x="454" y="256"/>
                  <a:pt x="452" y="251"/>
                  <a:pt x="452" y="245"/>
                </a:cubicBezTo>
                <a:cubicBezTo>
                  <a:pt x="452" y="240"/>
                  <a:pt x="452" y="235"/>
                  <a:pt x="453" y="230"/>
                </a:cubicBezTo>
                <a:cubicBezTo>
                  <a:pt x="453" y="225"/>
                  <a:pt x="453" y="219"/>
                  <a:pt x="455" y="214"/>
                </a:cubicBezTo>
                <a:cubicBezTo>
                  <a:pt x="456" y="209"/>
                  <a:pt x="459" y="204"/>
                  <a:pt x="461" y="199"/>
                </a:cubicBezTo>
                <a:cubicBezTo>
                  <a:pt x="463" y="194"/>
                  <a:pt x="464" y="188"/>
                  <a:pt x="465" y="183"/>
                </a:cubicBezTo>
                <a:cubicBezTo>
                  <a:pt x="466" y="178"/>
                  <a:pt x="467" y="172"/>
                  <a:pt x="471" y="167"/>
                </a:cubicBezTo>
                <a:cubicBezTo>
                  <a:pt x="474" y="163"/>
                  <a:pt x="478" y="158"/>
                  <a:pt x="482" y="154"/>
                </a:cubicBezTo>
                <a:cubicBezTo>
                  <a:pt x="486" y="150"/>
                  <a:pt x="490" y="146"/>
                  <a:pt x="494" y="143"/>
                </a:cubicBezTo>
                <a:cubicBezTo>
                  <a:pt x="498" y="139"/>
                  <a:pt x="502" y="135"/>
                  <a:pt x="508" y="134"/>
                </a:cubicBezTo>
                <a:cubicBezTo>
                  <a:pt x="513" y="133"/>
                  <a:pt x="519" y="134"/>
                  <a:pt x="525" y="135"/>
                </a:cubicBezTo>
                <a:close/>
                <a:moveTo>
                  <a:pt x="373" y="210"/>
                </a:moveTo>
                <a:cubicBezTo>
                  <a:pt x="375" y="203"/>
                  <a:pt x="375" y="197"/>
                  <a:pt x="376" y="190"/>
                </a:cubicBezTo>
                <a:cubicBezTo>
                  <a:pt x="378" y="176"/>
                  <a:pt x="381" y="162"/>
                  <a:pt x="384" y="148"/>
                </a:cubicBezTo>
                <a:cubicBezTo>
                  <a:pt x="385" y="140"/>
                  <a:pt x="387" y="133"/>
                  <a:pt x="391" y="126"/>
                </a:cubicBezTo>
                <a:cubicBezTo>
                  <a:pt x="394" y="120"/>
                  <a:pt x="400" y="115"/>
                  <a:pt x="404" y="109"/>
                </a:cubicBezTo>
                <a:cubicBezTo>
                  <a:pt x="412" y="98"/>
                  <a:pt x="419" y="86"/>
                  <a:pt x="429" y="77"/>
                </a:cubicBezTo>
                <a:cubicBezTo>
                  <a:pt x="435" y="72"/>
                  <a:pt x="440" y="74"/>
                  <a:pt x="445" y="78"/>
                </a:cubicBezTo>
                <a:cubicBezTo>
                  <a:pt x="448" y="80"/>
                  <a:pt x="448" y="84"/>
                  <a:pt x="452" y="82"/>
                </a:cubicBezTo>
                <a:cubicBezTo>
                  <a:pt x="455" y="80"/>
                  <a:pt x="455" y="76"/>
                  <a:pt x="459" y="80"/>
                </a:cubicBezTo>
                <a:cubicBezTo>
                  <a:pt x="460" y="81"/>
                  <a:pt x="461" y="82"/>
                  <a:pt x="463" y="83"/>
                </a:cubicBezTo>
                <a:cubicBezTo>
                  <a:pt x="466" y="85"/>
                  <a:pt x="469" y="83"/>
                  <a:pt x="472" y="82"/>
                </a:cubicBezTo>
                <a:cubicBezTo>
                  <a:pt x="477" y="77"/>
                  <a:pt x="483" y="74"/>
                  <a:pt x="490" y="78"/>
                </a:cubicBezTo>
                <a:cubicBezTo>
                  <a:pt x="496" y="81"/>
                  <a:pt x="501" y="88"/>
                  <a:pt x="504" y="94"/>
                </a:cubicBezTo>
                <a:cubicBezTo>
                  <a:pt x="512" y="105"/>
                  <a:pt x="517" y="117"/>
                  <a:pt x="522" y="130"/>
                </a:cubicBezTo>
                <a:cubicBezTo>
                  <a:pt x="516" y="129"/>
                  <a:pt x="510" y="129"/>
                  <a:pt x="505" y="131"/>
                </a:cubicBezTo>
                <a:cubicBezTo>
                  <a:pt x="496" y="134"/>
                  <a:pt x="487" y="143"/>
                  <a:pt x="481" y="150"/>
                </a:cubicBezTo>
                <a:cubicBezTo>
                  <a:pt x="472" y="159"/>
                  <a:pt x="464" y="168"/>
                  <a:pt x="462" y="180"/>
                </a:cubicBezTo>
                <a:cubicBezTo>
                  <a:pt x="460" y="187"/>
                  <a:pt x="459" y="194"/>
                  <a:pt x="456" y="201"/>
                </a:cubicBezTo>
                <a:cubicBezTo>
                  <a:pt x="456" y="202"/>
                  <a:pt x="455" y="202"/>
                  <a:pt x="455" y="203"/>
                </a:cubicBezTo>
                <a:cubicBezTo>
                  <a:pt x="456" y="198"/>
                  <a:pt x="457" y="194"/>
                  <a:pt x="458" y="189"/>
                </a:cubicBezTo>
                <a:cubicBezTo>
                  <a:pt x="459" y="183"/>
                  <a:pt x="460" y="178"/>
                  <a:pt x="462" y="172"/>
                </a:cubicBezTo>
                <a:cubicBezTo>
                  <a:pt x="462" y="172"/>
                  <a:pt x="461" y="171"/>
                  <a:pt x="461" y="172"/>
                </a:cubicBezTo>
                <a:cubicBezTo>
                  <a:pt x="458" y="177"/>
                  <a:pt x="456" y="182"/>
                  <a:pt x="456" y="187"/>
                </a:cubicBezTo>
                <a:cubicBezTo>
                  <a:pt x="455" y="195"/>
                  <a:pt x="452" y="202"/>
                  <a:pt x="450" y="209"/>
                </a:cubicBezTo>
                <a:cubicBezTo>
                  <a:pt x="447" y="220"/>
                  <a:pt x="447" y="231"/>
                  <a:pt x="447" y="242"/>
                </a:cubicBezTo>
                <a:cubicBezTo>
                  <a:pt x="447" y="246"/>
                  <a:pt x="447" y="249"/>
                  <a:pt x="446" y="253"/>
                </a:cubicBezTo>
                <a:cubicBezTo>
                  <a:pt x="445" y="258"/>
                  <a:pt x="446" y="263"/>
                  <a:pt x="445" y="267"/>
                </a:cubicBezTo>
                <a:cubicBezTo>
                  <a:pt x="445" y="270"/>
                  <a:pt x="443" y="278"/>
                  <a:pt x="446" y="280"/>
                </a:cubicBezTo>
                <a:cubicBezTo>
                  <a:pt x="447" y="280"/>
                  <a:pt x="448" y="280"/>
                  <a:pt x="447" y="279"/>
                </a:cubicBezTo>
                <a:cubicBezTo>
                  <a:pt x="447" y="278"/>
                  <a:pt x="447" y="275"/>
                  <a:pt x="447" y="273"/>
                </a:cubicBezTo>
                <a:cubicBezTo>
                  <a:pt x="447" y="276"/>
                  <a:pt x="448" y="278"/>
                  <a:pt x="448" y="279"/>
                </a:cubicBezTo>
                <a:cubicBezTo>
                  <a:pt x="448" y="279"/>
                  <a:pt x="448" y="279"/>
                  <a:pt x="449" y="279"/>
                </a:cubicBezTo>
                <a:cubicBezTo>
                  <a:pt x="447" y="280"/>
                  <a:pt x="445" y="281"/>
                  <a:pt x="443" y="283"/>
                </a:cubicBezTo>
                <a:cubicBezTo>
                  <a:pt x="443" y="283"/>
                  <a:pt x="443" y="282"/>
                  <a:pt x="443" y="282"/>
                </a:cubicBezTo>
                <a:cubicBezTo>
                  <a:pt x="442" y="277"/>
                  <a:pt x="443" y="271"/>
                  <a:pt x="443" y="266"/>
                </a:cubicBezTo>
                <a:cubicBezTo>
                  <a:pt x="443" y="258"/>
                  <a:pt x="443" y="250"/>
                  <a:pt x="444" y="242"/>
                </a:cubicBezTo>
                <a:cubicBezTo>
                  <a:pt x="445" y="224"/>
                  <a:pt x="447" y="206"/>
                  <a:pt x="453" y="189"/>
                </a:cubicBezTo>
                <a:cubicBezTo>
                  <a:pt x="453" y="189"/>
                  <a:pt x="452" y="189"/>
                  <a:pt x="452" y="189"/>
                </a:cubicBezTo>
                <a:cubicBezTo>
                  <a:pt x="446" y="206"/>
                  <a:pt x="441" y="224"/>
                  <a:pt x="440" y="241"/>
                </a:cubicBezTo>
                <a:cubicBezTo>
                  <a:pt x="440" y="251"/>
                  <a:pt x="440" y="260"/>
                  <a:pt x="440" y="269"/>
                </a:cubicBezTo>
                <a:cubicBezTo>
                  <a:pt x="440" y="273"/>
                  <a:pt x="439" y="280"/>
                  <a:pt x="440" y="284"/>
                </a:cubicBezTo>
                <a:cubicBezTo>
                  <a:pt x="440" y="284"/>
                  <a:pt x="441" y="284"/>
                  <a:pt x="441" y="284"/>
                </a:cubicBezTo>
                <a:cubicBezTo>
                  <a:pt x="439" y="286"/>
                  <a:pt x="437" y="287"/>
                  <a:pt x="435" y="289"/>
                </a:cubicBezTo>
                <a:cubicBezTo>
                  <a:pt x="436" y="287"/>
                  <a:pt x="436" y="285"/>
                  <a:pt x="436" y="283"/>
                </a:cubicBezTo>
                <a:cubicBezTo>
                  <a:pt x="436" y="281"/>
                  <a:pt x="436" y="278"/>
                  <a:pt x="436" y="276"/>
                </a:cubicBezTo>
                <a:cubicBezTo>
                  <a:pt x="436" y="275"/>
                  <a:pt x="435" y="275"/>
                  <a:pt x="435" y="275"/>
                </a:cubicBezTo>
                <a:cubicBezTo>
                  <a:pt x="433" y="280"/>
                  <a:pt x="434" y="285"/>
                  <a:pt x="433" y="289"/>
                </a:cubicBezTo>
                <a:cubicBezTo>
                  <a:pt x="433" y="290"/>
                  <a:pt x="433" y="290"/>
                  <a:pt x="433" y="290"/>
                </a:cubicBezTo>
                <a:cubicBezTo>
                  <a:pt x="433" y="291"/>
                  <a:pt x="432" y="291"/>
                  <a:pt x="432" y="292"/>
                </a:cubicBezTo>
                <a:cubicBezTo>
                  <a:pt x="432" y="284"/>
                  <a:pt x="430" y="276"/>
                  <a:pt x="430" y="268"/>
                </a:cubicBezTo>
                <a:cubicBezTo>
                  <a:pt x="430" y="264"/>
                  <a:pt x="431" y="259"/>
                  <a:pt x="431" y="255"/>
                </a:cubicBezTo>
                <a:cubicBezTo>
                  <a:pt x="431" y="252"/>
                  <a:pt x="430" y="248"/>
                  <a:pt x="430" y="245"/>
                </a:cubicBezTo>
                <a:cubicBezTo>
                  <a:pt x="430" y="244"/>
                  <a:pt x="429" y="243"/>
                  <a:pt x="429" y="244"/>
                </a:cubicBezTo>
                <a:cubicBezTo>
                  <a:pt x="428" y="252"/>
                  <a:pt x="428" y="260"/>
                  <a:pt x="427" y="268"/>
                </a:cubicBezTo>
                <a:cubicBezTo>
                  <a:pt x="427" y="276"/>
                  <a:pt x="429" y="284"/>
                  <a:pt x="429" y="292"/>
                </a:cubicBezTo>
                <a:cubicBezTo>
                  <a:pt x="429" y="293"/>
                  <a:pt x="430" y="293"/>
                  <a:pt x="430" y="293"/>
                </a:cubicBezTo>
                <a:cubicBezTo>
                  <a:pt x="428" y="295"/>
                  <a:pt x="427" y="297"/>
                  <a:pt x="425" y="299"/>
                </a:cubicBezTo>
                <a:cubicBezTo>
                  <a:pt x="425" y="298"/>
                  <a:pt x="425" y="297"/>
                  <a:pt x="426" y="296"/>
                </a:cubicBezTo>
                <a:cubicBezTo>
                  <a:pt x="426" y="294"/>
                  <a:pt x="426" y="292"/>
                  <a:pt x="426" y="290"/>
                </a:cubicBezTo>
                <a:cubicBezTo>
                  <a:pt x="426" y="290"/>
                  <a:pt x="426" y="289"/>
                  <a:pt x="426" y="290"/>
                </a:cubicBezTo>
                <a:cubicBezTo>
                  <a:pt x="425" y="291"/>
                  <a:pt x="424" y="293"/>
                  <a:pt x="424" y="295"/>
                </a:cubicBezTo>
                <a:cubicBezTo>
                  <a:pt x="423" y="293"/>
                  <a:pt x="422" y="291"/>
                  <a:pt x="422" y="289"/>
                </a:cubicBezTo>
                <a:cubicBezTo>
                  <a:pt x="422" y="289"/>
                  <a:pt x="422" y="289"/>
                  <a:pt x="423" y="289"/>
                </a:cubicBezTo>
                <a:cubicBezTo>
                  <a:pt x="423" y="289"/>
                  <a:pt x="423" y="288"/>
                  <a:pt x="423" y="288"/>
                </a:cubicBezTo>
                <a:cubicBezTo>
                  <a:pt x="423" y="288"/>
                  <a:pt x="423" y="288"/>
                  <a:pt x="423" y="288"/>
                </a:cubicBezTo>
                <a:cubicBezTo>
                  <a:pt x="423" y="288"/>
                  <a:pt x="423" y="288"/>
                  <a:pt x="423" y="288"/>
                </a:cubicBezTo>
                <a:cubicBezTo>
                  <a:pt x="423" y="288"/>
                  <a:pt x="423" y="288"/>
                  <a:pt x="423" y="288"/>
                </a:cubicBezTo>
                <a:cubicBezTo>
                  <a:pt x="423" y="288"/>
                  <a:pt x="423" y="287"/>
                  <a:pt x="423" y="287"/>
                </a:cubicBezTo>
                <a:cubicBezTo>
                  <a:pt x="424" y="286"/>
                  <a:pt x="424" y="285"/>
                  <a:pt x="424" y="284"/>
                </a:cubicBezTo>
                <a:cubicBezTo>
                  <a:pt x="423" y="282"/>
                  <a:pt x="423" y="280"/>
                  <a:pt x="423" y="278"/>
                </a:cubicBezTo>
                <a:cubicBezTo>
                  <a:pt x="422" y="277"/>
                  <a:pt x="422" y="277"/>
                  <a:pt x="422" y="278"/>
                </a:cubicBezTo>
                <a:cubicBezTo>
                  <a:pt x="421" y="279"/>
                  <a:pt x="421" y="281"/>
                  <a:pt x="421" y="283"/>
                </a:cubicBezTo>
                <a:cubicBezTo>
                  <a:pt x="421" y="285"/>
                  <a:pt x="421" y="286"/>
                  <a:pt x="421" y="288"/>
                </a:cubicBezTo>
                <a:cubicBezTo>
                  <a:pt x="421" y="287"/>
                  <a:pt x="420" y="285"/>
                  <a:pt x="420" y="284"/>
                </a:cubicBezTo>
                <a:cubicBezTo>
                  <a:pt x="418" y="279"/>
                  <a:pt x="417" y="275"/>
                  <a:pt x="416" y="271"/>
                </a:cubicBezTo>
                <a:cubicBezTo>
                  <a:pt x="414" y="262"/>
                  <a:pt x="413" y="254"/>
                  <a:pt x="413" y="245"/>
                </a:cubicBezTo>
                <a:cubicBezTo>
                  <a:pt x="413" y="244"/>
                  <a:pt x="412" y="244"/>
                  <a:pt x="412" y="245"/>
                </a:cubicBezTo>
                <a:cubicBezTo>
                  <a:pt x="411" y="254"/>
                  <a:pt x="413" y="263"/>
                  <a:pt x="414" y="271"/>
                </a:cubicBezTo>
                <a:cubicBezTo>
                  <a:pt x="415" y="278"/>
                  <a:pt x="417" y="285"/>
                  <a:pt x="419" y="292"/>
                </a:cubicBezTo>
                <a:cubicBezTo>
                  <a:pt x="417" y="287"/>
                  <a:pt x="414" y="282"/>
                  <a:pt x="410" y="277"/>
                </a:cubicBezTo>
                <a:cubicBezTo>
                  <a:pt x="410" y="277"/>
                  <a:pt x="410" y="276"/>
                  <a:pt x="410" y="276"/>
                </a:cubicBezTo>
                <a:cubicBezTo>
                  <a:pt x="410" y="276"/>
                  <a:pt x="410" y="275"/>
                  <a:pt x="410" y="274"/>
                </a:cubicBezTo>
                <a:cubicBezTo>
                  <a:pt x="410" y="274"/>
                  <a:pt x="410" y="273"/>
                  <a:pt x="409" y="273"/>
                </a:cubicBezTo>
                <a:cubicBezTo>
                  <a:pt x="409" y="273"/>
                  <a:pt x="409" y="273"/>
                  <a:pt x="409" y="273"/>
                </a:cubicBezTo>
                <a:cubicBezTo>
                  <a:pt x="408" y="273"/>
                  <a:pt x="408" y="274"/>
                  <a:pt x="408" y="274"/>
                </a:cubicBezTo>
                <a:cubicBezTo>
                  <a:pt x="407" y="272"/>
                  <a:pt x="406" y="270"/>
                  <a:pt x="405" y="268"/>
                </a:cubicBezTo>
                <a:cubicBezTo>
                  <a:pt x="401" y="262"/>
                  <a:pt x="397" y="255"/>
                  <a:pt x="393" y="249"/>
                </a:cubicBezTo>
                <a:cubicBezTo>
                  <a:pt x="389" y="244"/>
                  <a:pt x="384" y="239"/>
                  <a:pt x="379" y="234"/>
                </a:cubicBezTo>
                <a:cubicBezTo>
                  <a:pt x="377" y="232"/>
                  <a:pt x="375" y="229"/>
                  <a:pt x="373" y="227"/>
                </a:cubicBezTo>
                <a:cubicBezTo>
                  <a:pt x="372" y="221"/>
                  <a:pt x="373" y="215"/>
                  <a:pt x="373" y="210"/>
                </a:cubicBezTo>
                <a:close/>
                <a:moveTo>
                  <a:pt x="343" y="137"/>
                </a:moveTo>
                <a:cubicBezTo>
                  <a:pt x="349" y="146"/>
                  <a:pt x="355" y="156"/>
                  <a:pt x="359" y="166"/>
                </a:cubicBezTo>
                <a:cubicBezTo>
                  <a:pt x="363" y="175"/>
                  <a:pt x="368" y="185"/>
                  <a:pt x="369" y="196"/>
                </a:cubicBezTo>
                <a:cubicBezTo>
                  <a:pt x="370" y="199"/>
                  <a:pt x="370" y="203"/>
                  <a:pt x="370" y="207"/>
                </a:cubicBezTo>
                <a:cubicBezTo>
                  <a:pt x="370" y="210"/>
                  <a:pt x="369" y="213"/>
                  <a:pt x="369" y="216"/>
                </a:cubicBezTo>
                <a:cubicBezTo>
                  <a:pt x="369" y="218"/>
                  <a:pt x="369" y="221"/>
                  <a:pt x="370" y="223"/>
                </a:cubicBezTo>
                <a:cubicBezTo>
                  <a:pt x="368" y="221"/>
                  <a:pt x="365" y="219"/>
                  <a:pt x="363" y="216"/>
                </a:cubicBezTo>
                <a:cubicBezTo>
                  <a:pt x="363" y="216"/>
                  <a:pt x="363" y="216"/>
                  <a:pt x="363" y="216"/>
                </a:cubicBezTo>
                <a:cubicBezTo>
                  <a:pt x="363" y="216"/>
                  <a:pt x="363" y="216"/>
                  <a:pt x="363" y="215"/>
                </a:cubicBezTo>
                <a:cubicBezTo>
                  <a:pt x="364" y="200"/>
                  <a:pt x="357" y="185"/>
                  <a:pt x="352" y="170"/>
                </a:cubicBezTo>
                <a:cubicBezTo>
                  <a:pt x="348" y="157"/>
                  <a:pt x="346" y="144"/>
                  <a:pt x="340" y="132"/>
                </a:cubicBezTo>
                <a:cubicBezTo>
                  <a:pt x="341" y="134"/>
                  <a:pt x="342" y="136"/>
                  <a:pt x="343" y="137"/>
                </a:cubicBezTo>
                <a:close/>
                <a:moveTo>
                  <a:pt x="321" y="108"/>
                </a:moveTo>
                <a:cubicBezTo>
                  <a:pt x="322" y="110"/>
                  <a:pt x="325" y="112"/>
                  <a:pt x="326" y="114"/>
                </a:cubicBezTo>
                <a:cubicBezTo>
                  <a:pt x="326" y="115"/>
                  <a:pt x="326" y="116"/>
                  <a:pt x="326" y="116"/>
                </a:cubicBezTo>
                <a:cubicBezTo>
                  <a:pt x="328" y="118"/>
                  <a:pt x="329" y="119"/>
                  <a:pt x="330" y="121"/>
                </a:cubicBezTo>
                <a:cubicBezTo>
                  <a:pt x="330" y="121"/>
                  <a:pt x="330" y="121"/>
                  <a:pt x="330" y="121"/>
                </a:cubicBezTo>
                <a:cubicBezTo>
                  <a:pt x="331" y="124"/>
                  <a:pt x="331" y="127"/>
                  <a:pt x="334" y="129"/>
                </a:cubicBezTo>
                <a:cubicBezTo>
                  <a:pt x="334" y="130"/>
                  <a:pt x="335" y="130"/>
                  <a:pt x="336" y="129"/>
                </a:cubicBezTo>
                <a:cubicBezTo>
                  <a:pt x="343" y="143"/>
                  <a:pt x="344" y="158"/>
                  <a:pt x="349" y="172"/>
                </a:cubicBezTo>
                <a:cubicBezTo>
                  <a:pt x="354" y="186"/>
                  <a:pt x="360" y="200"/>
                  <a:pt x="361" y="215"/>
                </a:cubicBezTo>
                <a:cubicBezTo>
                  <a:pt x="356" y="211"/>
                  <a:pt x="351" y="208"/>
                  <a:pt x="345" y="205"/>
                </a:cubicBezTo>
                <a:cubicBezTo>
                  <a:pt x="339" y="201"/>
                  <a:pt x="333" y="198"/>
                  <a:pt x="327" y="195"/>
                </a:cubicBezTo>
                <a:cubicBezTo>
                  <a:pt x="328" y="184"/>
                  <a:pt x="322" y="174"/>
                  <a:pt x="317" y="164"/>
                </a:cubicBezTo>
                <a:cubicBezTo>
                  <a:pt x="314" y="157"/>
                  <a:pt x="311" y="150"/>
                  <a:pt x="310" y="143"/>
                </a:cubicBezTo>
                <a:cubicBezTo>
                  <a:pt x="308" y="135"/>
                  <a:pt x="308" y="129"/>
                  <a:pt x="309" y="121"/>
                </a:cubicBezTo>
                <a:cubicBezTo>
                  <a:pt x="309" y="121"/>
                  <a:pt x="308" y="121"/>
                  <a:pt x="308" y="121"/>
                </a:cubicBezTo>
                <a:cubicBezTo>
                  <a:pt x="305" y="126"/>
                  <a:pt x="306" y="132"/>
                  <a:pt x="307" y="137"/>
                </a:cubicBezTo>
                <a:cubicBezTo>
                  <a:pt x="308" y="145"/>
                  <a:pt x="310" y="152"/>
                  <a:pt x="313" y="159"/>
                </a:cubicBezTo>
                <a:cubicBezTo>
                  <a:pt x="318" y="171"/>
                  <a:pt x="324" y="182"/>
                  <a:pt x="325" y="194"/>
                </a:cubicBezTo>
                <a:cubicBezTo>
                  <a:pt x="319" y="191"/>
                  <a:pt x="312" y="188"/>
                  <a:pt x="305" y="187"/>
                </a:cubicBezTo>
                <a:cubicBezTo>
                  <a:pt x="304" y="187"/>
                  <a:pt x="304" y="186"/>
                  <a:pt x="303" y="186"/>
                </a:cubicBezTo>
                <a:cubicBezTo>
                  <a:pt x="303" y="186"/>
                  <a:pt x="303" y="185"/>
                  <a:pt x="303" y="185"/>
                </a:cubicBezTo>
                <a:cubicBezTo>
                  <a:pt x="300" y="180"/>
                  <a:pt x="301" y="175"/>
                  <a:pt x="300" y="170"/>
                </a:cubicBezTo>
                <a:cubicBezTo>
                  <a:pt x="300" y="164"/>
                  <a:pt x="300" y="158"/>
                  <a:pt x="300" y="153"/>
                </a:cubicBezTo>
                <a:cubicBezTo>
                  <a:pt x="300" y="142"/>
                  <a:pt x="302" y="133"/>
                  <a:pt x="306" y="123"/>
                </a:cubicBezTo>
                <a:cubicBezTo>
                  <a:pt x="308" y="118"/>
                  <a:pt x="309" y="113"/>
                  <a:pt x="312" y="108"/>
                </a:cubicBezTo>
                <a:cubicBezTo>
                  <a:pt x="312" y="108"/>
                  <a:pt x="312" y="108"/>
                  <a:pt x="312" y="107"/>
                </a:cubicBezTo>
                <a:cubicBezTo>
                  <a:pt x="312" y="107"/>
                  <a:pt x="312" y="107"/>
                  <a:pt x="312" y="107"/>
                </a:cubicBezTo>
                <a:cubicBezTo>
                  <a:pt x="313" y="106"/>
                  <a:pt x="314" y="105"/>
                  <a:pt x="314" y="104"/>
                </a:cubicBezTo>
                <a:cubicBezTo>
                  <a:pt x="315" y="103"/>
                  <a:pt x="320" y="107"/>
                  <a:pt x="321" y="108"/>
                </a:cubicBezTo>
                <a:close/>
                <a:moveTo>
                  <a:pt x="297" y="173"/>
                </a:moveTo>
                <a:cubicBezTo>
                  <a:pt x="297" y="177"/>
                  <a:pt x="297" y="181"/>
                  <a:pt x="299" y="185"/>
                </a:cubicBezTo>
                <a:cubicBezTo>
                  <a:pt x="297" y="185"/>
                  <a:pt x="295" y="184"/>
                  <a:pt x="293" y="184"/>
                </a:cubicBezTo>
                <a:cubicBezTo>
                  <a:pt x="293" y="184"/>
                  <a:pt x="293" y="183"/>
                  <a:pt x="293" y="183"/>
                </a:cubicBezTo>
                <a:cubicBezTo>
                  <a:pt x="293" y="183"/>
                  <a:pt x="293" y="182"/>
                  <a:pt x="293" y="182"/>
                </a:cubicBezTo>
                <a:cubicBezTo>
                  <a:pt x="288" y="170"/>
                  <a:pt x="292" y="155"/>
                  <a:pt x="295" y="142"/>
                </a:cubicBezTo>
                <a:cubicBezTo>
                  <a:pt x="297" y="136"/>
                  <a:pt x="298" y="129"/>
                  <a:pt x="300" y="122"/>
                </a:cubicBezTo>
                <a:cubicBezTo>
                  <a:pt x="302" y="118"/>
                  <a:pt x="303" y="114"/>
                  <a:pt x="307" y="112"/>
                </a:cubicBezTo>
                <a:cubicBezTo>
                  <a:pt x="306" y="114"/>
                  <a:pt x="305" y="116"/>
                  <a:pt x="305" y="117"/>
                </a:cubicBezTo>
                <a:cubicBezTo>
                  <a:pt x="303" y="123"/>
                  <a:pt x="300" y="129"/>
                  <a:pt x="299" y="136"/>
                </a:cubicBezTo>
                <a:cubicBezTo>
                  <a:pt x="298" y="141"/>
                  <a:pt x="297" y="147"/>
                  <a:pt x="297" y="152"/>
                </a:cubicBezTo>
                <a:cubicBezTo>
                  <a:pt x="297" y="159"/>
                  <a:pt x="297" y="166"/>
                  <a:pt x="297" y="173"/>
                </a:cubicBezTo>
                <a:close/>
                <a:moveTo>
                  <a:pt x="239" y="8"/>
                </a:moveTo>
                <a:cubicBezTo>
                  <a:pt x="238" y="6"/>
                  <a:pt x="245" y="10"/>
                  <a:pt x="246" y="10"/>
                </a:cubicBezTo>
                <a:cubicBezTo>
                  <a:pt x="249" y="12"/>
                  <a:pt x="252" y="14"/>
                  <a:pt x="256" y="16"/>
                </a:cubicBezTo>
                <a:cubicBezTo>
                  <a:pt x="264" y="22"/>
                  <a:pt x="272" y="30"/>
                  <a:pt x="279" y="38"/>
                </a:cubicBezTo>
                <a:cubicBezTo>
                  <a:pt x="288" y="49"/>
                  <a:pt x="296" y="60"/>
                  <a:pt x="302" y="73"/>
                </a:cubicBezTo>
                <a:cubicBezTo>
                  <a:pt x="305" y="80"/>
                  <a:pt x="309" y="86"/>
                  <a:pt x="311" y="93"/>
                </a:cubicBezTo>
                <a:cubicBezTo>
                  <a:pt x="312" y="96"/>
                  <a:pt x="313" y="99"/>
                  <a:pt x="315" y="102"/>
                </a:cubicBezTo>
                <a:cubicBezTo>
                  <a:pt x="312" y="102"/>
                  <a:pt x="310" y="104"/>
                  <a:pt x="309" y="107"/>
                </a:cubicBezTo>
                <a:cubicBezTo>
                  <a:pt x="306" y="108"/>
                  <a:pt x="304" y="110"/>
                  <a:pt x="302" y="112"/>
                </a:cubicBezTo>
                <a:cubicBezTo>
                  <a:pt x="302" y="108"/>
                  <a:pt x="300" y="104"/>
                  <a:pt x="299" y="101"/>
                </a:cubicBezTo>
                <a:cubicBezTo>
                  <a:pt x="298" y="99"/>
                  <a:pt x="297" y="97"/>
                  <a:pt x="297" y="96"/>
                </a:cubicBezTo>
                <a:cubicBezTo>
                  <a:pt x="297" y="96"/>
                  <a:pt x="297" y="96"/>
                  <a:pt x="297" y="95"/>
                </a:cubicBezTo>
                <a:cubicBezTo>
                  <a:pt x="298" y="93"/>
                  <a:pt x="297" y="90"/>
                  <a:pt x="297" y="88"/>
                </a:cubicBezTo>
                <a:cubicBezTo>
                  <a:pt x="297" y="85"/>
                  <a:pt x="297" y="82"/>
                  <a:pt x="298" y="79"/>
                </a:cubicBezTo>
                <a:cubicBezTo>
                  <a:pt x="298" y="79"/>
                  <a:pt x="297" y="79"/>
                  <a:pt x="297" y="79"/>
                </a:cubicBezTo>
                <a:cubicBezTo>
                  <a:pt x="296" y="82"/>
                  <a:pt x="296" y="85"/>
                  <a:pt x="296" y="88"/>
                </a:cubicBezTo>
                <a:cubicBezTo>
                  <a:pt x="296" y="89"/>
                  <a:pt x="295" y="91"/>
                  <a:pt x="295" y="93"/>
                </a:cubicBezTo>
                <a:cubicBezTo>
                  <a:pt x="294" y="91"/>
                  <a:pt x="293" y="89"/>
                  <a:pt x="292" y="87"/>
                </a:cubicBezTo>
                <a:cubicBezTo>
                  <a:pt x="293" y="86"/>
                  <a:pt x="293" y="83"/>
                  <a:pt x="293" y="82"/>
                </a:cubicBezTo>
                <a:cubicBezTo>
                  <a:pt x="293" y="80"/>
                  <a:pt x="293" y="77"/>
                  <a:pt x="293" y="75"/>
                </a:cubicBezTo>
                <a:cubicBezTo>
                  <a:pt x="293" y="74"/>
                  <a:pt x="292" y="74"/>
                  <a:pt x="292" y="75"/>
                </a:cubicBezTo>
                <a:cubicBezTo>
                  <a:pt x="291" y="77"/>
                  <a:pt x="291" y="80"/>
                  <a:pt x="291" y="82"/>
                </a:cubicBezTo>
                <a:cubicBezTo>
                  <a:pt x="291" y="83"/>
                  <a:pt x="291" y="84"/>
                  <a:pt x="291" y="84"/>
                </a:cubicBezTo>
                <a:cubicBezTo>
                  <a:pt x="290" y="83"/>
                  <a:pt x="289" y="82"/>
                  <a:pt x="289" y="81"/>
                </a:cubicBezTo>
                <a:cubicBezTo>
                  <a:pt x="289" y="80"/>
                  <a:pt x="288" y="78"/>
                  <a:pt x="288" y="77"/>
                </a:cubicBezTo>
                <a:cubicBezTo>
                  <a:pt x="288" y="75"/>
                  <a:pt x="288" y="74"/>
                  <a:pt x="288" y="72"/>
                </a:cubicBezTo>
                <a:cubicBezTo>
                  <a:pt x="288" y="71"/>
                  <a:pt x="287" y="71"/>
                  <a:pt x="287" y="72"/>
                </a:cubicBezTo>
                <a:cubicBezTo>
                  <a:pt x="287" y="74"/>
                  <a:pt x="287" y="76"/>
                  <a:pt x="287" y="78"/>
                </a:cubicBezTo>
                <a:cubicBezTo>
                  <a:pt x="287" y="78"/>
                  <a:pt x="287" y="78"/>
                  <a:pt x="287" y="78"/>
                </a:cubicBezTo>
                <a:cubicBezTo>
                  <a:pt x="287" y="78"/>
                  <a:pt x="286" y="77"/>
                  <a:pt x="286" y="76"/>
                </a:cubicBezTo>
                <a:cubicBezTo>
                  <a:pt x="285" y="76"/>
                  <a:pt x="284" y="75"/>
                  <a:pt x="284" y="73"/>
                </a:cubicBezTo>
                <a:cubicBezTo>
                  <a:pt x="284" y="71"/>
                  <a:pt x="284" y="69"/>
                  <a:pt x="284" y="67"/>
                </a:cubicBezTo>
                <a:cubicBezTo>
                  <a:pt x="284" y="64"/>
                  <a:pt x="284" y="62"/>
                  <a:pt x="284" y="59"/>
                </a:cubicBezTo>
                <a:cubicBezTo>
                  <a:pt x="284" y="58"/>
                  <a:pt x="284" y="58"/>
                  <a:pt x="284" y="59"/>
                </a:cubicBezTo>
                <a:cubicBezTo>
                  <a:pt x="283" y="61"/>
                  <a:pt x="283" y="64"/>
                  <a:pt x="283" y="67"/>
                </a:cubicBezTo>
                <a:cubicBezTo>
                  <a:pt x="283" y="68"/>
                  <a:pt x="282" y="70"/>
                  <a:pt x="282" y="71"/>
                </a:cubicBezTo>
                <a:cubicBezTo>
                  <a:pt x="281" y="69"/>
                  <a:pt x="279" y="67"/>
                  <a:pt x="277" y="65"/>
                </a:cubicBezTo>
                <a:cubicBezTo>
                  <a:pt x="278" y="63"/>
                  <a:pt x="278" y="62"/>
                  <a:pt x="278" y="60"/>
                </a:cubicBezTo>
                <a:cubicBezTo>
                  <a:pt x="278" y="58"/>
                  <a:pt x="278" y="56"/>
                  <a:pt x="278" y="55"/>
                </a:cubicBezTo>
                <a:cubicBezTo>
                  <a:pt x="278" y="54"/>
                  <a:pt x="277" y="53"/>
                  <a:pt x="277" y="54"/>
                </a:cubicBezTo>
                <a:cubicBezTo>
                  <a:pt x="277" y="57"/>
                  <a:pt x="276" y="61"/>
                  <a:pt x="276" y="64"/>
                </a:cubicBezTo>
                <a:cubicBezTo>
                  <a:pt x="275" y="63"/>
                  <a:pt x="274" y="61"/>
                  <a:pt x="273" y="60"/>
                </a:cubicBezTo>
                <a:cubicBezTo>
                  <a:pt x="273" y="59"/>
                  <a:pt x="273" y="58"/>
                  <a:pt x="273" y="56"/>
                </a:cubicBezTo>
                <a:cubicBezTo>
                  <a:pt x="273" y="55"/>
                  <a:pt x="273" y="53"/>
                  <a:pt x="273" y="51"/>
                </a:cubicBezTo>
                <a:cubicBezTo>
                  <a:pt x="273" y="50"/>
                  <a:pt x="272" y="50"/>
                  <a:pt x="272" y="51"/>
                </a:cubicBezTo>
                <a:cubicBezTo>
                  <a:pt x="272" y="53"/>
                  <a:pt x="272" y="55"/>
                  <a:pt x="272" y="56"/>
                </a:cubicBezTo>
                <a:cubicBezTo>
                  <a:pt x="272" y="57"/>
                  <a:pt x="271" y="58"/>
                  <a:pt x="271" y="59"/>
                </a:cubicBezTo>
                <a:cubicBezTo>
                  <a:pt x="270" y="58"/>
                  <a:pt x="269" y="57"/>
                  <a:pt x="268" y="56"/>
                </a:cubicBezTo>
                <a:cubicBezTo>
                  <a:pt x="268" y="56"/>
                  <a:pt x="268" y="56"/>
                  <a:pt x="268" y="56"/>
                </a:cubicBezTo>
                <a:cubicBezTo>
                  <a:pt x="270" y="55"/>
                  <a:pt x="270" y="52"/>
                  <a:pt x="270" y="50"/>
                </a:cubicBezTo>
                <a:cubicBezTo>
                  <a:pt x="271" y="48"/>
                  <a:pt x="271" y="46"/>
                  <a:pt x="271" y="44"/>
                </a:cubicBezTo>
                <a:cubicBezTo>
                  <a:pt x="271" y="43"/>
                  <a:pt x="270" y="43"/>
                  <a:pt x="270" y="44"/>
                </a:cubicBezTo>
                <a:cubicBezTo>
                  <a:pt x="269" y="46"/>
                  <a:pt x="269" y="48"/>
                  <a:pt x="269" y="50"/>
                </a:cubicBezTo>
                <a:cubicBezTo>
                  <a:pt x="268" y="52"/>
                  <a:pt x="267" y="54"/>
                  <a:pt x="267" y="56"/>
                </a:cubicBezTo>
                <a:cubicBezTo>
                  <a:pt x="267" y="56"/>
                  <a:pt x="267" y="56"/>
                  <a:pt x="267" y="56"/>
                </a:cubicBezTo>
                <a:cubicBezTo>
                  <a:pt x="266" y="55"/>
                  <a:pt x="264" y="54"/>
                  <a:pt x="262" y="54"/>
                </a:cubicBezTo>
                <a:cubicBezTo>
                  <a:pt x="263" y="52"/>
                  <a:pt x="264" y="49"/>
                  <a:pt x="264" y="47"/>
                </a:cubicBezTo>
                <a:cubicBezTo>
                  <a:pt x="265" y="45"/>
                  <a:pt x="265" y="43"/>
                  <a:pt x="265" y="40"/>
                </a:cubicBezTo>
                <a:cubicBezTo>
                  <a:pt x="265" y="40"/>
                  <a:pt x="263" y="40"/>
                  <a:pt x="263" y="40"/>
                </a:cubicBezTo>
                <a:cubicBezTo>
                  <a:pt x="264" y="43"/>
                  <a:pt x="263" y="45"/>
                  <a:pt x="262" y="47"/>
                </a:cubicBezTo>
                <a:cubicBezTo>
                  <a:pt x="262" y="49"/>
                  <a:pt x="261" y="51"/>
                  <a:pt x="261" y="53"/>
                </a:cubicBezTo>
                <a:cubicBezTo>
                  <a:pt x="261" y="53"/>
                  <a:pt x="261" y="54"/>
                  <a:pt x="261" y="54"/>
                </a:cubicBezTo>
                <a:cubicBezTo>
                  <a:pt x="260" y="54"/>
                  <a:pt x="259" y="54"/>
                  <a:pt x="257" y="54"/>
                </a:cubicBezTo>
                <a:cubicBezTo>
                  <a:pt x="257" y="54"/>
                  <a:pt x="257" y="53"/>
                  <a:pt x="257" y="53"/>
                </a:cubicBezTo>
                <a:cubicBezTo>
                  <a:pt x="257" y="53"/>
                  <a:pt x="257" y="53"/>
                  <a:pt x="257" y="53"/>
                </a:cubicBezTo>
                <a:cubicBezTo>
                  <a:pt x="257" y="51"/>
                  <a:pt x="258" y="49"/>
                  <a:pt x="258" y="48"/>
                </a:cubicBezTo>
                <a:cubicBezTo>
                  <a:pt x="258" y="47"/>
                  <a:pt x="258" y="47"/>
                  <a:pt x="257" y="47"/>
                </a:cubicBezTo>
                <a:cubicBezTo>
                  <a:pt x="257" y="49"/>
                  <a:pt x="256" y="50"/>
                  <a:pt x="256" y="51"/>
                </a:cubicBezTo>
                <a:cubicBezTo>
                  <a:pt x="255" y="49"/>
                  <a:pt x="255" y="48"/>
                  <a:pt x="254" y="46"/>
                </a:cubicBezTo>
                <a:cubicBezTo>
                  <a:pt x="254" y="46"/>
                  <a:pt x="254" y="46"/>
                  <a:pt x="254" y="46"/>
                </a:cubicBezTo>
                <a:cubicBezTo>
                  <a:pt x="255" y="44"/>
                  <a:pt x="255" y="40"/>
                  <a:pt x="256" y="38"/>
                </a:cubicBezTo>
                <a:cubicBezTo>
                  <a:pt x="256" y="35"/>
                  <a:pt x="256" y="32"/>
                  <a:pt x="256" y="28"/>
                </a:cubicBezTo>
                <a:cubicBezTo>
                  <a:pt x="256" y="28"/>
                  <a:pt x="255" y="28"/>
                  <a:pt x="255" y="28"/>
                </a:cubicBezTo>
                <a:cubicBezTo>
                  <a:pt x="255" y="32"/>
                  <a:pt x="254" y="35"/>
                  <a:pt x="254" y="38"/>
                </a:cubicBezTo>
                <a:cubicBezTo>
                  <a:pt x="253" y="40"/>
                  <a:pt x="253" y="42"/>
                  <a:pt x="253" y="43"/>
                </a:cubicBezTo>
                <a:cubicBezTo>
                  <a:pt x="248" y="32"/>
                  <a:pt x="243" y="20"/>
                  <a:pt x="238" y="9"/>
                </a:cubicBezTo>
                <a:cubicBezTo>
                  <a:pt x="238" y="9"/>
                  <a:pt x="239" y="8"/>
                  <a:pt x="239" y="8"/>
                </a:cubicBezTo>
                <a:close/>
                <a:moveTo>
                  <a:pt x="235" y="9"/>
                </a:moveTo>
                <a:cubicBezTo>
                  <a:pt x="236" y="9"/>
                  <a:pt x="236" y="9"/>
                  <a:pt x="237" y="9"/>
                </a:cubicBezTo>
                <a:cubicBezTo>
                  <a:pt x="237" y="17"/>
                  <a:pt x="242" y="24"/>
                  <a:pt x="245" y="31"/>
                </a:cubicBezTo>
                <a:cubicBezTo>
                  <a:pt x="248" y="40"/>
                  <a:pt x="251" y="48"/>
                  <a:pt x="255" y="56"/>
                </a:cubicBezTo>
                <a:cubicBezTo>
                  <a:pt x="255" y="57"/>
                  <a:pt x="255" y="57"/>
                  <a:pt x="255" y="58"/>
                </a:cubicBezTo>
                <a:cubicBezTo>
                  <a:pt x="255" y="58"/>
                  <a:pt x="255" y="58"/>
                  <a:pt x="256" y="58"/>
                </a:cubicBezTo>
                <a:cubicBezTo>
                  <a:pt x="256" y="58"/>
                  <a:pt x="256" y="58"/>
                  <a:pt x="256" y="58"/>
                </a:cubicBezTo>
                <a:cubicBezTo>
                  <a:pt x="256" y="58"/>
                  <a:pt x="257" y="58"/>
                  <a:pt x="258" y="58"/>
                </a:cubicBezTo>
                <a:cubicBezTo>
                  <a:pt x="262" y="55"/>
                  <a:pt x="267" y="60"/>
                  <a:pt x="270" y="63"/>
                </a:cubicBezTo>
                <a:cubicBezTo>
                  <a:pt x="276" y="68"/>
                  <a:pt x="280" y="75"/>
                  <a:pt x="284" y="81"/>
                </a:cubicBezTo>
                <a:cubicBezTo>
                  <a:pt x="291" y="91"/>
                  <a:pt x="300" y="105"/>
                  <a:pt x="298" y="117"/>
                </a:cubicBezTo>
                <a:cubicBezTo>
                  <a:pt x="298" y="117"/>
                  <a:pt x="298" y="118"/>
                  <a:pt x="298" y="118"/>
                </a:cubicBezTo>
                <a:cubicBezTo>
                  <a:pt x="298" y="120"/>
                  <a:pt x="297" y="122"/>
                  <a:pt x="296" y="123"/>
                </a:cubicBezTo>
                <a:cubicBezTo>
                  <a:pt x="294" y="131"/>
                  <a:pt x="293" y="138"/>
                  <a:pt x="291" y="146"/>
                </a:cubicBezTo>
                <a:cubicBezTo>
                  <a:pt x="289" y="154"/>
                  <a:pt x="286" y="164"/>
                  <a:pt x="287" y="174"/>
                </a:cubicBezTo>
                <a:cubicBezTo>
                  <a:pt x="284" y="170"/>
                  <a:pt x="281" y="166"/>
                  <a:pt x="278" y="162"/>
                </a:cubicBezTo>
                <a:cubicBezTo>
                  <a:pt x="270" y="150"/>
                  <a:pt x="262" y="137"/>
                  <a:pt x="255" y="124"/>
                </a:cubicBezTo>
                <a:cubicBezTo>
                  <a:pt x="251" y="117"/>
                  <a:pt x="248" y="110"/>
                  <a:pt x="245" y="102"/>
                </a:cubicBezTo>
                <a:cubicBezTo>
                  <a:pt x="245" y="102"/>
                  <a:pt x="245" y="102"/>
                  <a:pt x="245" y="102"/>
                </a:cubicBezTo>
                <a:cubicBezTo>
                  <a:pt x="245" y="100"/>
                  <a:pt x="245" y="97"/>
                  <a:pt x="244" y="95"/>
                </a:cubicBezTo>
                <a:cubicBezTo>
                  <a:pt x="244" y="93"/>
                  <a:pt x="244" y="91"/>
                  <a:pt x="244" y="89"/>
                </a:cubicBezTo>
                <a:cubicBezTo>
                  <a:pt x="244" y="87"/>
                  <a:pt x="242" y="87"/>
                  <a:pt x="242" y="89"/>
                </a:cubicBezTo>
                <a:cubicBezTo>
                  <a:pt x="242" y="91"/>
                  <a:pt x="242" y="93"/>
                  <a:pt x="242" y="95"/>
                </a:cubicBezTo>
                <a:cubicBezTo>
                  <a:pt x="241" y="92"/>
                  <a:pt x="241" y="88"/>
                  <a:pt x="240" y="85"/>
                </a:cubicBezTo>
                <a:cubicBezTo>
                  <a:pt x="239" y="72"/>
                  <a:pt x="239" y="60"/>
                  <a:pt x="236" y="47"/>
                </a:cubicBezTo>
                <a:cubicBezTo>
                  <a:pt x="235" y="47"/>
                  <a:pt x="235" y="46"/>
                  <a:pt x="234" y="46"/>
                </a:cubicBezTo>
                <a:cubicBezTo>
                  <a:pt x="232" y="46"/>
                  <a:pt x="233" y="34"/>
                  <a:pt x="232" y="32"/>
                </a:cubicBezTo>
                <a:cubicBezTo>
                  <a:pt x="231" y="26"/>
                  <a:pt x="229" y="21"/>
                  <a:pt x="229" y="16"/>
                </a:cubicBezTo>
                <a:cubicBezTo>
                  <a:pt x="229" y="15"/>
                  <a:pt x="229" y="15"/>
                  <a:pt x="228" y="15"/>
                </a:cubicBezTo>
                <a:cubicBezTo>
                  <a:pt x="230" y="11"/>
                  <a:pt x="232" y="5"/>
                  <a:pt x="235" y="9"/>
                </a:cubicBezTo>
                <a:close/>
                <a:moveTo>
                  <a:pt x="269" y="165"/>
                </a:moveTo>
                <a:cubicBezTo>
                  <a:pt x="262" y="157"/>
                  <a:pt x="255" y="149"/>
                  <a:pt x="250" y="140"/>
                </a:cubicBezTo>
                <a:cubicBezTo>
                  <a:pt x="240" y="123"/>
                  <a:pt x="233" y="106"/>
                  <a:pt x="228" y="87"/>
                </a:cubicBezTo>
                <a:cubicBezTo>
                  <a:pt x="223" y="68"/>
                  <a:pt x="220" y="49"/>
                  <a:pt x="224" y="29"/>
                </a:cubicBezTo>
                <a:cubicBezTo>
                  <a:pt x="225" y="27"/>
                  <a:pt x="225" y="25"/>
                  <a:pt x="226" y="23"/>
                </a:cubicBezTo>
                <a:cubicBezTo>
                  <a:pt x="226" y="28"/>
                  <a:pt x="229" y="32"/>
                  <a:pt x="229" y="37"/>
                </a:cubicBezTo>
                <a:cubicBezTo>
                  <a:pt x="229" y="41"/>
                  <a:pt x="227" y="48"/>
                  <a:pt x="232" y="50"/>
                </a:cubicBezTo>
                <a:cubicBezTo>
                  <a:pt x="235" y="61"/>
                  <a:pt x="234" y="74"/>
                  <a:pt x="236" y="86"/>
                </a:cubicBezTo>
                <a:cubicBezTo>
                  <a:pt x="238" y="98"/>
                  <a:pt x="243" y="110"/>
                  <a:pt x="249" y="121"/>
                </a:cubicBezTo>
                <a:cubicBezTo>
                  <a:pt x="255" y="134"/>
                  <a:pt x="263" y="146"/>
                  <a:pt x="271" y="158"/>
                </a:cubicBezTo>
                <a:cubicBezTo>
                  <a:pt x="274" y="163"/>
                  <a:pt x="277" y="168"/>
                  <a:pt x="281" y="172"/>
                </a:cubicBezTo>
                <a:cubicBezTo>
                  <a:pt x="282" y="174"/>
                  <a:pt x="285" y="176"/>
                  <a:pt x="288" y="178"/>
                </a:cubicBezTo>
                <a:cubicBezTo>
                  <a:pt x="288" y="179"/>
                  <a:pt x="288" y="181"/>
                  <a:pt x="289" y="182"/>
                </a:cubicBezTo>
                <a:cubicBezTo>
                  <a:pt x="281" y="178"/>
                  <a:pt x="275" y="171"/>
                  <a:pt x="269" y="165"/>
                </a:cubicBezTo>
                <a:close/>
                <a:moveTo>
                  <a:pt x="275" y="184"/>
                </a:moveTo>
                <a:cubicBezTo>
                  <a:pt x="279" y="184"/>
                  <a:pt x="284" y="185"/>
                  <a:pt x="289" y="186"/>
                </a:cubicBezTo>
                <a:cubicBezTo>
                  <a:pt x="289" y="187"/>
                  <a:pt x="290" y="187"/>
                  <a:pt x="290" y="187"/>
                </a:cubicBezTo>
                <a:cubicBezTo>
                  <a:pt x="291" y="187"/>
                  <a:pt x="291" y="187"/>
                  <a:pt x="292" y="187"/>
                </a:cubicBezTo>
                <a:cubicBezTo>
                  <a:pt x="294" y="188"/>
                  <a:pt x="296" y="188"/>
                  <a:pt x="298" y="188"/>
                </a:cubicBezTo>
                <a:cubicBezTo>
                  <a:pt x="306" y="190"/>
                  <a:pt x="314" y="192"/>
                  <a:pt x="321" y="196"/>
                </a:cubicBezTo>
                <a:cubicBezTo>
                  <a:pt x="337" y="205"/>
                  <a:pt x="354" y="211"/>
                  <a:pt x="366" y="224"/>
                </a:cubicBezTo>
                <a:cubicBezTo>
                  <a:pt x="372" y="231"/>
                  <a:pt x="378" y="237"/>
                  <a:pt x="384" y="244"/>
                </a:cubicBezTo>
                <a:cubicBezTo>
                  <a:pt x="390" y="250"/>
                  <a:pt x="394" y="257"/>
                  <a:pt x="398" y="264"/>
                </a:cubicBezTo>
                <a:cubicBezTo>
                  <a:pt x="406" y="276"/>
                  <a:pt x="416" y="289"/>
                  <a:pt x="422" y="303"/>
                </a:cubicBezTo>
                <a:cubicBezTo>
                  <a:pt x="421" y="303"/>
                  <a:pt x="421" y="304"/>
                  <a:pt x="421" y="304"/>
                </a:cubicBezTo>
                <a:cubicBezTo>
                  <a:pt x="420" y="305"/>
                  <a:pt x="419" y="307"/>
                  <a:pt x="418" y="308"/>
                </a:cubicBezTo>
                <a:cubicBezTo>
                  <a:pt x="418" y="307"/>
                  <a:pt x="418" y="307"/>
                  <a:pt x="418" y="307"/>
                </a:cubicBezTo>
                <a:cubicBezTo>
                  <a:pt x="406" y="285"/>
                  <a:pt x="397" y="261"/>
                  <a:pt x="378" y="244"/>
                </a:cubicBezTo>
                <a:cubicBezTo>
                  <a:pt x="369" y="235"/>
                  <a:pt x="359" y="228"/>
                  <a:pt x="349" y="220"/>
                </a:cubicBezTo>
                <a:cubicBezTo>
                  <a:pt x="339" y="212"/>
                  <a:pt x="330" y="203"/>
                  <a:pt x="319" y="197"/>
                </a:cubicBezTo>
                <a:cubicBezTo>
                  <a:pt x="308" y="192"/>
                  <a:pt x="295" y="189"/>
                  <a:pt x="283" y="187"/>
                </a:cubicBezTo>
                <a:cubicBezTo>
                  <a:pt x="272" y="186"/>
                  <a:pt x="261" y="184"/>
                  <a:pt x="250" y="186"/>
                </a:cubicBezTo>
                <a:cubicBezTo>
                  <a:pt x="239" y="187"/>
                  <a:pt x="229" y="191"/>
                  <a:pt x="219" y="198"/>
                </a:cubicBezTo>
                <a:cubicBezTo>
                  <a:pt x="209" y="205"/>
                  <a:pt x="206" y="214"/>
                  <a:pt x="201" y="225"/>
                </a:cubicBezTo>
                <a:cubicBezTo>
                  <a:pt x="200" y="226"/>
                  <a:pt x="202" y="227"/>
                  <a:pt x="202" y="226"/>
                </a:cubicBezTo>
                <a:cubicBezTo>
                  <a:pt x="206" y="221"/>
                  <a:pt x="208" y="216"/>
                  <a:pt x="211" y="211"/>
                </a:cubicBezTo>
                <a:cubicBezTo>
                  <a:pt x="215" y="206"/>
                  <a:pt x="220" y="202"/>
                  <a:pt x="226" y="198"/>
                </a:cubicBezTo>
                <a:cubicBezTo>
                  <a:pt x="236" y="192"/>
                  <a:pt x="246" y="189"/>
                  <a:pt x="258" y="189"/>
                </a:cubicBezTo>
                <a:cubicBezTo>
                  <a:pt x="270" y="189"/>
                  <a:pt x="282" y="190"/>
                  <a:pt x="294" y="193"/>
                </a:cubicBezTo>
                <a:cubicBezTo>
                  <a:pt x="305" y="195"/>
                  <a:pt x="316" y="198"/>
                  <a:pt x="325" y="205"/>
                </a:cubicBezTo>
                <a:cubicBezTo>
                  <a:pt x="334" y="212"/>
                  <a:pt x="343" y="219"/>
                  <a:pt x="352" y="226"/>
                </a:cubicBezTo>
                <a:cubicBezTo>
                  <a:pt x="361" y="233"/>
                  <a:pt x="371" y="240"/>
                  <a:pt x="379" y="249"/>
                </a:cubicBezTo>
                <a:cubicBezTo>
                  <a:pt x="388" y="258"/>
                  <a:pt x="394" y="269"/>
                  <a:pt x="401" y="281"/>
                </a:cubicBezTo>
                <a:cubicBezTo>
                  <a:pt x="403" y="285"/>
                  <a:pt x="405" y="289"/>
                  <a:pt x="407" y="293"/>
                </a:cubicBezTo>
                <a:cubicBezTo>
                  <a:pt x="400" y="284"/>
                  <a:pt x="391" y="275"/>
                  <a:pt x="383" y="266"/>
                </a:cubicBezTo>
                <a:cubicBezTo>
                  <a:pt x="376" y="260"/>
                  <a:pt x="370" y="253"/>
                  <a:pt x="362" y="247"/>
                </a:cubicBezTo>
                <a:cubicBezTo>
                  <a:pt x="357" y="242"/>
                  <a:pt x="351" y="238"/>
                  <a:pt x="344" y="236"/>
                </a:cubicBezTo>
                <a:cubicBezTo>
                  <a:pt x="343" y="236"/>
                  <a:pt x="343" y="237"/>
                  <a:pt x="344" y="237"/>
                </a:cubicBezTo>
                <a:cubicBezTo>
                  <a:pt x="360" y="243"/>
                  <a:pt x="372" y="258"/>
                  <a:pt x="384" y="270"/>
                </a:cubicBezTo>
                <a:cubicBezTo>
                  <a:pt x="395" y="281"/>
                  <a:pt x="406" y="293"/>
                  <a:pt x="413" y="306"/>
                </a:cubicBezTo>
                <a:cubicBezTo>
                  <a:pt x="413" y="306"/>
                  <a:pt x="413" y="306"/>
                  <a:pt x="413" y="306"/>
                </a:cubicBezTo>
                <a:cubicBezTo>
                  <a:pt x="412" y="305"/>
                  <a:pt x="411" y="304"/>
                  <a:pt x="409" y="303"/>
                </a:cubicBezTo>
                <a:cubicBezTo>
                  <a:pt x="405" y="298"/>
                  <a:pt x="402" y="294"/>
                  <a:pt x="398" y="289"/>
                </a:cubicBezTo>
                <a:cubicBezTo>
                  <a:pt x="389" y="280"/>
                  <a:pt x="378" y="273"/>
                  <a:pt x="368" y="265"/>
                </a:cubicBezTo>
                <a:cubicBezTo>
                  <a:pt x="368" y="264"/>
                  <a:pt x="367" y="265"/>
                  <a:pt x="368" y="265"/>
                </a:cubicBezTo>
                <a:cubicBezTo>
                  <a:pt x="377" y="274"/>
                  <a:pt x="388" y="281"/>
                  <a:pt x="396" y="291"/>
                </a:cubicBezTo>
                <a:cubicBezTo>
                  <a:pt x="400" y="295"/>
                  <a:pt x="404" y="300"/>
                  <a:pt x="408" y="304"/>
                </a:cubicBezTo>
                <a:cubicBezTo>
                  <a:pt x="408" y="305"/>
                  <a:pt x="408" y="305"/>
                  <a:pt x="409" y="306"/>
                </a:cubicBezTo>
                <a:cubicBezTo>
                  <a:pt x="404" y="302"/>
                  <a:pt x="398" y="299"/>
                  <a:pt x="393" y="295"/>
                </a:cubicBezTo>
                <a:cubicBezTo>
                  <a:pt x="388" y="290"/>
                  <a:pt x="383" y="285"/>
                  <a:pt x="376" y="282"/>
                </a:cubicBezTo>
                <a:cubicBezTo>
                  <a:pt x="376" y="282"/>
                  <a:pt x="376" y="282"/>
                  <a:pt x="376" y="283"/>
                </a:cubicBezTo>
                <a:cubicBezTo>
                  <a:pt x="388" y="292"/>
                  <a:pt x="401" y="301"/>
                  <a:pt x="412" y="311"/>
                </a:cubicBezTo>
                <a:cubicBezTo>
                  <a:pt x="412" y="311"/>
                  <a:pt x="412" y="311"/>
                  <a:pt x="412" y="311"/>
                </a:cubicBezTo>
                <a:cubicBezTo>
                  <a:pt x="399" y="301"/>
                  <a:pt x="384" y="291"/>
                  <a:pt x="368" y="285"/>
                </a:cubicBezTo>
                <a:cubicBezTo>
                  <a:pt x="359" y="282"/>
                  <a:pt x="349" y="280"/>
                  <a:pt x="341" y="276"/>
                </a:cubicBezTo>
                <a:cubicBezTo>
                  <a:pt x="334" y="272"/>
                  <a:pt x="327" y="268"/>
                  <a:pt x="319" y="266"/>
                </a:cubicBezTo>
                <a:cubicBezTo>
                  <a:pt x="319" y="266"/>
                  <a:pt x="319" y="266"/>
                  <a:pt x="319" y="266"/>
                </a:cubicBezTo>
                <a:cubicBezTo>
                  <a:pt x="321" y="269"/>
                  <a:pt x="324" y="270"/>
                  <a:pt x="328" y="271"/>
                </a:cubicBezTo>
                <a:cubicBezTo>
                  <a:pt x="332" y="273"/>
                  <a:pt x="337" y="276"/>
                  <a:pt x="341" y="278"/>
                </a:cubicBezTo>
                <a:cubicBezTo>
                  <a:pt x="349" y="281"/>
                  <a:pt x="357" y="284"/>
                  <a:pt x="364" y="286"/>
                </a:cubicBezTo>
                <a:cubicBezTo>
                  <a:pt x="373" y="290"/>
                  <a:pt x="383" y="293"/>
                  <a:pt x="391" y="299"/>
                </a:cubicBezTo>
                <a:cubicBezTo>
                  <a:pt x="397" y="304"/>
                  <a:pt x="403" y="308"/>
                  <a:pt x="409" y="313"/>
                </a:cubicBezTo>
                <a:cubicBezTo>
                  <a:pt x="409" y="313"/>
                  <a:pt x="408" y="313"/>
                  <a:pt x="408" y="312"/>
                </a:cubicBezTo>
                <a:cubicBezTo>
                  <a:pt x="407" y="312"/>
                  <a:pt x="407" y="311"/>
                  <a:pt x="406" y="311"/>
                </a:cubicBezTo>
                <a:cubicBezTo>
                  <a:pt x="405" y="310"/>
                  <a:pt x="404" y="310"/>
                  <a:pt x="404" y="309"/>
                </a:cubicBezTo>
                <a:cubicBezTo>
                  <a:pt x="403" y="308"/>
                  <a:pt x="402" y="307"/>
                  <a:pt x="400" y="307"/>
                </a:cubicBezTo>
                <a:cubicBezTo>
                  <a:pt x="396" y="304"/>
                  <a:pt x="392" y="301"/>
                  <a:pt x="388" y="299"/>
                </a:cubicBezTo>
                <a:cubicBezTo>
                  <a:pt x="379" y="294"/>
                  <a:pt x="369" y="292"/>
                  <a:pt x="360" y="288"/>
                </a:cubicBezTo>
                <a:cubicBezTo>
                  <a:pt x="350" y="284"/>
                  <a:pt x="340" y="281"/>
                  <a:pt x="331" y="277"/>
                </a:cubicBezTo>
                <a:cubicBezTo>
                  <a:pt x="321" y="273"/>
                  <a:pt x="311" y="271"/>
                  <a:pt x="302" y="265"/>
                </a:cubicBezTo>
                <a:cubicBezTo>
                  <a:pt x="302" y="265"/>
                  <a:pt x="301" y="266"/>
                  <a:pt x="302" y="266"/>
                </a:cubicBezTo>
                <a:cubicBezTo>
                  <a:pt x="308" y="273"/>
                  <a:pt x="318" y="274"/>
                  <a:pt x="327" y="277"/>
                </a:cubicBezTo>
                <a:cubicBezTo>
                  <a:pt x="337" y="281"/>
                  <a:pt x="347" y="285"/>
                  <a:pt x="358" y="289"/>
                </a:cubicBezTo>
                <a:cubicBezTo>
                  <a:pt x="368" y="294"/>
                  <a:pt x="379" y="295"/>
                  <a:pt x="389" y="301"/>
                </a:cubicBezTo>
                <a:cubicBezTo>
                  <a:pt x="391" y="302"/>
                  <a:pt x="394" y="303"/>
                  <a:pt x="396" y="305"/>
                </a:cubicBezTo>
                <a:cubicBezTo>
                  <a:pt x="391" y="303"/>
                  <a:pt x="385" y="301"/>
                  <a:pt x="380" y="299"/>
                </a:cubicBezTo>
                <a:cubicBezTo>
                  <a:pt x="372" y="296"/>
                  <a:pt x="365" y="293"/>
                  <a:pt x="358" y="291"/>
                </a:cubicBezTo>
                <a:cubicBezTo>
                  <a:pt x="351" y="289"/>
                  <a:pt x="344" y="287"/>
                  <a:pt x="338" y="285"/>
                </a:cubicBezTo>
                <a:cubicBezTo>
                  <a:pt x="323" y="281"/>
                  <a:pt x="310" y="276"/>
                  <a:pt x="295" y="273"/>
                </a:cubicBezTo>
                <a:cubicBezTo>
                  <a:pt x="282" y="270"/>
                  <a:pt x="268" y="268"/>
                  <a:pt x="254" y="266"/>
                </a:cubicBezTo>
                <a:cubicBezTo>
                  <a:pt x="253" y="266"/>
                  <a:pt x="252" y="267"/>
                  <a:pt x="253" y="268"/>
                </a:cubicBezTo>
                <a:cubicBezTo>
                  <a:pt x="258" y="270"/>
                  <a:pt x="264" y="270"/>
                  <a:pt x="269" y="271"/>
                </a:cubicBezTo>
                <a:cubicBezTo>
                  <a:pt x="277" y="271"/>
                  <a:pt x="285" y="273"/>
                  <a:pt x="293" y="274"/>
                </a:cubicBezTo>
                <a:cubicBezTo>
                  <a:pt x="307" y="278"/>
                  <a:pt x="321" y="281"/>
                  <a:pt x="335" y="285"/>
                </a:cubicBezTo>
                <a:cubicBezTo>
                  <a:pt x="351" y="290"/>
                  <a:pt x="366" y="296"/>
                  <a:pt x="381" y="301"/>
                </a:cubicBezTo>
                <a:cubicBezTo>
                  <a:pt x="388" y="304"/>
                  <a:pt x="395" y="307"/>
                  <a:pt x="402" y="311"/>
                </a:cubicBezTo>
                <a:cubicBezTo>
                  <a:pt x="402" y="311"/>
                  <a:pt x="403" y="311"/>
                  <a:pt x="403" y="312"/>
                </a:cubicBezTo>
                <a:cubicBezTo>
                  <a:pt x="398" y="309"/>
                  <a:pt x="392" y="308"/>
                  <a:pt x="388" y="307"/>
                </a:cubicBezTo>
                <a:cubicBezTo>
                  <a:pt x="383" y="305"/>
                  <a:pt x="379" y="302"/>
                  <a:pt x="374" y="301"/>
                </a:cubicBezTo>
                <a:cubicBezTo>
                  <a:pt x="370" y="300"/>
                  <a:pt x="365" y="299"/>
                  <a:pt x="361" y="298"/>
                </a:cubicBezTo>
                <a:cubicBezTo>
                  <a:pt x="361" y="298"/>
                  <a:pt x="360" y="299"/>
                  <a:pt x="361" y="299"/>
                </a:cubicBezTo>
                <a:cubicBezTo>
                  <a:pt x="365" y="301"/>
                  <a:pt x="369" y="302"/>
                  <a:pt x="374" y="303"/>
                </a:cubicBezTo>
                <a:cubicBezTo>
                  <a:pt x="375" y="303"/>
                  <a:pt x="377" y="304"/>
                  <a:pt x="378" y="304"/>
                </a:cubicBezTo>
                <a:cubicBezTo>
                  <a:pt x="377" y="304"/>
                  <a:pt x="376" y="304"/>
                  <a:pt x="375" y="304"/>
                </a:cubicBezTo>
                <a:cubicBezTo>
                  <a:pt x="374" y="304"/>
                  <a:pt x="374" y="304"/>
                  <a:pt x="374" y="304"/>
                </a:cubicBezTo>
                <a:cubicBezTo>
                  <a:pt x="378" y="306"/>
                  <a:pt x="383" y="306"/>
                  <a:pt x="386" y="309"/>
                </a:cubicBezTo>
                <a:cubicBezTo>
                  <a:pt x="386" y="309"/>
                  <a:pt x="386" y="309"/>
                  <a:pt x="386" y="309"/>
                </a:cubicBezTo>
                <a:cubicBezTo>
                  <a:pt x="385" y="308"/>
                  <a:pt x="384" y="307"/>
                  <a:pt x="384" y="307"/>
                </a:cubicBezTo>
                <a:cubicBezTo>
                  <a:pt x="384" y="307"/>
                  <a:pt x="385" y="307"/>
                  <a:pt x="386" y="307"/>
                </a:cubicBezTo>
                <a:cubicBezTo>
                  <a:pt x="390" y="309"/>
                  <a:pt x="394" y="310"/>
                  <a:pt x="398" y="312"/>
                </a:cubicBezTo>
                <a:cubicBezTo>
                  <a:pt x="400" y="313"/>
                  <a:pt x="401" y="313"/>
                  <a:pt x="403" y="314"/>
                </a:cubicBezTo>
                <a:cubicBezTo>
                  <a:pt x="392" y="310"/>
                  <a:pt x="374" y="308"/>
                  <a:pt x="371" y="308"/>
                </a:cubicBezTo>
                <a:cubicBezTo>
                  <a:pt x="361" y="306"/>
                  <a:pt x="351" y="305"/>
                  <a:pt x="340" y="305"/>
                </a:cubicBezTo>
                <a:cubicBezTo>
                  <a:pt x="328" y="306"/>
                  <a:pt x="314" y="307"/>
                  <a:pt x="302" y="312"/>
                </a:cubicBezTo>
                <a:cubicBezTo>
                  <a:pt x="298" y="313"/>
                  <a:pt x="293" y="316"/>
                  <a:pt x="289" y="318"/>
                </a:cubicBezTo>
                <a:cubicBezTo>
                  <a:pt x="282" y="322"/>
                  <a:pt x="275" y="326"/>
                  <a:pt x="269" y="331"/>
                </a:cubicBezTo>
                <a:cubicBezTo>
                  <a:pt x="265" y="334"/>
                  <a:pt x="262" y="338"/>
                  <a:pt x="259" y="341"/>
                </a:cubicBezTo>
                <a:cubicBezTo>
                  <a:pt x="258" y="341"/>
                  <a:pt x="258" y="341"/>
                  <a:pt x="258" y="341"/>
                </a:cubicBezTo>
                <a:cubicBezTo>
                  <a:pt x="252" y="344"/>
                  <a:pt x="242" y="339"/>
                  <a:pt x="237" y="337"/>
                </a:cubicBezTo>
                <a:cubicBezTo>
                  <a:pt x="229" y="333"/>
                  <a:pt x="221" y="329"/>
                  <a:pt x="215" y="323"/>
                </a:cubicBezTo>
                <a:cubicBezTo>
                  <a:pt x="205" y="313"/>
                  <a:pt x="194" y="302"/>
                  <a:pt x="188" y="289"/>
                </a:cubicBezTo>
                <a:cubicBezTo>
                  <a:pt x="185" y="283"/>
                  <a:pt x="181" y="273"/>
                  <a:pt x="183" y="266"/>
                </a:cubicBezTo>
                <a:cubicBezTo>
                  <a:pt x="185" y="263"/>
                  <a:pt x="187" y="260"/>
                  <a:pt x="189" y="257"/>
                </a:cubicBezTo>
                <a:cubicBezTo>
                  <a:pt x="189" y="256"/>
                  <a:pt x="190" y="255"/>
                  <a:pt x="190" y="254"/>
                </a:cubicBezTo>
                <a:cubicBezTo>
                  <a:pt x="196" y="251"/>
                  <a:pt x="199" y="241"/>
                  <a:pt x="199" y="234"/>
                </a:cubicBezTo>
                <a:cubicBezTo>
                  <a:pt x="200" y="228"/>
                  <a:pt x="197" y="220"/>
                  <a:pt x="198" y="213"/>
                </a:cubicBezTo>
                <a:cubicBezTo>
                  <a:pt x="198" y="213"/>
                  <a:pt x="198" y="212"/>
                  <a:pt x="199" y="212"/>
                </a:cubicBezTo>
                <a:cubicBezTo>
                  <a:pt x="205" y="199"/>
                  <a:pt x="219" y="191"/>
                  <a:pt x="232" y="187"/>
                </a:cubicBezTo>
                <a:cubicBezTo>
                  <a:pt x="246" y="182"/>
                  <a:pt x="260" y="182"/>
                  <a:pt x="275" y="184"/>
                </a:cubicBezTo>
                <a:close/>
                <a:moveTo>
                  <a:pt x="155" y="52"/>
                </a:moveTo>
                <a:cubicBezTo>
                  <a:pt x="155" y="52"/>
                  <a:pt x="155" y="52"/>
                  <a:pt x="155" y="52"/>
                </a:cubicBezTo>
                <a:cubicBezTo>
                  <a:pt x="155" y="52"/>
                  <a:pt x="155" y="52"/>
                  <a:pt x="156" y="53"/>
                </a:cubicBezTo>
                <a:cubicBezTo>
                  <a:pt x="157" y="53"/>
                  <a:pt x="157" y="53"/>
                  <a:pt x="158" y="52"/>
                </a:cubicBezTo>
                <a:cubicBezTo>
                  <a:pt x="165" y="43"/>
                  <a:pt x="176" y="58"/>
                  <a:pt x="181" y="63"/>
                </a:cubicBezTo>
                <a:cubicBezTo>
                  <a:pt x="182" y="64"/>
                  <a:pt x="184" y="66"/>
                  <a:pt x="186" y="67"/>
                </a:cubicBezTo>
                <a:cubicBezTo>
                  <a:pt x="188" y="70"/>
                  <a:pt x="190" y="74"/>
                  <a:pt x="192" y="78"/>
                </a:cubicBezTo>
                <a:cubicBezTo>
                  <a:pt x="193" y="79"/>
                  <a:pt x="194" y="80"/>
                  <a:pt x="195" y="80"/>
                </a:cubicBezTo>
                <a:cubicBezTo>
                  <a:pt x="195" y="80"/>
                  <a:pt x="194" y="81"/>
                  <a:pt x="194" y="81"/>
                </a:cubicBezTo>
                <a:cubicBezTo>
                  <a:pt x="194" y="84"/>
                  <a:pt x="196" y="88"/>
                  <a:pt x="196" y="91"/>
                </a:cubicBezTo>
                <a:cubicBezTo>
                  <a:pt x="197" y="95"/>
                  <a:pt x="197" y="99"/>
                  <a:pt x="200" y="101"/>
                </a:cubicBezTo>
                <a:cubicBezTo>
                  <a:pt x="200" y="101"/>
                  <a:pt x="200" y="101"/>
                  <a:pt x="200" y="101"/>
                </a:cubicBezTo>
                <a:cubicBezTo>
                  <a:pt x="201" y="98"/>
                  <a:pt x="199" y="94"/>
                  <a:pt x="199" y="91"/>
                </a:cubicBezTo>
                <a:cubicBezTo>
                  <a:pt x="198" y="88"/>
                  <a:pt x="198" y="85"/>
                  <a:pt x="197" y="83"/>
                </a:cubicBezTo>
                <a:cubicBezTo>
                  <a:pt x="201" y="87"/>
                  <a:pt x="205" y="91"/>
                  <a:pt x="208" y="96"/>
                </a:cubicBezTo>
                <a:cubicBezTo>
                  <a:pt x="212" y="103"/>
                  <a:pt x="215" y="110"/>
                  <a:pt x="220" y="117"/>
                </a:cubicBezTo>
                <a:cubicBezTo>
                  <a:pt x="225" y="123"/>
                  <a:pt x="230" y="130"/>
                  <a:pt x="233" y="139"/>
                </a:cubicBezTo>
                <a:cubicBezTo>
                  <a:pt x="235" y="146"/>
                  <a:pt x="237" y="153"/>
                  <a:pt x="238" y="161"/>
                </a:cubicBezTo>
                <a:cubicBezTo>
                  <a:pt x="239" y="165"/>
                  <a:pt x="239" y="168"/>
                  <a:pt x="240" y="172"/>
                </a:cubicBezTo>
                <a:cubicBezTo>
                  <a:pt x="240" y="175"/>
                  <a:pt x="240" y="178"/>
                  <a:pt x="241" y="180"/>
                </a:cubicBezTo>
                <a:cubicBezTo>
                  <a:pt x="238" y="181"/>
                  <a:pt x="235" y="182"/>
                  <a:pt x="232" y="183"/>
                </a:cubicBezTo>
                <a:cubicBezTo>
                  <a:pt x="233" y="179"/>
                  <a:pt x="234" y="174"/>
                  <a:pt x="235" y="170"/>
                </a:cubicBezTo>
                <a:cubicBezTo>
                  <a:pt x="236" y="168"/>
                  <a:pt x="238" y="163"/>
                  <a:pt x="237" y="161"/>
                </a:cubicBezTo>
                <a:cubicBezTo>
                  <a:pt x="236" y="160"/>
                  <a:pt x="234" y="166"/>
                  <a:pt x="234" y="166"/>
                </a:cubicBezTo>
                <a:cubicBezTo>
                  <a:pt x="232" y="172"/>
                  <a:pt x="231" y="177"/>
                  <a:pt x="229" y="183"/>
                </a:cubicBezTo>
                <a:cubicBezTo>
                  <a:pt x="229" y="183"/>
                  <a:pt x="229" y="183"/>
                  <a:pt x="229" y="184"/>
                </a:cubicBezTo>
                <a:cubicBezTo>
                  <a:pt x="228" y="184"/>
                  <a:pt x="227" y="185"/>
                  <a:pt x="225" y="185"/>
                </a:cubicBezTo>
                <a:cubicBezTo>
                  <a:pt x="225" y="185"/>
                  <a:pt x="225" y="185"/>
                  <a:pt x="225" y="185"/>
                </a:cubicBezTo>
                <a:cubicBezTo>
                  <a:pt x="226" y="184"/>
                  <a:pt x="227" y="183"/>
                  <a:pt x="227" y="181"/>
                </a:cubicBezTo>
                <a:cubicBezTo>
                  <a:pt x="232" y="170"/>
                  <a:pt x="234" y="159"/>
                  <a:pt x="234" y="147"/>
                </a:cubicBezTo>
                <a:cubicBezTo>
                  <a:pt x="234" y="147"/>
                  <a:pt x="233" y="146"/>
                  <a:pt x="233" y="147"/>
                </a:cubicBezTo>
                <a:cubicBezTo>
                  <a:pt x="232" y="155"/>
                  <a:pt x="232" y="164"/>
                  <a:pt x="229" y="171"/>
                </a:cubicBezTo>
                <a:cubicBezTo>
                  <a:pt x="227" y="174"/>
                  <a:pt x="225" y="178"/>
                  <a:pt x="224" y="182"/>
                </a:cubicBezTo>
                <a:cubicBezTo>
                  <a:pt x="224" y="183"/>
                  <a:pt x="223" y="183"/>
                  <a:pt x="223" y="184"/>
                </a:cubicBezTo>
                <a:cubicBezTo>
                  <a:pt x="222" y="185"/>
                  <a:pt x="223" y="186"/>
                  <a:pt x="224" y="186"/>
                </a:cubicBezTo>
                <a:cubicBezTo>
                  <a:pt x="223" y="187"/>
                  <a:pt x="221" y="187"/>
                  <a:pt x="220" y="188"/>
                </a:cubicBezTo>
                <a:cubicBezTo>
                  <a:pt x="224" y="182"/>
                  <a:pt x="226" y="175"/>
                  <a:pt x="228" y="168"/>
                </a:cubicBezTo>
                <a:cubicBezTo>
                  <a:pt x="229" y="159"/>
                  <a:pt x="233" y="149"/>
                  <a:pt x="232" y="140"/>
                </a:cubicBezTo>
                <a:cubicBezTo>
                  <a:pt x="232" y="139"/>
                  <a:pt x="231" y="139"/>
                  <a:pt x="231" y="139"/>
                </a:cubicBezTo>
                <a:cubicBezTo>
                  <a:pt x="230" y="145"/>
                  <a:pt x="229" y="150"/>
                  <a:pt x="228" y="155"/>
                </a:cubicBezTo>
                <a:cubicBezTo>
                  <a:pt x="227" y="159"/>
                  <a:pt x="226" y="163"/>
                  <a:pt x="225" y="167"/>
                </a:cubicBezTo>
                <a:cubicBezTo>
                  <a:pt x="224" y="173"/>
                  <a:pt x="222" y="179"/>
                  <a:pt x="219" y="184"/>
                </a:cubicBezTo>
                <a:cubicBezTo>
                  <a:pt x="220" y="181"/>
                  <a:pt x="220" y="178"/>
                  <a:pt x="221" y="175"/>
                </a:cubicBezTo>
                <a:cubicBezTo>
                  <a:pt x="222" y="169"/>
                  <a:pt x="224" y="164"/>
                  <a:pt x="226" y="159"/>
                </a:cubicBezTo>
                <a:cubicBezTo>
                  <a:pt x="227" y="151"/>
                  <a:pt x="232" y="140"/>
                  <a:pt x="228" y="133"/>
                </a:cubicBezTo>
                <a:cubicBezTo>
                  <a:pt x="228" y="133"/>
                  <a:pt x="228" y="133"/>
                  <a:pt x="228" y="133"/>
                </a:cubicBezTo>
                <a:cubicBezTo>
                  <a:pt x="227" y="138"/>
                  <a:pt x="227" y="142"/>
                  <a:pt x="226" y="147"/>
                </a:cubicBezTo>
                <a:cubicBezTo>
                  <a:pt x="226" y="152"/>
                  <a:pt x="224" y="157"/>
                  <a:pt x="222" y="162"/>
                </a:cubicBezTo>
                <a:cubicBezTo>
                  <a:pt x="221" y="166"/>
                  <a:pt x="219" y="171"/>
                  <a:pt x="218" y="176"/>
                </a:cubicBezTo>
                <a:cubicBezTo>
                  <a:pt x="217" y="180"/>
                  <a:pt x="217" y="185"/>
                  <a:pt x="216" y="190"/>
                </a:cubicBezTo>
                <a:cubicBezTo>
                  <a:pt x="216" y="190"/>
                  <a:pt x="216" y="190"/>
                  <a:pt x="216" y="190"/>
                </a:cubicBezTo>
                <a:cubicBezTo>
                  <a:pt x="216" y="190"/>
                  <a:pt x="216" y="190"/>
                  <a:pt x="215" y="190"/>
                </a:cubicBezTo>
                <a:cubicBezTo>
                  <a:pt x="216" y="185"/>
                  <a:pt x="217" y="180"/>
                  <a:pt x="217" y="175"/>
                </a:cubicBezTo>
                <a:cubicBezTo>
                  <a:pt x="219" y="171"/>
                  <a:pt x="218" y="166"/>
                  <a:pt x="220" y="161"/>
                </a:cubicBezTo>
                <a:cubicBezTo>
                  <a:pt x="221" y="156"/>
                  <a:pt x="223" y="151"/>
                  <a:pt x="225" y="146"/>
                </a:cubicBezTo>
                <a:cubicBezTo>
                  <a:pt x="225" y="144"/>
                  <a:pt x="224" y="144"/>
                  <a:pt x="223" y="145"/>
                </a:cubicBezTo>
                <a:cubicBezTo>
                  <a:pt x="222" y="150"/>
                  <a:pt x="220" y="154"/>
                  <a:pt x="218" y="158"/>
                </a:cubicBezTo>
                <a:cubicBezTo>
                  <a:pt x="218" y="158"/>
                  <a:pt x="218" y="158"/>
                  <a:pt x="218" y="158"/>
                </a:cubicBezTo>
                <a:cubicBezTo>
                  <a:pt x="220" y="153"/>
                  <a:pt x="222" y="148"/>
                  <a:pt x="222" y="143"/>
                </a:cubicBezTo>
                <a:cubicBezTo>
                  <a:pt x="222" y="138"/>
                  <a:pt x="222" y="133"/>
                  <a:pt x="223" y="128"/>
                </a:cubicBezTo>
                <a:cubicBezTo>
                  <a:pt x="223" y="127"/>
                  <a:pt x="223" y="127"/>
                  <a:pt x="223" y="127"/>
                </a:cubicBezTo>
                <a:cubicBezTo>
                  <a:pt x="220" y="130"/>
                  <a:pt x="220" y="135"/>
                  <a:pt x="220" y="139"/>
                </a:cubicBezTo>
                <a:cubicBezTo>
                  <a:pt x="220" y="146"/>
                  <a:pt x="218" y="152"/>
                  <a:pt x="217" y="159"/>
                </a:cubicBezTo>
                <a:cubicBezTo>
                  <a:pt x="216" y="159"/>
                  <a:pt x="216" y="159"/>
                  <a:pt x="216" y="159"/>
                </a:cubicBezTo>
                <a:cubicBezTo>
                  <a:pt x="216" y="160"/>
                  <a:pt x="216" y="160"/>
                  <a:pt x="216" y="160"/>
                </a:cubicBezTo>
                <a:cubicBezTo>
                  <a:pt x="216" y="159"/>
                  <a:pt x="216" y="157"/>
                  <a:pt x="215" y="156"/>
                </a:cubicBezTo>
                <a:cubicBezTo>
                  <a:pt x="216" y="156"/>
                  <a:pt x="216" y="156"/>
                  <a:pt x="216" y="156"/>
                </a:cubicBezTo>
                <a:cubicBezTo>
                  <a:pt x="216" y="147"/>
                  <a:pt x="215" y="139"/>
                  <a:pt x="218" y="131"/>
                </a:cubicBezTo>
                <a:cubicBezTo>
                  <a:pt x="218" y="130"/>
                  <a:pt x="217" y="130"/>
                  <a:pt x="217" y="130"/>
                </a:cubicBezTo>
                <a:cubicBezTo>
                  <a:pt x="216" y="135"/>
                  <a:pt x="214" y="139"/>
                  <a:pt x="214" y="144"/>
                </a:cubicBezTo>
                <a:cubicBezTo>
                  <a:pt x="213" y="145"/>
                  <a:pt x="213" y="147"/>
                  <a:pt x="213" y="148"/>
                </a:cubicBezTo>
                <a:cubicBezTo>
                  <a:pt x="212" y="145"/>
                  <a:pt x="210" y="142"/>
                  <a:pt x="209" y="138"/>
                </a:cubicBezTo>
                <a:cubicBezTo>
                  <a:pt x="207" y="135"/>
                  <a:pt x="205" y="129"/>
                  <a:pt x="202" y="127"/>
                </a:cubicBezTo>
                <a:cubicBezTo>
                  <a:pt x="198" y="126"/>
                  <a:pt x="195" y="125"/>
                  <a:pt x="195" y="120"/>
                </a:cubicBezTo>
                <a:cubicBezTo>
                  <a:pt x="195" y="118"/>
                  <a:pt x="195" y="115"/>
                  <a:pt x="195" y="113"/>
                </a:cubicBezTo>
                <a:cubicBezTo>
                  <a:pt x="194" y="109"/>
                  <a:pt x="193" y="104"/>
                  <a:pt x="191" y="100"/>
                </a:cubicBezTo>
                <a:cubicBezTo>
                  <a:pt x="192" y="98"/>
                  <a:pt x="192" y="97"/>
                  <a:pt x="192" y="95"/>
                </a:cubicBezTo>
                <a:cubicBezTo>
                  <a:pt x="192" y="92"/>
                  <a:pt x="192" y="89"/>
                  <a:pt x="192" y="86"/>
                </a:cubicBezTo>
                <a:cubicBezTo>
                  <a:pt x="192" y="81"/>
                  <a:pt x="190" y="76"/>
                  <a:pt x="187" y="72"/>
                </a:cubicBezTo>
                <a:cubicBezTo>
                  <a:pt x="187" y="71"/>
                  <a:pt x="185" y="72"/>
                  <a:pt x="186" y="73"/>
                </a:cubicBezTo>
                <a:cubicBezTo>
                  <a:pt x="188" y="78"/>
                  <a:pt x="189" y="83"/>
                  <a:pt x="190" y="88"/>
                </a:cubicBezTo>
                <a:cubicBezTo>
                  <a:pt x="191" y="91"/>
                  <a:pt x="191" y="93"/>
                  <a:pt x="190" y="96"/>
                </a:cubicBezTo>
                <a:cubicBezTo>
                  <a:pt x="190" y="97"/>
                  <a:pt x="190" y="97"/>
                  <a:pt x="190" y="97"/>
                </a:cubicBezTo>
                <a:cubicBezTo>
                  <a:pt x="189" y="93"/>
                  <a:pt x="187" y="90"/>
                  <a:pt x="185" y="87"/>
                </a:cubicBezTo>
                <a:cubicBezTo>
                  <a:pt x="184" y="87"/>
                  <a:pt x="184" y="86"/>
                  <a:pt x="183" y="85"/>
                </a:cubicBezTo>
                <a:cubicBezTo>
                  <a:pt x="183" y="85"/>
                  <a:pt x="183" y="84"/>
                  <a:pt x="183" y="84"/>
                </a:cubicBezTo>
                <a:cubicBezTo>
                  <a:pt x="182" y="83"/>
                  <a:pt x="181" y="82"/>
                  <a:pt x="180" y="81"/>
                </a:cubicBezTo>
                <a:cubicBezTo>
                  <a:pt x="178" y="79"/>
                  <a:pt x="175" y="77"/>
                  <a:pt x="174" y="73"/>
                </a:cubicBezTo>
                <a:cubicBezTo>
                  <a:pt x="173" y="70"/>
                  <a:pt x="172" y="67"/>
                  <a:pt x="169" y="64"/>
                </a:cubicBezTo>
                <a:cubicBezTo>
                  <a:pt x="166" y="61"/>
                  <a:pt x="162" y="63"/>
                  <a:pt x="160" y="66"/>
                </a:cubicBezTo>
                <a:cubicBezTo>
                  <a:pt x="157" y="73"/>
                  <a:pt x="158" y="80"/>
                  <a:pt x="157" y="87"/>
                </a:cubicBezTo>
                <a:cubicBezTo>
                  <a:pt x="157" y="90"/>
                  <a:pt x="157" y="93"/>
                  <a:pt x="156" y="96"/>
                </a:cubicBezTo>
                <a:cubicBezTo>
                  <a:pt x="156" y="91"/>
                  <a:pt x="155" y="85"/>
                  <a:pt x="154" y="80"/>
                </a:cubicBezTo>
                <a:cubicBezTo>
                  <a:pt x="154" y="73"/>
                  <a:pt x="153" y="67"/>
                  <a:pt x="153" y="60"/>
                </a:cubicBezTo>
                <a:cubicBezTo>
                  <a:pt x="153" y="58"/>
                  <a:pt x="152" y="55"/>
                  <a:pt x="152" y="53"/>
                </a:cubicBezTo>
                <a:cubicBezTo>
                  <a:pt x="152" y="50"/>
                  <a:pt x="154" y="51"/>
                  <a:pt x="155" y="52"/>
                </a:cubicBezTo>
                <a:close/>
                <a:moveTo>
                  <a:pt x="82" y="200"/>
                </a:moveTo>
                <a:cubicBezTo>
                  <a:pt x="80" y="194"/>
                  <a:pt x="79" y="189"/>
                  <a:pt x="75" y="185"/>
                </a:cubicBezTo>
                <a:cubicBezTo>
                  <a:pt x="77" y="179"/>
                  <a:pt x="75" y="171"/>
                  <a:pt x="75" y="165"/>
                </a:cubicBezTo>
                <a:cubicBezTo>
                  <a:pt x="75" y="157"/>
                  <a:pt x="75" y="149"/>
                  <a:pt x="77" y="141"/>
                </a:cubicBezTo>
                <a:cubicBezTo>
                  <a:pt x="80" y="126"/>
                  <a:pt x="87" y="113"/>
                  <a:pt x="93" y="99"/>
                </a:cubicBezTo>
                <a:cubicBezTo>
                  <a:pt x="97" y="91"/>
                  <a:pt x="100" y="83"/>
                  <a:pt x="104" y="77"/>
                </a:cubicBezTo>
                <a:cubicBezTo>
                  <a:pt x="108" y="70"/>
                  <a:pt x="114" y="64"/>
                  <a:pt x="118" y="58"/>
                </a:cubicBezTo>
                <a:cubicBezTo>
                  <a:pt x="123" y="52"/>
                  <a:pt x="128" y="45"/>
                  <a:pt x="137" y="45"/>
                </a:cubicBezTo>
                <a:cubicBezTo>
                  <a:pt x="142" y="45"/>
                  <a:pt x="148" y="45"/>
                  <a:pt x="151" y="48"/>
                </a:cubicBezTo>
                <a:cubicBezTo>
                  <a:pt x="151" y="48"/>
                  <a:pt x="150" y="49"/>
                  <a:pt x="150" y="50"/>
                </a:cubicBezTo>
                <a:cubicBezTo>
                  <a:pt x="148" y="56"/>
                  <a:pt x="149" y="64"/>
                  <a:pt x="150" y="70"/>
                </a:cubicBezTo>
                <a:cubicBezTo>
                  <a:pt x="151" y="84"/>
                  <a:pt x="153" y="97"/>
                  <a:pt x="156" y="111"/>
                </a:cubicBezTo>
                <a:cubicBezTo>
                  <a:pt x="156" y="111"/>
                  <a:pt x="156" y="112"/>
                  <a:pt x="155" y="113"/>
                </a:cubicBezTo>
                <a:cubicBezTo>
                  <a:pt x="152" y="121"/>
                  <a:pt x="156" y="132"/>
                  <a:pt x="157" y="140"/>
                </a:cubicBezTo>
                <a:cubicBezTo>
                  <a:pt x="158" y="153"/>
                  <a:pt x="160" y="167"/>
                  <a:pt x="163" y="180"/>
                </a:cubicBezTo>
                <a:cubicBezTo>
                  <a:pt x="163" y="182"/>
                  <a:pt x="164" y="185"/>
                  <a:pt x="165" y="187"/>
                </a:cubicBezTo>
                <a:cubicBezTo>
                  <a:pt x="163" y="184"/>
                  <a:pt x="162" y="180"/>
                  <a:pt x="159" y="177"/>
                </a:cubicBezTo>
                <a:cubicBezTo>
                  <a:pt x="155" y="173"/>
                  <a:pt x="150" y="171"/>
                  <a:pt x="146" y="169"/>
                </a:cubicBezTo>
                <a:cubicBezTo>
                  <a:pt x="145" y="169"/>
                  <a:pt x="144" y="169"/>
                  <a:pt x="143" y="168"/>
                </a:cubicBezTo>
                <a:cubicBezTo>
                  <a:pt x="144" y="162"/>
                  <a:pt x="141" y="156"/>
                  <a:pt x="141" y="150"/>
                </a:cubicBezTo>
                <a:cubicBezTo>
                  <a:pt x="140" y="142"/>
                  <a:pt x="139" y="135"/>
                  <a:pt x="139" y="128"/>
                </a:cubicBezTo>
                <a:cubicBezTo>
                  <a:pt x="140" y="127"/>
                  <a:pt x="138" y="127"/>
                  <a:pt x="138" y="128"/>
                </a:cubicBezTo>
                <a:cubicBezTo>
                  <a:pt x="137" y="135"/>
                  <a:pt x="138" y="143"/>
                  <a:pt x="139" y="150"/>
                </a:cubicBezTo>
                <a:cubicBezTo>
                  <a:pt x="139" y="156"/>
                  <a:pt x="139" y="163"/>
                  <a:pt x="141" y="168"/>
                </a:cubicBezTo>
                <a:cubicBezTo>
                  <a:pt x="140" y="168"/>
                  <a:pt x="138" y="168"/>
                  <a:pt x="137" y="169"/>
                </a:cubicBezTo>
                <a:cubicBezTo>
                  <a:pt x="137" y="169"/>
                  <a:pt x="137" y="169"/>
                  <a:pt x="136" y="169"/>
                </a:cubicBezTo>
                <a:cubicBezTo>
                  <a:pt x="134" y="171"/>
                  <a:pt x="133" y="174"/>
                  <a:pt x="132" y="177"/>
                </a:cubicBezTo>
                <a:cubicBezTo>
                  <a:pt x="132" y="176"/>
                  <a:pt x="131" y="174"/>
                  <a:pt x="131" y="173"/>
                </a:cubicBezTo>
                <a:cubicBezTo>
                  <a:pt x="130" y="170"/>
                  <a:pt x="130" y="166"/>
                  <a:pt x="130" y="163"/>
                </a:cubicBezTo>
                <a:cubicBezTo>
                  <a:pt x="130" y="156"/>
                  <a:pt x="129" y="149"/>
                  <a:pt x="129" y="142"/>
                </a:cubicBezTo>
                <a:cubicBezTo>
                  <a:pt x="128" y="137"/>
                  <a:pt x="128" y="132"/>
                  <a:pt x="128" y="127"/>
                </a:cubicBezTo>
                <a:cubicBezTo>
                  <a:pt x="128" y="124"/>
                  <a:pt x="128" y="120"/>
                  <a:pt x="128" y="117"/>
                </a:cubicBezTo>
                <a:cubicBezTo>
                  <a:pt x="127" y="113"/>
                  <a:pt x="127" y="108"/>
                  <a:pt x="126" y="104"/>
                </a:cubicBezTo>
                <a:cubicBezTo>
                  <a:pt x="126" y="100"/>
                  <a:pt x="126" y="96"/>
                  <a:pt x="126" y="93"/>
                </a:cubicBezTo>
                <a:cubicBezTo>
                  <a:pt x="126" y="92"/>
                  <a:pt x="126" y="92"/>
                  <a:pt x="126" y="93"/>
                </a:cubicBezTo>
                <a:cubicBezTo>
                  <a:pt x="123" y="101"/>
                  <a:pt x="128" y="109"/>
                  <a:pt x="126" y="117"/>
                </a:cubicBezTo>
                <a:cubicBezTo>
                  <a:pt x="124" y="122"/>
                  <a:pt x="126" y="127"/>
                  <a:pt x="126" y="131"/>
                </a:cubicBezTo>
                <a:cubicBezTo>
                  <a:pt x="126" y="136"/>
                  <a:pt x="126" y="141"/>
                  <a:pt x="127" y="146"/>
                </a:cubicBezTo>
                <a:cubicBezTo>
                  <a:pt x="127" y="153"/>
                  <a:pt x="127" y="161"/>
                  <a:pt x="128" y="169"/>
                </a:cubicBezTo>
                <a:cubicBezTo>
                  <a:pt x="128" y="172"/>
                  <a:pt x="128" y="178"/>
                  <a:pt x="132" y="180"/>
                </a:cubicBezTo>
                <a:cubicBezTo>
                  <a:pt x="130" y="187"/>
                  <a:pt x="131" y="194"/>
                  <a:pt x="132" y="200"/>
                </a:cubicBezTo>
                <a:cubicBezTo>
                  <a:pt x="132" y="202"/>
                  <a:pt x="133" y="204"/>
                  <a:pt x="133" y="206"/>
                </a:cubicBezTo>
                <a:cubicBezTo>
                  <a:pt x="127" y="204"/>
                  <a:pt x="119" y="207"/>
                  <a:pt x="114" y="210"/>
                </a:cubicBezTo>
                <a:cubicBezTo>
                  <a:pt x="107" y="213"/>
                  <a:pt x="101" y="216"/>
                  <a:pt x="95" y="219"/>
                </a:cubicBezTo>
                <a:cubicBezTo>
                  <a:pt x="91" y="220"/>
                  <a:pt x="88" y="220"/>
                  <a:pt x="85" y="220"/>
                </a:cubicBezTo>
                <a:cubicBezTo>
                  <a:pt x="84" y="213"/>
                  <a:pt x="84" y="206"/>
                  <a:pt x="82" y="200"/>
                </a:cubicBezTo>
                <a:close/>
                <a:moveTo>
                  <a:pt x="85" y="234"/>
                </a:moveTo>
                <a:cubicBezTo>
                  <a:pt x="85" y="231"/>
                  <a:pt x="85" y="227"/>
                  <a:pt x="85" y="224"/>
                </a:cubicBezTo>
                <a:cubicBezTo>
                  <a:pt x="92" y="225"/>
                  <a:pt x="99" y="221"/>
                  <a:pt x="106" y="218"/>
                </a:cubicBezTo>
                <a:cubicBezTo>
                  <a:pt x="114" y="214"/>
                  <a:pt x="125" y="206"/>
                  <a:pt x="134" y="210"/>
                </a:cubicBezTo>
                <a:cubicBezTo>
                  <a:pt x="134" y="211"/>
                  <a:pt x="135" y="212"/>
                  <a:pt x="135" y="213"/>
                </a:cubicBezTo>
                <a:cubicBezTo>
                  <a:pt x="130" y="211"/>
                  <a:pt x="121" y="217"/>
                  <a:pt x="118" y="220"/>
                </a:cubicBezTo>
                <a:cubicBezTo>
                  <a:pt x="113" y="224"/>
                  <a:pt x="108" y="230"/>
                  <a:pt x="103" y="235"/>
                </a:cubicBezTo>
                <a:cubicBezTo>
                  <a:pt x="99" y="238"/>
                  <a:pt x="96" y="241"/>
                  <a:pt x="91" y="242"/>
                </a:cubicBezTo>
                <a:cubicBezTo>
                  <a:pt x="89" y="243"/>
                  <a:pt x="88" y="243"/>
                  <a:pt x="87" y="244"/>
                </a:cubicBezTo>
                <a:cubicBezTo>
                  <a:pt x="86" y="241"/>
                  <a:pt x="86" y="237"/>
                  <a:pt x="85" y="234"/>
                </a:cubicBezTo>
                <a:close/>
                <a:moveTo>
                  <a:pt x="106" y="312"/>
                </a:moveTo>
                <a:cubicBezTo>
                  <a:pt x="106" y="311"/>
                  <a:pt x="105" y="311"/>
                  <a:pt x="105" y="310"/>
                </a:cubicBezTo>
                <a:cubicBezTo>
                  <a:pt x="105" y="310"/>
                  <a:pt x="106" y="310"/>
                  <a:pt x="106" y="310"/>
                </a:cubicBezTo>
                <a:cubicBezTo>
                  <a:pt x="107" y="311"/>
                  <a:pt x="108" y="311"/>
                  <a:pt x="108" y="311"/>
                </a:cubicBezTo>
                <a:cubicBezTo>
                  <a:pt x="108" y="311"/>
                  <a:pt x="108" y="311"/>
                  <a:pt x="107" y="311"/>
                </a:cubicBezTo>
                <a:cubicBezTo>
                  <a:pt x="107" y="311"/>
                  <a:pt x="106" y="311"/>
                  <a:pt x="106" y="312"/>
                </a:cubicBezTo>
                <a:close/>
                <a:moveTo>
                  <a:pt x="117" y="337"/>
                </a:moveTo>
                <a:cubicBezTo>
                  <a:pt x="114" y="329"/>
                  <a:pt x="111" y="322"/>
                  <a:pt x="107" y="315"/>
                </a:cubicBezTo>
                <a:cubicBezTo>
                  <a:pt x="107" y="315"/>
                  <a:pt x="107" y="315"/>
                  <a:pt x="107" y="315"/>
                </a:cubicBezTo>
                <a:cubicBezTo>
                  <a:pt x="111" y="315"/>
                  <a:pt x="114" y="317"/>
                  <a:pt x="118" y="318"/>
                </a:cubicBezTo>
                <a:cubicBezTo>
                  <a:pt x="121" y="319"/>
                  <a:pt x="124" y="320"/>
                  <a:pt x="128" y="321"/>
                </a:cubicBezTo>
                <a:cubicBezTo>
                  <a:pt x="136" y="324"/>
                  <a:pt x="144" y="328"/>
                  <a:pt x="152" y="333"/>
                </a:cubicBezTo>
                <a:cubicBezTo>
                  <a:pt x="160" y="337"/>
                  <a:pt x="168" y="343"/>
                  <a:pt x="175" y="349"/>
                </a:cubicBezTo>
                <a:cubicBezTo>
                  <a:pt x="181" y="355"/>
                  <a:pt x="187" y="362"/>
                  <a:pt x="194" y="367"/>
                </a:cubicBezTo>
                <a:cubicBezTo>
                  <a:pt x="194" y="367"/>
                  <a:pt x="195" y="367"/>
                  <a:pt x="195" y="367"/>
                </a:cubicBezTo>
                <a:cubicBezTo>
                  <a:pt x="189" y="359"/>
                  <a:pt x="182" y="353"/>
                  <a:pt x="174" y="347"/>
                </a:cubicBezTo>
                <a:cubicBezTo>
                  <a:pt x="172" y="344"/>
                  <a:pt x="169" y="342"/>
                  <a:pt x="167" y="340"/>
                </a:cubicBezTo>
                <a:cubicBezTo>
                  <a:pt x="171" y="343"/>
                  <a:pt x="176" y="347"/>
                  <a:pt x="181" y="350"/>
                </a:cubicBezTo>
                <a:cubicBezTo>
                  <a:pt x="181" y="350"/>
                  <a:pt x="181" y="349"/>
                  <a:pt x="181" y="349"/>
                </a:cubicBezTo>
                <a:cubicBezTo>
                  <a:pt x="176" y="343"/>
                  <a:pt x="169" y="339"/>
                  <a:pt x="162" y="335"/>
                </a:cubicBezTo>
                <a:cubicBezTo>
                  <a:pt x="155" y="331"/>
                  <a:pt x="148" y="326"/>
                  <a:pt x="140" y="322"/>
                </a:cubicBezTo>
                <a:cubicBezTo>
                  <a:pt x="132" y="318"/>
                  <a:pt x="123" y="317"/>
                  <a:pt x="115" y="312"/>
                </a:cubicBezTo>
                <a:cubicBezTo>
                  <a:pt x="113" y="311"/>
                  <a:pt x="106" y="306"/>
                  <a:pt x="104" y="307"/>
                </a:cubicBezTo>
                <a:cubicBezTo>
                  <a:pt x="103" y="305"/>
                  <a:pt x="102" y="303"/>
                  <a:pt x="101" y="301"/>
                </a:cubicBezTo>
                <a:cubicBezTo>
                  <a:pt x="107" y="303"/>
                  <a:pt x="114" y="306"/>
                  <a:pt x="120" y="309"/>
                </a:cubicBezTo>
                <a:cubicBezTo>
                  <a:pt x="128" y="312"/>
                  <a:pt x="136" y="315"/>
                  <a:pt x="144" y="320"/>
                </a:cubicBezTo>
                <a:cubicBezTo>
                  <a:pt x="146" y="321"/>
                  <a:pt x="147" y="318"/>
                  <a:pt x="146" y="317"/>
                </a:cubicBezTo>
                <a:cubicBezTo>
                  <a:pt x="138" y="313"/>
                  <a:pt x="131" y="310"/>
                  <a:pt x="123" y="307"/>
                </a:cubicBezTo>
                <a:cubicBezTo>
                  <a:pt x="115" y="304"/>
                  <a:pt x="107" y="300"/>
                  <a:pt x="99" y="297"/>
                </a:cubicBezTo>
                <a:cubicBezTo>
                  <a:pt x="96" y="290"/>
                  <a:pt x="93" y="283"/>
                  <a:pt x="92" y="276"/>
                </a:cubicBezTo>
                <a:cubicBezTo>
                  <a:pt x="90" y="266"/>
                  <a:pt x="88" y="257"/>
                  <a:pt x="87" y="247"/>
                </a:cubicBezTo>
                <a:cubicBezTo>
                  <a:pt x="91" y="246"/>
                  <a:pt x="98" y="244"/>
                  <a:pt x="101" y="241"/>
                </a:cubicBezTo>
                <a:cubicBezTo>
                  <a:pt x="106" y="237"/>
                  <a:pt x="111" y="231"/>
                  <a:pt x="115" y="226"/>
                </a:cubicBezTo>
                <a:cubicBezTo>
                  <a:pt x="118" y="223"/>
                  <a:pt x="122" y="219"/>
                  <a:pt x="126" y="217"/>
                </a:cubicBezTo>
                <a:cubicBezTo>
                  <a:pt x="130" y="215"/>
                  <a:pt x="133" y="216"/>
                  <a:pt x="136" y="217"/>
                </a:cubicBezTo>
                <a:cubicBezTo>
                  <a:pt x="138" y="222"/>
                  <a:pt x="139" y="227"/>
                  <a:pt x="141" y="232"/>
                </a:cubicBezTo>
                <a:cubicBezTo>
                  <a:pt x="147" y="245"/>
                  <a:pt x="152" y="258"/>
                  <a:pt x="157" y="272"/>
                </a:cubicBezTo>
                <a:cubicBezTo>
                  <a:pt x="162" y="283"/>
                  <a:pt x="169" y="294"/>
                  <a:pt x="172" y="306"/>
                </a:cubicBezTo>
                <a:cubicBezTo>
                  <a:pt x="172" y="306"/>
                  <a:pt x="172" y="306"/>
                  <a:pt x="173" y="306"/>
                </a:cubicBezTo>
                <a:cubicBezTo>
                  <a:pt x="175" y="316"/>
                  <a:pt x="178" y="326"/>
                  <a:pt x="184" y="335"/>
                </a:cubicBezTo>
                <a:cubicBezTo>
                  <a:pt x="185" y="337"/>
                  <a:pt x="188" y="344"/>
                  <a:pt x="191" y="346"/>
                </a:cubicBezTo>
                <a:cubicBezTo>
                  <a:pt x="191" y="346"/>
                  <a:pt x="191" y="346"/>
                  <a:pt x="191" y="346"/>
                </a:cubicBezTo>
                <a:cubicBezTo>
                  <a:pt x="193" y="352"/>
                  <a:pt x="195" y="357"/>
                  <a:pt x="198" y="362"/>
                </a:cubicBezTo>
                <a:cubicBezTo>
                  <a:pt x="203" y="367"/>
                  <a:pt x="204" y="373"/>
                  <a:pt x="205" y="380"/>
                </a:cubicBezTo>
                <a:cubicBezTo>
                  <a:pt x="205" y="380"/>
                  <a:pt x="205" y="380"/>
                  <a:pt x="205" y="380"/>
                </a:cubicBezTo>
                <a:cubicBezTo>
                  <a:pt x="205" y="380"/>
                  <a:pt x="205" y="379"/>
                  <a:pt x="204" y="379"/>
                </a:cubicBezTo>
                <a:cubicBezTo>
                  <a:pt x="204" y="379"/>
                  <a:pt x="204" y="379"/>
                  <a:pt x="204" y="379"/>
                </a:cubicBezTo>
                <a:cubicBezTo>
                  <a:pt x="205" y="381"/>
                  <a:pt x="205" y="380"/>
                  <a:pt x="203" y="379"/>
                </a:cubicBezTo>
                <a:cubicBezTo>
                  <a:pt x="203" y="378"/>
                  <a:pt x="202" y="377"/>
                  <a:pt x="201" y="377"/>
                </a:cubicBezTo>
                <a:cubicBezTo>
                  <a:pt x="200" y="375"/>
                  <a:pt x="198" y="373"/>
                  <a:pt x="197" y="371"/>
                </a:cubicBezTo>
                <a:cubicBezTo>
                  <a:pt x="194" y="368"/>
                  <a:pt x="191" y="367"/>
                  <a:pt x="187" y="366"/>
                </a:cubicBezTo>
                <a:cubicBezTo>
                  <a:pt x="187" y="365"/>
                  <a:pt x="187" y="366"/>
                  <a:pt x="187" y="366"/>
                </a:cubicBezTo>
                <a:cubicBezTo>
                  <a:pt x="191" y="368"/>
                  <a:pt x="194" y="371"/>
                  <a:pt x="197" y="374"/>
                </a:cubicBezTo>
                <a:cubicBezTo>
                  <a:pt x="200" y="377"/>
                  <a:pt x="202" y="380"/>
                  <a:pt x="205" y="382"/>
                </a:cubicBezTo>
                <a:cubicBezTo>
                  <a:pt x="205" y="382"/>
                  <a:pt x="205" y="382"/>
                  <a:pt x="205" y="381"/>
                </a:cubicBezTo>
                <a:cubicBezTo>
                  <a:pt x="206" y="385"/>
                  <a:pt x="207" y="388"/>
                  <a:pt x="207" y="392"/>
                </a:cubicBezTo>
                <a:cubicBezTo>
                  <a:pt x="195" y="375"/>
                  <a:pt x="179" y="363"/>
                  <a:pt x="162" y="352"/>
                </a:cubicBezTo>
                <a:cubicBezTo>
                  <a:pt x="154" y="348"/>
                  <a:pt x="145" y="343"/>
                  <a:pt x="136" y="340"/>
                </a:cubicBezTo>
                <a:cubicBezTo>
                  <a:pt x="132" y="339"/>
                  <a:pt x="128" y="337"/>
                  <a:pt x="123" y="337"/>
                </a:cubicBezTo>
                <a:cubicBezTo>
                  <a:pt x="121" y="337"/>
                  <a:pt x="119" y="336"/>
                  <a:pt x="117" y="337"/>
                </a:cubicBezTo>
                <a:close/>
                <a:moveTo>
                  <a:pt x="124" y="341"/>
                </a:moveTo>
                <a:cubicBezTo>
                  <a:pt x="129" y="342"/>
                  <a:pt x="133" y="343"/>
                  <a:pt x="137" y="344"/>
                </a:cubicBezTo>
                <a:cubicBezTo>
                  <a:pt x="146" y="348"/>
                  <a:pt x="154" y="352"/>
                  <a:pt x="161" y="356"/>
                </a:cubicBezTo>
                <a:cubicBezTo>
                  <a:pt x="170" y="361"/>
                  <a:pt x="179" y="366"/>
                  <a:pt x="186" y="373"/>
                </a:cubicBezTo>
                <a:cubicBezTo>
                  <a:pt x="194" y="380"/>
                  <a:pt x="200" y="388"/>
                  <a:pt x="207" y="395"/>
                </a:cubicBezTo>
                <a:cubicBezTo>
                  <a:pt x="207" y="397"/>
                  <a:pt x="208" y="399"/>
                  <a:pt x="208" y="400"/>
                </a:cubicBezTo>
                <a:cubicBezTo>
                  <a:pt x="209" y="405"/>
                  <a:pt x="210" y="410"/>
                  <a:pt x="210" y="416"/>
                </a:cubicBezTo>
                <a:cubicBezTo>
                  <a:pt x="208" y="416"/>
                  <a:pt x="207" y="418"/>
                  <a:pt x="206" y="421"/>
                </a:cubicBezTo>
                <a:cubicBezTo>
                  <a:pt x="201" y="434"/>
                  <a:pt x="207" y="451"/>
                  <a:pt x="211" y="463"/>
                </a:cubicBezTo>
                <a:cubicBezTo>
                  <a:pt x="213" y="469"/>
                  <a:pt x="215" y="474"/>
                  <a:pt x="217" y="480"/>
                </a:cubicBezTo>
                <a:cubicBezTo>
                  <a:pt x="218" y="485"/>
                  <a:pt x="219" y="489"/>
                  <a:pt x="221" y="493"/>
                </a:cubicBezTo>
                <a:cubicBezTo>
                  <a:pt x="225" y="502"/>
                  <a:pt x="232" y="510"/>
                  <a:pt x="236" y="519"/>
                </a:cubicBezTo>
                <a:cubicBezTo>
                  <a:pt x="241" y="528"/>
                  <a:pt x="243" y="538"/>
                  <a:pt x="248" y="547"/>
                </a:cubicBezTo>
                <a:cubicBezTo>
                  <a:pt x="249" y="549"/>
                  <a:pt x="251" y="551"/>
                  <a:pt x="252" y="553"/>
                </a:cubicBezTo>
                <a:cubicBezTo>
                  <a:pt x="251" y="552"/>
                  <a:pt x="251" y="552"/>
                  <a:pt x="250" y="551"/>
                </a:cubicBezTo>
                <a:cubicBezTo>
                  <a:pt x="244" y="545"/>
                  <a:pt x="239" y="541"/>
                  <a:pt x="233" y="535"/>
                </a:cubicBezTo>
                <a:cubicBezTo>
                  <a:pt x="223" y="525"/>
                  <a:pt x="213" y="515"/>
                  <a:pt x="206" y="502"/>
                </a:cubicBezTo>
                <a:cubicBezTo>
                  <a:pt x="200" y="489"/>
                  <a:pt x="196" y="476"/>
                  <a:pt x="192" y="462"/>
                </a:cubicBezTo>
                <a:cubicBezTo>
                  <a:pt x="189" y="450"/>
                  <a:pt x="186" y="438"/>
                  <a:pt x="178" y="429"/>
                </a:cubicBezTo>
                <a:cubicBezTo>
                  <a:pt x="178" y="428"/>
                  <a:pt x="178" y="428"/>
                  <a:pt x="178" y="428"/>
                </a:cubicBezTo>
                <a:cubicBezTo>
                  <a:pt x="177" y="425"/>
                  <a:pt x="177" y="421"/>
                  <a:pt x="176" y="417"/>
                </a:cubicBezTo>
                <a:cubicBezTo>
                  <a:pt x="174" y="413"/>
                  <a:pt x="172" y="409"/>
                  <a:pt x="170" y="405"/>
                </a:cubicBezTo>
                <a:cubicBezTo>
                  <a:pt x="164" y="397"/>
                  <a:pt x="157" y="389"/>
                  <a:pt x="151" y="381"/>
                </a:cubicBezTo>
                <a:cubicBezTo>
                  <a:pt x="148" y="377"/>
                  <a:pt x="145" y="372"/>
                  <a:pt x="142" y="368"/>
                </a:cubicBezTo>
                <a:cubicBezTo>
                  <a:pt x="139" y="363"/>
                  <a:pt x="137" y="359"/>
                  <a:pt x="134" y="355"/>
                </a:cubicBezTo>
                <a:cubicBezTo>
                  <a:pt x="129" y="350"/>
                  <a:pt x="124" y="346"/>
                  <a:pt x="119" y="341"/>
                </a:cubicBezTo>
                <a:cubicBezTo>
                  <a:pt x="121" y="341"/>
                  <a:pt x="123" y="341"/>
                  <a:pt x="124" y="341"/>
                </a:cubicBezTo>
                <a:close/>
                <a:moveTo>
                  <a:pt x="103" y="382"/>
                </a:moveTo>
                <a:cubicBezTo>
                  <a:pt x="103" y="382"/>
                  <a:pt x="104" y="383"/>
                  <a:pt x="105" y="383"/>
                </a:cubicBezTo>
                <a:cubicBezTo>
                  <a:pt x="105" y="383"/>
                  <a:pt x="106" y="384"/>
                  <a:pt x="107" y="384"/>
                </a:cubicBezTo>
                <a:cubicBezTo>
                  <a:pt x="108" y="385"/>
                  <a:pt x="109" y="385"/>
                  <a:pt x="110" y="385"/>
                </a:cubicBezTo>
                <a:cubicBezTo>
                  <a:pt x="112" y="386"/>
                  <a:pt x="116" y="386"/>
                  <a:pt x="117" y="384"/>
                </a:cubicBezTo>
                <a:cubicBezTo>
                  <a:pt x="118" y="377"/>
                  <a:pt x="110" y="372"/>
                  <a:pt x="109" y="366"/>
                </a:cubicBezTo>
                <a:cubicBezTo>
                  <a:pt x="115" y="372"/>
                  <a:pt x="118" y="380"/>
                  <a:pt x="125" y="384"/>
                </a:cubicBezTo>
                <a:cubicBezTo>
                  <a:pt x="127" y="385"/>
                  <a:pt x="128" y="384"/>
                  <a:pt x="128" y="382"/>
                </a:cubicBezTo>
                <a:cubicBezTo>
                  <a:pt x="127" y="379"/>
                  <a:pt x="126" y="377"/>
                  <a:pt x="130" y="377"/>
                </a:cubicBezTo>
                <a:cubicBezTo>
                  <a:pt x="130" y="377"/>
                  <a:pt x="132" y="377"/>
                  <a:pt x="132" y="376"/>
                </a:cubicBezTo>
                <a:cubicBezTo>
                  <a:pt x="134" y="373"/>
                  <a:pt x="133" y="370"/>
                  <a:pt x="132" y="367"/>
                </a:cubicBezTo>
                <a:cubicBezTo>
                  <a:pt x="130" y="363"/>
                  <a:pt x="128" y="357"/>
                  <a:pt x="125" y="353"/>
                </a:cubicBezTo>
                <a:cubicBezTo>
                  <a:pt x="125" y="352"/>
                  <a:pt x="123" y="350"/>
                  <a:pt x="121" y="348"/>
                </a:cubicBezTo>
                <a:cubicBezTo>
                  <a:pt x="125" y="351"/>
                  <a:pt x="128" y="354"/>
                  <a:pt x="131" y="358"/>
                </a:cubicBezTo>
                <a:cubicBezTo>
                  <a:pt x="138" y="366"/>
                  <a:pt x="143" y="376"/>
                  <a:pt x="149" y="385"/>
                </a:cubicBezTo>
                <a:cubicBezTo>
                  <a:pt x="155" y="393"/>
                  <a:pt x="162" y="400"/>
                  <a:pt x="168" y="408"/>
                </a:cubicBezTo>
                <a:cubicBezTo>
                  <a:pt x="171" y="413"/>
                  <a:pt x="172" y="417"/>
                  <a:pt x="174" y="422"/>
                </a:cubicBezTo>
                <a:cubicBezTo>
                  <a:pt x="174" y="425"/>
                  <a:pt x="175" y="427"/>
                  <a:pt x="176" y="429"/>
                </a:cubicBezTo>
                <a:cubicBezTo>
                  <a:pt x="176" y="429"/>
                  <a:pt x="176" y="429"/>
                  <a:pt x="176" y="429"/>
                </a:cubicBezTo>
                <a:cubicBezTo>
                  <a:pt x="172" y="435"/>
                  <a:pt x="176" y="442"/>
                  <a:pt x="176" y="448"/>
                </a:cubicBezTo>
                <a:cubicBezTo>
                  <a:pt x="175" y="448"/>
                  <a:pt x="174" y="447"/>
                  <a:pt x="173" y="446"/>
                </a:cubicBezTo>
                <a:cubicBezTo>
                  <a:pt x="172" y="446"/>
                  <a:pt x="171" y="446"/>
                  <a:pt x="171" y="447"/>
                </a:cubicBezTo>
                <a:cubicBezTo>
                  <a:pt x="170" y="449"/>
                  <a:pt x="170" y="451"/>
                  <a:pt x="170" y="452"/>
                </a:cubicBezTo>
                <a:cubicBezTo>
                  <a:pt x="169" y="455"/>
                  <a:pt x="168" y="456"/>
                  <a:pt x="165" y="455"/>
                </a:cubicBezTo>
                <a:cubicBezTo>
                  <a:pt x="163" y="453"/>
                  <a:pt x="160" y="451"/>
                  <a:pt x="157" y="451"/>
                </a:cubicBezTo>
                <a:cubicBezTo>
                  <a:pt x="157" y="451"/>
                  <a:pt x="157" y="451"/>
                  <a:pt x="156" y="451"/>
                </a:cubicBezTo>
                <a:cubicBezTo>
                  <a:pt x="158" y="445"/>
                  <a:pt x="156" y="438"/>
                  <a:pt x="154" y="433"/>
                </a:cubicBezTo>
                <a:cubicBezTo>
                  <a:pt x="152" y="427"/>
                  <a:pt x="148" y="420"/>
                  <a:pt x="144" y="415"/>
                </a:cubicBezTo>
                <a:cubicBezTo>
                  <a:pt x="139" y="408"/>
                  <a:pt x="131" y="403"/>
                  <a:pt x="123" y="400"/>
                </a:cubicBezTo>
                <a:cubicBezTo>
                  <a:pt x="119" y="399"/>
                  <a:pt x="116" y="398"/>
                  <a:pt x="113" y="396"/>
                </a:cubicBezTo>
                <a:cubicBezTo>
                  <a:pt x="111" y="394"/>
                  <a:pt x="110" y="392"/>
                  <a:pt x="109" y="391"/>
                </a:cubicBezTo>
                <a:cubicBezTo>
                  <a:pt x="107" y="388"/>
                  <a:pt x="104" y="386"/>
                  <a:pt x="101" y="384"/>
                </a:cubicBezTo>
                <a:cubicBezTo>
                  <a:pt x="101" y="384"/>
                  <a:pt x="101" y="384"/>
                  <a:pt x="101" y="384"/>
                </a:cubicBezTo>
                <a:cubicBezTo>
                  <a:pt x="100" y="382"/>
                  <a:pt x="101" y="381"/>
                  <a:pt x="103" y="382"/>
                </a:cubicBezTo>
                <a:close/>
                <a:moveTo>
                  <a:pt x="153" y="452"/>
                </a:moveTo>
                <a:cubicBezTo>
                  <a:pt x="152" y="453"/>
                  <a:pt x="152" y="453"/>
                  <a:pt x="151" y="454"/>
                </a:cubicBezTo>
                <a:cubicBezTo>
                  <a:pt x="150" y="449"/>
                  <a:pt x="148" y="445"/>
                  <a:pt x="146" y="441"/>
                </a:cubicBezTo>
                <a:cubicBezTo>
                  <a:pt x="144" y="436"/>
                  <a:pt x="142" y="432"/>
                  <a:pt x="140" y="428"/>
                </a:cubicBezTo>
                <a:cubicBezTo>
                  <a:pt x="138" y="424"/>
                  <a:pt x="136" y="419"/>
                  <a:pt x="134" y="415"/>
                </a:cubicBezTo>
                <a:cubicBezTo>
                  <a:pt x="134" y="413"/>
                  <a:pt x="133" y="411"/>
                  <a:pt x="132" y="409"/>
                </a:cubicBezTo>
                <a:cubicBezTo>
                  <a:pt x="135" y="411"/>
                  <a:pt x="138" y="413"/>
                  <a:pt x="140" y="416"/>
                </a:cubicBezTo>
                <a:cubicBezTo>
                  <a:pt x="148" y="425"/>
                  <a:pt x="156" y="439"/>
                  <a:pt x="153" y="452"/>
                </a:cubicBezTo>
                <a:close/>
                <a:moveTo>
                  <a:pt x="101" y="389"/>
                </a:moveTo>
                <a:cubicBezTo>
                  <a:pt x="101" y="389"/>
                  <a:pt x="101" y="389"/>
                  <a:pt x="101" y="389"/>
                </a:cubicBezTo>
                <a:cubicBezTo>
                  <a:pt x="106" y="393"/>
                  <a:pt x="110" y="400"/>
                  <a:pt x="116" y="402"/>
                </a:cubicBezTo>
                <a:cubicBezTo>
                  <a:pt x="118" y="409"/>
                  <a:pt x="119" y="414"/>
                  <a:pt x="116" y="421"/>
                </a:cubicBezTo>
                <a:cubicBezTo>
                  <a:pt x="115" y="424"/>
                  <a:pt x="114" y="427"/>
                  <a:pt x="112" y="429"/>
                </a:cubicBezTo>
                <a:cubicBezTo>
                  <a:pt x="112" y="430"/>
                  <a:pt x="111" y="430"/>
                  <a:pt x="111" y="430"/>
                </a:cubicBezTo>
                <a:cubicBezTo>
                  <a:pt x="110" y="425"/>
                  <a:pt x="103" y="419"/>
                  <a:pt x="101" y="414"/>
                </a:cubicBezTo>
                <a:cubicBezTo>
                  <a:pt x="94" y="405"/>
                  <a:pt x="96" y="393"/>
                  <a:pt x="92" y="383"/>
                </a:cubicBezTo>
                <a:cubicBezTo>
                  <a:pt x="95" y="385"/>
                  <a:pt x="98" y="387"/>
                  <a:pt x="101" y="389"/>
                </a:cubicBezTo>
                <a:close/>
                <a:moveTo>
                  <a:pt x="108" y="433"/>
                </a:moveTo>
                <a:cubicBezTo>
                  <a:pt x="108" y="433"/>
                  <a:pt x="108" y="433"/>
                  <a:pt x="108" y="434"/>
                </a:cubicBezTo>
                <a:cubicBezTo>
                  <a:pt x="107" y="433"/>
                  <a:pt x="107" y="433"/>
                  <a:pt x="107" y="433"/>
                </a:cubicBezTo>
                <a:cubicBezTo>
                  <a:pt x="102" y="428"/>
                  <a:pt x="96" y="426"/>
                  <a:pt x="92" y="421"/>
                </a:cubicBezTo>
                <a:cubicBezTo>
                  <a:pt x="82" y="411"/>
                  <a:pt x="73" y="401"/>
                  <a:pt x="67" y="388"/>
                </a:cubicBezTo>
                <a:cubicBezTo>
                  <a:pt x="63" y="379"/>
                  <a:pt x="58" y="370"/>
                  <a:pt x="53" y="362"/>
                </a:cubicBezTo>
                <a:cubicBezTo>
                  <a:pt x="54" y="362"/>
                  <a:pt x="54" y="362"/>
                  <a:pt x="55" y="363"/>
                </a:cubicBezTo>
                <a:cubicBezTo>
                  <a:pt x="59" y="364"/>
                  <a:pt x="63" y="365"/>
                  <a:pt x="66" y="367"/>
                </a:cubicBezTo>
                <a:cubicBezTo>
                  <a:pt x="69" y="368"/>
                  <a:pt x="72" y="370"/>
                  <a:pt x="75" y="372"/>
                </a:cubicBezTo>
                <a:cubicBezTo>
                  <a:pt x="80" y="375"/>
                  <a:pt x="84" y="377"/>
                  <a:pt x="88" y="380"/>
                </a:cubicBezTo>
                <a:cubicBezTo>
                  <a:pt x="87" y="381"/>
                  <a:pt x="87" y="381"/>
                  <a:pt x="88" y="382"/>
                </a:cubicBezTo>
                <a:cubicBezTo>
                  <a:pt x="92" y="391"/>
                  <a:pt x="90" y="402"/>
                  <a:pt x="95" y="411"/>
                </a:cubicBezTo>
                <a:cubicBezTo>
                  <a:pt x="97" y="415"/>
                  <a:pt x="100" y="418"/>
                  <a:pt x="102" y="421"/>
                </a:cubicBezTo>
                <a:cubicBezTo>
                  <a:pt x="103" y="422"/>
                  <a:pt x="104" y="424"/>
                  <a:pt x="105" y="425"/>
                </a:cubicBezTo>
                <a:cubicBezTo>
                  <a:pt x="105" y="425"/>
                  <a:pt x="105" y="425"/>
                  <a:pt x="105" y="425"/>
                </a:cubicBezTo>
                <a:cubicBezTo>
                  <a:pt x="105" y="426"/>
                  <a:pt x="106" y="427"/>
                  <a:pt x="106" y="428"/>
                </a:cubicBezTo>
                <a:cubicBezTo>
                  <a:pt x="106" y="429"/>
                  <a:pt x="106" y="430"/>
                  <a:pt x="107" y="431"/>
                </a:cubicBezTo>
                <a:cubicBezTo>
                  <a:pt x="107" y="431"/>
                  <a:pt x="107" y="431"/>
                  <a:pt x="107" y="431"/>
                </a:cubicBezTo>
                <a:cubicBezTo>
                  <a:pt x="108" y="430"/>
                  <a:pt x="108" y="429"/>
                  <a:pt x="107" y="428"/>
                </a:cubicBezTo>
                <a:cubicBezTo>
                  <a:pt x="108" y="430"/>
                  <a:pt x="109" y="432"/>
                  <a:pt x="108" y="433"/>
                </a:cubicBezTo>
                <a:close/>
                <a:moveTo>
                  <a:pt x="132" y="482"/>
                </a:moveTo>
                <a:cubicBezTo>
                  <a:pt x="131" y="477"/>
                  <a:pt x="129" y="472"/>
                  <a:pt x="127" y="468"/>
                </a:cubicBezTo>
                <a:cubicBezTo>
                  <a:pt x="125" y="462"/>
                  <a:pt x="123" y="456"/>
                  <a:pt x="120" y="450"/>
                </a:cubicBezTo>
                <a:cubicBezTo>
                  <a:pt x="117" y="446"/>
                  <a:pt x="114" y="440"/>
                  <a:pt x="110" y="436"/>
                </a:cubicBezTo>
                <a:cubicBezTo>
                  <a:pt x="115" y="434"/>
                  <a:pt x="118" y="425"/>
                  <a:pt x="120" y="421"/>
                </a:cubicBezTo>
                <a:cubicBezTo>
                  <a:pt x="122" y="414"/>
                  <a:pt x="121" y="408"/>
                  <a:pt x="118" y="403"/>
                </a:cubicBezTo>
                <a:cubicBezTo>
                  <a:pt x="122" y="404"/>
                  <a:pt x="125" y="405"/>
                  <a:pt x="128" y="407"/>
                </a:cubicBezTo>
                <a:cubicBezTo>
                  <a:pt x="128" y="407"/>
                  <a:pt x="128" y="407"/>
                  <a:pt x="128" y="407"/>
                </a:cubicBezTo>
                <a:cubicBezTo>
                  <a:pt x="128" y="410"/>
                  <a:pt x="130" y="414"/>
                  <a:pt x="131" y="416"/>
                </a:cubicBezTo>
                <a:cubicBezTo>
                  <a:pt x="133" y="421"/>
                  <a:pt x="136" y="426"/>
                  <a:pt x="138" y="430"/>
                </a:cubicBezTo>
                <a:cubicBezTo>
                  <a:pt x="140" y="436"/>
                  <a:pt x="143" y="441"/>
                  <a:pt x="145" y="446"/>
                </a:cubicBezTo>
                <a:cubicBezTo>
                  <a:pt x="147" y="450"/>
                  <a:pt x="148" y="454"/>
                  <a:pt x="150" y="459"/>
                </a:cubicBezTo>
                <a:cubicBezTo>
                  <a:pt x="150" y="459"/>
                  <a:pt x="150" y="459"/>
                  <a:pt x="150" y="459"/>
                </a:cubicBezTo>
                <a:cubicBezTo>
                  <a:pt x="150" y="459"/>
                  <a:pt x="150" y="459"/>
                  <a:pt x="150" y="460"/>
                </a:cubicBezTo>
                <a:cubicBezTo>
                  <a:pt x="150" y="463"/>
                  <a:pt x="151" y="466"/>
                  <a:pt x="152" y="470"/>
                </a:cubicBezTo>
                <a:cubicBezTo>
                  <a:pt x="152" y="470"/>
                  <a:pt x="152" y="470"/>
                  <a:pt x="152" y="470"/>
                </a:cubicBezTo>
                <a:cubicBezTo>
                  <a:pt x="147" y="472"/>
                  <a:pt x="142" y="474"/>
                  <a:pt x="138" y="477"/>
                </a:cubicBezTo>
                <a:cubicBezTo>
                  <a:pt x="136" y="479"/>
                  <a:pt x="134" y="480"/>
                  <a:pt x="132" y="482"/>
                </a:cubicBezTo>
                <a:close/>
                <a:moveTo>
                  <a:pt x="263" y="609"/>
                </a:moveTo>
                <a:cubicBezTo>
                  <a:pt x="258" y="606"/>
                  <a:pt x="255" y="602"/>
                  <a:pt x="250" y="599"/>
                </a:cubicBezTo>
                <a:cubicBezTo>
                  <a:pt x="246" y="597"/>
                  <a:pt x="242" y="597"/>
                  <a:pt x="238" y="596"/>
                </a:cubicBezTo>
                <a:cubicBezTo>
                  <a:pt x="228" y="593"/>
                  <a:pt x="219" y="587"/>
                  <a:pt x="210" y="581"/>
                </a:cubicBezTo>
                <a:cubicBezTo>
                  <a:pt x="200" y="575"/>
                  <a:pt x="190" y="569"/>
                  <a:pt x="181" y="561"/>
                </a:cubicBezTo>
                <a:cubicBezTo>
                  <a:pt x="173" y="554"/>
                  <a:pt x="165" y="547"/>
                  <a:pt x="157" y="539"/>
                </a:cubicBezTo>
                <a:cubicBezTo>
                  <a:pt x="154" y="535"/>
                  <a:pt x="149" y="533"/>
                  <a:pt x="146" y="529"/>
                </a:cubicBezTo>
                <a:cubicBezTo>
                  <a:pt x="143" y="526"/>
                  <a:pt x="141" y="521"/>
                  <a:pt x="140" y="516"/>
                </a:cubicBezTo>
                <a:cubicBezTo>
                  <a:pt x="139" y="508"/>
                  <a:pt x="139" y="500"/>
                  <a:pt x="136" y="493"/>
                </a:cubicBezTo>
                <a:cubicBezTo>
                  <a:pt x="132" y="486"/>
                  <a:pt x="137" y="482"/>
                  <a:pt x="143" y="479"/>
                </a:cubicBezTo>
                <a:cubicBezTo>
                  <a:pt x="146" y="477"/>
                  <a:pt x="150" y="475"/>
                  <a:pt x="154" y="473"/>
                </a:cubicBezTo>
                <a:cubicBezTo>
                  <a:pt x="154" y="475"/>
                  <a:pt x="155" y="476"/>
                  <a:pt x="155" y="477"/>
                </a:cubicBezTo>
                <a:cubicBezTo>
                  <a:pt x="159" y="484"/>
                  <a:pt x="162" y="492"/>
                  <a:pt x="165" y="499"/>
                </a:cubicBezTo>
                <a:cubicBezTo>
                  <a:pt x="170" y="509"/>
                  <a:pt x="176" y="519"/>
                  <a:pt x="183" y="527"/>
                </a:cubicBezTo>
                <a:cubicBezTo>
                  <a:pt x="190" y="536"/>
                  <a:pt x="199" y="543"/>
                  <a:pt x="208" y="551"/>
                </a:cubicBezTo>
                <a:cubicBezTo>
                  <a:pt x="216" y="560"/>
                  <a:pt x="225" y="568"/>
                  <a:pt x="233" y="577"/>
                </a:cubicBezTo>
                <a:cubicBezTo>
                  <a:pt x="238" y="584"/>
                  <a:pt x="244" y="592"/>
                  <a:pt x="253" y="594"/>
                </a:cubicBezTo>
                <a:cubicBezTo>
                  <a:pt x="255" y="594"/>
                  <a:pt x="256" y="591"/>
                  <a:pt x="254" y="590"/>
                </a:cubicBezTo>
                <a:cubicBezTo>
                  <a:pt x="244" y="587"/>
                  <a:pt x="238" y="577"/>
                  <a:pt x="231" y="570"/>
                </a:cubicBezTo>
                <a:cubicBezTo>
                  <a:pt x="224" y="562"/>
                  <a:pt x="216" y="553"/>
                  <a:pt x="207" y="546"/>
                </a:cubicBezTo>
                <a:cubicBezTo>
                  <a:pt x="199" y="538"/>
                  <a:pt x="191" y="531"/>
                  <a:pt x="184" y="523"/>
                </a:cubicBezTo>
                <a:cubicBezTo>
                  <a:pt x="184" y="522"/>
                  <a:pt x="183" y="521"/>
                  <a:pt x="183" y="520"/>
                </a:cubicBezTo>
                <a:cubicBezTo>
                  <a:pt x="185" y="523"/>
                  <a:pt x="187" y="524"/>
                  <a:pt x="189" y="527"/>
                </a:cubicBezTo>
                <a:cubicBezTo>
                  <a:pt x="193" y="530"/>
                  <a:pt x="197" y="534"/>
                  <a:pt x="201" y="536"/>
                </a:cubicBezTo>
                <a:cubicBezTo>
                  <a:pt x="202" y="537"/>
                  <a:pt x="202" y="536"/>
                  <a:pt x="202" y="536"/>
                </a:cubicBezTo>
                <a:cubicBezTo>
                  <a:pt x="194" y="530"/>
                  <a:pt x="188" y="522"/>
                  <a:pt x="181" y="515"/>
                </a:cubicBezTo>
                <a:cubicBezTo>
                  <a:pt x="180" y="515"/>
                  <a:pt x="180" y="515"/>
                  <a:pt x="180" y="516"/>
                </a:cubicBezTo>
                <a:cubicBezTo>
                  <a:pt x="180" y="517"/>
                  <a:pt x="181" y="518"/>
                  <a:pt x="181" y="518"/>
                </a:cubicBezTo>
                <a:cubicBezTo>
                  <a:pt x="176" y="512"/>
                  <a:pt x="172" y="505"/>
                  <a:pt x="169" y="497"/>
                </a:cubicBezTo>
                <a:cubicBezTo>
                  <a:pt x="165" y="490"/>
                  <a:pt x="162" y="483"/>
                  <a:pt x="159" y="476"/>
                </a:cubicBezTo>
                <a:cubicBezTo>
                  <a:pt x="157" y="471"/>
                  <a:pt x="152" y="463"/>
                  <a:pt x="154" y="457"/>
                </a:cubicBezTo>
                <a:cubicBezTo>
                  <a:pt x="155" y="452"/>
                  <a:pt x="160" y="456"/>
                  <a:pt x="163" y="458"/>
                </a:cubicBezTo>
                <a:cubicBezTo>
                  <a:pt x="165" y="459"/>
                  <a:pt x="167" y="459"/>
                  <a:pt x="170" y="459"/>
                </a:cubicBezTo>
                <a:cubicBezTo>
                  <a:pt x="173" y="459"/>
                  <a:pt x="173" y="454"/>
                  <a:pt x="174" y="451"/>
                </a:cubicBezTo>
                <a:cubicBezTo>
                  <a:pt x="174" y="451"/>
                  <a:pt x="175" y="452"/>
                  <a:pt x="176" y="452"/>
                </a:cubicBezTo>
                <a:cubicBezTo>
                  <a:pt x="177" y="453"/>
                  <a:pt x="179" y="453"/>
                  <a:pt x="179" y="451"/>
                </a:cubicBezTo>
                <a:cubicBezTo>
                  <a:pt x="181" y="446"/>
                  <a:pt x="176" y="439"/>
                  <a:pt x="177" y="433"/>
                </a:cubicBezTo>
                <a:cubicBezTo>
                  <a:pt x="185" y="445"/>
                  <a:pt x="187" y="459"/>
                  <a:pt x="191" y="471"/>
                </a:cubicBezTo>
                <a:cubicBezTo>
                  <a:pt x="194" y="484"/>
                  <a:pt x="198" y="496"/>
                  <a:pt x="204" y="507"/>
                </a:cubicBezTo>
                <a:cubicBezTo>
                  <a:pt x="212" y="520"/>
                  <a:pt x="222" y="529"/>
                  <a:pt x="232" y="539"/>
                </a:cubicBezTo>
                <a:cubicBezTo>
                  <a:pt x="238" y="544"/>
                  <a:pt x="244" y="549"/>
                  <a:pt x="249" y="554"/>
                </a:cubicBezTo>
                <a:cubicBezTo>
                  <a:pt x="254" y="560"/>
                  <a:pt x="259" y="566"/>
                  <a:pt x="265" y="571"/>
                </a:cubicBezTo>
                <a:cubicBezTo>
                  <a:pt x="265" y="571"/>
                  <a:pt x="266" y="571"/>
                  <a:pt x="266" y="571"/>
                </a:cubicBezTo>
                <a:cubicBezTo>
                  <a:pt x="266" y="572"/>
                  <a:pt x="267" y="572"/>
                  <a:pt x="267" y="573"/>
                </a:cubicBezTo>
                <a:cubicBezTo>
                  <a:pt x="268" y="574"/>
                  <a:pt x="269" y="573"/>
                  <a:pt x="269" y="572"/>
                </a:cubicBezTo>
                <a:cubicBezTo>
                  <a:pt x="267" y="568"/>
                  <a:pt x="264" y="564"/>
                  <a:pt x="262" y="561"/>
                </a:cubicBezTo>
                <a:cubicBezTo>
                  <a:pt x="262" y="560"/>
                  <a:pt x="262" y="560"/>
                  <a:pt x="262" y="560"/>
                </a:cubicBezTo>
                <a:cubicBezTo>
                  <a:pt x="258" y="547"/>
                  <a:pt x="250" y="537"/>
                  <a:pt x="244" y="525"/>
                </a:cubicBezTo>
                <a:cubicBezTo>
                  <a:pt x="244" y="525"/>
                  <a:pt x="243" y="525"/>
                  <a:pt x="243" y="526"/>
                </a:cubicBezTo>
                <a:cubicBezTo>
                  <a:pt x="246" y="532"/>
                  <a:pt x="248" y="538"/>
                  <a:pt x="252" y="543"/>
                </a:cubicBezTo>
                <a:cubicBezTo>
                  <a:pt x="255" y="548"/>
                  <a:pt x="257" y="553"/>
                  <a:pt x="260" y="558"/>
                </a:cubicBezTo>
                <a:cubicBezTo>
                  <a:pt x="257" y="555"/>
                  <a:pt x="255" y="552"/>
                  <a:pt x="252" y="548"/>
                </a:cubicBezTo>
                <a:cubicBezTo>
                  <a:pt x="247" y="541"/>
                  <a:pt x="245" y="533"/>
                  <a:pt x="242" y="525"/>
                </a:cubicBezTo>
                <a:cubicBezTo>
                  <a:pt x="240" y="519"/>
                  <a:pt x="237" y="513"/>
                  <a:pt x="233" y="508"/>
                </a:cubicBezTo>
                <a:cubicBezTo>
                  <a:pt x="234" y="509"/>
                  <a:pt x="235" y="510"/>
                  <a:pt x="236" y="511"/>
                </a:cubicBezTo>
                <a:cubicBezTo>
                  <a:pt x="236" y="511"/>
                  <a:pt x="237" y="511"/>
                  <a:pt x="236" y="510"/>
                </a:cubicBezTo>
                <a:cubicBezTo>
                  <a:pt x="235" y="509"/>
                  <a:pt x="235" y="506"/>
                  <a:pt x="234" y="504"/>
                </a:cubicBezTo>
                <a:cubicBezTo>
                  <a:pt x="233" y="503"/>
                  <a:pt x="233" y="501"/>
                  <a:pt x="231" y="501"/>
                </a:cubicBezTo>
                <a:cubicBezTo>
                  <a:pt x="231" y="501"/>
                  <a:pt x="231" y="502"/>
                  <a:pt x="231" y="502"/>
                </a:cubicBezTo>
                <a:cubicBezTo>
                  <a:pt x="230" y="503"/>
                  <a:pt x="232" y="505"/>
                  <a:pt x="232" y="507"/>
                </a:cubicBezTo>
                <a:cubicBezTo>
                  <a:pt x="233" y="507"/>
                  <a:pt x="233" y="507"/>
                  <a:pt x="233" y="508"/>
                </a:cubicBezTo>
                <a:cubicBezTo>
                  <a:pt x="232" y="506"/>
                  <a:pt x="231" y="504"/>
                  <a:pt x="230" y="502"/>
                </a:cubicBezTo>
                <a:cubicBezTo>
                  <a:pt x="228" y="499"/>
                  <a:pt x="225" y="495"/>
                  <a:pt x="224" y="491"/>
                </a:cubicBezTo>
                <a:cubicBezTo>
                  <a:pt x="222" y="487"/>
                  <a:pt x="221" y="482"/>
                  <a:pt x="220" y="477"/>
                </a:cubicBezTo>
                <a:cubicBezTo>
                  <a:pt x="216" y="463"/>
                  <a:pt x="208" y="449"/>
                  <a:pt x="208" y="433"/>
                </a:cubicBezTo>
                <a:cubicBezTo>
                  <a:pt x="208" y="427"/>
                  <a:pt x="208" y="418"/>
                  <a:pt x="216" y="418"/>
                </a:cubicBezTo>
                <a:cubicBezTo>
                  <a:pt x="220" y="418"/>
                  <a:pt x="222" y="418"/>
                  <a:pt x="226" y="416"/>
                </a:cubicBezTo>
                <a:cubicBezTo>
                  <a:pt x="231" y="415"/>
                  <a:pt x="234" y="418"/>
                  <a:pt x="237" y="420"/>
                </a:cubicBezTo>
                <a:cubicBezTo>
                  <a:pt x="237" y="420"/>
                  <a:pt x="237" y="420"/>
                  <a:pt x="237" y="420"/>
                </a:cubicBezTo>
                <a:cubicBezTo>
                  <a:pt x="238" y="426"/>
                  <a:pt x="240" y="431"/>
                  <a:pt x="242" y="437"/>
                </a:cubicBezTo>
                <a:cubicBezTo>
                  <a:pt x="240" y="438"/>
                  <a:pt x="240" y="442"/>
                  <a:pt x="240" y="444"/>
                </a:cubicBezTo>
                <a:cubicBezTo>
                  <a:pt x="239" y="450"/>
                  <a:pt x="237" y="455"/>
                  <a:pt x="236" y="461"/>
                </a:cubicBezTo>
                <a:cubicBezTo>
                  <a:pt x="235" y="466"/>
                  <a:pt x="235" y="471"/>
                  <a:pt x="236" y="477"/>
                </a:cubicBezTo>
                <a:cubicBezTo>
                  <a:pt x="236" y="480"/>
                  <a:pt x="236" y="484"/>
                  <a:pt x="236" y="487"/>
                </a:cubicBezTo>
                <a:cubicBezTo>
                  <a:pt x="235" y="490"/>
                  <a:pt x="235" y="493"/>
                  <a:pt x="235" y="495"/>
                </a:cubicBezTo>
                <a:cubicBezTo>
                  <a:pt x="238" y="509"/>
                  <a:pt x="250" y="516"/>
                  <a:pt x="258" y="526"/>
                </a:cubicBezTo>
                <a:cubicBezTo>
                  <a:pt x="268" y="538"/>
                  <a:pt x="277" y="551"/>
                  <a:pt x="284" y="564"/>
                </a:cubicBezTo>
                <a:cubicBezTo>
                  <a:pt x="287" y="570"/>
                  <a:pt x="290" y="576"/>
                  <a:pt x="295" y="580"/>
                </a:cubicBezTo>
                <a:cubicBezTo>
                  <a:pt x="296" y="581"/>
                  <a:pt x="296" y="582"/>
                  <a:pt x="297" y="583"/>
                </a:cubicBezTo>
                <a:cubicBezTo>
                  <a:pt x="297" y="583"/>
                  <a:pt x="296" y="584"/>
                  <a:pt x="296" y="585"/>
                </a:cubicBezTo>
                <a:cubicBezTo>
                  <a:pt x="298" y="593"/>
                  <a:pt x="297" y="603"/>
                  <a:pt x="290" y="609"/>
                </a:cubicBezTo>
                <a:cubicBezTo>
                  <a:pt x="287" y="612"/>
                  <a:pt x="284" y="614"/>
                  <a:pt x="281" y="616"/>
                </a:cubicBezTo>
                <a:cubicBezTo>
                  <a:pt x="279" y="618"/>
                  <a:pt x="277" y="619"/>
                  <a:pt x="275" y="621"/>
                </a:cubicBezTo>
                <a:cubicBezTo>
                  <a:pt x="272" y="616"/>
                  <a:pt x="268" y="613"/>
                  <a:pt x="263" y="609"/>
                </a:cubicBezTo>
                <a:close/>
                <a:moveTo>
                  <a:pt x="300" y="586"/>
                </a:moveTo>
                <a:cubicBezTo>
                  <a:pt x="300" y="586"/>
                  <a:pt x="300" y="587"/>
                  <a:pt x="301" y="587"/>
                </a:cubicBezTo>
                <a:cubicBezTo>
                  <a:pt x="303" y="592"/>
                  <a:pt x="304" y="598"/>
                  <a:pt x="301" y="604"/>
                </a:cubicBezTo>
                <a:cubicBezTo>
                  <a:pt x="299" y="610"/>
                  <a:pt x="295" y="614"/>
                  <a:pt x="290" y="618"/>
                </a:cubicBezTo>
                <a:cubicBezTo>
                  <a:pt x="289" y="619"/>
                  <a:pt x="290" y="620"/>
                  <a:pt x="290" y="619"/>
                </a:cubicBezTo>
                <a:cubicBezTo>
                  <a:pt x="300" y="617"/>
                  <a:pt x="306" y="602"/>
                  <a:pt x="305" y="591"/>
                </a:cubicBezTo>
                <a:cubicBezTo>
                  <a:pt x="306" y="593"/>
                  <a:pt x="308" y="595"/>
                  <a:pt x="309" y="598"/>
                </a:cubicBezTo>
                <a:cubicBezTo>
                  <a:pt x="311" y="600"/>
                  <a:pt x="313" y="602"/>
                  <a:pt x="315" y="605"/>
                </a:cubicBezTo>
                <a:cubicBezTo>
                  <a:pt x="314" y="614"/>
                  <a:pt x="307" y="621"/>
                  <a:pt x="299" y="623"/>
                </a:cubicBezTo>
                <a:cubicBezTo>
                  <a:pt x="293" y="624"/>
                  <a:pt x="284" y="624"/>
                  <a:pt x="279" y="622"/>
                </a:cubicBezTo>
                <a:cubicBezTo>
                  <a:pt x="282" y="620"/>
                  <a:pt x="285" y="619"/>
                  <a:pt x="288" y="616"/>
                </a:cubicBezTo>
                <a:cubicBezTo>
                  <a:pt x="291" y="614"/>
                  <a:pt x="295" y="610"/>
                  <a:pt x="297" y="606"/>
                </a:cubicBezTo>
                <a:cubicBezTo>
                  <a:pt x="300" y="600"/>
                  <a:pt x="301" y="593"/>
                  <a:pt x="300" y="586"/>
                </a:cubicBezTo>
                <a:close/>
                <a:moveTo>
                  <a:pt x="390" y="734"/>
                </a:moveTo>
                <a:cubicBezTo>
                  <a:pt x="390" y="743"/>
                  <a:pt x="391" y="756"/>
                  <a:pt x="383" y="761"/>
                </a:cubicBezTo>
                <a:cubicBezTo>
                  <a:pt x="380" y="764"/>
                  <a:pt x="375" y="765"/>
                  <a:pt x="371" y="767"/>
                </a:cubicBezTo>
                <a:cubicBezTo>
                  <a:pt x="368" y="768"/>
                  <a:pt x="359" y="774"/>
                  <a:pt x="357" y="769"/>
                </a:cubicBezTo>
                <a:cubicBezTo>
                  <a:pt x="355" y="765"/>
                  <a:pt x="357" y="761"/>
                  <a:pt x="357" y="757"/>
                </a:cubicBezTo>
                <a:cubicBezTo>
                  <a:pt x="357" y="753"/>
                  <a:pt x="356" y="750"/>
                  <a:pt x="355" y="746"/>
                </a:cubicBezTo>
                <a:cubicBezTo>
                  <a:pt x="352" y="739"/>
                  <a:pt x="347" y="732"/>
                  <a:pt x="343" y="725"/>
                </a:cubicBezTo>
                <a:cubicBezTo>
                  <a:pt x="338" y="716"/>
                  <a:pt x="334" y="706"/>
                  <a:pt x="328" y="698"/>
                </a:cubicBezTo>
                <a:cubicBezTo>
                  <a:pt x="321" y="689"/>
                  <a:pt x="314" y="681"/>
                  <a:pt x="307" y="672"/>
                </a:cubicBezTo>
                <a:cubicBezTo>
                  <a:pt x="301" y="663"/>
                  <a:pt x="296" y="653"/>
                  <a:pt x="288" y="644"/>
                </a:cubicBezTo>
                <a:cubicBezTo>
                  <a:pt x="284" y="639"/>
                  <a:pt x="277" y="635"/>
                  <a:pt x="277" y="628"/>
                </a:cubicBezTo>
                <a:cubicBezTo>
                  <a:pt x="277" y="628"/>
                  <a:pt x="278" y="627"/>
                  <a:pt x="278" y="627"/>
                </a:cubicBezTo>
                <a:cubicBezTo>
                  <a:pt x="277" y="626"/>
                  <a:pt x="277" y="625"/>
                  <a:pt x="277" y="624"/>
                </a:cubicBezTo>
                <a:cubicBezTo>
                  <a:pt x="280" y="626"/>
                  <a:pt x="284" y="626"/>
                  <a:pt x="288" y="626"/>
                </a:cubicBezTo>
                <a:cubicBezTo>
                  <a:pt x="293" y="626"/>
                  <a:pt x="298" y="626"/>
                  <a:pt x="302" y="625"/>
                </a:cubicBezTo>
                <a:cubicBezTo>
                  <a:pt x="308" y="622"/>
                  <a:pt x="317" y="615"/>
                  <a:pt x="317" y="608"/>
                </a:cubicBezTo>
                <a:cubicBezTo>
                  <a:pt x="318" y="610"/>
                  <a:pt x="320" y="612"/>
                  <a:pt x="321" y="612"/>
                </a:cubicBezTo>
                <a:cubicBezTo>
                  <a:pt x="320" y="614"/>
                  <a:pt x="319" y="617"/>
                  <a:pt x="318" y="619"/>
                </a:cubicBezTo>
                <a:cubicBezTo>
                  <a:pt x="318" y="619"/>
                  <a:pt x="317" y="618"/>
                  <a:pt x="317" y="618"/>
                </a:cubicBezTo>
                <a:cubicBezTo>
                  <a:pt x="317" y="618"/>
                  <a:pt x="316" y="618"/>
                  <a:pt x="316" y="619"/>
                </a:cubicBezTo>
                <a:cubicBezTo>
                  <a:pt x="316" y="619"/>
                  <a:pt x="317" y="620"/>
                  <a:pt x="317" y="621"/>
                </a:cubicBezTo>
                <a:cubicBezTo>
                  <a:pt x="315" y="625"/>
                  <a:pt x="312" y="628"/>
                  <a:pt x="308" y="629"/>
                </a:cubicBezTo>
                <a:cubicBezTo>
                  <a:pt x="303" y="631"/>
                  <a:pt x="298" y="629"/>
                  <a:pt x="292" y="630"/>
                </a:cubicBezTo>
                <a:cubicBezTo>
                  <a:pt x="292" y="630"/>
                  <a:pt x="292" y="630"/>
                  <a:pt x="292" y="630"/>
                </a:cubicBezTo>
                <a:cubicBezTo>
                  <a:pt x="297" y="633"/>
                  <a:pt x="306" y="633"/>
                  <a:pt x="311" y="630"/>
                </a:cubicBezTo>
                <a:cubicBezTo>
                  <a:pt x="314" y="628"/>
                  <a:pt x="316" y="625"/>
                  <a:pt x="318" y="622"/>
                </a:cubicBezTo>
                <a:cubicBezTo>
                  <a:pt x="319" y="624"/>
                  <a:pt x="320" y="625"/>
                  <a:pt x="321" y="625"/>
                </a:cubicBezTo>
                <a:cubicBezTo>
                  <a:pt x="322" y="626"/>
                  <a:pt x="323" y="625"/>
                  <a:pt x="323" y="625"/>
                </a:cubicBezTo>
                <a:cubicBezTo>
                  <a:pt x="322" y="623"/>
                  <a:pt x="321" y="622"/>
                  <a:pt x="320" y="621"/>
                </a:cubicBezTo>
                <a:cubicBezTo>
                  <a:pt x="320" y="621"/>
                  <a:pt x="320" y="620"/>
                  <a:pt x="319" y="620"/>
                </a:cubicBezTo>
                <a:cubicBezTo>
                  <a:pt x="320" y="618"/>
                  <a:pt x="321" y="615"/>
                  <a:pt x="322" y="613"/>
                </a:cubicBezTo>
                <a:cubicBezTo>
                  <a:pt x="322" y="613"/>
                  <a:pt x="322" y="613"/>
                  <a:pt x="322" y="613"/>
                </a:cubicBezTo>
                <a:cubicBezTo>
                  <a:pt x="325" y="626"/>
                  <a:pt x="337" y="638"/>
                  <a:pt x="344" y="649"/>
                </a:cubicBezTo>
                <a:cubicBezTo>
                  <a:pt x="347" y="653"/>
                  <a:pt x="350" y="657"/>
                  <a:pt x="352" y="660"/>
                </a:cubicBezTo>
                <a:cubicBezTo>
                  <a:pt x="353" y="662"/>
                  <a:pt x="354" y="663"/>
                  <a:pt x="354" y="664"/>
                </a:cubicBezTo>
                <a:cubicBezTo>
                  <a:pt x="357" y="669"/>
                  <a:pt x="358" y="675"/>
                  <a:pt x="360" y="680"/>
                </a:cubicBezTo>
                <a:cubicBezTo>
                  <a:pt x="362" y="685"/>
                  <a:pt x="365" y="688"/>
                  <a:pt x="367" y="693"/>
                </a:cubicBezTo>
                <a:cubicBezTo>
                  <a:pt x="370" y="697"/>
                  <a:pt x="372" y="702"/>
                  <a:pt x="375" y="707"/>
                </a:cubicBezTo>
                <a:cubicBezTo>
                  <a:pt x="377" y="710"/>
                  <a:pt x="380" y="714"/>
                  <a:pt x="383" y="718"/>
                </a:cubicBezTo>
                <a:cubicBezTo>
                  <a:pt x="385" y="722"/>
                  <a:pt x="386" y="726"/>
                  <a:pt x="388" y="731"/>
                </a:cubicBezTo>
                <a:cubicBezTo>
                  <a:pt x="389" y="732"/>
                  <a:pt x="389" y="733"/>
                  <a:pt x="390" y="734"/>
                </a:cubicBezTo>
                <a:close/>
                <a:moveTo>
                  <a:pt x="421" y="721"/>
                </a:moveTo>
                <a:cubicBezTo>
                  <a:pt x="421" y="721"/>
                  <a:pt x="421" y="721"/>
                  <a:pt x="421" y="721"/>
                </a:cubicBezTo>
                <a:cubicBezTo>
                  <a:pt x="416" y="728"/>
                  <a:pt x="406" y="731"/>
                  <a:pt x="398" y="727"/>
                </a:cubicBezTo>
                <a:cubicBezTo>
                  <a:pt x="392" y="723"/>
                  <a:pt x="388" y="718"/>
                  <a:pt x="385" y="712"/>
                </a:cubicBezTo>
                <a:cubicBezTo>
                  <a:pt x="380" y="702"/>
                  <a:pt x="376" y="693"/>
                  <a:pt x="371" y="683"/>
                </a:cubicBezTo>
                <a:cubicBezTo>
                  <a:pt x="371" y="685"/>
                  <a:pt x="372" y="686"/>
                  <a:pt x="373" y="686"/>
                </a:cubicBezTo>
                <a:cubicBezTo>
                  <a:pt x="374" y="686"/>
                  <a:pt x="374" y="686"/>
                  <a:pt x="374" y="686"/>
                </a:cubicBezTo>
                <a:cubicBezTo>
                  <a:pt x="373" y="682"/>
                  <a:pt x="372" y="678"/>
                  <a:pt x="369" y="676"/>
                </a:cubicBezTo>
                <a:cubicBezTo>
                  <a:pt x="368" y="675"/>
                  <a:pt x="368" y="676"/>
                  <a:pt x="368" y="676"/>
                </a:cubicBezTo>
                <a:cubicBezTo>
                  <a:pt x="368" y="677"/>
                  <a:pt x="368" y="679"/>
                  <a:pt x="369" y="680"/>
                </a:cubicBezTo>
                <a:cubicBezTo>
                  <a:pt x="368" y="679"/>
                  <a:pt x="367" y="678"/>
                  <a:pt x="367" y="676"/>
                </a:cubicBezTo>
                <a:cubicBezTo>
                  <a:pt x="360" y="665"/>
                  <a:pt x="353" y="653"/>
                  <a:pt x="344" y="642"/>
                </a:cubicBezTo>
                <a:cubicBezTo>
                  <a:pt x="337" y="632"/>
                  <a:pt x="330" y="621"/>
                  <a:pt x="323" y="610"/>
                </a:cubicBezTo>
                <a:cubicBezTo>
                  <a:pt x="323" y="609"/>
                  <a:pt x="323" y="609"/>
                  <a:pt x="322" y="610"/>
                </a:cubicBezTo>
                <a:cubicBezTo>
                  <a:pt x="320" y="608"/>
                  <a:pt x="317" y="603"/>
                  <a:pt x="316" y="601"/>
                </a:cubicBezTo>
                <a:cubicBezTo>
                  <a:pt x="314" y="598"/>
                  <a:pt x="312" y="594"/>
                  <a:pt x="309" y="591"/>
                </a:cubicBezTo>
                <a:cubicBezTo>
                  <a:pt x="306" y="587"/>
                  <a:pt x="302" y="583"/>
                  <a:pt x="298" y="579"/>
                </a:cubicBezTo>
                <a:cubicBezTo>
                  <a:pt x="294" y="575"/>
                  <a:pt x="291" y="570"/>
                  <a:pt x="288" y="564"/>
                </a:cubicBezTo>
                <a:cubicBezTo>
                  <a:pt x="282" y="554"/>
                  <a:pt x="275" y="544"/>
                  <a:pt x="268" y="534"/>
                </a:cubicBezTo>
                <a:cubicBezTo>
                  <a:pt x="265" y="529"/>
                  <a:pt x="262" y="525"/>
                  <a:pt x="258" y="520"/>
                </a:cubicBezTo>
                <a:cubicBezTo>
                  <a:pt x="254" y="516"/>
                  <a:pt x="249" y="513"/>
                  <a:pt x="246" y="508"/>
                </a:cubicBezTo>
                <a:cubicBezTo>
                  <a:pt x="242" y="503"/>
                  <a:pt x="237" y="496"/>
                  <a:pt x="239" y="490"/>
                </a:cubicBezTo>
                <a:cubicBezTo>
                  <a:pt x="241" y="485"/>
                  <a:pt x="244" y="479"/>
                  <a:pt x="249" y="477"/>
                </a:cubicBezTo>
                <a:cubicBezTo>
                  <a:pt x="254" y="474"/>
                  <a:pt x="256" y="485"/>
                  <a:pt x="258" y="488"/>
                </a:cubicBezTo>
                <a:cubicBezTo>
                  <a:pt x="260" y="493"/>
                  <a:pt x="264" y="499"/>
                  <a:pt x="267" y="503"/>
                </a:cubicBezTo>
                <a:cubicBezTo>
                  <a:pt x="275" y="514"/>
                  <a:pt x="283" y="523"/>
                  <a:pt x="290" y="534"/>
                </a:cubicBezTo>
                <a:cubicBezTo>
                  <a:pt x="294" y="539"/>
                  <a:pt x="298" y="544"/>
                  <a:pt x="300" y="549"/>
                </a:cubicBezTo>
                <a:cubicBezTo>
                  <a:pt x="303" y="554"/>
                  <a:pt x="304" y="560"/>
                  <a:pt x="307" y="564"/>
                </a:cubicBezTo>
                <a:cubicBezTo>
                  <a:pt x="307" y="565"/>
                  <a:pt x="308" y="565"/>
                  <a:pt x="308" y="564"/>
                </a:cubicBezTo>
                <a:cubicBezTo>
                  <a:pt x="310" y="570"/>
                  <a:pt x="313" y="575"/>
                  <a:pt x="316" y="580"/>
                </a:cubicBezTo>
                <a:cubicBezTo>
                  <a:pt x="313" y="583"/>
                  <a:pt x="318" y="586"/>
                  <a:pt x="319" y="589"/>
                </a:cubicBezTo>
                <a:cubicBezTo>
                  <a:pt x="322" y="596"/>
                  <a:pt x="324" y="603"/>
                  <a:pt x="331" y="607"/>
                </a:cubicBezTo>
                <a:cubicBezTo>
                  <a:pt x="332" y="608"/>
                  <a:pt x="333" y="606"/>
                  <a:pt x="332" y="605"/>
                </a:cubicBezTo>
                <a:cubicBezTo>
                  <a:pt x="327" y="600"/>
                  <a:pt x="325" y="595"/>
                  <a:pt x="322" y="589"/>
                </a:cubicBezTo>
                <a:cubicBezTo>
                  <a:pt x="322" y="588"/>
                  <a:pt x="321" y="586"/>
                  <a:pt x="320" y="585"/>
                </a:cubicBezTo>
                <a:cubicBezTo>
                  <a:pt x="320" y="585"/>
                  <a:pt x="318" y="582"/>
                  <a:pt x="318" y="582"/>
                </a:cubicBezTo>
                <a:cubicBezTo>
                  <a:pt x="322" y="582"/>
                  <a:pt x="325" y="578"/>
                  <a:pt x="328" y="576"/>
                </a:cubicBezTo>
                <a:cubicBezTo>
                  <a:pt x="333" y="571"/>
                  <a:pt x="338" y="577"/>
                  <a:pt x="341" y="580"/>
                </a:cubicBezTo>
                <a:cubicBezTo>
                  <a:pt x="342" y="580"/>
                  <a:pt x="342" y="580"/>
                  <a:pt x="343" y="580"/>
                </a:cubicBezTo>
                <a:cubicBezTo>
                  <a:pt x="343" y="583"/>
                  <a:pt x="344" y="585"/>
                  <a:pt x="345" y="587"/>
                </a:cubicBezTo>
                <a:cubicBezTo>
                  <a:pt x="346" y="592"/>
                  <a:pt x="346" y="598"/>
                  <a:pt x="346" y="603"/>
                </a:cubicBezTo>
                <a:cubicBezTo>
                  <a:pt x="346" y="603"/>
                  <a:pt x="346" y="603"/>
                  <a:pt x="346" y="604"/>
                </a:cubicBezTo>
                <a:cubicBezTo>
                  <a:pt x="344" y="606"/>
                  <a:pt x="343" y="608"/>
                  <a:pt x="343" y="611"/>
                </a:cubicBezTo>
                <a:cubicBezTo>
                  <a:pt x="343" y="611"/>
                  <a:pt x="343" y="611"/>
                  <a:pt x="343" y="611"/>
                </a:cubicBezTo>
                <a:cubicBezTo>
                  <a:pt x="346" y="607"/>
                  <a:pt x="350" y="604"/>
                  <a:pt x="353" y="601"/>
                </a:cubicBezTo>
                <a:cubicBezTo>
                  <a:pt x="355" y="600"/>
                  <a:pt x="357" y="598"/>
                  <a:pt x="359" y="596"/>
                </a:cubicBezTo>
                <a:cubicBezTo>
                  <a:pt x="358" y="597"/>
                  <a:pt x="357" y="599"/>
                  <a:pt x="356" y="600"/>
                </a:cubicBezTo>
                <a:cubicBezTo>
                  <a:pt x="354" y="602"/>
                  <a:pt x="351" y="604"/>
                  <a:pt x="350" y="606"/>
                </a:cubicBezTo>
                <a:cubicBezTo>
                  <a:pt x="350" y="607"/>
                  <a:pt x="351" y="607"/>
                  <a:pt x="351" y="607"/>
                </a:cubicBezTo>
                <a:cubicBezTo>
                  <a:pt x="355" y="606"/>
                  <a:pt x="358" y="602"/>
                  <a:pt x="360" y="599"/>
                </a:cubicBezTo>
                <a:cubicBezTo>
                  <a:pt x="362" y="597"/>
                  <a:pt x="363" y="594"/>
                  <a:pt x="363" y="592"/>
                </a:cubicBezTo>
                <a:cubicBezTo>
                  <a:pt x="363" y="592"/>
                  <a:pt x="363" y="591"/>
                  <a:pt x="363" y="591"/>
                </a:cubicBezTo>
                <a:cubicBezTo>
                  <a:pt x="365" y="589"/>
                  <a:pt x="367" y="587"/>
                  <a:pt x="368" y="585"/>
                </a:cubicBezTo>
                <a:cubicBezTo>
                  <a:pt x="375" y="593"/>
                  <a:pt x="370" y="602"/>
                  <a:pt x="361" y="606"/>
                </a:cubicBezTo>
                <a:cubicBezTo>
                  <a:pt x="360" y="607"/>
                  <a:pt x="359" y="607"/>
                  <a:pt x="358" y="608"/>
                </a:cubicBezTo>
                <a:cubicBezTo>
                  <a:pt x="360" y="607"/>
                  <a:pt x="361" y="605"/>
                  <a:pt x="363" y="604"/>
                </a:cubicBezTo>
                <a:cubicBezTo>
                  <a:pt x="363" y="603"/>
                  <a:pt x="362" y="602"/>
                  <a:pt x="362" y="603"/>
                </a:cubicBezTo>
                <a:cubicBezTo>
                  <a:pt x="359" y="605"/>
                  <a:pt x="355" y="606"/>
                  <a:pt x="353" y="609"/>
                </a:cubicBezTo>
                <a:cubicBezTo>
                  <a:pt x="353" y="610"/>
                  <a:pt x="353" y="610"/>
                  <a:pt x="354" y="610"/>
                </a:cubicBezTo>
                <a:cubicBezTo>
                  <a:pt x="349" y="612"/>
                  <a:pt x="345" y="613"/>
                  <a:pt x="340" y="610"/>
                </a:cubicBezTo>
                <a:cubicBezTo>
                  <a:pt x="339" y="609"/>
                  <a:pt x="337" y="611"/>
                  <a:pt x="338" y="613"/>
                </a:cubicBezTo>
                <a:cubicBezTo>
                  <a:pt x="346" y="620"/>
                  <a:pt x="360" y="612"/>
                  <a:pt x="367" y="607"/>
                </a:cubicBezTo>
                <a:cubicBezTo>
                  <a:pt x="370" y="605"/>
                  <a:pt x="372" y="603"/>
                  <a:pt x="373" y="600"/>
                </a:cubicBezTo>
                <a:cubicBezTo>
                  <a:pt x="376" y="604"/>
                  <a:pt x="379" y="608"/>
                  <a:pt x="381" y="612"/>
                </a:cubicBezTo>
                <a:cubicBezTo>
                  <a:pt x="387" y="624"/>
                  <a:pt x="391" y="635"/>
                  <a:pt x="396" y="647"/>
                </a:cubicBezTo>
                <a:cubicBezTo>
                  <a:pt x="401" y="658"/>
                  <a:pt x="406" y="670"/>
                  <a:pt x="413" y="681"/>
                </a:cubicBezTo>
                <a:cubicBezTo>
                  <a:pt x="415" y="684"/>
                  <a:pt x="417" y="687"/>
                  <a:pt x="420" y="691"/>
                </a:cubicBezTo>
                <a:cubicBezTo>
                  <a:pt x="420" y="691"/>
                  <a:pt x="420" y="691"/>
                  <a:pt x="420" y="691"/>
                </a:cubicBezTo>
                <a:cubicBezTo>
                  <a:pt x="420" y="693"/>
                  <a:pt x="421" y="695"/>
                  <a:pt x="422" y="697"/>
                </a:cubicBezTo>
                <a:cubicBezTo>
                  <a:pt x="423" y="698"/>
                  <a:pt x="424" y="701"/>
                  <a:pt x="423" y="703"/>
                </a:cubicBezTo>
                <a:cubicBezTo>
                  <a:pt x="423" y="703"/>
                  <a:pt x="423" y="703"/>
                  <a:pt x="424" y="703"/>
                </a:cubicBezTo>
                <a:cubicBezTo>
                  <a:pt x="425" y="703"/>
                  <a:pt x="426" y="701"/>
                  <a:pt x="425" y="699"/>
                </a:cubicBezTo>
                <a:cubicBezTo>
                  <a:pt x="426" y="700"/>
                  <a:pt x="426" y="701"/>
                  <a:pt x="426" y="702"/>
                </a:cubicBezTo>
                <a:cubicBezTo>
                  <a:pt x="426" y="703"/>
                  <a:pt x="426" y="704"/>
                  <a:pt x="427" y="704"/>
                </a:cubicBezTo>
                <a:cubicBezTo>
                  <a:pt x="426" y="706"/>
                  <a:pt x="425" y="707"/>
                  <a:pt x="425" y="709"/>
                </a:cubicBezTo>
                <a:cubicBezTo>
                  <a:pt x="423" y="713"/>
                  <a:pt x="422" y="717"/>
                  <a:pt x="421" y="721"/>
                </a:cubicBezTo>
                <a:close/>
                <a:moveTo>
                  <a:pt x="468" y="722"/>
                </a:moveTo>
                <a:cubicBezTo>
                  <a:pt x="467" y="726"/>
                  <a:pt x="465" y="730"/>
                  <a:pt x="464" y="734"/>
                </a:cubicBezTo>
                <a:cubicBezTo>
                  <a:pt x="459" y="741"/>
                  <a:pt x="449" y="744"/>
                  <a:pt x="441" y="742"/>
                </a:cubicBezTo>
                <a:cubicBezTo>
                  <a:pt x="435" y="742"/>
                  <a:pt x="429" y="739"/>
                  <a:pt x="426" y="734"/>
                </a:cubicBezTo>
                <a:cubicBezTo>
                  <a:pt x="423" y="728"/>
                  <a:pt x="425" y="720"/>
                  <a:pt x="427" y="713"/>
                </a:cubicBezTo>
                <a:cubicBezTo>
                  <a:pt x="430" y="706"/>
                  <a:pt x="434" y="699"/>
                  <a:pt x="436" y="691"/>
                </a:cubicBezTo>
                <a:cubicBezTo>
                  <a:pt x="439" y="683"/>
                  <a:pt x="442" y="674"/>
                  <a:pt x="444" y="666"/>
                </a:cubicBezTo>
                <a:cubicBezTo>
                  <a:pt x="446" y="657"/>
                  <a:pt x="449" y="649"/>
                  <a:pt x="449" y="640"/>
                </a:cubicBezTo>
                <a:cubicBezTo>
                  <a:pt x="449" y="634"/>
                  <a:pt x="448" y="627"/>
                  <a:pt x="447" y="621"/>
                </a:cubicBezTo>
                <a:cubicBezTo>
                  <a:pt x="448" y="621"/>
                  <a:pt x="448" y="621"/>
                  <a:pt x="448" y="621"/>
                </a:cubicBezTo>
                <a:cubicBezTo>
                  <a:pt x="455" y="622"/>
                  <a:pt x="459" y="627"/>
                  <a:pt x="465" y="631"/>
                </a:cubicBezTo>
                <a:cubicBezTo>
                  <a:pt x="470" y="633"/>
                  <a:pt x="475" y="635"/>
                  <a:pt x="480" y="637"/>
                </a:cubicBezTo>
                <a:cubicBezTo>
                  <a:pt x="485" y="639"/>
                  <a:pt x="490" y="641"/>
                  <a:pt x="496" y="642"/>
                </a:cubicBezTo>
                <a:cubicBezTo>
                  <a:pt x="493" y="644"/>
                  <a:pt x="491" y="648"/>
                  <a:pt x="490" y="650"/>
                </a:cubicBezTo>
                <a:cubicBezTo>
                  <a:pt x="486" y="657"/>
                  <a:pt x="484" y="664"/>
                  <a:pt x="482" y="672"/>
                </a:cubicBezTo>
                <a:cubicBezTo>
                  <a:pt x="479" y="684"/>
                  <a:pt x="476" y="695"/>
                  <a:pt x="472" y="707"/>
                </a:cubicBezTo>
                <a:cubicBezTo>
                  <a:pt x="470" y="712"/>
                  <a:pt x="469" y="716"/>
                  <a:pt x="468" y="722"/>
                </a:cubicBezTo>
                <a:close/>
                <a:moveTo>
                  <a:pt x="641" y="696"/>
                </a:moveTo>
                <a:cubicBezTo>
                  <a:pt x="632" y="703"/>
                  <a:pt x="622" y="708"/>
                  <a:pt x="613" y="714"/>
                </a:cubicBezTo>
                <a:cubicBezTo>
                  <a:pt x="594" y="725"/>
                  <a:pt x="577" y="737"/>
                  <a:pt x="559" y="748"/>
                </a:cubicBezTo>
                <a:cubicBezTo>
                  <a:pt x="541" y="760"/>
                  <a:pt x="523" y="773"/>
                  <a:pt x="505" y="785"/>
                </a:cubicBezTo>
                <a:cubicBezTo>
                  <a:pt x="490" y="795"/>
                  <a:pt x="474" y="803"/>
                  <a:pt x="458" y="811"/>
                </a:cubicBezTo>
                <a:cubicBezTo>
                  <a:pt x="459" y="789"/>
                  <a:pt x="468" y="767"/>
                  <a:pt x="466" y="745"/>
                </a:cubicBezTo>
                <a:cubicBezTo>
                  <a:pt x="467" y="744"/>
                  <a:pt x="469" y="742"/>
                  <a:pt x="470" y="740"/>
                </a:cubicBezTo>
                <a:cubicBezTo>
                  <a:pt x="474" y="733"/>
                  <a:pt x="475" y="722"/>
                  <a:pt x="473" y="714"/>
                </a:cubicBezTo>
                <a:cubicBezTo>
                  <a:pt x="476" y="703"/>
                  <a:pt x="481" y="691"/>
                  <a:pt x="484" y="680"/>
                </a:cubicBezTo>
                <a:cubicBezTo>
                  <a:pt x="486" y="673"/>
                  <a:pt x="487" y="666"/>
                  <a:pt x="489" y="659"/>
                </a:cubicBezTo>
                <a:cubicBezTo>
                  <a:pt x="491" y="655"/>
                  <a:pt x="492" y="651"/>
                  <a:pt x="495" y="648"/>
                </a:cubicBezTo>
                <a:cubicBezTo>
                  <a:pt x="497" y="645"/>
                  <a:pt x="498" y="644"/>
                  <a:pt x="501" y="643"/>
                </a:cubicBezTo>
                <a:cubicBezTo>
                  <a:pt x="504" y="643"/>
                  <a:pt x="508" y="642"/>
                  <a:pt x="511" y="640"/>
                </a:cubicBezTo>
                <a:cubicBezTo>
                  <a:pt x="516" y="638"/>
                  <a:pt x="521" y="631"/>
                  <a:pt x="519" y="625"/>
                </a:cubicBezTo>
                <a:cubicBezTo>
                  <a:pt x="520" y="625"/>
                  <a:pt x="521" y="625"/>
                  <a:pt x="522" y="625"/>
                </a:cubicBezTo>
                <a:cubicBezTo>
                  <a:pt x="527" y="624"/>
                  <a:pt x="529" y="615"/>
                  <a:pt x="530" y="611"/>
                </a:cubicBezTo>
                <a:cubicBezTo>
                  <a:pt x="534" y="600"/>
                  <a:pt x="541" y="593"/>
                  <a:pt x="550" y="586"/>
                </a:cubicBezTo>
                <a:cubicBezTo>
                  <a:pt x="558" y="578"/>
                  <a:pt x="566" y="569"/>
                  <a:pt x="574" y="560"/>
                </a:cubicBezTo>
                <a:cubicBezTo>
                  <a:pt x="581" y="552"/>
                  <a:pt x="590" y="545"/>
                  <a:pt x="598" y="537"/>
                </a:cubicBezTo>
                <a:cubicBezTo>
                  <a:pt x="605" y="530"/>
                  <a:pt x="612" y="523"/>
                  <a:pt x="618" y="515"/>
                </a:cubicBezTo>
                <a:cubicBezTo>
                  <a:pt x="619" y="514"/>
                  <a:pt x="623" y="508"/>
                  <a:pt x="625" y="505"/>
                </a:cubicBezTo>
                <a:cubicBezTo>
                  <a:pt x="628" y="504"/>
                  <a:pt x="630" y="504"/>
                  <a:pt x="633" y="503"/>
                </a:cubicBezTo>
                <a:cubicBezTo>
                  <a:pt x="640" y="501"/>
                  <a:pt x="646" y="498"/>
                  <a:pt x="653" y="496"/>
                </a:cubicBezTo>
                <a:cubicBezTo>
                  <a:pt x="665" y="491"/>
                  <a:pt x="678" y="486"/>
                  <a:pt x="690" y="480"/>
                </a:cubicBezTo>
                <a:cubicBezTo>
                  <a:pt x="696" y="477"/>
                  <a:pt x="703" y="473"/>
                  <a:pt x="708" y="467"/>
                </a:cubicBezTo>
                <a:cubicBezTo>
                  <a:pt x="708" y="472"/>
                  <a:pt x="709" y="476"/>
                  <a:pt x="710" y="480"/>
                </a:cubicBezTo>
                <a:cubicBezTo>
                  <a:pt x="712" y="487"/>
                  <a:pt x="713" y="493"/>
                  <a:pt x="715" y="500"/>
                </a:cubicBezTo>
                <a:cubicBezTo>
                  <a:pt x="718" y="512"/>
                  <a:pt x="722" y="524"/>
                  <a:pt x="727" y="536"/>
                </a:cubicBezTo>
                <a:cubicBezTo>
                  <a:pt x="729" y="540"/>
                  <a:pt x="731" y="544"/>
                  <a:pt x="734" y="548"/>
                </a:cubicBezTo>
                <a:cubicBezTo>
                  <a:pt x="727" y="552"/>
                  <a:pt x="723" y="566"/>
                  <a:pt x="721" y="572"/>
                </a:cubicBezTo>
                <a:cubicBezTo>
                  <a:pt x="715" y="588"/>
                  <a:pt x="708" y="604"/>
                  <a:pt x="704" y="621"/>
                </a:cubicBezTo>
                <a:cubicBezTo>
                  <a:pt x="702" y="628"/>
                  <a:pt x="701" y="635"/>
                  <a:pt x="699" y="641"/>
                </a:cubicBezTo>
                <a:cubicBezTo>
                  <a:pt x="699" y="641"/>
                  <a:pt x="698" y="641"/>
                  <a:pt x="698" y="641"/>
                </a:cubicBezTo>
                <a:cubicBezTo>
                  <a:pt x="686" y="644"/>
                  <a:pt x="678" y="657"/>
                  <a:pt x="678" y="669"/>
                </a:cubicBezTo>
                <a:cubicBezTo>
                  <a:pt x="678" y="669"/>
                  <a:pt x="677" y="669"/>
                  <a:pt x="677" y="669"/>
                </a:cubicBezTo>
                <a:cubicBezTo>
                  <a:pt x="672" y="671"/>
                  <a:pt x="666" y="675"/>
                  <a:pt x="662" y="680"/>
                </a:cubicBezTo>
                <a:cubicBezTo>
                  <a:pt x="654" y="684"/>
                  <a:pt x="648" y="691"/>
                  <a:pt x="641" y="696"/>
                </a:cubicBezTo>
                <a:close/>
                <a:moveTo>
                  <a:pt x="695" y="680"/>
                </a:moveTo>
                <a:cubicBezTo>
                  <a:pt x="690" y="676"/>
                  <a:pt x="687" y="671"/>
                  <a:pt x="688" y="664"/>
                </a:cubicBezTo>
                <a:cubicBezTo>
                  <a:pt x="688" y="657"/>
                  <a:pt x="692" y="652"/>
                  <a:pt x="697" y="648"/>
                </a:cubicBezTo>
                <a:cubicBezTo>
                  <a:pt x="695" y="652"/>
                  <a:pt x="694" y="657"/>
                  <a:pt x="693" y="662"/>
                </a:cubicBezTo>
                <a:cubicBezTo>
                  <a:pt x="692" y="668"/>
                  <a:pt x="692" y="674"/>
                  <a:pt x="695" y="680"/>
                </a:cubicBezTo>
                <a:close/>
                <a:moveTo>
                  <a:pt x="698" y="685"/>
                </a:moveTo>
                <a:cubicBezTo>
                  <a:pt x="698" y="685"/>
                  <a:pt x="698" y="685"/>
                  <a:pt x="698" y="685"/>
                </a:cubicBezTo>
                <a:cubicBezTo>
                  <a:pt x="698" y="685"/>
                  <a:pt x="698" y="685"/>
                  <a:pt x="698" y="685"/>
                </a:cubicBezTo>
                <a:cubicBezTo>
                  <a:pt x="698" y="686"/>
                  <a:pt x="698" y="686"/>
                  <a:pt x="697" y="687"/>
                </a:cubicBezTo>
                <a:cubicBezTo>
                  <a:pt x="697" y="687"/>
                  <a:pt x="697" y="687"/>
                  <a:pt x="697" y="687"/>
                </a:cubicBezTo>
                <a:cubicBezTo>
                  <a:pt x="686" y="688"/>
                  <a:pt x="681" y="677"/>
                  <a:pt x="681" y="668"/>
                </a:cubicBezTo>
                <a:cubicBezTo>
                  <a:pt x="681" y="663"/>
                  <a:pt x="683" y="658"/>
                  <a:pt x="685" y="654"/>
                </a:cubicBezTo>
                <a:cubicBezTo>
                  <a:pt x="687" y="652"/>
                  <a:pt x="689" y="649"/>
                  <a:pt x="691" y="648"/>
                </a:cubicBezTo>
                <a:cubicBezTo>
                  <a:pt x="693" y="646"/>
                  <a:pt x="696" y="644"/>
                  <a:pt x="698" y="643"/>
                </a:cubicBezTo>
                <a:cubicBezTo>
                  <a:pt x="698" y="643"/>
                  <a:pt x="698" y="644"/>
                  <a:pt x="698" y="644"/>
                </a:cubicBezTo>
                <a:cubicBezTo>
                  <a:pt x="698" y="644"/>
                  <a:pt x="698" y="644"/>
                  <a:pt x="697" y="644"/>
                </a:cubicBezTo>
                <a:cubicBezTo>
                  <a:pt x="682" y="651"/>
                  <a:pt x="679" y="679"/>
                  <a:pt x="698" y="685"/>
                </a:cubicBezTo>
                <a:close/>
                <a:moveTo>
                  <a:pt x="692" y="713"/>
                </a:moveTo>
                <a:cubicBezTo>
                  <a:pt x="685" y="716"/>
                  <a:pt x="675" y="721"/>
                  <a:pt x="668" y="716"/>
                </a:cubicBezTo>
                <a:cubicBezTo>
                  <a:pt x="650" y="704"/>
                  <a:pt x="661" y="679"/>
                  <a:pt x="678" y="673"/>
                </a:cubicBezTo>
                <a:cubicBezTo>
                  <a:pt x="679" y="683"/>
                  <a:pt x="686" y="692"/>
                  <a:pt x="697" y="690"/>
                </a:cubicBezTo>
                <a:cubicBezTo>
                  <a:pt x="697" y="695"/>
                  <a:pt x="699" y="701"/>
                  <a:pt x="701" y="704"/>
                </a:cubicBezTo>
                <a:cubicBezTo>
                  <a:pt x="703" y="706"/>
                  <a:pt x="704" y="708"/>
                  <a:pt x="706" y="709"/>
                </a:cubicBezTo>
                <a:cubicBezTo>
                  <a:pt x="701" y="709"/>
                  <a:pt x="695" y="712"/>
                  <a:pt x="692" y="713"/>
                </a:cubicBezTo>
                <a:close/>
                <a:moveTo>
                  <a:pt x="704" y="702"/>
                </a:moveTo>
                <a:cubicBezTo>
                  <a:pt x="704" y="702"/>
                  <a:pt x="704" y="702"/>
                  <a:pt x="704" y="701"/>
                </a:cubicBezTo>
                <a:cubicBezTo>
                  <a:pt x="702" y="698"/>
                  <a:pt x="701" y="695"/>
                  <a:pt x="701" y="691"/>
                </a:cubicBezTo>
                <a:cubicBezTo>
                  <a:pt x="701" y="690"/>
                  <a:pt x="701" y="689"/>
                  <a:pt x="701" y="687"/>
                </a:cubicBezTo>
                <a:cubicBezTo>
                  <a:pt x="702" y="688"/>
                  <a:pt x="702" y="688"/>
                  <a:pt x="703" y="689"/>
                </a:cubicBezTo>
                <a:cubicBezTo>
                  <a:pt x="702" y="693"/>
                  <a:pt x="702" y="699"/>
                  <a:pt x="704" y="702"/>
                </a:cubicBezTo>
                <a:close/>
                <a:moveTo>
                  <a:pt x="706" y="685"/>
                </a:moveTo>
                <a:cubicBezTo>
                  <a:pt x="700" y="687"/>
                  <a:pt x="696" y="674"/>
                  <a:pt x="696" y="669"/>
                </a:cubicBezTo>
                <a:cubicBezTo>
                  <a:pt x="696" y="664"/>
                  <a:pt x="697" y="659"/>
                  <a:pt x="698" y="654"/>
                </a:cubicBezTo>
                <a:cubicBezTo>
                  <a:pt x="702" y="642"/>
                  <a:pt x="705" y="629"/>
                  <a:pt x="708" y="616"/>
                </a:cubicBezTo>
                <a:cubicBezTo>
                  <a:pt x="712" y="602"/>
                  <a:pt x="718" y="588"/>
                  <a:pt x="723" y="574"/>
                </a:cubicBezTo>
                <a:cubicBezTo>
                  <a:pt x="725" y="569"/>
                  <a:pt x="727" y="564"/>
                  <a:pt x="729" y="559"/>
                </a:cubicBezTo>
                <a:cubicBezTo>
                  <a:pt x="731" y="556"/>
                  <a:pt x="733" y="553"/>
                  <a:pt x="735" y="551"/>
                </a:cubicBezTo>
                <a:cubicBezTo>
                  <a:pt x="736" y="551"/>
                  <a:pt x="736" y="552"/>
                  <a:pt x="737" y="553"/>
                </a:cubicBezTo>
                <a:cubicBezTo>
                  <a:pt x="731" y="556"/>
                  <a:pt x="731" y="564"/>
                  <a:pt x="728" y="569"/>
                </a:cubicBezTo>
                <a:cubicBezTo>
                  <a:pt x="726" y="574"/>
                  <a:pt x="724" y="580"/>
                  <a:pt x="724" y="586"/>
                </a:cubicBezTo>
                <a:cubicBezTo>
                  <a:pt x="724" y="586"/>
                  <a:pt x="724" y="587"/>
                  <a:pt x="724" y="586"/>
                </a:cubicBezTo>
                <a:cubicBezTo>
                  <a:pt x="726" y="581"/>
                  <a:pt x="728" y="576"/>
                  <a:pt x="729" y="570"/>
                </a:cubicBezTo>
                <a:cubicBezTo>
                  <a:pt x="730" y="566"/>
                  <a:pt x="732" y="563"/>
                  <a:pt x="734" y="559"/>
                </a:cubicBezTo>
                <a:cubicBezTo>
                  <a:pt x="735" y="558"/>
                  <a:pt x="736" y="555"/>
                  <a:pt x="737" y="554"/>
                </a:cubicBezTo>
                <a:cubicBezTo>
                  <a:pt x="741" y="559"/>
                  <a:pt x="745" y="565"/>
                  <a:pt x="750" y="570"/>
                </a:cubicBezTo>
                <a:cubicBezTo>
                  <a:pt x="748" y="571"/>
                  <a:pt x="746" y="578"/>
                  <a:pt x="746" y="579"/>
                </a:cubicBezTo>
                <a:cubicBezTo>
                  <a:pt x="743" y="585"/>
                  <a:pt x="740" y="591"/>
                  <a:pt x="736" y="598"/>
                </a:cubicBezTo>
                <a:cubicBezTo>
                  <a:pt x="733" y="605"/>
                  <a:pt x="729" y="612"/>
                  <a:pt x="726" y="619"/>
                </a:cubicBezTo>
                <a:cubicBezTo>
                  <a:pt x="722" y="627"/>
                  <a:pt x="717" y="634"/>
                  <a:pt x="712" y="642"/>
                </a:cubicBezTo>
                <a:cubicBezTo>
                  <a:pt x="711" y="642"/>
                  <a:pt x="712" y="643"/>
                  <a:pt x="712" y="643"/>
                </a:cubicBezTo>
                <a:cubicBezTo>
                  <a:pt x="708" y="648"/>
                  <a:pt x="707" y="654"/>
                  <a:pt x="708" y="660"/>
                </a:cubicBezTo>
                <a:cubicBezTo>
                  <a:pt x="709" y="663"/>
                  <a:pt x="711" y="666"/>
                  <a:pt x="714" y="668"/>
                </a:cubicBezTo>
                <a:cubicBezTo>
                  <a:pt x="716" y="670"/>
                  <a:pt x="720" y="671"/>
                  <a:pt x="722" y="671"/>
                </a:cubicBezTo>
                <a:cubicBezTo>
                  <a:pt x="723" y="671"/>
                  <a:pt x="723" y="671"/>
                  <a:pt x="723" y="670"/>
                </a:cubicBezTo>
                <a:cubicBezTo>
                  <a:pt x="720" y="673"/>
                  <a:pt x="717" y="677"/>
                  <a:pt x="714" y="680"/>
                </a:cubicBezTo>
                <a:cubicBezTo>
                  <a:pt x="713" y="681"/>
                  <a:pt x="712" y="682"/>
                  <a:pt x="711" y="683"/>
                </a:cubicBezTo>
                <a:cubicBezTo>
                  <a:pt x="711" y="683"/>
                  <a:pt x="711" y="683"/>
                  <a:pt x="710" y="683"/>
                </a:cubicBezTo>
                <a:cubicBezTo>
                  <a:pt x="705" y="682"/>
                  <a:pt x="702" y="673"/>
                  <a:pt x="702" y="668"/>
                </a:cubicBezTo>
                <a:cubicBezTo>
                  <a:pt x="702" y="667"/>
                  <a:pt x="701" y="667"/>
                  <a:pt x="701" y="668"/>
                </a:cubicBezTo>
                <a:cubicBezTo>
                  <a:pt x="700" y="674"/>
                  <a:pt x="701" y="681"/>
                  <a:pt x="706" y="685"/>
                </a:cubicBezTo>
                <a:close/>
                <a:moveTo>
                  <a:pt x="789" y="596"/>
                </a:moveTo>
                <a:cubicBezTo>
                  <a:pt x="778" y="622"/>
                  <a:pt x="756" y="644"/>
                  <a:pt x="733" y="660"/>
                </a:cubicBezTo>
                <a:cubicBezTo>
                  <a:pt x="734" y="658"/>
                  <a:pt x="734" y="655"/>
                  <a:pt x="736" y="653"/>
                </a:cubicBezTo>
                <a:cubicBezTo>
                  <a:pt x="738" y="649"/>
                  <a:pt x="741" y="646"/>
                  <a:pt x="744" y="643"/>
                </a:cubicBezTo>
                <a:cubicBezTo>
                  <a:pt x="749" y="637"/>
                  <a:pt x="753" y="631"/>
                  <a:pt x="758" y="625"/>
                </a:cubicBezTo>
                <a:cubicBezTo>
                  <a:pt x="762" y="618"/>
                  <a:pt x="767" y="610"/>
                  <a:pt x="772" y="604"/>
                </a:cubicBezTo>
                <a:cubicBezTo>
                  <a:pt x="775" y="600"/>
                  <a:pt x="779" y="596"/>
                  <a:pt x="779" y="591"/>
                </a:cubicBezTo>
                <a:cubicBezTo>
                  <a:pt x="782" y="593"/>
                  <a:pt x="786" y="595"/>
                  <a:pt x="789" y="596"/>
                </a:cubicBezTo>
                <a:cubicBezTo>
                  <a:pt x="789" y="596"/>
                  <a:pt x="789" y="596"/>
                  <a:pt x="789" y="596"/>
                </a:cubicBezTo>
                <a:close/>
                <a:moveTo>
                  <a:pt x="792" y="597"/>
                </a:moveTo>
                <a:cubicBezTo>
                  <a:pt x="794" y="598"/>
                  <a:pt x="795" y="598"/>
                  <a:pt x="797" y="599"/>
                </a:cubicBezTo>
                <a:cubicBezTo>
                  <a:pt x="794" y="610"/>
                  <a:pt x="784" y="618"/>
                  <a:pt x="776" y="625"/>
                </a:cubicBezTo>
                <a:cubicBezTo>
                  <a:pt x="775" y="626"/>
                  <a:pt x="775" y="626"/>
                  <a:pt x="774" y="627"/>
                </a:cubicBezTo>
                <a:cubicBezTo>
                  <a:pt x="781" y="618"/>
                  <a:pt x="788" y="608"/>
                  <a:pt x="792" y="597"/>
                </a:cubicBezTo>
                <a:close/>
                <a:moveTo>
                  <a:pt x="777" y="590"/>
                </a:moveTo>
                <a:cubicBezTo>
                  <a:pt x="776" y="596"/>
                  <a:pt x="769" y="603"/>
                  <a:pt x="765" y="608"/>
                </a:cubicBezTo>
                <a:cubicBezTo>
                  <a:pt x="761" y="615"/>
                  <a:pt x="756" y="621"/>
                  <a:pt x="751" y="628"/>
                </a:cubicBezTo>
                <a:cubicBezTo>
                  <a:pt x="746" y="634"/>
                  <a:pt x="741" y="640"/>
                  <a:pt x="736" y="647"/>
                </a:cubicBezTo>
                <a:cubicBezTo>
                  <a:pt x="732" y="652"/>
                  <a:pt x="730" y="658"/>
                  <a:pt x="727" y="664"/>
                </a:cubicBezTo>
                <a:cubicBezTo>
                  <a:pt x="727" y="664"/>
                  <a:pt x="727" y="664"/>
                  <a:pt x="727" y="664"/>
                </a:cubicBezTo>
                <a:cubicBezTo>
                  <a:pt x="726" y="665"/>
                  <a:pt x="724" y="667"/>
                  <a:pt x="722" y="667"/>
                </a:cubicBezTo>
                <a:cubicBezTo>
                  <a:pt x="720" y="666"/>
                  <a:pt x="717" y="666"/>
                  <a:pt x="715" y="665"/>
                </a:cubicBezTo>
                <a:cubicBezTo>
                  <a:pt x="713" y="663"/>
                  <a:pt x="712" y="660"/>
                  <a:pt x="712" y="657"/>
                </a:cubicBezTo>
                <a:cubicBezTo>
                  <a:pt x="711" y="653"/>
                  <a:pt x="713" y="648"/>
                  <a:pt x="714" y="644"/>
                </a:cubicBezTo>
                <a:cubicBezTo>
                  <a:pt x="724" y="634"/>
                  <a:pt x="732" y="623"/>
                  <a:pt x="740" y="611"/>
                </a:cubicBezTo>
                <a:cubicBezTo>
                  <a:pt x="744" y="605"/>
                  <a:pt x="748" y="599"/>
                  <a:pt x="752" y="593"/>
                </a:cubicBezTo>
                <a:cubicBezTo>
                  <a:pt x="756" y="589"/>
                  <a:pt x="760" y="585"/>
                  <a:pt x="762" y="580"/>
                </a:cubicBezTo>
                <a:cubicBezTo>
                  <a:pt x="765" y="582"/>
                  <a:pt x="768" y="584"/>
                  <a:pt x="772" y="586"/>
                </a:cubicBezTo>
                <a:cubicBezTo>
                  <a:pt x="773" y="587"/>
                  <a:pt x="775" y="588"/>
                  <a:pt x="777" y="589"/>
                </a:cubicBezTo>
                <a:cubicBezTo>
                  <a:pt x="777" y="589"/>
                  <a:pt x="777" y="589"/>
                  <a:pt x="777" y="590"/>
                </a:cubicBezTo>
                <a:close/>
                <a:moveTo>
                  <a:pt x="749" y="591"/>
                </a:moveTo>
                <a:cubicBezTo>
                  <a:pt x="745" y="597"/>
                  <a:pt x="741" y="603"/>
                  <a:pt x="737" y="610"/>
                </a:cubicBezTo>
                <a:cubicBezTo>
                  <a:pt x="734" y="614"/>
                  <a:pt x="731" y="619"/>
                  <a:pt x="728" y="623"/>
                </a:cubicBezTo>
                <a:cubicBezTo>
                  <a:pt x="728" y="622"/>
                  <a:pt x="729" y="621"/>
                  <a:pt x="729" y="621"/>
                </a:cubicBezTo>
                <a:cubicBezTo>
                  <a:pt x="732" y="614"/>
                  <a:pt x="735" y="606"/>
                  <a:pt x="739" y="600"/>
                </a:cubicBezTo>
                <a:cubicBezTo>
                  <a:pt x="742" y="593"/>
                  <a:pt x="746" y="587"/>
                  <a:pt x="749" y="580"/>
                </a:cubicBezTo>
                <a:cubicBezTo>
                  <a:pt x="750" y="579"/>
                  <a:pt x="752" y="574"/>
                  <a:pt x="752" y="571"/>
                </a:cubicBezTo>
                <a:cubicBezTo>
                  <a:pt x="754" y="574"/>
                  <a:pt x="757" y="576"/>
                  <a:pt x="760" y="578"/>
                </a:cubicBezTo>
                <a:cubicBezTo>
                  <a:pt x="756" y="582"/>
                  <a:pt x="753" y="587"/>
                  <a:pt x="749" y="591"/>
                </a:cubicBezTo>
                <a:close/>
                <a:moveTo>
                  <a:pt x="744" y="695"/>
                </a:moveTo>
                <a:cubicBezTo>
                  <a:pt x="743" y="697"/>
                  <a:pt x="741" y="699"/>
                  <a:pt x="740" y="701"/>
                </a:cubicBezTo>
                <a:cubicBezTo>
                  <a:pt x="735" y="706"/>
                  <a:pt x="729" y="709"/>
                  <a:pt x="722" y="708"/>
                </a:cubicBezTo>
                <a:cubicBezTo>
                  <a:pt x="717" y="708"/>
                  <a:pt x="713" y="707"/>
                  <a:pt x="709" y="704"/>
                </a:cubicBezTo>
                <a:cubicBezTo>
                  <a:pt x="714" y="706"/>
                  <a:pt x="720" y="705"/>
                  <a:pt x="724" y="704"/>
                </a:cubicBezTo>
                <a:cubicBezTo>
                  <a:pt x="731" y="701"/>
                  <a:pt x="738" y="697"/>
                  <a:pt x="744" y="693"/>
                </a:cubicBezTo>
                <a:cubicBezTo>
                  <a:pt x="744" y="694"/>
                  <a:pt x="744" y="694"/>
                  <a:pt x="744" y="695"/>
                </a:cubicBezTo>
                <a:close/>
                <a:moveTo>
                  <a:pt x="821" y="625"/>
                </a:moveTo>
                <a:cubicBezTo>
                  <a:pt x="821" y="625"/>
                  <a:pt x="821" y="625"/>
                  <a:pt x="820" y="625"/>
                </a:cubicBezTo>
                <a:cubicBezTo>
                  <a:pt x="811" y="635"/>
                  <a:pt x="800" y="644"/>
                  <a:pt x="789" y="653"/>
                </a:cubicBezTo>
                <a:cubicBezTo>
                  <a:pt x="779" y="662"/>
                  <a:pt x="768" y="671"/>
                  <a:pt x="757" y="679"/>
                </a:cubicBezTo>
                <a:cubicBezTo>
                  <a:pt x="748" y="686"/>
                  <a:pt x="738" y="694"/>
                  <a:pt x="727" y="699"/>
                </a:cubicBezTo>
                <a:cubicBezTo>
                  <a:pt x="722" y="701"/>
                  <a:pt x="718" y="702"/>
                  <a:pt x="713" y="702"/>
                </a:cubicBezTo>
                <a:cubicBezTo>
                  <a:pt x="709" y="701"/>
                  <a:pt x="706" y="699"/>
                  <a:pt x="708" y="694"/>
                </a:cubicBezTo>
                <a:cubicBezTo>
                  <a:pt x="710" y="688"/>
                  <a:pt x="716" y="683"/>
                  <a:pt x="720" y="678"/>
                </a:cubicBezTo>
                <a:cubicBezTo>
                  <a:pt x="725" y="673"/>
                  <a:pt x="730" y="669"/>
                  <a:pt x="735" y="664"/>
                </a:cubicBezTo>
                <a:cubicBezTo>
                  <a:pt x="745" y="656"/>
                  <a:pt x="755" y="648"/>
                  <a:pt x="765" y="640"/>
                </a:cubicBezTo>
                <a:cubicBezTo>
                  <a:pt x="772" y="633"/>
                  <a:pt x="780" y="627"/>
                  <a:pt x="787" y="620"/>
                </a:cubicBezTo>
                <a:cubicBezTo>
                  <a:pt x="792" y="614"/>
                  <a:pt x="798" y="608"/>
                  <a:pt x="800" y="599"/>
                </a:cubicBezTo>
                <a:cubicBezTo>
                  <a:pt x="801" y="599"/>
                  <a:pt x="802" y="599"/>
                  <a:pt x="803" y="599"/>
                </a:cubicBezTo>
                <a:cubicBezTo>
                  <a:pt x="807" y="600"/>
                  <a:pt x="812" y="599"/>
                  <a:pt x="817" y="599"/>
                </a:cubicBezTo>
                <a:cubicBezTo>
                  <a:pt x="820" y="599"/>
                  <a:pt x="822" y="599"/>
                  <a:pt x="824" y="598"/>
                </a:cubicBezTo>
                <a:cubicBezTo>
                  <a:pt x="822" y="607"/>
                  <a:pt x="821" y="615"/>
                  <a:pt x="821" y="625"/>
                </a:cubicBezTo>
                <a:close/>
                <a:moveTo>
                  <a:pt x="824" y="594"/>
                </a:moveTo>
                <a:cubicBezTo>
                  <a:pt x="820" y="597"/>
                  <a:pt x="814" y="595"/>
                  <a:pt x="810" y="596"/>
                </a:cubicBezTo>
                <a:cubicBezTo>
                  <a:pt x="806" y="596"/>
                  <a:pt x="802" y="596"/>
                  <a:pt x="797" y="595"/>
                </a:cubicBezTo>
                <a:cubicBezTo>
                  <a:pt x="787" y="592"/>
                  <a:pt x="776" y="586"/>
                  <a:pt x="767" y="580"/>
                </a:cubicBezTo>
                <a:cubicBezTo>
                  <a:pt x="750" y="569"/>
                  <a:pt x="737" y="550"/>
                  <a:pt x="730" y="532"/>
                </a:cubicBezTo>
                <a:cubicBezTo>
                  <a:pt x="727" y="527"/>
                  <a:pt x="725" y="522"/>
                  <a:pt x="724" y="516"/>
                </a:cubicBezTo>
                <a:cubicBezTo>
                  <a:pt x="724" y="516"/>
                  <a:pt x="724" y="516"/>
                  <a:pt x="724" y="516"/>
                </a:cubicBezTo>
                <a:cubicBezTo>
                  <a:pt x="717" y="496"/>
                  <a:pt x="713" y="474"/>
                  <a:pt x="718" y="453"/>
                </a:cubicBezTo>
                <a:cubicBezTo>
                  <a:pt x="720" y="442"/>
                  <a:pt x="724" y="430"/>
                  <a:pt x="732" y="422"/>
                </a:cubicBezTo>
                <a:cubicBezTo>
                  <a:pt x="736" y="419"/>
                  <a:pt x="740" y="418"/>
                  <a:pt x="744" y="415"/>
                </a:cubicBezTo>
                <a:cubicBezTo>
                  <a:pt x="745" y="414"/>
                  <a:pt x="746" y="414"/>
                  <a:pt x="747" y="413"/>
                </a:cubicBezTo>
                <a:cubicBezTo>
                  <a:pt x="750" y="412"/>
                  <a:pt x="753" y="412"/>
                  <a:pt x="755" y="411"/>
                </a:cubicBezTo>
                <a:cubicBezTo>
                  <a:pt x="769" y="409"/>
                  <a:pt x="782" y="405"/>
                  <a:pt x="795" y="399"/>
                </a:cubicBezTo>
                <a:cubicBezTo>
                  <a:pt x="796" y="399"/>
                  <a:pt x="796" y="399"/>
                  <a:pt x="797" y="398"/>
                </a:cubicBezTo>
                <a:cubicBezTo>
                  <a:pt x="803" y="397"/>
                  <a:pt x="808" y="394"/>
                  <a:pt x="815" y="395"/>
                </a:cubicBezTo>
                <a:cubicBezTo>
                  <a:pt x="816" y="396"/>
                  <a:pt x="817" y="396"/>
                  <a:pt x="817" y="396"/>
                </a:cubicBezTo>
                <a:cubicBezTo>
                  <a:pt x="822" y="397"/>
                  <a:pt x="827" y="398"/>
                  <a:pt x="831" y="399"/>
                </a:cubicBezTo>
                <a:cubicBezTo>
                  <a:pt x="840" y="402"/>
                  <a:pt x="848" y="406"/>
                  <a:pt x="854" y="412"/>
                </a:cubicBezTo>
                <a:cubicBezTo>
                  <a:pt x="866" y="423"/>
                  <a:pt x="879" y="437"/>
                  <a:pt x="884" y="452"/>
                </a:cubicBezTo>
                <a:cubicBezTo>
                  <a:pt x="889" y="470"/>
                  <a:pt x="892" y="490"/>
                  <a:pt x="890" y="509"/>
                </a:cubicBezTo>
                <a:cubicBezTo>
                  <a:pt x="890" y="517"/>
                  <a:pt x="888" y="525"/>
                  <a:pt x="887" y="534"/>
                </a:cubicBezTo>
                <a:cubicBezTo>
                  <a:pt x="887" y="540"/>
                  <a:pt x="887" y="547"/>
                  <a:pt x="885" y="553"/>
                </a:cubicBezTo>
                <a:cubicBezTo>
                  <a:pt x="879" y="543"/>
                  <a:pt x="866" y="539"/>
                  <a:pt x="857" y="548"/>
                </a:cubicBezTo>
                <a:cubicBezTo>
                  <a:pt x="846" y="558"/>
                  <a:pt x="834" y="567"/>
                  <a:pt x="829" y="582"/>
                </a:cubicBezTo>
                <a:cubicBezTo>
                  <a:pt x="827" y="586"/>
                  <a:pt x="826" y="590"/>
                  <a:pt x="825" y="594"/>
                </a:cubicBezTo>
                <a:cubicBezTo>
                  <a:pt x="825" y="594"/>
                  <a:pt x="824" y="594"/>
                  <a:pt x="824" y="594"/>
                </a:cubicBezTo>
                <a:close/>
                <a:moveTo>
                  <a:pt x="935" y="598"/>
                </a:moveTo>
                <a:cubicBezTo>
                  <a:pt x="940" y="605"/>
                  <a:pt x="945" y="611"/>
                  <a:pt x="949" y="618"/>
                </a:cubicBezTo>
                <a:cubicBezTo>
                  <a:pt x="957" y="632"/>
                  <a:pt x="964" y="647"/>
                  <a:pt x="970" y="661"/>
                </a:cubicBezTo>
                <a:cubicBezTo>
                  <a:pt x="973" y="668"/>
                  <a:pt x="976" y="676"/>
                  <a:pt x="976" y="684"/>
                </a:cubicBezTo>
                <a:cubicBezTo>
                  <a:pt x="976" y="692"/>
                  <a:pt x="974" y="700"/>
                  <a:pt x="970" y="707"/>
                </a:cubicBezTo>
                <a:cubicBezTo>
                  <a:pt x="965" y="715"/>
                  <a:pt x="960" y="721"/>
                  <a:pt x="950" y="724"/>
                </a:cubicBezTo>
                <a:cubicBezTo>
                  <a:pt x="943" y="727"/>
                  <a:pt x="936" y="729"/>
                  <a:pt x="929" y="730"/>
                </a:cubicBezTo>
                <a:cubicBezTo>
                  <a:pt x="920" y="731"/>
                  <a:pt x="911" y="731"/>
                  <a:pt x="903" y="732"/>
                </a:cubicBezTo>
                <a:cubicBezTo>
                  <a:pt x="896" y="732"/>
                  <a:pt x="889" y="732"/>
                  <a:pt x="883" y="732"/>
                </a:cubicBezTo>
                <a:cubicBezTo>
                  <a:pt x="866" y="729"/>
                  <a:pt x="855" y="717"/>
                  <a:pt x="848" y="702"/>
                </a:cubicBezTo>
                <a:cubicBezTo>
                  <a:pt x="841" y="687"/>
                  <a:pt x="833" y="673"/>
                  <a:pt x="829" y="657"/>
                </a:cubicBezTo>
                <a:cubicBezTo>
                  <a:pt x="826" y="642"/>
                  <a:pt x="824" y="626"/>
                  <a:pt x="826" y="610"/>
                </a:cubicBezTo>
                <a:cubicBezTo>
                  <a:pt x="827" y="595"/>
                  <a:pt x="832" y="577"/>
                  <a:pt x="844" y="565"/>
                </a:cubicBezTo>
                <a:cubicBezTo>
                  <a:pt x="849" y="560"/>
                  <a:pt x="854" y="554"/>
                  <a:pt x="860" y="549"/>
                </a:cubicBezTo>
                <a:cubicBezTo>
                  <a:pt x="864" y="547"/>
                  <a:pt x="868" y="546"/>
                  <a:pt x="871" y="547"/>
                </a:cubicBezTo>
                <a:cubicBezTo>
                  <a:pt x="868" y="549"/>
                  <a:pt x="864" y="551"/>
                  <a:pt x="862" y="555"/>
                </a:cubicBezTo>
                <a:cubicBezTo>
                  <a:pt x="856" y="565"/>
                  <a:pt x="855" y="577"/>
                  <a:pt x="848" y="587"/>
                </a:cubicBezTo>
                <a:cubicBezTo>
                  <a:pt x="842" y="597"/>
                  <a:pt x="839" y="609"/>
                  <a:pt x="838" y="621"/>
                </a:cubicBezTo>
                <a:cubicBezTo>
                  <a:pt x="836" y="632"/>
                  <a:pt x="836" y="644"/>
                  <a:pt x="839" y="655"/>
                </a:cubicBezTo>
                <a:cubicBezTo>
                  <a:pt x="840" y="656"/>
                  <a:pt x="841" y="656"/>
                  <a:pt x="841" y="655"/>
                </a:cubicBezTo>
                <a:cubicBezTo>
                  <a:pt x="839" y="636"/>
                  <a:pt x="840" y="613"/>
                  <a:pt x="848" y="595"/>
                </a:cubicBezTo>
                <a:cubicBezTo>
                  <a:pt x="850" y="590"/>
                  <a:pt x="854" y="586"/>
                  <a:pt x="856" y="580"/>
                </a:cubicBezTo>
                <a:cubicBezTo>
                  <a:pt x="858" y="576"/>
                  <a:pt x="859" y="572"/>
                  <a:pt x="861" y="567"/>
                </a:cubicBezTo>
                <a:cubicBezTo>
                  <a:pt x="862" y="562"/>
                  <a:pt x="864" y="557"/>
                  <a:pt x="868" y="553"/>
                </a:cubicBezTo>
                <a:cubicBezTo>
                  <a:pt x="871" y="551"/>
                  <a:pt x="873" y="549"/>
                  <a:pt x="876" y="550"/>
                </a:cubicBezTo>
                <a:cubicBezTo>
                  <a:pt x="877" y="550"/>
                  <a:pt x="877" y="550"/>
                  <a:pt x="877" y="550"/>
                </a:cubicBezTo>
                <a:cubicBezTo>
                  <a:pt x="879" y="552"/>
                  <a:pt x="881" y="554"/>
                  <a:pt x="882" y="556"/>
                </a:cubicBezTo>
                <a:cubicBezTo>
                  <a:pt x="882" y="556"/>
                  <a:pt x="882" y="557"/>
                  <a:pt x="882" y="557"/>
                </a:cubicBezTo>
                <a:cubicBezTo>
                  <a:pt x="880" y="556"/>
                  <a:pt x="877" y="557"/>
                  <a:pt x="875" y="557"/>
                </a:cubicBezTo>
                <a:cubicBezTo>
                  <a:pt x="871" y="558"/>
                  <a:pt x="868" y="560"/>
                  <a:pt x="866" y="564"/>
                </a:cubicBezTo>
                <a:cubicBezTo>
                  <a:pt x="866" y="564"/>
                  <a:pt x="866" y="565"/>
                  <a:pt x="866" y="564"/>
                </a:cubicBezTo>
                <a:cubicBezTo>
                  <a:pt x="869" y="562"/>
                  <a:pt x="872" y="559"/>
                  <a:pt x="875" y="558"/>
                </a:cubicBezTo>
                <a:cubicBezTo>
                  <a:pt x="878" y="558"/>
                  <a:pt x="881" y="559"/>
                  <a:pt x="884" y="559"/>
                </a:cubicBezTo>
                <a:cubicBezTo>
                  <a:pt x="883" y="560"/>
                  <a:pt x="883" y="561"/>
                  <a:pt x="882" y="562"/>
                </a:cubicBezTo>
                <a:cubicBezTo>
                  <a:pt x="880" y="560"/>
                  <a:pt x="877" y="562"/>
                  <a:pt x="875" y="564"/>
                </a:cubicBezTo>
                <a:cubicBezTo>
                  <a:pt x="875" y="564"/>
                  <a:pt x="875" y="564"/>
                  <a:pt x="874" y="564"/>
                </a:cubicBezTo>
                <a:cubicBezTo>
                  <a:pt x="872" y="565"/>
                  <a:pt x="870" y="568"/>
                  <a:pt x="868" y="571"/>
                </a:cubicBezTo>
                <a:cubicBezTo>
                  <a:pt x="866" y="574"/>
                  <a:pt x="864" y="578"/>
                  <a:pt x="862" y="582"/>
                </a:cubicBezTo>
                <a:cubicBezTo>
                  <a:pt x="858" y="589"/>
                  <a:pt x="855" y="596"/>
                  <a:pt x="853" y="604"/>
                </a:cubicBezTo>
                <a:cubicBezTo>
                  <a:pt x="851" y="611"/>
                  <a:pt x="851" y="618"/>
                  <a:pt x="851" y="626"/>
                </a:cubicBezTo>
                <a:cubicBezTo>
                  <a:pt x="850" y="631"/>
                  <a:pt x="849" y="637"/>
                  <a:pt x="852" y="642"/>
                </a:cubicBezTo>
                <a:cubicBezTo>
                  <a:pt x="852" y="643"/>
                  <a:pt x="853" y="642"/>
                  <a:pt x="853" y="642"/>
                </a:cubicBezTo>
                <a:cubicBezTo>
                  <a:pt x="850" y="629"/>
                  <a:pt x="852" y="614"/>
                  <a:pt x="856" y="601"/>
                </a:cubicBezTo>
                <a:cubicBezTo>
                  <a:pt x="858" y="595"/>
                  <a:pt x="861" y="589"/>
                  <a:pt x="864" y="583"/>
                </a:cubicBezTo>
                <a:cubicBezTo>
                  <a:pt x="861" y="592"/>
                  <a:pt x="859" y="602"/>
                  <a:pt x="859" y="610"/>
                </a:cubicBezTo>
                <a:cubicBezTo>
                  <a:pt x="858" y="614"/>
                  <a:pt x="859" y="618"/>
                  <a:pt x="859" y="622"/>
                </a:cubicBezTo>
                <a:cubicBezTo>
                  <a:pt x="859" y="625"/>
                  <a:pt x="858" y="628"/>
                  <a:pt x="859" y="631"/>
                </a:cubicBezTo>
                <a:cubicBezTo>
                  <a:pt x="860" y="638"/>
                  <a:pt x="861" y="646"/>
                  <a:pt x="865" y="652"/>
                </a:cubicBezTo>
                <a:cubicBezTo>
                  <a:pt x="865" y="652"/>
                  <a:pt x="865" y="652"/>
                  <a:pt x="865" y="651"/>
                </a:cubicBezTo>
                <a:cubicBezTo>
                  <a:pt x="863" y="645"/>
                  <a:pt x="861" y="638"/>
                  <a:pt x="860" y="631"/>
                </a:cubicBezTo>
                <a:cubicBezTo>
                  <a:pt x="860" y="627"/>
                  <a:pt x="859" y="624"/>
                  <a:pt x="859" y="620"/>
                </a:cubicBezTo>
                <a:cubicBezTo>
                  <a:pt x="860" y="617"/>
                  <a:pt x="861" y="614"/>
                  <a:pt x="861" y="611"/>
                </a:cubicBezTo>
                <a:cubicBezTo>
                  <a:pt x="861" y="604"/>
                  <a:pt x="862" y="597"/>
                  <a:pt x="864" y="591"/>
                </a:cubicBezTo>
                <a:cubicBezTo>
                  <a:pt x="866" y="584"/>
                  <a:pt x="869" y="579"/>
                  <a:pt x="873" y="573"/>
                </a:cubicBezTo>
                <a:cubicBezTo>
                  <a:pt x="873" y="574"/>
                  <a:pt x="873" y="575"/>
                  <a:pt x="873" y="576"/>
                </a:cubicBezTo>
                <a:cubicBezTo>
                  <a:pt x="871" y="582"/>
                  <a:pt x="869" y="588"/>
                  <a:pt x="867" y="595"/>
                </a:cubicBezTo>
                <a:cubicBezTo>
                  <a:pt x="867" y="599"/>
                  <a:pt x="867" y="603"/>
                  <a:pt x="866" y="607"/>
                </a:cubicBezTo>
                <a:cubicBezTo>
                  <a:pt x="866" y="611"/>
                  <a:pt x="865" y="614"/>
                  <a:pt x="865" y="618"/>
                </a:cubicBezTo>
                <a:cubicBezTo>
                  <a:pt x="866" y="627"/>
                  <a:pt x="866" y="636"/>
                  <a:pt x="868" y="644"/>
                </a:cubicBezTo>
                <a:cubicBezTo>
                  <a:pt x="869" y="652"/>
                  <a:pt x="871" y="660"/>
                  <a:pt x="872" y="668"/>
                </a:cubicBezTo>
                <a:cubicBezTo>
                  <a:pt x="872" y="668"/>
                  <a:pt x="873" y="668"/>
                  <a:pt x="873" y="668"/>
                </a:cubicBezTo>
                <a:cubicBezTo>
                  <a:pt x="873" y="659"/>
                  <a:pt x="870" y="651"/>
                  <a:pt x="869" y="642"/>
                </a:cubicBezTo>
                <a:cubicBezTo>
                  <a:pt x="868" y="634"/>
                  <a:pt x="867" y="626"/>
                  <a:pt x="867" y="618"/>
                </a:cubicBezTo>
                <a:cubicBezTo>
                  <a:pt x="867" y="613"/>
                  <a:pt x="867" y="608"/>
                  <a:pt x="868" y="603"/>
                </a:cubicBezTo>
                <a:cubicBezTo>
                  <a:pt x="869" y="600"/>
                  <a:pt x="868" y="595"/>
                  <a:pt x="869" y="592"/>
                </a:cubicBezTo>
                <a:cubicBezTo>
                  <a:pt x="870" y="588"/>
                  <a:pt x="873" y="584"/>
                  <a:pt x="874" y="579"/>
                </a:cubicBezTo>
                <a:cubicBezTo>
                  <a:pt x="875" y="580"/>
                  <a:pt x="875" y="580"/>
                  <a:pt x="875" y="581"/>
                </a:cubicBezTo>
                <a:cubicBezTo>
                  <a:pt x="875" y="581"/>
                  <a:pt x="875" y="581"/>
                  <a:pt x="875" y="581"/>
                </a:cubicBezTo>
                <a:cubicBezTo>
                  <a:pt x="874" y="584"/>
                  <a:pt x="873" y="589"/>
                  <a:pt x="872" y="592"/>
                </a:cubicBezTo>
                <a:cubicBezTo>
                  <a:pt x="871" y="596"/>
                  <a:pt x="871" y="601"/>
                  <a:pt x="870" y="606"/>
                </a:cubicBezTo>
                <a:cubicBezTo>
                  <a:pt x="870" y="607"/>
                  <a:pt x="872" y="607"/>
                  <a:pt x="872" y="606"/>
                </a:cubicBezTo>
                <a:cubicBezTo>
                  <a:pt x="873" y="601"/>
                  <a:pt x="874" y="596"/>
                  <a:pt x="875" y="591"/>
                </a:cubicBezTo>
                <a:cubicBezTo>
                  <a:pt x="875" y="588"/>
                  <a:pt x="877" y="585"/>
                  <a:pt x="878" y="583"/>
                </a:cubicBezTo>
                <a:cubicBezTo>
                  <a:pt x="879" y="584"/>
                  <a:pt x="881" y="585"/>
                  <a:pt x="883" y="586"/>
                </a:cubicBezTo>
                <a:cubicBezTo>
                  <a:pt x="882" y="587"/>
                  <a:pt x="882" y="588"/>
                  <a:pt x="882" y="589"/>
                </a:cubicBezTo>
                <a:cubicBezTo>
                  <a:pt x="882" y="591"/>
                  <a:pt x="882" y="593"/>
                  <a:pt x="883" y="594"/>
                </a:cubicBezTo>
                <a:cubicBezTo>
                  <a:pt x="883" y="595"/>
                  <a:pt x="884" y="594"/>
                  <a:pt x="884" y="594"/>
                </a:cubicBezTo>
                <a:cubicBezTo>
                  <a:pt x="884" y="592"/>
                  <a:pt x="884" y="590"/>
                  <a:pt x="884" y="589"/>
                </a:cubicBezTo>
                <a:cubicBezTo>
                  <a:pt x="884" y="588"/>
                  <a:pt x="884" y="587"/>
                  <a:pt x="884" y="586"/>
                </a:cubicBezTo>
                <a:cubicBezTo>
                  <a:pt x="886" y="587"/>
                  <a:pt x="889" y="587"/>
                  <a:pt x="891" y="586"/>
                </a:cubicBezTo>
                <a:cubicBezTo>
                  <a:pt x="891" y="591"/>
                  <a:pt x="895" y="598"/>
                  <a:pt x="898" y="602"/>
                </a:cubicBezTo>
                <a:cubicBezTo>
                  <a:pt x="904" y="609"/>
                  <a:pt x="908" y="617"/>
                  <a:pt x="916" y="624"/>
                </a:cubicBezTo>
                <a:cubicBezTo>
                  <a:pt x="916" y="624"/>
                  <a:pt x="917" y="623"/>
                  <a:pt x="916" y="623"/>
                </a:cubicBezTo>
                <a:cubicBezTo>
                  <a:pt x="910" y="617"/>
                  <a:pt x="906" y="609"/>
                  <a:pt x="901" y="601"/>
                </a:cubicBezTo>
                <a:cubicBezTo>
                  <a:pt x="900" y="599"/>
                  <a:pt x="899" y="597"/>
                  <a:pt x="898" y="595"/>
                </a:cubicBezTo>
                <a:cubicBezTo>
                  <a:pt x="900" y="598"/>
                  <a:pt x="902" y="601"/>
                  <a:pt x="904" y="603"/>
                </a:cubicBezTo>
                <a:cubicBezTo>
                  <a:pt x="908" y="608"/>
                  <a:pt x="913" y="612"/>
                  <a:pt x="918" y="616"/>
                </a:cubicBezTo>
                <a:cubicBezTo>
                  <a:pt x="923" y="620"/>
                  <a:pt x="927" y="623"/>
                  <a:pt x="931" y="628"/>
                </a:cubicBezTo>
                <a:cubicBezTo>
                  <a:pt x="931" y="629"/>
                  <a:pt x="932" y="629"/>
                  <a:pt x="932" y="628"/>
                </a:cubicBezTo>
                <a:cubicBezTo>
                  <a:pt x="931" y="624"/>
                  <a:pt x="928" y="622"/>
                  <a:pt x="925" y="619"/>
                </a:cubicBezTo>
                <a:cubicBezTo>
                  <a:pt x="920" y="615"/>
                  <a:pt x="915" y="612"/>
                  <a:pt x="911" y="607"/>
                </a:cubicBezTo>
                <a:cubicBezTo>
                  <a:pt x="904" y="600"/>
                  <a:pt x="899" y="593"/>
                  <a:pt x="896" y="584"/>
                </a:cubicBezTo>
                <a:cubicBezTo>
                  <a:pt x="897" y="584"/>
                  <a:pt x="897" y="584"/>
                  <a:pt x="898" y="584"/>
                </a:cubicBezTo>
                <a:cubicBezTo>
                  <a:pt x="898" y="586"/>
                  <a:pt x="900" y="588"/>
                  <a:pt x="901" y="590"/>
                </a:cubicBezTo>
                <a:cubicBezTo>
                  <a:pt x="903" y="593"/>
                  <a:pt x="906" y="596"/>
                  <a:pt x="908" y="599"/>
                </a:cubicBezTo>
                <a:cubicBezTo>
                  <a:pt x="911" y="602"/>
                  <a:pt x="914" y="604"/>
                  <a:pt x="918" y="607"/>
                </a:cubicBezTo>
                <a:cubicBezTo>
                  <a:pt x="923" y="612"/>
                  <a:pt x="927" y="617"/>
                  <a:pt x="932" y="622"/>
                </a:cubicBezTo>
                <a:cubicBezTo>
                  <a:pt x="932" y="622"/>
                  <a:pt x="933" y="622"/>
                  <a:pt x="933" y="621"/>
                </a:cubicBezTo>
                <a:cubicBezTo>
                  <a:pt x="929" y="612"/>
                  <a:pt x="919" y="607"/>
                  <a:pt x="912" y="599"/>
                </a:cubicBezTo>
                <a:cubicBezTo>
                  <a:pt x="908" y="594"/>
                  <a:pt x="904" y="590"/>
                  <a:pt x="901" y="584"/>
                </a:cubicBezTo>
                <a:cubicBezTo>
                  <a:pt x="902" y="584"/>
                  <a:pt x="904" y="585"/>
                  <a:pt x="905" y="585"/>
                </a:cubicBezTo>
                <a:cubicBezTo>
                  <a:pt x="905" y="585"/>
                  <a:pt x="905" y="585"/>
                  <a:pt x="905" y="585"/>
                </a:cubicBezTo>
                <a:cubicBezTo>
                  <a:pt x="904" y="591"/>
                  <a:pt x="911" y="595"/>
                  <a:pt x="914" y="598"/>
                </a:cubicBezTo>
                <a:cubicBezTo>
                  <a:pt x="921" y="605"/>
                  <a:pt x="928" y="612"/>
                  <a:pt x="936" y="617"/>
                </a:cubicBezTo>
                <a:cubicBezTo>
                  <a:pt x="937" y="617"/>
                  <a:pt x="937" y="617"/>
                  <a:pt x="937" y="616"/>
                </a:cubicBezTo>
                <a:cubicBezTo>
                  <a:pt x="931" y="610"/>
                  <a:pt x="923" y="606"/>
                  <a:pt x="918" y="599"/>
                </a:cubicBezTo>
                <a:cubicBezTo>
                  <a:pt x="914" y="595"/>
                  <a:pt x="908" y="591"/>
                  <a:pt x="907" y="585"/>
                </a:cubicBezTo>
                <a:cubicBezTo>
                  <a:pt x="909" y="586"/>
                  <a:pt x="911" y="586"/>
                  <a:pt x="913" y="587"/>
                </a:cubicBezTo>
                <a:cubicBezTo>
                  <a:pt x="912" y="587"/>
                  <a:pt x="912" y="588"/>
                  <a:pt x="913" y="588"/>
                </a:cubicBezTo>
                <a:cubicBezTo>
                  <a:pt x="915" y="593"/>
                  <a:pt x="920" y="597"/>
                  <a:pt x="924" y="601"/>
                </a:cubicBezTo>
                <a:cubicBezTo>
                  <a:pt x="928" y="605"/>
                  <a:pt x="932" y="609"/>
                  <a:pt x="936" y="613"/>
                </a:cubicBezTo>
                <a:cubicBezTo>
                  <a:pt x="936" y="613"/>
                  <a:pt x="937" y="613"/>
                  <a:pt x="937" y="612"/>
                </a:cubicBezTo>
                <a:cubicBezTo>
                  <a:pt x="937" y="610"/>
                  <a:pt x="935" y="608"/>
                  <a:pt x="933" y="607"/>
                </a:cubicBezTo>
                <a:cubicBezTo>
                  <a:pt x="930" y="604"/>
                  <a:pt x="927" y="601"/>
                  <a:pt x="924" y="598"/>
                </a:cubicBezTo>
                <a:cubicBezTo>
                  <a:pt x="921" y="595"/>
                  <a:pt x="918" y="592"/>
                  <a:pt x="916" y="589"/>
                </a:cubicBezTo>
                <a:cubicBezTo>
                  <a:pt x="916" y="588"/>
                  <a:pt x="915" y="588"/>
                  <a:pt x="915" y="587"/>
                </a:cubicBezTo>
                <a:cubicBezTo>
                  <a:pt x="918" y="588"/>
                  <a:pt x="922" y="588"/>
                  <a:pt x="925" y="588"/>
                </a:cubicBezTo>
                <a:cubicBezTo>
                  <a:pt x="929" y="591"/>
                  <a:pt x="932" y="595"/>
                  <a:pt x="935" y="598"/>
                </a:cubicBezTo>
                <a:close/>
                <a:moveTo>
                  <a:pt x="1145" y="566"/>
                </a:moveTo>
                <a:cubicBezTo>
                  <a:pt x="1133" y="572"/>
                  <a:pt x="1119" y="575"/>
                  <a:pt x="1106" y="580"/>
                </a:cubicBezTo>
                <a:cubicBezTo>
                  <a:pt x="1098" y="583"/>
                  <a:pt x="1090" y="584"/>
                  <a:pt x="1082" y="585"/>
                </a:cubicBezTo>
                <a:cubicBezTo>
                  <a:pt x="1075" y="585"/>
                  <a:pt x="1068" y="586"/>
                  <a:pt x="1061" y="587"/>
                </a:cubicBezTo>
                <a:cubicBezTo>
                  <a:pt x="1046" y="590"/>
                  <a:pt x="1030" y="592"/>
                  <a:pt x="1015" y="595"/>
                </a:cubicBezTo>
                <a:cubicBezTo>
                  <a:pt x="1007" y="596"/>
                  <a:pt x="999" y="597"/>
                  <a:pt x="991" y="596"/>
                </a:cubicBezTo>
                <a:cubicBezTo>
                  <a:pt x="983" y="596"/>
                  <a:pt x="976" y="596"/>
                  <a:pt x="968" y="593"/>
                </a:cubicBezTo>
                <a:cubicBezTo>
                  <a:pt x="963" y="591"/>
                  <a:pt x="958" y="589"/>
                  <a:pt x="953" y="588"/>
                </a:cubicBezTo>
                <a:cubicBezTo>
                  <a:pt x="950" y="587"/>
                  <a:pt x="946" y="585"/>
                  <a:pt x="943" y="586"/>
                </a:cubicBezTo>
                <a:cubicBezTo>
                  <a:pt x="943" y="586"/>
                  <a:pt x="943" y="586"/>
                  <a:pt x="943" y="586"/>
                </a:cubicBezTo>
                <a:cubicBezTo>
                  <a:pt x="939" y="584"/>
                  <a:pt x="934" y="585"/>
                  <a:pt x="931" y="585"/>
                </a:cubicBezTo>
                <a:cubicBezTo>
                  <a:pt x="929" y="585"/>
                  <a:pt x="927" y="585"/>
                  <a:pt x="924" y="584"/>
                </a:cubicBezTo>
                <a:cubicBezTo>
                  <a:pt x="923" y="584"/>
                  <a:pt x="921" y="583"/>
                  <a:pt x="919" y="584"/>
                </a:cubicBezTo>
                <a:cubicBezTo>
                  <a:pt x="919" y="584"/>
                  <a:pt x="919" y="584"/>
                  <a:pt x="919" y="584"/>
                </a:cubicBezTo>
                <a:cubicBezTo>
                  <a:pt x="916" y="583"/>
                  <a:pt x="914" y="583"/>
                  <a:pt x="911" y="582"/>
                </a:cubicBezTo>
                <a:cubicBezTo>
                  <a:pt x="907" y="581"/>
                  <a:pt x="889" y="576"/>
                  <a:pt x="887" y="584"/>
                </a:cubicBezTo>
                <a:cubicBezTo>
                  <a:pt x="885" y="583"/>
                  <a:pt x="882" y="582"/>
                  <a:pt x="880" y="580"/>
                </a:cubicBezTo>
                <a:cubicBezTo>
                  <a:pt x="880" y="579"/>
                  <a:pt x="879" y="579"/>
                  <a:pt x="879" y="579"/>
                </a:cubicBezTo>
                <a:cubicBezTo>
                  <a:pt x="880" y="578"/>
                  <a:pt x="880" y="578"/>
                  <a:pt x="880" y="577"/>
                </a:cubicBezTo>
                <a:cubicBezTo>
                  <a:pt x="880" y="574"/>
                  <a:pt x="882" y="571"/>
                  <a:pt x="883" y="569"/>
                </a:cubicBezTo>
                <a:cubicBezTo>
                  <a:pt x="883" y="569"/>
                  <a:pt x="884" y="569"/>
                  <a:pt x="884" y="568"/>
                </a:cubicBezTo>
                <a:cubicBezTo>
                  <a:pt x="885" y="565"/>
                  <a:pt x="886" y="561"/>
                  <a:pt x="888" y="558"/>
                </a:cubicBezTo>
                <a:cubicBezTo>
                  <a:pt x="889" y="558"/>
                  <a:pt x="890" y="558"/>
                  <a:pt x="891" y="558"/>
                </a:cubicBezTo>
                <a:cubicBezTo>
                  <a:pt x="891" y="559"/>
                  <a:pt x="890" y="560"/>
                  <a:pt x="889" y="561"/>
                </a:cubicBezTo>
                <a:cubicBezTo>
                  <a:pt x="888" y="563"/>
                  <a:pt x="886" y="567"/>
                  <a:pt x="888" y="569"/>
                </a:cubicBezTo>
                <a:cubicBezTo>
                  <a:pt x="888" y="569"/>
                  <a:pt x="889" y="569"/>
                  <a:pt x="889" y="569"/>
                </a:cubicBezTo>
                <a:cubicBezTo>
                  <a:pt x="891" y="567"/>
                  <a:pt x="891" y="563"/>
                  <a:pt x="893" y="561"/>
                </a:cubicBezTo>
                <a:cubicBezTo>
                  <a:pt x="893" y="560"/>
                  <a:pt x="894" y="559"/>
                  <a:pt x="895" y="557"/>
                </a:cubicBezTo>
                <a:cubicBezTo>
                  <a:pt x="897" y="557"/>
                  <a:pt x="899" y="557"/>
                  <a:pt x="901" y="557"/>
                </a:cubicBezTo>
                <a:cubicBezTo>
                  <a:pt x="899" y="558"/>
                  <a:pt x="897" y="560"/>
                  <a:pt x="896" y="562"/>
                </a:cubicBezTo>
                <a:cubicBezTo>
                  <a:pt x="895" y="564"/>
                  <a:pt x="892" y="567"/>
                  <a:pt x="894" y="569"/>
                </a:cubicBezTo>
                <a:cubicBezTo>
                  <a:pt x="894" y="570"/>
                  <a:pt x="895" y="570"/>
                  <a:pt x="895" y="569"/>
                </a:cubicBezTo>
                <a:cubicBezTo>
                  <a:pt x="897" y="568"/>
                  <a:pt x="897" y="565"/>
                  <a:pt x="899" y="563"/>
                </a:cubicBezTo>
                <a:cubicBezTo>
                  <a:pt x="900" y="561"/>
                  <a:pt x="902" y="558"/>
                  <a:pt x="905" y="557"/>
                </a:cubicBezTo>
                <a:cubicBezTo>
                  <a:pt x="905" y="557"/>
                  <a:pt x="906" y="557"/>
                  <a:pt x="907" y="557"/>
                </a:cubicBezTo>
                <a:cubicBezTo>
                  <a:pt x="907" y="557"/>
                  <a:pt x="906" y="558"/>
                  <a:pt x="906" y="559"/>
                </a:cubicBezTo>
                <a:cubicBezTo>
                  <a:pt x="905" y="560"/>
                  <a:pt x="901" y="564"/>
                  <a:pt x="903" y="566"/>
                </a:cubicBezTo>
                <a:cubicBezTo>
                  <a:pt x="903" y="566"/>
                  <a:pt x="904" y="567"/>
                  <a:pt x="904" y="566"/>
                </a:cubicBezTo>
                <a:cubicBezTo>
                  <a:pt x="905" y="566"/>
                  <a:pt x="905" y="565"/>
                  <a:pt x="906" y="564"/>
                </a:cubicBezTo>
                <a:cubicBezTo>
                  <a:pt x="907" y="562"/>
                  <a:pt x="907" y="561"/>
                  <a:pt x="908" y="560"/>
                </a:cubicBezTo>
                <a:cubicBezTo>
                  <a:pt x="909" y="559"/>
                  <a:pt x="910" y="558"/>
                  <a:pt x="911" y="557"/>
                </a:cubicBezTo>
                <a:cubicBezTo>
                  <a:pt x="912" y="557"/>
                  <a:pt x="913" y="557"/>
                  <a:pt x="913" y="557"/>
                </a:cubicBezTo>
                <a:cubicBezTo>
                  <a:pt x="910" y="560"/>
                  <a:pt x="908" y="564"/>
                  <a:pt x="910" y="566"/>
                </a:cubicBezTo>
                <a:cubicBezTo>
                  <a:pt x="911" y="567"/>
                  <a:pt x="911" y="566"/>
                  <a:pt x="911" y="566"/>
                </a:cubicBezTo>
                <a:cubicBezTo>
                  <a:pt x="913" y="564"/>
                  <a:pt x="913" y="562"/>
                  <a:pt x="915" y="560"/>
                </a:cubicBezTo>
                <a:cubicBezTo>
                  <a:pt x="916" y="559"/>
                  <a:pt x="917" y="558"/>
                  <a:pt x="918" y="557"/>
                </a:cubicBezTo>
                <a:cubicBezTo>
                  <a:pt x="918" y="557"/>
                  <a:pt x="919" y="557"/>
                  <a:pt x="920" y="557"/>
                </a:cubicBezTo>
                <a:cubicBezTo>
                  <a:pt x="920" y="557"/>
                  <a:pt x="921" y="557"/>
                  <a:pt x="921" y="557"/>
                </a:cubicBezTo>
                <a:cubicBezTo>
                  <a:pt x="920" y="557"/>
                  <a:pt x="920" y="558"/>
                  <a:pt x="919" y="558"/>
                </a:cubicBezTo>
                <a:cubicBezTo>
                  <a:pt x="918" y="560"/>
                  <a:pt x="916" y="564"/>
                  <a:pt x="917" y="566"/>
                </a:cubicBezTo>
                <a:cubicBezTo>
                  <a:pt x="918" y="567"/>
                  <a:pt x="918" y="567"/>
                  <a:pt x="918" y="566"/>
                </a:cubicBezTo>
                <a:cubicBezTo>
                  <a:pt x="920" y="564"/>
                  <a:pt x="920" y="562"/>
                  <a:pt x="921" y="560"/>
                </a:cubicBezTo>
                <a:cubicBezTo>
                  <a:pt x="922" y="559"/>
                  <a:pt x="923" y="557"/>
                  <a:pt x="924" y="557"/>
                </a:cubicBezTo>
                <a:cubicBezTo>
                  <a:pt x="925" y="557"/>
                  <a:pt x="927" y="557"/>
                  <a:pt x="928" y="557"/>
                </a:cubicBezTo>
                <a:cubicBezTo>
                  <a:pt x="926" y="559"/>
                  <a:pt x="924" y="561"/>
                  <a:pt x="924" y="564"/>
                </a:cubicBezTo>
                <a:cubicBezTo>
                  <a:pt x="924" y="564"/>
                  <a:pt x="924" y="565"/>
                  <a:pt x="924" y="564"/>
                </a:cubicBezTo>
                <a:cubicBezTo>
                  <a:pt x="926" y="563"/>
                  <a:pt x="927" y="561"/>
                  <a:pt x="929" y="559"/>
                </a:cubicBezTo>
                <a:cubicBezTo>
                  <a:pt x="930" y="558"/>
                  <a:pt x="930" y="557"/>
                  <a:pt x="931" y="557"/>
                </a:cubicBezTo>
                <a:cubicBezTo>
                  <a:pt x="932" y="557"/>
                  <a:pt x="933" y="557"/>
                  <a:pt x="933" y="557"/>
                </a:cubicBezTo>
                <a:cubicBezTo>
                  <a:pt x="931" y="559"/>
                  <a:pt x="929" y="562"/>
                  <a:pt x="930" y="565"/>
                </a:cubicBezTo>
                <a:cubicBezTo>
                  <a:pt x="930" y="565"/>
                  <a:pt x="930" y="566"/>
                  <a:pt x="930" y="565"/>
                </a:cubicBezTo>
                <a:cubicBezTo>
                  <a:pt x="931" y="563"/>
                  <a:pt x="932" y="561"/>
                  <a:pt x="934" y="559"/>
                </a:cubicBezTo>
                <a:cubicBezTo>
                  <a:pt x="934" y="559"/>
                  <a:pt x="935" y="558"/>
                  <a:pt x="936" y="557"/>
                </a:cubicBezTo>
                <a:cubicBezTo>
                  <a:pt x="936" y="557"/>
                  <a:pt x="936" y="557"/>
                  <a:pt x="936" y="557"/>
                </a:cubicBezTo>
                <a:cubicBezTo>
                  <a:pt x="936" y="557"/>
                  <a:pt x="936" y="557"/>
                  <a:pt x="937" y="557"/>
                </a:cubicBezTo>
                <a:cubicBezTo>
                  <a:pt x="936" y="557"/>
                  <a:pt x="936" y="558"/>
                  <a:pt x="936" y="558"/>
                </a:cubicBezTo>
                <a:cubicBezTo>
                  <a:pt x="936" y="559"/>
                  <a:pt x="937" y="559"/>
                  <a:pt x="937" y="559"/>
                </a:cubicBezTo>
                <a:cubicBezTo>
                  <a:pt x="937" y="560"/>
                  <a:pt x="939" y="561"/>
                  <a:pt x="940" y="560"/>
                </a:cubicBezTo>
                <a:cubicBezTo>
                  <a:pt x="940" y="560"/>
                  <a:pt x="941" y="559"/>
                  <a:pt x="941" y="559"/>
                </a:cubicBezTo>
                <a:cubicBezTo>
                  <a:pt x="941" y="558"/>
                  <a:pt x="942" y="558"/>
                  <a:pt x="942" y="558"/>
                </a:cubicBezTo>
                <a:cubicBezTo>
                  <a:pt x="942" y="558"/>
                  <a:pt x="942" y="558"/>
                  <a:pt x="943" y="558"/>
                </a:cubicBezTo>
                <a:cubicBezTo>
                  <a:pt x="943" y="557"/>
                  <a:pt x="943" y="557"/>
                  <a:pt x="943" y="557"/>
                </a:cubicBezTo>
                <a:cubicBezTo>
                  <a:pt x="943" y="557"/>
                  <a:pt x="943" y="556"/>
                  <a:pt x="943" y="556"/>
                </a:cubicBezTo>
                <a:cubicBezTo>
                  <a:pt x="945" y="555"/>
                  <a:pt x="946" y="553"/>
                  <a:pt x="947" y="551"/>
                </a:cubicBezTo>
                <a:cubicBezTo>
                  <a:pt x="948" y="550"/>
                  <a:pt x="949" y="549"/>
                  <a:pt x="950" y="548"/>
                </a:cubicBezTo>
                <a:cubicBezTo>
                  <a:pt x="955" y="546"/>
                  <a:pt x="959" y="546"/>
                  <a:pt x="965" y="546"/>
                </a:cubicBezTo>
                <a:cubicBezTo>
                  <a:pt x="974" y="548"/>
                  <a:pt x="983" y="549"/>
                  <a:pt x="993" y="549"/>
                </a:cubicBezTo>
                <a:cubicBezTo>
                  <a:pt x="1013" y="550"/>
                  <a:pt x="1033" y="549"/>
                  <a:pt x="1053" y="547"/>
                </a:cubicBezTo>
                <a:cubicBezTo>
                  <a:pt x="1068" y="546"/>
                  <a:pt x="1083" y="544"/>
                  <a:pt x="1099" y="546"/>
                </a:cubicBezTo>
                <a:cubicBezTo>
                  <a:pt x="1107" y="547"/>
                  <a:pt x="1114" y="551"/>
                  <a:pt x="1122" y="553"/>
                </a:cubicBezTo>
                <a:cubicBezTo>
                  <a:pt x="1129" y="555"/>
                  <a:pt x="1135" y="556"/>
                  <a:pt x="1142" y="555"/>
                </a:cubicBezTo>
                <a:cubicBezTo>
                  <a:pt x="1144" y="555"/>
                  <a:pt x="1158" y="553"/>
                  <a:pt x="1158" y="556"/>
                </a:cubicBezTo>
                <a:cubicBezTo>
                  <a:pt x="1157" y="561"/>
                  <a:pt x="1149" y="564"/>
                  <a:pt x="1145" y="566"/>
                </a:cubicBezTo>
                <a:close/>
                <a:moveTo>
                  <a:pt x="1156" y="551"/>
                </a:moveTo>
                <a:cubicBezTo>
                  <a:pt x="1154" y="551"/>
                  <a:pt x="1151" y="551"/>
                  <a:pt x="1150" y="551"/>
                </a:cubicBezTo>
                <a:cubicBezTo>
                  <a:pt x="1143" y="553"/>
                  <a:pt x="1136" y="553"/>
                  <a:pt x="1129" y="552"/>
                </a:cubicBezTo>
                <a:cubicBezTo>
                  <a:pt x="1126" y="551"/>
                  <a:pt x="1122" y="550"/>
                  <a:pt x="1119" y="549"/>
                </a:cubicBezTo>
                <a:cubicBezTo>
                  <a:pt x="1123" y="548"/>
                  <a:pt x="1128" y="547"/>
                  <a:pt x="1132" y="546"/>
                </a:cubicBezTo>
                <a:cubicBezTo>
                  <a:pt x="1137" y="546"/>
                  <a:pt x="1142" y="547"/>
                  <a:pt x="1147" y="547"/>
                </a:cubicBezTo>
                <a:cubicBezTo>
                  <a:pt x="1147" y="547"/>
                  <a:pt x="1147" y="546"/>
                  <a:pt x="1147" y="546"/>
                </a:cubicBezTo>
                <a:cubicBezTo>
                  <a:pt x="1144" y="542"/>
                  <a:pt x="1136" y="545"/>
                  <a:pt x="1132" y="545"/>
                </a:cubicBezTo>
                <a:cubicBezTo>
                  <a:pt x="1126" y="545"/>
                  <a:pt x="1120" y="545"/>
                  <a:pt x="1114" y="547"/>
                </a:cubicBezTo>
                <a:cubicBezTo>
                  <a:pt x="1113" y="546"/>
                  <a:pt x="1112" y="546"/>
                  <a:pt x="1111" y="546"/>
                </a:cubicBezTo>
                <a:cubicBezTo>
                  <a:pt x="1113" y="545"/>
                  <a:pt x="1114" y="544"/>
                  <a:pt x="1116" y="544"/>
                </a:cubicBezTo>
                <a:cubicBezTo>
                  <a:pt x="1119" y="544"/>
                  <a:pt x="1122" y="542"/>
                  <a:pt x="1125" y="543"/>
                </a:cubicBezTo>
                <a:cubicBezTo>
                  <a:pt x="1125" y="543"/>
                  <a:pt x="1125" y="542"/>
                  <a:pt x="1125" y="542"/>
                </a:cubicBezTo>
                <a:cubicBezTo>
                  <a:pt x="1121" y="542"/>
                  <a:pt x="1117" y="542"/>
                  <a:pt x="1113" y="543"/>
                </a:cubicBezTo>
                <a:cubicBezTo>
                  <a:pt x="1112" y="543"/>
                  <a:pt x="1109" y="543"/>
                  <a:pt x="1108" y="544"/>
                </a:cubicBezTo>
                <a:cubicBezTo>
                  <a:pt x="1105" y="544"/>
                  <a:pt x="1102" y="543"/>
                  <a:pt x="1100" y="543"/>
                </a:cubicBezTo>
                <a:cubicBezTo>
                  <a:pt x="1101" y="543"/>
                  <a:pt x="1101" y="542"/>
                  <a:pt x="1102" y="542"/>
                </a:cubicBezTo>
                <a:cubicBezTo>
                  <a:pt x="1104" y="541"/>
                  <a:pt x="1106" y="540"/>
                  <a:pt x="1107" y="539"/>
                </a:cubicBezTo>
                <a:cubicBezTo>
                  <a:pt x="1107" y="539"/>
                  <a:pt x="1107" y="538"/>
                  <a:pt x="1107" y="538"/>
                </a:cubicBezTo>
                <a:cubicBezTo>
                  <a:pt x="1105" y="538"/>
                  <a:pt x="1103" y="539"/>
                  <a:pt x="1101" y="540"/>
                </a:cubicBezTo>
                <a:cubicBezTo>
                  <a:pt x="1100" y="540"/>
                  <a:pt x="1098" y="540"/>
                  <a:pt x="1098" y="541"/>
                </a:cubicBezTo>
                <a:cubicBezTo>
                  <a:pt x="1097" y="541"/>
                  <a:pt x="1097" y="540"/>
                  <a:pt x="1097" y="540"/>
                </a:cubicBezTo>
                <a:cubicBezTo>
                  <a:pt x="1102" y="538"/>
                  <a:pt x="1107" y="534"/>
                  <a:pt x="1109" y="533"/>
                </a:cubicBezTo>
                <a:cubicBezTo>
                  <a:pt x="1110" y="532"/>
                  <a:pt x="1109" y="531"/>
                  <a:pt x="1108" y="532"/>
                </a:cubicBezTo>
                <a:cubicBezTo>
                  <a:pt x="1105" y="534"/>
                  <a:pt x="1102" y="535"/>
                  <a:pt x="1098" y="537"/>
                </a:cubicBezTo>
                <a:cubicBezTo>
                  <a:pt x="1097" y="538"/>
                  <a:pt x="1095" y="539"/>
                  <a:pt x="1093" y="540"/>
                </a:cubicBezTo>
                <a:cubicBezTo>
                  <a:pt x="1092" y="540"/>
                  <a:pt x="1092" y="540"/>
                  <a:pt x="1091" y="540"/>
                </a:cubicBezTo>
                <a:cubicBezTo>
                  <a:pt x="1093" y="539"/>
                  <a:pt x="1094" y="538"/>
                  <a:pt x="1095" y="537"/>
                </a:cubicBezTo>
                <a:cubicBezTo>
                  <a:pt x="1099" y="533"/>
                  <a:pt x="1104" y="530"/>
                  <a:pt x="1108" y="526"/>
                </a:cubicBezTo>
                <a:cubicBezTo>
                  <a:pt x="1112" y="523"/>
                  <a:pt x="1119" y="521"/>
                  <a:pt x="1121" y="515"/>
                </a:cubicBezTo>
                <a:cubicBezTo>
                  <a:pt x="1122" y="515"/>
                  <a:pt x="1121" y="514"/>
                  <a:pt x="1121" y="515"/>
                </a:cubicBezTo>
                <a:cubicBezTo>
                  <a:pt x="1116" y="518"/>
                  <a:pt x="1111" y="523"/>
                  <a:pt x="1105" y="527"/>
                </a:cubicBezTo>
                <a:cubicBezTo>
                  <a:pt x="1105" y="527"/>
                  <a:pt x="1104" y="527"/>
                  <a:pt x="1104" y="527"/>
                </a:cubicBezTo>
                <a:cubicBezTo>
                  <a:pt x="1105" y="526"/>
                  <a:pt x="1107" y="524"/>
                  <a:pt x="1108" y="523"/>
                </a:cubicBezTo>
                <a:cubicBezTo>
                  <a:pt x="1113" y="518"/>
                  <a:pt x="1117" y="512"/>
                  <a:pt x="1121" y="506"/>
                </a:cubicBezTo>
                <a:cubicBezTo>
                  <a:pt x="1126" y="506"/>
                  <a:pt x="1134" y="509"/>
                  <a:pt x="1136" y="513"/>
                </a:cubicBezTo>
                <a:cubicBezTo>
                  <a:pt x="1138" y="514"/>
                  <a:pt x="1139" y="517"/>
                  <a:pt x="1141" y="518"/>
                </a:cubicBezTo>
                <a:cubicBezTo>
                  <a:pt x="1143" y="519"/>
                  <a:pt x="1145" y="520"/>
                  <a:pt x="1147" y="521"/>
                </a:cubicBezTo>
                <a:cubicBezTo>
                  <a:pt x="1150" y="524"/>
                  <a:pt x="1150" y="527"/>
                  <a:pt x="1152" y="530"/>
                </a:cubicBezTo>
                <a:cubicBezTo>
                  <a:pt x="1152" y="531"/>
                  <a:pt x="1153" y="532"/>
                  <a:pt x="1155" y="534"/>
                </a:cubicBezTo>
                <a:cubicBezTo>
                  <a:pt x="1159" y="539"/>
                  <a:pt x="1158" y="545"/>
                  <a:pt x="1156" y="551"/>
                </a:cubicBezTo>
                <a:close/>
              </a:path>
            </a:pathLst>
          </a:custGeom>
          <a:solidFill>
            <a:srgbClr val="574F1F">
              <a:alpha val="12157"/>
            </a:srgbClr>
          </a:solidFill>
          <a:ln w="9525">
            <a:noFill/>
            <a:round/>
            <a:headEnd/>
            <a:tailEnd/>
          </a:ln>
        </p:spPr>
        <p:txBody>
          <a:bodyPr/>
          <a:lstStyle/>
          <a:p>
            <a:endParaRPr lang="zh-CN" altLang="en-US"/>
          </a:p>
        </p:txBody>
      </p:sp>
      <p:pic>
        <p:nvPicPr>
          <p:cNvPr id="29702" name="组合 3"/>
          <p:cNvPicPr>
            <a:picLocks noChangeArrowheads="1"/>
          </p:cNvPicPr>
          <p:nvPr/>
        </p:nvPicPr>
        <p:blipFill>
          <a:blip r:embed="rId5"/>
          <a:srcRect/>
          <a:stretch>
            <a:fillRect/>
          </a:stretch>
        </p:blipFill>
        <p:spPr bwMode="auto">
          <a:xfrm>
            <a:off x="96838" y="3444875"/>
            <a:ext cx="4865687" cy="3406775"/>
          </a:xfrm>
          <a:prstGeom prst="rect">
            <a:avLst/>
          </a:prstGeom>
          <a:noFill/>
          <a:ln w="9525">
            <a:noFill/>
            <a:miter lim="800000"/>
            <a:headEnd/>
            <a:tailEnd/>
          </a:ln>
        </p:spPr>
      </p:pic>
      <p:pic>
        <p:nvPicPr>
          <p:cNvPr id="29703" name="组合 613"/>
          <p:cNvPicPr>
            <a:picLocks noChangeArrowheads="1"/>
          </p:cNvPicPr>
          <p:nvPr/>
        </p:nvPicPr>
        <p:blipFill>
          <a:blip r:embed="rId6"/>
          <a:srcRect/>
          <a:stretch>
            <a:fillRect/>
          </a:stretch>
        </p:blipFill>
        <p:spPr bwMode="auto">
          <a:xfrm>
            <a:off x="1597025" y="292100"/>
            <a:ext cx="4413250" cy="3560763"/>
          </a:xfrm>
          <a:prstGeom prst="rect">
            <a:avLst/>
          </a:prstGeom>
          <a:noFill/>
          <a:ln w="9525">
            <a:noFill/>
            <a:miter lim="800000"/>
            <a:headEnd/>
            <a:tailEnd/>
          </a:ln>
        </p:spPr>
      </p:pic>
      <p:pic>
        <p:nvPicPr>
          <p:cNvPr id="29704" name="图片 917"/>
          <p:cNvPicPr>
            <a:picLocks noChangeAspect="1" noChangeArrowheads="1"/>
          </p:cNvPicPr>
          <p:nvPr/>
        </p:nvPicPr>
        <p:blipFill>
          <a:blip r:embed="rId4"/>
          <a:srcRect b="-464"/>
          <a:stretch>
            <a:fillRect/>
          </a:stretch>
        </p:blipFill>
        <p:spPr bwMode="auto">
          <a:xfrm rot="19170724" flipH="1">
            <a:off x="1655763" y="2828925"/>
            <a:ext cx="3176587" cy="2560638"/>
          </a:xfrm>
          <a:prstGeom prst="rect">
            <a:avLst/>
          </a:prstGeom>
          <a:noFill/>
          <a:ln w="9525">
            <a:noFill/>
            <a:miter lim="800000"/>
            <a:headEnd/>
            <a:tailEnd/>
          </a:ln>
        </p:spPr>
      </p:pic>
      <p:grpSp>
        <p:nvGrpSpPr>
          <p:cNvPr id="29705" name="组合 918"/>
          <p:cNvGrpSpPr>
            <a:grpSpLocks/>
          </p:cNvGrpSpPr>
          <p:nvPr/>
        </p:nvGrpSpPr>
        <p:grpSpPr bwMode="auto">
          <a:xfrm>
            <a:off x="2846388" y="525463"/>
            <a:ext cx="5818187" cy="5818187"/>
            <a:chOff x="0" y="0"/>
            <a:chExt cx="5818530" cy="5818530"/>
          </a:xfrm>
        </p:grpSpPr>
        <p:sp>
          <p:nvSpPr>
            <p:cNvPr id="29714" name="椭圆 919"/>
            <p:cNvSpPr>
              <a:spLocks noChangeArrowheads="1"/>
            </p:cNvSpPr>
            <p:nvPr/>
          </p:nvSpPr>
          <p:spPr bwMode="auto">
            <a:xfrm>
              <a:off x="119069" y="119069"/>
              <a:ext cx="5580392" cy="5580392"/>
            </a:xfrm>
            <a:prstGeom prst="ellipse">
              <a:avLst/>
            </a:prstGeom>
            <a:solidFill>
              <a:schemeClr val="bg1"/>
            </a:solidFill>
            <a:ln w="9525">
              <a:noFill/>
              <a:round/>
              <a:headEnd/>
              <a:tailEnd/>
            </a:ln>
          </p:spPr>
          <p:txBody>
            <a:bodyPr anchor="ctr"/>
            <a:lstStyle/>
            <a:p>
              <a:pPr algn="ctr" eaLnBrk="1" hangingPunct="1">
                <a:buFont typeface="Arial" pitchFamily="34" charset="0"/>
                <a:buNone/>
              </a:pPr>
              <a:endParaRPr lang="zh-CN" altLang="en-US">
                <a:solidFill>
                  <a:srgbClr val="FDFBE9"/>
                </a:solidFill>
              </a:endParaRPr>
            </a:p>
          </p:txBody>
        </p:sp>
        <p:sp>
          <p:nvSpPr>
            <p:cNvPr id="29715" name="椭圆 920"/>
            <p:cNvSpPr>
              <a:spLocks noChangeArrowheads="1"/>
            </p:cNvSpPr>
            <p:nvPr/>
          </p:nvSpPr>
          <p:spPr bwMode="auto">
            <a:xfrm>
              <a:off x="0" y="0"/>
              <a:ext cx="5818530" cy="5818530"/>
            </a:xfrm>
            <a:prstGeom prst="ellipse">
              <a:avLst/>
            </a:prstGeom>
            <a:noFill/>
            <a:ln w="19050">
              <a:solidFill>
                <a:schemeClr val="bg1"/>
              </a:solidFill>
              <a:round/>
              <a:headEnd/>
              <a:tailEnd/>
            </a:ln>
          </p:spPr>
          <p:txBody>
            <a:bodyPr anchor="ctr"/>
            <a:lstStyle/>
            <a:p>
              <a:pPr algn="ctr" eaLnBrk="1" hangingPunct="1">
                <a:buFont typeface="Arial" pitchFamily="34" charset="0"/>
                <a:buNone/>
              </a:pPr>
              <a:endParaRPr lang="zh-CN" altLang="en-US">
                <a:solidFill>
                  <a:srgbClr val="FDFBE9"/>
                </a:solidFill>
              </a:endParaRPr>
            </a:p>
          </p:txBody>
        </p:sp>
      </p:grpSp>
      <p:pic>
        <p:nvPicPr>
          <p:cNvPr id="29706" name="图片 922"/>
          <p:cNvPicPr>
            <a:picLocks noChangeAspect="1" noChangeArrowheads="1"/>
          </p:cNvPicPr>
          <p:nvPr/>
        </p:nvPicPr>
        <p:blipFill>
          <a:blip r:embed="rId3"/>
          <a:srcRect l="-12820"/>
          <a:stretch>
            <a:fillRect/>
          </a:stretch>
        </p:blipFill>
        <p:spPr bwMode="auto">
          <a:xfrm rot="1624991" flipH="1">
            <a:off x="6916738" y="415925"/>
            <a:ext cx="4322762" cy="2722563"/>
          </a:xfrm>
          <a:prstGeom prst="rect">
            <a:avLst/>
          </a:prstGeom>
          <a:noFill/>
          <a:ln w="9525">
            <a:noFill/>
            <a:miter lim="800000"/>
            <a:headEnd/>
            <a:tailEnd/>
          </a:ln>
        </p:spPr>
      </p:pic>
      <p:pic>
        <p:nvPicPr>
          <p:cNvPr id="29708" name="组合 931"/>
          <p:cNvPicPr>
            <a:picLocks noChangeArrowheads="1"/>
          </p:cNvPicPr>
          <p:nvPr/>
        </p:nvPicPr>
        <p:blipFill>
          <a:blip r:embed="rId7"/>
          <a:srcRect/>
          <a:stretch>
            <a:fillRect/>
          </a:stretch>
        </p:blipFill>
        <p:spPr bwMode="auto">
          <a:xfrm>
            <a:off x="3549650" y="1897063"/>
            <a:ext cx="4413250" cy="3073400"/>
          </a:xfrm>
          <a:prstGeom prst="rect">
            <a:avLst/>
          </a:prstGeom>
          <a:noFill/>
          <a:ln w="9525">
            <a:noFill/>
            <a:miter lim="800000"/>
            <a:headEnd/>
            <a:tailEnd/>
          </a:ln>
        </p:spPr>
      </p:pic>
      <p:sp>
        <p:nvSpPr>
          <p:cNvPr id="29713" name="文本框 930"/>
          <p:cNvSpPr txBox="1">
            <a:spLocks noChangeArrowheads="1"/>
          </p:cNvSpPr>
          <p:nvPr/>
        </p:nvSpPr>
        <p:spPr bwMode="auto">
          <a:xfrm>
            <a:off x="3385578" y="2308319"/>
            <a:ext cx="4901623" cy="2123658"/>
          </a:xfrm>
          <a:prstGeom prst="rect">
            <a:avLst/>
          </a:prstGeom>
          <a:noFill/>
          <a:ln w="9525">
            <a:noFill/>
            <a:miter lim="800000"/>
            <a:headEnd/>
            <a:tailEnd/>
          </a:ln>
        </p:spPr>
        <p:txBody>
          <a:bodyPr wrap="square">
            <a:spAutoFit/>
          </a:bodyPr>
          <a:lstStyle/>
          <a:p>
            <a:pPr algn="ctr" eaLnBrk="1" hangingPunct="1">
              <a:buFont typeface="Arial" pitchFamily="34" charset="0"/>
              <a:buNone/>
            </a:pPr>
            <a:r>
              <a:rPr lang="zh-CN" altLang="en-US" sz="6600" dirty="0">
                <a:solidFill>
                  <a:srgbClr val="413B17"/>
                </a:solidFill>
                <a:latin typeface="宋体" pitchFamily="2" charset="-122"/>
              </a:rPr>
              <a:t>Thanks for watching.</a:t>
            </a:r>
          </a:p>
        </p:txBody>
      </p:sp>
      <p:pic>
        <p:nvPicPr>
          <p:cNvPr id="29709" name="图片 944"/>
          <p:cNvPicPr>
            <a:picLocks noChangeAspect="1" noChangeArrowheads="1"/>
          </p:cNvPicPr>
          <p:nvPr/>
        </p:nvPicPr>
        <p:blipFill>
          <a:blip r:embed="rId4"/>
          <a:srcRect b="-464"/>
          <a:stretch>
            <a:fillRect/>
          </a:stretch>
        </p:blipFill>
        <p:spPr bwMode="auto">
          <a:xfrm rot="21246328" flipH="1">
            <a:off x="8078788" y="2138363"/>
            <a:ext cx="2138362" cy="1724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 xmlns:a16="http://schemas.microsoft.com/office/drawing/2014/main" id="{B5239643-FD0E-41B0-8841-1E36CF8FAF18}"/>
              </a:ext>
            </a:extLst>
          </p:cNvPr>
          <p:cNvSpPr/>
          <p:nvPr/>
        </p:nvSpPr>
        <p:spPr>
          <a:xfrm>
            <a:off x="923636" y="531088"/>
            <a:ext cx="2743200" cy="2791691"/>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4800" dirty="0">
                <a:solidFill>
                  <a:srgbClr val="FF0000"/>
                </a:solidFill>
                <a:latin typeface="#9Slide03 Arima Madurai Black" panose="00000A00000000000000" pitchFamily="2" charset="0"/>
                <a:cs typeface="#9Slide03 Arima Madurai Black" panose="00000A00000000000000" pitchFamily="2" charset="0"/>
              </a:rPr>
              <a:t>VỊ TRÍ</a:t>
            </a:r>
          </a:p>
        </p:txBody>
      </p:sp>
      <p:sp>
        <p:nvSpPr>
          <p:cNvPr id="3" name="Oval 2">
            <a:extLst>
              <a:ext uri="{FF2B5EF4-FFF2-40B4-BE49-F238E27FC236}">
                <a16:creationId xmlns="" xmlns:a16="http://schemas.microsoft.com/office/drawing/2014/main" id="{61410CE5-8DE7-4D3B-992B-5CCB2E50D1AB}"/>
              </a:ext>
            </a:extLst>
          </p:cNvPr>
          <p:cNvSpPr/>
          <p:nvPr/>
        </p:nvSpPr>
        <p:spPr>
          <a:xfrm>
            <a:off x="4724400" y="531089"/>
            <a:ext cx="2743200" cy="2791691"/>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4800" dirty="0">
                <a:solidFill>
                  <a:srgbClr val="FF0000"/>
                </a:solidFill>
                <a:latin typeface="#9Slide03 Arima Madurai Black" panose="00000A00000000000000" pitchFamily="2" charset="0"/>
                <a:cs typeface="#9Slide03 Arima Madurai Black" panose="00000A00000000000000" pitchFamily="2" charset="0"/>
              </a:rPr>
              <a:t>ĐẠI Ý</a:t>
            </a:r>
          </a:p>
        </p:txBody>
      </p:sp>
      <p:sp>
        <p:nvSpPr>
          <p:cNvPr id="4" name="Oval 3">
            <a:extLst>
              <a:ext uri="{FF2B5EF4-FFF2-40B4-BE49-F238E27FC236}">
                <a16:creationId xmlns="" xmlns:a16="http://schemas.microsoft.com/office/drawing/2014/main" id="{5CFF8E09-D967-44CD-A3C3-2BFE000A8951}"/>
              </a:ext>
            </a:extLst>
          </p:cNvPr>
          <p:cNvSpPr/>
          <p:nvPr/>
        </p:nvSpPr>
        <p:spPr>
          <a:xfrm>
            <a:off x="8488219" y="531089"/>
            <a:ext cx="2743200" cy="2791691"/>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4800" dirty="0">
                <a:solidFill>
                  <a:srgbClr val="FF0000"/>
                </a:solidFill>
                <a:latin typeface="#9Slide03 Arima Madurai Black" panose="00000A00000000000000" pitchFamily="2" charset="0"/>
                <a:cs typeface="#9Slide03 Arima Madurai Black" panose="00000A00000000000000" pitchFamily="2" charset="0"/>
              </a:rPr>
              <a:t>BỐ CỤC</a:t>
            </a:r>
          </a:p>
        </p:txBody>
      </p:sp>
      <p:sp>
        <p:nvSpPr>
          <p:cNvPr id="5" name="Right Brace 4">
            <a:extLst>
              <a:ext uri="{FF2B5EF4-FFF2-40B4-BE49-F238E27FC236}">
                <a16:creationId xmlns="" xmlns:a16="http://schemas.microsoft.com/office/drawing/2014/main" id="{B7C4E489-FE72-4BC6-82F4-D704A0B90137}"/>
              </a:ext>
            </a:extLst>
          </p:cNvPr>
          <p:cNvSpPr/>
          <p:nvPr/>
        </p:nvSpPr>
        <p:spPr>
          <a:xfrm rot="5400000">
            <a:off x="5684982" y="-1316183"/>
            <a:ext cx="775855" cy="11000512"/>
          </a:xfrm>
          <a:prstGeom prst="righ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dirty="0"/>
          </a:p>
        </p:txBody>
      </p:sp>
      <p:sp>
        <p:nvSpPr>
          <p:cNvPr id="6" name="TextBox 5">
            <a:extLst>
              <a:ext uri="{FF2B5EF4-FFF2-40B4-BE49-F238E27FC236}">
                <a16:creationId xmlns="" xmlns:a16="http://schemas.microsoft.com/office/drawing/2014/main" id="{74AA10A7-0DD8-4D8C-95A4-DBCEC8E126A4}"/>
              </a:ext>
            </a:extLst>
          </p:cNvPr>
          <p:cNvSpPr txBox="1"/>
          <p:nvPr/>
        </p:nvSpPr>
        <p:spPr>
          <a:xfrm>
            <a:off x="1048135" y="5495914"/>
            <a:ext cx="10049547" cy="830997"/>
          </a:xfrm>
          <a:prstGeom prst="rect">
            <a:avLst/>
          </a:prstGeom>
          <a:noFill/>
        </p:spPr>
        <p:txBody>
          <a:bodyPr wrap="none" rtlCol="0">
            <a:spAutoFit/>
          </a:bodyPr>
          <a:lstStyle/>
          <a:p>
            <a:pPr algn="ctr"/>
            <a:r>
              <a:rPr lang="en-SG" sz="4800" dirty="0">
                <a:latin typeface="#9Slide03 Arima Madurai Black" panose="00000A00000000000000" pitchFamily="2" charset="0"/>
                <a:cs typeface="#9Slide03 Arima Madurai Black" panose="00000A00000000000000" pitchFamily="2" charset="0"/>
              </a:rPr>
              <a:t>THINK – PAIR – SHARE (</a:t>
            </a:r>
            <a:r>
              <a:rPr lang="en-SG" sz="4800" dirty="0" err="1">
                <a:latin typeface="#9Slide03 Arima Madurai Black" panose="00000A00000000000000" pitchFamily="2" charset="0"/>
                <a:cs typeface="#9Slide03 Arima Madurai Black" panose="00000A00000000000000" pitchFamily="2" charset="0"/>
              </a:rPr>
              <a:t>bắt</a:t>
            </a:r>
            <a:r>
              <a:rPr lang="en-SG" sz="4800" dirty="0">
                <a:latin typeface="#9Slide03 Arima Madurai Black" panose="00000A00000000000000" pitchFamily="2" charset="0"/>
                <a:cs typeface="#9Slide03 Arima Madurai Black" panose="00000A00000000000000" pitchFamily="2" charset="0"/>
              </a:rPr>
              <a:t> </a:t>
            </a:r>
            <a:r>
              <a:rPr lang="en-SG" sz="4800" dirty="0" err="1">
                <a:latin typeface="#9Slide03 Arima Madurai Black" panose="00000A00000000000000" pitchFamily="2" charset="0"/>
                <a:cs typeface="#9Slide03 Arima Madurai Black" panose="00000A00000000000000" pitchFamily="2" charset="0"/>
              </a:rPr>
              <a:t>cặp</a:t>
            </a:r>
            <a:r>
              <a:rPr lang="en-SG" sz="4800" dirty="0">
                <a:latin typeface="#9Slide03 Arima Madurai Black" panose="00000A00000000000000" pitchFamily="2" charset="0"/>
                <a:cs typeface="#9Slide03 Arima Madurai Black" panose="00000A00000000000000" pitchFamily="2" charset="0"/>
              </a:rPr>
              <a:t> </a:t>
            </a:r>
            <a:r>
              <a:rPr lang="en-SG" sz="4800" dirty="0" err="1">
                <a:latin typeface="#9Slide03 Arima Madurai Black" panose="00000A00000000000000" pitchFamily="2" charset="0"/>
                <a:cs typeface="#9Slide03 Arima Madurai Black" panose="00000A00000000000000" pitchFamily="2" charset="0"/>
              </a:rPr>
              <a:t>đôi</a:t>
            </a:r>
            <a:r>
              <a:rPr lang="en-SG" sz="4800" dirty="0">
                <a:latin typeface="#9Slide03 Arima Madurai Black" panose="00000A00000000000000" pitchFamily="2" charset="0"/>
                <a:cs typeface="#9Slide03 Arima Madurai Black" panose="00000A00000000000000" pitchFamily="2" charset="0"/>
              </a:rPr>
              <a:t>)</a:t>
            </a:r>
          </a:p>
        </p:txBody>
      </p:sp>
    </p:spTree>
    <p:extLst>
      <p:ext uri="{BB962C8B-B14F-4D97-AF65-F5344CB8AC3E}">
        <p14:creationId xmlns:p14="http://schemas.microsoft.com/office/powerpoint/2010/main" val="2214180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arn(inVertical)">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a:extLst>
              <a:ext uri="{FF2B5EF4-FFF2-40B4-BE49-F238E27FC236}">
                <a16:creationId xmlns="" xmlns:a16="http://schemas.microsoft.com/office/drawing/2014/main" id="{46B20665-5E62-4C16-8E7D-92D8742D8E86}"/>
              </a:ext>
            </a:extLst>
          </p:cNvPr>
          <p:cNvSpPr/>
          <p:nvPr/>
        </p:nvSpPr>
        <p:spPr>
          <a:xfrm>
            <a:off x="692150" y="2286000"/>
            <a:ext cx="3255963" cy="3481388"/>
          </a:xfrm>
          <a:prstGeom prst="ellipse">
            <a:avLst/>
          </a:prstGeom>
          <a:solidFill>
            <a:srgbClr val="E7D0B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zh-CN" altLang="en-US" dirty="0"/>
          </a:p>
        </p:txBody>
      </p:sp>
      <p:sp>
        <p:nvSpPr>
          <p:cNvPr id="3" name="椭圆 2">
            <a:extLst>
              <a:ext uri="{FF2B5EF4-FFF2-40B4-BE49-F238E27FC236}">
                <a16:creationId xmlns="" xmlns:a16="http://schemas.microsoft.com/office/drawing/2014/main" id="{11207E32-E1BD-43D9-8272-966B7E716792}"/>
              </a:ext>
            </a:extLst>
          </p:cNvPr>
          <p:cNvSpPr/>
          <p:nvPr/>
        </p:nvSpPr>
        <p:spPr>
          <a:xfrm>
            <a:off x="4424363" y="2286000"/>
            <a:ext cx="3259137" cy="3481388"/>
          </a:xfrm>
          <a:prstGeom prst="ellipse">
            <a:avLst/>
          </a:prstGeom>
          <a:solidFill>
            <a:srgbClr val="E7D0B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zh-CN" altLang="en-US"/>
          </a:p>
        </p:txBody>
      </p:sp>
      <p:sp>
        <p:nvSpPr>
          <p:cNvPr id="4" name="椭圆 3">
            <a:extLst>
              <a:ext uri="{FF2B5EF4-FFF2-40B4-BE49-F238E27FC236}">
                <a16:creationId xmlns="" xmlns:a16="http://schemas.microsoft.com/office/drawing/2014/main" id="{8336D1D6-E9FE-4DD8-8219-01213D41C279}"/>
              </a:ext>
            </a:extLst>
          </p:cNvPr>
          <p:cNvSpPr/>
          <p:nvPr/>
        </p:nvSpPr>
        <p:spPr>
          <a:xfrm>
            <a:off x="8174038" y="2286000"/>
            <a:ext cx="3255962" cy="3481388"/>
          </a:xfrm>
          <a:prstGeom prst="ellipse">
            <a:avLst/>
          </a:prstGeom>
          <a:solidFill>
            <a:srgbClr val="E7D0B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zh-CN" altLang="en-US"/>
          </a:p>
        </p:txBody>
      </p:sp>
      <p:pic>
        <p:nvPicPr>
          <p:cNvPr id="5" name="图片 5">
            <a:extLst>
              <a:ext uri="{FF2B5EF4-FFF2-40B4-BE49-F238E27FC236}">
                <a16:creationId xmlns="" xmlns:a16="http://schemas.microsoft.com/office/drawing/2014/main" id="{8BFEC113-9C1C-46D3-B53F-118B437E6F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8530" t="27950" b="42650"/>
          <a:stretch>
            <a:fillRect/>
          </a:stretch>
        </p:blipFill>
        <p:spPr bwMode="auto">
          <a:xfrm>
            <a:off x="5395913" y="4603750"/>
            <a:ext cx="15748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6">
            <a:extLst>
              <a:ext uri="{FF2B5EF4-FFF2-40B4-BE49-F238E27FC236}">
                <a16:creationId xmlns="" xmlns:a16="http://schemas.microsoft.com/office/drawing/2014/main" id="{1FB57751-3471-4885-807D-547894467A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894" r="43143" b="60800"/>
          <a:stretch>
            <a:fillRect/>
          </a:stretch>
        </p:blipFill>
        <p:spPr bwMode="auto">
          <a:xfrm>
            <a:off x="8980488" y="4471988"/>
            <a:ext cx="2087562"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7">
            <a:extLst>
              <a:ext uri="{FF2B5EF4-FFF2-40B4-BE49-F238E27FC236}">
                <a16:creationId xmlns="" xmlns:a16="http://schemas.microsoft.com/office/drawing/2014/main" id="{DA8D8D3B-F34F-434D-9E31-01DEDEA89C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796" t="66571" r="38300" b="-1572"/>
          <a:stretch>
            <a:fillRect/>
          </a:stretch>
        </p:blipFill>
        <p:spPr bwMode="auto">
          <a:xfrm>
            <a:off x="1052513" y="4471988"/>
            <a:ext cx="185737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本框 8">
            <a:extLst>
              <a:ext uri="{FF2B5EF4-FFF2-40B4-BE49-F238E27FC236}">
                <a16:creationId xmlns="" xmlns:a16="http://schemas.microsoft.com/office/drawing/2014/main" id="{F268B46D-A0FE-4FC3-97F4-0DE2BEF5E128}"/>
              </a:ext>
            </a:extLst>
          </p:cNvPr>
          <p:cNvSpPr txBox="1">
            <a:spLocks noChangeArrowheads="1"/>
          </p:cNvSpPr>
          <p:nvPr/>
        </p:nvSpPr>
        <p:spPr bwMode="auto">
          <a:xfrm>
            <a:off x="1131888" y="3233738"/>
            <a:ext cx="2338387"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SG" altLang="zh-CN" sz="3600" b="1">
                <a:solidFill>
                  <a:srgbClr val="644B3D"/>
                </a:solidFill>
                <a:latin typeface="Times New Roman" panose="02020603050405020304" pitchFamily="18" charset="0"/>
                <a:ea typeface="汉仪全唐诗简"/>
                <a:cs typeface="Times New Roman" panose="02020603050405020304" pitchFamily="18" charset="0"/>
              </a:rPr>
              <a:t>Từ câu 15 </a:t>
            </a:r>
            <a:r>
              <a:rPr lang="en-SG" altLang="zh-CN" sz="3600" b="1">
                <a:solidFill>
                  <a:srgbClr val="644B3D"/>
                </a:solidFill>
                <a:latin typeface="Times New Roman" panose="02020603050405020304" pitchFamily="18" charset="0"/>
                <a:ea typeface="汉仪全唐诗简"/>
                <a:cs typeface="Times New Roman" panose="02020603050405020304" pitchFamily="18" charset="0"/>
                <a:sym typeface="Wingdings" panose="05000000000000000000" pitchFamily="2" charset="2"/>
              </a:rPr>
              <a:t> câu</a:t>
            </a:r>
            <a:r>
              <a:rPr lang="en-SG" altLang="zh-CN" sz="3600" b="1">
                <a:solidFill>
                  <a:srgbClr val="644B3D"/>
                </a:solidFill>
                <a:latin typeface="Times New Roman" panose="02020603050405020304" pitchFamily="18" charset="0"/>
                <a:ea typeface="汉仪全唐诗简"/>
                <a:cs typeface="Times New Roman" panose="02020603050405020304" pitchFamily="18" charset="0"/>
              </a:rPr>
              <a:t> 38</a:t>
            </a:r>
            <a:endParaRPr lang="en-US" altLang="zh-CN" sz="3600" b="1">
              <a:latin typeface="Times New Roman" panose="02020603050405020304" pitchFamily="18" charset="0"/>
              <a:cs typeface="Times New Roman" panose="02020603050405020304" pitchFamily="18" charset="0"/>
            </a:endParaRPr>
          </a:p>
          <a:p>
            <a:pPr algn="ctr">
              <a:lnSpc>
                <a:spcPct val="100000"/>
              </a:lnSpc>
              <a:spcBef>
                <a:spcPct val="0"/>
              </a:spcBef>
              <a:buFontTx/>
              <a:buNone/>
            </a:pPr>
            <a:endParaRPr lang="zh-CN" altLang="en-US" sz="3600" b="1">
              <a:latin typeface="Times New Roman" panose="02020603050405020304" pitchFamily="18" charset="0"/>
              <a:cs typeface="Times New Roman" panose="02020603050405020304" pitchFamily="18" charset="0"/>
            </a:endParaRPr>
          </a:p>
        </p:txBody>
      </p:sp>
      <p:sp>
        <p:nvSpPr>
          <p:cNvPr id="9" name="文本框 10">
            <a:extLst>
              <a:ext uri="{FF2B5EF4-FFF2-40B4-BE49-F238E27FC236}">
                <a16:creationId xmlns="" xmlns:a16="http://schemas.microsoft.com/office/drawing/2014/main" id="{CF429A6E-C55A-4E2E-BE3D-F7718215F645}"/>
              </a:ext>
            </a:extLst>
          </p:cNvPr>
          <p:cNvSpPr txBox="1">
            <a:spLocks noChangeArrowheads="1"/>
          </p:cNvSpPr>
          <p:nvPr/>
        </p:nvSpPr>
        <p:spPr bwMode="auto">
          <a:xfrm>
            <a:off x="4872038" y="2994025"/>
            <a:ext cx="2339975"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SG" altLang="zh-CN" sz="3600" b="1">
                <a:solidFill>
                  <a:srgbClr val="644B3D"/>
                </a:solidFill>
                <a:latin typeface="Times New Roman" panose="02020603050405020304" pitchFamily="18" charset="0"/>
                <a:ea typeface="汉仪全唐诗简"/>
                <a:cs typeface="Times New Roman" panose="02020603050405020304" pitchFamily="18" charset="0"/>
              </a:rPr>
              <a:t>Phần 1: Gặp gỡ và đính </a:t>
            </a:r>
            <a:r>
              <a:rPr lang="vi-VN" altLang="zh-CN" sz="3600" b="1">
                <a:solidFill>
                  <a:srgbClr val="644B3D"/>
                </a:solidFill>
                <a:latin typeface="Times New Roman" panose="02020603050405020304" pitchFamily="18" charset="0"/>
                <a:ea typeface="汉仪全唐诗简"/>
                <a:cs typeface="Times New Roman" panose="02020603050405020304" pitchFamily="18" charset="0"/>
              </a:rPr>
              <a:t>ư</a:t>
            </a:r>
            <a:r>
              <a:rPr lang="en-SG" altLang="zh-CN" sz="3600" b="1">
                <a:solidFill>
                  <a:srgbClr val="644B3D"/>
                </a:solidFill>
                <a:latin typeface="Times New Roman" panose="02020603050405020304" pitchFamily="18" charset="0"/>
                <a:ea typeface="汉仪全唐诗简"/>
                <a:cs typeface="Times New Roman" panose="02020603050405020304" pitchFamily="18" charset="0"/>
              </a:rPr>
              <a:t>ớc</a:t>
            </a:r>
            <a:endParaRPr lang="zh-CN" altLang="en-US" sz="3600" b="1">
              <a:latin typeface="Times New Roman" panose="02020603050405020304" pitchFamily="18" charset="0"/>
              <a:cs typeface="Times New Roman" panose="02020603050405020304" pitchFamily="18" charset="0"/>
            </a:endParaRPr>
          </a:p>
        </p:txBody>
      </p:sp>
      <p:sp>
        <p:nvSpPr>
          <p:cNvPr id="10" name="文本框 11">
            <a:extLst>
              <a:ext uri="{FF2B5EF4-FFF2-40B4-BE49-F238E27FC236}">
                <a16:creationId xmlns="" xmlns:a16="http://schemas.microsoft.com/office/drawing/2014/main" id="{C5D47991-7BC5-4C4B-A5EA-92C209ECE7EF}"/>
              </a:ext>
            </a:extLst>
          </p:cNvPr>
          <p:cNvSpPr txBox="1">
            <a:spLocks noChangeArrowheads="1"/>
          </p:cNvSpPr>
          <p:nvPr/>
        </p:nvSpPr>
        <p:spPr bwMode="auto">
          <a:xfrm>
            <a:off x="8310563" y="2849563"/>
            <a:ext cx="3043237"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SG" altLang="zh-CN" sz="3600" b="1">
                <a:solidFill>
                  <a:srgbClr val="644B3D"/>
                </a:solidFill>
                <a:latin typeface="Times New Roman" panose="02020603050405020304" pitchFamily="18" charset="0"/>
                <a:ea typeface="汉仪全唐诗简"/>
                <a:cs typeface="Times New Roman" panose="02020603050405020304" pitchFamily="18" charset="0"/>
              </a:rPr>
              <a:t>Tên đoạn trích do ng</a:t>
            </a:r>
            <a:r>
              <a:rPr lang="vi-VN" altLang="zh-CN" sz="3600" b="1">
                <a:solidFill>
                  <a:srgbClr val="644B3D"/>
                </a:solidFill>
                <a:latin typeface="Times New Roman" panose="02020603050405020304" pitchFamily="18" charset="0"/>
                <a:ea typeface="汉仪全唐诗简"/>
                <a:cs typeface="Times New Roman" panose="02020603050405020304" pitchFamily="18" charset="0"/>
              </a:rPr>
              <a:t>ư</a:t>
            </a:r>
            <a:r>
              <a:rPr lang="en-SG" altLang="zh-CN" sz="3600" b="1">
                <a:solidFill>
                  <a:srgbClr val="644B3D"/>
                </a:solidFill>
                <a:latin typeface="Times New Roman" panose="02020603050405020304" pitchFamily="18" charset="0"/>
                <a:ea typeface="汉仪全唐诗简"/>
                <a:cs typeface="Times New Roman" panose="02020603050405020304" pitchFamily="18" charset="0"/>
              </a:rPr>
              <a:t>ời biên soạn đặt</a:t>
            </a:r>
            <a:endParaRPr lang="zh-CN" altLang="en-US" sz="3600" b="1">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 xmlns:a16="http://schemas.microsoft.com/office/drawing/2014/main" id="{1F5C9F8B-F5DE-4C9C-9D3B-80FACB4E1863}"/>
              </a:ext>
            </a:extLst>
          </p:cNvPr>
          <p:cNvSpPr txBox="1">
            <a:spLocks noChangeArrowheads="1"/>
          </p:cNvSpPr>
          <p:nvPr/>
        </p:nvSpPr>
        <p:spPr bwMode="auto">
          <a:xfrm>
            <a:off x="4881563" y="617538"/>
            <a:ext cx="24257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SG" altLang="en-US" sz="4800">
                <a:solidFill>
                  <a:srgbClr val="FF0000"/>
                </a:solidFill>
                <a:latin typeface="#9Slide03 Arima Madurai Black" panose="00000A00000000000000" pitchFamily="2" charset="0"/>
                <a:cs typeface="#9Slide03 Arima Madurai Black" panose="00000A00000000000000" pitchFamily="2" charset="0"/>
              </a:rPr>
              <a:t>1. Vị trí</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1000"/>
                                        <p:tgtEl>
                                          <p:spTgt spid="3"/>
                                        </p:tgtEl>
                                      </p:cBhvr>
                                    </p:animEffect>
                                    <p:anim calcmode="lin" valueType="num">
                                      <p:cBhvr>
                                        <p:cTn id="30" dur="1000" fill="hold"/>
                                        <p:tgtEl>
                                          <p:spTgt spid="3"/>
                                        </p:tgtEl>
                                        <p:attrNameLst>
                                          <p:attrName>ppt_x</p:attrName>
                                        </p:attrNameLst>
                                      </p:cBhvr>
                                      <p:tavLst>
                                        <p:tav tm="0">
                                          <p:val>
                                            <p:strVal val="#ppt_x"/>
                                          </p:val>
                                        </p:tav>
                                        <p:tav tm="100000">
                                          <p:val>
                                            <p:strVal val="#ppt_x"/>
                                          </p:val>
                                        </p:tav>
                                      </p:tavLst>
                                    </p:anim>
                                    <p:anim calcmode="lin" valueType="num">
                                      <p:cBhvr>
                                        <p:cTn id="31" dur="1000" fill="hold"/>
                                        <p:tgtEl>
                                          <p:spTgt spid="3"/>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anim calcmode="lin" valueType="num">
                                      <p:cBhvr>
                                        <p:cTn id="35" dur="1000" fill="hold"/>
                                        <p:tgtEl>
                                          <p:spTgt spid="9"/>
                                        </p:tgtEl>
                                        <p:attrNameLst>
                                          <p:attrName>ppt_x</p:attrName>
                                        </p:attrNameLst>
                                      </p:cBhvr>
                                      <p:tavLst>
                                        <p:tav tm="0">
                                          <p:val>
                                            <p:strVal val="#ppt_x"/>
                                          </p:val>
                                        </p:tav>
                                        <p:tav tm="100000">
                                          <p:val>
                                            <p:strVal val="#ppt_x"/>
                                          </p:val>
                                        </p:tav>
                                      </p:tavLst>
                                    </p:anim>
                                    <p:anim calcmode="lin" valueType="num">
                                      <p:cBhvr>
                                        <p:cTn id="36" dur="1000" fill="hold"/>
                                        <p:tgtEl>
                                          <p:spTgt spid="9"/>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fade">
                                      <p:cBhvr>
                                        <p:cTn id="39" dur="1000"/>
                                        <p:tgtEl>
                                          <p:spTgt spid="5"/>
                                        </p:tgtEl>
                                      </p:cBhvr>
                                    </p:animEffect>
                                    <p:anim calcmode="lin" valueType="num">
                                      <p:cBhvr>
                                        <p:cTn id="40" dur="1000" fill="hold"/>
                                        <p:tgtEl>
                                          <p:spTgt spid="5"/>
                                        </p:tgtEl>
                                        <p:attrNameLst>
                                          <p:attrName>ppt_x</p:attrName>
                                        </p:attrNameLst>
                                      </p:cBhvr>
                                      <p:tavLst>
                                        <p:tav tm="0">
                                          <p:val>
                                            <p:strVal val="#ppt_x"/>
                                          </p:val>
                                        </p:tav>
                                        <p:tav tm="100000">
                                          <p:val>
                                            <p:strVal val="#ppt_x"/>
                                          </p:val>
                                        </p:tav>
                                      </p:tavLst>
                                    </p:anim>
                                    <p:anim calcmode="lin" valueType="num">
                                      <p:cBhvr>
                                        <p:cTn id="4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fade">
                                      <p:cBhvr>
                                        <p:cTn id="46" dur="1000"/>
                                        <p:tgtEl>
                                          <p:spTgt spid="4"/>
                                        </p:tgtEl>
                                      </p:cBhvr>
                                    </p:animEffect>
                                    <p:anim calcmode="lin" valueType="num">
                                      <p:cBhvr>
                                        <p:cTn id="47" dur="1000" fill="hold"/>
                                        <p:tgtEl>
                                          <p:spTgt spid="4"/>
                                        </p:tgtEl>
                                        <p:attrNameLst>
                                          <p:attrName>ppt_x</p:attrName>
                                        </p:attrNameLst>
                                      </p:cBhvr>
                                      <p:tavLst>
                                        <p:tav tm="0">
                                          <p:val>
                                            <p:strVal val="#ppt_x"/>
                                          </p:val>
                                        </p:tav>
                                        <p:tav tm="100000">
                                          <p:val>
                                            <p:strVal val="#ppt_x"/>
                                          </p:val>
                                        </p:tav>
                                      </p:tavLst>
                                    </p:anim>
                                    <p:anim calcmode="lin" valueType="num">
                                      <p:cBhvr>
                                        <p:cTn id="48" dur="1000" fill="hold"/>
                                        <p:tgtEl>
                                          <p:spTgt spid="4"/>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1000"/>
                                        <p:tgtEl>
                                          <p:spTgt spid="10"/>
                                        </p:tgtEl>
                                      </p:cBhvr>
                                    </p:animEffect>
                                    <p:anim calcmode="lin" valueType="num">
                                      <p:cBhvr>
                                        <p:cTn id="52" dur="1000" fill="hold"/>
                                        <p:tgtEl>
                                          <p:spTgt spid="10"/>
                                        </p:tgtEl>
                                        <p:attrNameLst>
                                          <p:attrName>ppt_x</p:attrName>
                                        </p:attrNameLst>
                                      </p:cBhvr>
                                      <p:tavLst>
                                        <p:tav tm="0">
                                          <p:val>
                                            <p:strVal val="#ppt_x"/>
                                          </p:val>
                                        </p:tav>
                                        <p:tav tm="100000">
                                          <p:val>
                                            <p:strVal val="#ppt_x"/>
                                          </p:val>
                                        </p:tav>
                                      </p:tavLst>
                                    </p:anim>
                                    <p:anim calcmode="lin" valueType="num">
                                      <p:cBhvr>
                                        <p:cTn id="53" dur="1000" fill="hold"/>
                                        <p:tgtEl>
                                          <p:spTgt spid="10"/>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fade">
                                      <p:cBhvr>
                                        <p:cTn id="56" dur="1000"/>
                                        <p:tgtEl>
                                          <p:spTgt spid="6"/>
                                        </p:tgtEl>
                                      </p:cBhvr>
                                    </p:animEffect>
                                    <p:anim calcmode="lin" valueType="num">
                                      <p:cBhvr>
                                        <p:cTn id="57" dur="1000" fill="hold"/>
                                        <p:tgtEl>
                                          <p:spTgt spid="6"/>
                                        </p:tgtEl>
                                        <p:attrNameLst>
                                          <p:attrName>ppt_x</p:attrName>
                                        </p:attrNameLst>
                                      </p:cBhvr>
                                      <p:tavLst>
                                        <p:tav tm="0">
                                          <p:val>
                                            <p:strVal val="#ppt_x"/>
                                          </p:val>
                                        </p:tav>
                                        <p:tav tm="100000">
                                          <p:val>
                                            <p:strVal val="#ppt_x"/>
                                          </p:val>
                                        </p:tav>
                                      </p:tavLst>
                                    </p:anim>
                                    <p:anim calcmode="lin" valueType="num">
                                      <p:cBhvr>
                                        <p:cTn id="5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8" grpId="0"/>
      <p:bldP spid="9" grpId="0"/>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21F2559C-BD6A-45AE-9680-9ABF3735B862}"/>
              </a:ext>
            </a:extLst>
          </p:cNvPr>
          <p:cNvSpPr txBox="1">
            <a:spLocks noChangeArrowheads="1"/>
          </p:cNvSpPr>
          <p:nvPr/>
        </p:nvSpPr>
        <p:spPr bwMode="auto">
          <a:xfrm>
            <a:off x="4324350" y="617538"/>
            <a:ext cx="35814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SG" altLang="en-US" sz="4800">
                <a:solidFill>
                  <a:srgbClr val="FF0000"/>
                </a:solidFill>
                <a:latin typeface="#9Slide03 Arima Madurai Black" panose="00000A00000000000000" pitchFamily="2" charset="0"/>
                <a:cs typeface="#9Slide03 Arima Madurai Black" panose="00000A00000000000000" pitchFamily="2" charset="0"/>
              </a:rPr>
              <a:t>2. Nội dung</a:t>
            </a:r>
          </a:p>
        </p:txBody>
      </p:sp>
      <p:sp>
        <p:nvSpPr>
          <p:cNvPr id="3" name="矩形 12">
            <a:extLst>
              <a:ext uri="{FF2B5EF4-FFF2-40B4-BE49-F238E27FC236}">
                <a16:creationId xmlns="" xmlns:a16="http://schemas.microsoft.com/office/drawing/2014/main" id="{8A0B6568-D1C6-45CE-B5F9-DCC8F44EE57F}"/>
              </a:ext>
            </a:extLst>
          </p:cNvPr>
          <p:cNvSpPr/>
          <p:nvPr/>
        </p:nvSpPr>
        <p:spPr>
          <a:xfrm>
            <a:off x="671513" y="1908175"/>
            <a:ext cx="3101975" cy="4354513"/>
          </a:xfrm>
          <a:prstGeom prst="rect">
            <a:avLst/>
          </a:prstGeom>
          <a:solidFill>
            <a:srgbClr val="E7D0B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defRPr/>
            </a:pPr>
            <a:endParaRPr lang="en-US" altLang="zh-CN" dirty="0">
              <a:solidFill>
                <a:srgbClr val="644B3D"/>
              </a:solidFill>
              <a:latin typeface="汉仪全唐诗简" pitchFamily="18" charset="-122"/>
              <a:ea typeface="汉仪全唐诗简" pitchFamily="18" charset="-122"/>
            </a:endParaRPr>
          </a:p>
        </p:txBody>
      </p:sp>
      <p:sp>
        <p:nvSpPr>
          <p:cNvPr id="4" name="文本框 19">
            <a:extLst>
              <a:ext uri="{FF2B5EF4-FFF2-40B4-BE49-F238E27FC236}">
                <a16:creationId xmlns="" xmlns:a16="http://schemas.microsoft.com/office/drawing/2014/main" id="{93BDCAED-887E-48C0-90E7-731F8600BED8}"/>
              </a:ext>
            </a:extLst>
          </p:cNvPr>
          <p:cNvSpPr txBox="1">
            <a:spLocks noChangeArrowheads="1"/>
          </p:cNvSpPr>
          <p:nvPr/>
        </p:nvSpPr>
        <p:spPr bwMode="auto">
          <a:xfrm>
            <a:off x="792163" y="3465513"/>
            <a:ext cx="2865437"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SG" altLang="zh-CN" sz="3200">
                <a:solidFill>
                  <a:srgbClr val="644B3D"/>
                </a:solidFill>
                <a:latin typeface="Times New Roman" panose="02020603050405020304" pitchFamily="18" charset="0"/>
                <a:ea typeface="汉仪全唐诗简"/>
                <a:cs typeface="Times New Roman" panose="02020603050405020304" pitchFamily="18" charset="0"/>
              </a:rPr>
              <a:t>Đoạn trích miêu tả 2 bức chân dung xinh đẹp của Thúy Vân, Thúy Kiều*</a:t>
            </a:r>
            <a:endParaRPr lang="zh-CN" altLang="en-US" sz="3200">
              <a:latin typeface="Times New Roman" panose="02020603050405020304" pitchFamily="18" charset="0"/>
              <a:cs typeface="Times New Roman" panose="02020603050405020304" pitchFamily="18" charset="0"/>
            </a:endParaRPr>
          </a:p>
        </p:txBody>
      </p:sp>
      <p:sp>
        <p:nvSpPr>
          <p:cNvPr id="5" name="矩形 6">
            <a:extLst>
              <a:ext uri="{FF2B5EF4-FFF2-40B4-BE49-F238E27FC236}">
                <a16:creationId xmlns="" xmlns:a16="http://schemas.microsoft.com/office/drawing/2014/main" id="{FB4328D1-C655-4EEB-8BD9-81843913DB5E}"/>
              </a:ext>
            </a:extLst>
          </p:cNvPr>
          <p:cNvSpPr/>
          <p:nvPr/>
        </p:nvSpPr>
        <p:spPr>
          <a:xfrm>
            <a:off x="8442325" y="1908175"/>
            <a:ext cx="3100388" cy="4354513"/>
          </a:xfrm>
          <a:prstGeom prst="rect">
            <a:avLst/>
          </a:prstGeom>
          <a:solidFill>
            <a:srgbClr val="E7D0B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defTabSz="457200" rtl="0" eaLnBrk="0" fontAlgn="base" hangingPunct="0">
              <a:spcBef>
                <a:spcPct val="0"/>
              </a:spcBef>
              <a:spcAft>
                <a:spcPct val="0"/>
              </a:spcAft>
              <a:defRPr kern="1200">
                <a:solidFill>
                  <a:schemeClr val="lt1"/>
                </a:solidFill>
                <a:latin typeface="+mn-lt"/>
                <a:ea typeface="+mn-ea"/>
                <a:cs typeface="+mn-cs"/>
              </a:defRPr>
            </a:lvl1pPr>
            <a:lvl2pPr marL="457200" algn="l" defTabSz="457200" rtl="0" eaLnBrk="0" fontAlgn="base" hangingPunct="0">
              <a:spcBef>
                <a:spcPct val="0"/>
              </a:spcBef>
              <a:spcAft>
                <a:spcPct val="0"/>
              </a:spcAft>
              <a:defRPr kern="1200">
                <a:solidFill>
                  <a:schemeClr val="lt1"/>
                </a:solidFill>
                <a:latin typeface="+mn-lt"/>
                <a:ea typeface="+mn-ea"/>
                <a:cs typeface="+mn-cs"/>
              </a:defRPr>
            </a:lvl2pPr>
            <a:lvl3pPr marL="914400" algn="l" defTabSz="457200" rtl="0" eaLnBrk="0" fontAlgn="base" hangingPunct="0">
              <a:spcBef>
                <a:spcPct val="0"/>
              </a:spcBef>
              <a:spcAft>
                <a:spcPct val="0"/>
              </a:spcAft>
              <a:defRPr kern="1200">
                <a:solidFill>
                  <a:schemeClr val="lt1"/>
                </a:solidFill>
                <a:latin typeface="+mn-lt"/>
                <a:ea typeface="+mn-ea"/>
                <a:cs typeface="+mn-cs"/>
              </a:defRPr>
            </a:lvl3pPr>
            <a:lvl4pPr marL="1371600" algn="l" defTabSz="457200" rtl="0" eaLnBrk="0" fontAlgn="base" hangingPunct="0">
              <a:spcBef>
                <a:spcPct val="0"/>
              </a:spcBef>
              <a:spcAft>
                <a:spcPct val="0"/>
              </a:spcAft>
              <a:defRPr kern="1200">
                <a:solidFill>
                  <a:schemeClr val="lt1"/>
                </a:solidFill>
                <a:latin typeface="+mn-lt"/>
                <a:ea typeface="+mn-ea"/>
                <a:cs typeface="+mn-cs"/>
              </a:defRPr>
            </a:lvl4pPr>
            <a:lvl5pPr marL="1828800" algn="l" defTabSz="457200"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defRPr/>
            </a:pPr>
            <a:endParaRPr lang="en-US" altLang="zh-CN" dirty="0">
              <a:solidFill>
                <a:srgbClr val="644B3D"/>
              </a:solidFill>
              <a:latin typeface="汉仪全唐诗简" pitchFamily="18" charset="-122"/>
              <a:ea typeface="汉仪全唐诗简" pitchFamily="18" charset="-122"/>
            </a:endParaRPr>
          </a:p>
        </p:txBody>
      </p:sp>
      <p:pic>
        <p:nvPicPr>
          <p:cNvPr id="6" name="图片 2">
            <a:extLst>
              <a:ext uri="{FF2B5EF4-FFF2-40B4-BE49-F238E27FC236}">
                <a16:creationId xmlns="" xmlns:a16="http://schemas.microsoft.com/office/drawing/2014/main" id="{0A20B8EC-6AFF-4930-BF0C-422F8146A0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96425" y="1839913"/>
            <a:ext cx="2060575"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14">
            <a:extLst>
              <a:ext uri="{FF2B5EF4-FFF2-40B4-BE49-F238E27FC236}">
                <a16:creationId xmlns="" xmlns:a16="http://schemas.microsoft.com/office/drawing/2014/main" id="{899788D7-7BDD-446A-AA90-7ED874A787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0688" y="1787525"/>
            <a:ext cx="2063750"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本框 21">
            <a:extLst>
              <a:ext uri="{FF2B5EF4-FFF2-40B4-BE49-F238E27FC236}">
                <a16:creationId xmlns="" xmlns:a16="http://schemas.microsoft.com/office/drawing/2014/main" id="{BF71EF14-08A0-4ABE-A767-CE8477F51E48}"/>
              </a:ext>
            </a:extLst>
          </p:cNvPr>
          <p:cNvSpPr txBox="1">
            <a:spLocks noChangeArrowheads="1"/>
          </p:cNvSpPr>
          <p:nvPr/>
        </p:nvSpPr>
        <p:spPr bwMode="auto">
          <a:xfrm>
            <a:off x="8534400" y="3617913"/>
            <a:ext cx="2938463"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SG" altLang="zh-CN" sz="3200">
                <a:solidFill>
                  <a:srgbClr val="644B3D"/>
                </a:solidFill>
                <a:latin typeface="Times New Roman" panose="02020603050405020304" pitchFamily="18" charset="0"/>
                <a:ea typeface="汉仪全唐诗简"/>
                <a:cs typeface="Times New Roman" panose="02020603050405020304" pitchFamily="18" charset="0"/>
              </a:rPr>
              <a:t>Đồng thời cũng dự báo t</a:t>
            </a:r>
            <a:r>
              <a:rPr lang="vi-VN" altLang="zh-CN" sz="3200">
                <a:solidFill>
                  <a:srgbClr val="644B3D"/>
                </a:solidFill>
                <a:latin typeface="Times New Roman" panose="02020603050405020304" pitchFamily="18" charset="0"/>
                <a:ea typeface="汉仪全唐诗简"/>
                <a:cs typeface="Times New Roman" panose="02020603050405020304" pitchFamily="18" charset="0"/>
              </a:rPr>
              <a:t>ư</a:t>
            </a:r>
            <a:r>
              <a:rPr lang="en-SG" altLang="zh-CN" sz="3200">
                <a:solidFill>
                  <a:srgbClr val="644B3D"/>
                </a:solidFill>
                <a:latin typeface="Times New Roman" panose="02020603050405020304" pitchFamily="18" charset="0"/>
                <a:ea typeface="汉仪全唐诗简"/>
                <a:cs typeface="Times New Roman" panose="02020603050405020304" pitchFamily="18" charset="0"/>
              </a:rPr>
              <a:t>ơng lai, số phận của hai nàng Kiều</a:t>
            </a:r>
            <a:endParaRPr lang="en-US" altLang="zh-CN" sz="3200">
              <a:solidFill>
                <a:srgbClr val="644B3D"/>
              </a:solidFill>
              <a:latin typeface="Times New Roman" panose="02020603050405020304" pitchFamily="18" charset="0"/>
              <a:ea typeface="汉仪全唐诗简"/>
              <a:cs typeface="Times New Roman" panose="02020603050405020304" pitchFamily="18" charset="0"/>
            </a:endParaRPr>
          </a:p>
          <a:p>
            <a:pPr>
              <a:lnSpc>
                <a:spcPct val="100000"/>
              </a:lnSpc>
              <a:spcBef>
                <a:spcPct val="0"/>
              </a:spcBef>
              <a:buFontTx/>
              <a:buNone/>
            </a:pPr>
            <a:endParaRPr lang="zh-CN" altLang="en-US" sz="3200">
              <a:latin typeface="Times New Roman" panose="02020603050405020304" pitchFamily="18" charset="0"/>
              <a:cs typeface="Times New Roman" panose="02020603050405020304" pitchFamily="18" charset="0"/>
            </a:endParaRPr>
          </a:p>
        </p:txBody>
      </p:sp>
      <p:pic>
        <p:nvPicPr>
          <p:cNvPr id="83970" name="Picture 2" descr="ÄoÃ¡n nhÃ¢n váº­t cá» trang qua hÃ¬nh váº½ dá» thÆ°Æ¡ng">
            <a:extLst>
              <a:ext uri="{FF2B5EF4-FFF2-40B4-BE49-F238E27FC236}">
                <a16:creationId xmlns="" xmlns:a16="http://schemas.microsoft.com/office/drawing/2014/main" id="{F01AA210-F371-4ED5-B79C-F8D1AB4376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1650" y="2324100"/>
            <a:ext cx="3695700" cy="369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83970"/>
                                        </p:tgtEl>
                                        <p:attrNameLst>
                                          <p:attrName>style.visibility</p:attrName>
                                        </p:attrNameLst>
                                      </p:cBhvr>
                                      <p:to>
                                        <p:strVal val="visible"/>
                                      </p:to>
                                    </p:set>
                                    <p:animEffect transition="in" filter="barn(inVertical)">
                                      <p:cBhvr>
                                        <p:cTn id="10" dur="500"/>
                                        <p:tgtEl>
                                          <p:spTgt spid="8397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4" presetClass="entr" presetSubtype="1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randombar(horizontal)">
                                      <p:cBhvr>
                                        <p:cTn id="15" dur="500"/>
                                        <p:tgtEl>
                                          <p:spTgt spid="7"/>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randombar(horizontal)">
                                      <p:cBhvr>
                                        <p:cTn id="18" dur="500"/>
                                        <p:tgtEl>
                                          <p:spTgt spid="3"/>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horizontal)">
                                      <p:cBhvr>
                                        <p:cTn id="21" dur="500"/>
                                        <p:tgtEl>
                                          <p:spTgt spid="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4" presetClass="entr" presetSubtype="1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randombar(horizontal)">
                                      <p:cBhvr>
                                        <p:cTn id="26" dur="500"/>
                                        <p:tgtEl>
                                          <p:spTgt spid="6"/>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randombar(horizontal)">
                                      <p:cBhvr>
                                        <p:cTn id="29" dur="500"/>
                                        <p:tgtEl>
                                          <p:spTgt spid="5"/>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randombar(horizontal)">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P spid="5" grpId="0" animBg="1"/>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14F4879C-7B42-4A85-B921-20D092FC70DE}"/>
              </a:ext>
            </a:extLst>
          </p:cNvPr>
          <p:cNvSpPr txBox="1">
            <a:spLocks noChangeArrowheads="1"/>
          </p:cNvSpPr>
          <p:nvPr/>
        </p:nvSpPr>
        <p:spPr bwMode="auto">
          <a:xfrm>
            <a:off x="4324350" y="617538"/>
            <a:ext cx="35814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SG" altLang="en-US" sz="4800">
                <a:solidFill>
                  <a:srgbClr val="FF0000"/>
                </a:solidFill>
                <a:latin typeface="#9Slide03 Arima Madurai Black" panose="00000A00000000000000" pitchFamily="2" charset="0"/>
                <a:cs typeface="#9Slide03 Arima Madurai Black" panose="00000A00000000000000" pitchFamily="2" charset="0"/>
              </a:rPr>
              <a:t>3. Bố cục</a:t>
            </a:r>
          </a:p>
        </p:txBody>
      </p:sp>
      <p:grpSp>
        <p:nvGrpSpPr>
          <p:cNvPr id="3" name="组合 12">
            <a:extLst>
              <a:ext uri="{FF2B5EF4-FFF2-40B4-BE49-F238E27FC236}">
                <a16:creationId xmlns="" xmlns:a16="http://schemas.microsoft.com/office/drawing/2014/main" id="{727FD5F4-1D5E-431B-8366-3CBDDB9FD24D}"/>
              </a:ext>
            </a:extLst>
          </p:cNvPr>
          <p:cNvGrpSpPr>
            <a:grpSpLocks/>
          </p:cNvGrpSpPr>
          <p:nvPr/>
        </p:nvGrpSpPr>
        <p:grpSpPr bwMode="auto">
          <a:xfrm>
            <a:off x="865188" y="1620838"/>
            <a:ext cx="5140325" cy="2070100"/>
            <a:chOff x="663522" y="641267"/>
            <a:chExt cx="5140593" cy="2070100"/>
          </a:xfrm>
        </p:grpSpPr>
        <p:pic>
          <p:nvPicPr>
            <p:cNvPr id="8220" name="图片 26">
              <a:extLst>
                <a:ext uri="{FF2B5EF4-FFF2-40B4-BE49-F238E27FC236}">
                  <a16:creationId xmlns="" xmlns:a16="http://schemas.microsoft.com/office/drawing/2014/main" id="{80C50630-F33D-4363-AA21-594A4BFA84A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3522" y="641267"/>
              <a:ext cx="1688871" cy="207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221" name="组合 9">
              <a:extLst>
                <a:ext uri="{FF2B5EF4-FFF2-40B4-BE49-F238E27FC236}">
                  <a16:creationId xmlns="" xmlns:a16="http://schemas.microsoft.com/office/drawing/2014/main" id="{0A58BEFE-F2C7-46C2-8749-9E9D5417418E}"/>
                </a:ext>
              </a:extLst>
            </p:cNvPr>
            <p:cNvGrpSpPr>
              <a:grpSpLocks/>
            </p:cNvGrpSpPr>
            <p:nvPr/>
          </p:nvGrpSpPr>
          <p:grpSpPr bwMode="auto">
            <a:xfrm>
              <a:off x="1001605" y="1411516"/>
              <a:ext cx="997389" cy="1146633"/>
              <a:chOff x="2856713" y="2148116"/>
              <a:chExt cx="997389" cy="1146633"/>
            </a:xfrm>
          </p:grpSpPr>
          <p:pic>
            <p:nvPicPr>
              <p:cNvPr id="33" name="图片 1" descr="图片包含 户外, 地面, 人员, 建筑物&#10;&#10;已生成高可信度的说明">
                <a:extLst>
                  <a:ext uri="{FF2B5EF4-FFF2-40B4-BE49-F238E27FC236}">
                    <a16:creationId xmlns="" xmlns:a16="http://schemas.microsoft.com/office/drawing/2014/main" id="{B6D8CF86-2326-438F-973F-243913C2C5FC}"/>
                  </a:ext>
                </a:extLst>
              </p:cNvPr>
              <p:cNvPicPr>
                <a:picLocks noChangeAspect="1"/>
              </p:cNvPicPr>
              <p:nvPr/>
            </p:nvPicPr>
            <p:blipFill rotWithShape="1">
              <a:blip r:embed="rId4"/>
              <a:srcRect t="31667" r="80784" b="33836"/>
              <a:stretch>
                <a:fillRect/>
              </a:stretch>
            </p:blipFill>
            <p:spPr>
              <a:xfrm rot="5400000" flipV="1">
                <a:off x="2759179" y="2270812"/>
                <a:ext cx="1146175" cy="900160"/>
              </a:xfrm>
              <a:prstGeom prst="rect">
                <a:avLst/>
              </a:prstGeom>
              <a:effectLst>
                <a:outerShdw blurRad="50800" dist="38100" dir="2700000" algn="tl" rotWithShape="0">
                  <a:prstClr val="black">
                    <a:alpha val="40000"/>
                  </a:prstClr>
                </a:outerShdw>
              </a:effectLst>
            </p:spPr>
          </p:pic>
          <p:sp>
            <p:nvSpPr>
              <p:cNvPr id="8226" name="文本框 5">
                <a:extLst>
                  <a:ext uri="{FF2B5EF4-FFF2-40B4-BE49-F238E27FC236}">
                    <a16:creationId xmlns="" xmlns:a16="http://schemas.microsoft.com/office/drawing/2014/main" id="{AEC8CBB1-7EF6-4E70-BEA8-3899100CBA22}"/>
                  </a:ext>
                </a:extLst>
              </p:cNvPr>
              <p:cNvSpPr txBox="1">
                <a:spLocks noChangeArrowheads="1"/>
              </p:cNvSpPr>
              <p:nvPr/>
            </p:nvSpPr>
            <p:spPr bwMode="auto">
              <a:xfrm>
                <a:off x="2856713" y="2199084"/>
                <a:ext cx="99738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lnSpc>
                    <a:spcPct val="100000"/>
                  </a:lnSpc>
                  <a:spcBef>
                    <a:spcPct val="0"/>
                  </a:spcBef>
                  <a:buFontTx/>
                  <a:buNone/>
                </a:pPr>
                <a:r>
                  <a:rPr lang="en-SG" altLang="zh-CN" sz="6000">
                    <a:solidFill>
                      <a:srgbClr val="F9E7C6"/>
                    </a:solidFill>
                    <a:latin typeface="Times New Roman" panose="02020603050405020304" pitchFamily="18" charset="0"/>
                    <a:cs typeface="Times New Roman" panose="02020603050405020304" pitchFamily="18" charset="0"/>
                  </a:rPr>
                  <a:t>P1</a:t>
                </a:r>
                <a:endParaRPr lang="zh-CN" altLang="en-US" sz="6000">
                  <a:solidFill>
                    <a:srgbClr val="F9E7C6"/>
                  </a:solidFill>
                  <a:latin typeface="Times New Roman" panose="02020603050405020304" pitchFamily="18" charset="0"/>
                  <a:cs typeface="Times New Roman" panose="02020603050405020304" pitchFamily="18" charset="0"/>
                </a:endParaRPr>
              </a:p>
            </p:txBody>
          </p:sp>
        </p:grpSp>
        <p:pic>
          <p:nvPicPr>
            <p:cNvPr id="30" name="图片 13" descr="图片包含 户外, 地面, 人员, 建筑物&#10;&#10;已生成高可信度的说明">
              <a:extLst>
                <a:ext uri="{FF2B5EF4-FFF2-40B4-BE49-F238E27FC236}">
                  <a16:creationId xmlns="" xmlns:a16="http://schemas.microsoft.com/office/drawing/2014/main" id="{15BDD943-086D-4913-AD74-B29290DA5D68}"/>
                </a:ext>
              </a:extLst>
            </p:cNvPr>
            <p:cNvPicPr>
              <a:picLocks noChangeAspect="1"/>
            </p:cNvPicPr>
            <p:nvPr/>
          </p:nvPicPr>
          <p:blipFill rotWithShape="1">
            <a:blip r:embed="rId4"/>
            <a:srcRect l="-5489" t="24942" r="41637" b="73698"/>
            <a:stretch>
              <a:fillRect/>
            </a:stretch>
          </p:blipFill>
          <p:spPr>
            <a:xfrm rot="10800000" flipV="1">
              <a:off x="1912949" y="1984292"/>
              <a:ext cx="3891166" cy="61912"/>
            </a:xfrm>
            <a:prstGeom prst="rect">
              <a:avLst/>
            </a:prstGeom>
            <a:effectLst>
              <a:outerShdw blurRad="50800" dist="38100" dir="2700000" algn="tl" rotWithShape="0">
                <a:prstClr val="black">
                  <a:alpha val="40000"/>
                </a:prstClr>
              </a:outerShdw>
            </a:effectLst>
          </p:spPr>
        </p:pic>
        <p:sp>
          <p:nvSpPr>
            <p:cNvPr id="8223" name="文本框 14">
              <a:extLst>
                <a:ext uri="{FF2B5EF4-FFF2-40B4-BE49-F238E27FC236}">
                  <a16:creationId xmlns="" xmlns:a16="http://schemas.microsoft.com/office/drawing/2014/main" id="{6A42BC42-00F2-458D-B50C-74C58B385834}"/>
                </a:ext>
              </a:extLst>
            </p:cNvPr>
            <p:cNvSpPr txBox="1">
              <a:spLocks noChangeArrowheads="1"/>
            </p:cNvSpPr>
            <p:nvPr/>
          </p:nvSpPr>
          <p:spPr bwMode="auto">
            <a:xfrm>
              <a:off x="2673899" y="1177727"/>
              <a:ext cx="2490280" cy="742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defTabSz="914400" eaLnBrk="1" hangingPunct="1">
                <a:lnSpc>
                  <a:spcPct val="150000"/>
                </a:lnSpc>
                <a:spcBef>
                  <a:spcPct val="0"/>
                </a:spcBef>
                <a:buFontTx/>
                <a:buNone/>
              </a:pPr>
              <a:r>
                <a:rPr lang="en-US" altLang="en-US" sz="3200">
                  <a:solidFill>
                    <a:srgbClr val="10099B"/>
                  </a:solidFill>
                  <a:latin typeface="Times New Roman" panose="02020603050405020304" pitchFamily="18" charset="0"/>
                  <a:cs typeface="Times New Roman" panose="02020603050405020304" pitchFamily="18" charset="0"/>
                </a:rPr>
                <a:t>4 câu đầu </a:t>
              </a:r>
              <a:endParaRPr lang="zh-CN" altLang="en-US" sz="3200">
                <a:solidFill>
                  <a:srgbClr val="B18D6E"/>
                </a:solidFill>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8224" name="文本框 15">
              <a:extLst>
                <a:ext uri="{FF2B5EF4-FFF2-40B4-BE49-F238E27FC236}">
                  <a16:creationId xmlns="" xmlns:a16="http://schemas.microsoft.com/office/drawing/2014/main" id="{E6F0587B-460C-4337-8E9F-1B6D01A6AB92}"/>
                </a:ext>
              </a:extLst>
            </p:cNvPr>
            <p:cNvSpPr txBox="1">
              <a:spLocks noChangeArrowheads="1"/>
            </p:cNvSpPr>
            <p:nvPr/>
          </p:nvSpPr>
          <p:spPr bwMode="auto">
            <a:xfrm rot="-5400000">
              <a:off x="3480047" y="658164"/>
              <a:ext cx="631711" cy="340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lnSpc>
                  <a:spcPct val="150000"/>
                </a:lnSpc>
                <a:spcBef>
                  <a:spcPct val="0"/>
                </a:spcBef>
                <a:buFontTx/>
                <a:buNone/>
              </a:pPr>
              <a:r>
                <a:rPr lang="en-US" altLang="en-US" sz="2200">
                  <a:solidFill>
                    <a:srgbClr val="10099B"/>
                  </a:solidFill>
                  <a:latin typeface="Times New Roman" panose="02020603050405020304" pitchFamily="18" charset="0"/>
                  <a:cs typeface="Times New Roman" panose="02020603050405020304" pitchFamily="18" charset="0"/>
                </a:rPr>
                <a:t>Giới thiệu chung về 2 chị em</a:t>
              </a:r>
              <a:endParaRPr lang="zh-CN" altLang="en-US" sz="2200">
                <a:solidFill>
                  <a:srgbClr val="B18D6E"/>
                </a:solidFill>
                <a:latin typeface="Times New Roman" panose="02020603050405020304" pitchFamily="18" charset="0"/>
                <a:ea typeface="Microsoft YaHei" panose="020B0503020204020204" pitchFamily="34" charset="-122"/>
                <a:cs typeface="Times New Roman" panose="02020603050405020304" pitchFamily="18" charset="0"/>
              </a:endParaRPr>
            </a:p>
          </p:txBody>
        </p:sp>
      </p:grpSp>
      <p:grpSp>
        <p:nvGrpSpPr>
          <p:cNvPr id="4" name="组合 52">
            <a:extLst>
              <a:ext uri="{FF2B5EF4-FFF2-40B4-BE49-F238E27FC236}">
                <a16:creationId xmlns="" xmlns:a16="http://schemas.microsoft.com/office/drawing/2014/main" id="{70F89AA4-EC8F-41B3-BDE1-C036AB293F98}"/>
              </a:ext>
            </a:extLst>
          </p:cNvPr>
          <p:cNvGrpSpPr>
            <a:grpSpLocks/>
          </p:cNvGrpSpPr>
          <p:nvPr/>
        </p:nvGrpSpPr>
        <p:grpSpPr bwMode="auto">
          <a:xfrm>
            <a:off x="654050" y="4240213"/>
            <a:ext cx="5351463" cy="1954212"/>
            <a:chOff x="451712" y="3260221"/>
            <a:chExt cx="5352403" cy="1954731"/>
          </a:xfrm>
        </p:grpSpPr>
        <p:pic>
          <p:nvPicPr>
            <p:cNvPr id="8213" name="图片 28" descr="图片包含 户外, 霉菌&#10;&#10;已生成高可信度的说明">
              <a:extLst>
                <a:ext uri="{FF2B5EF4-FFF2-40B4-BE49-F238E27FC236}">
                  <a16:creationId xmlns="" xmlns:a16="http://schemas.microsoft.com/office/drawing/2014/main" id="{45AF95E6-DC59-4072-B07A-CD45B5F20C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1712" y="3260221"/>
              <a:ext cx="1589614" cy="166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214" name="组合 27">
              <a:extLst>
                <a:ext uri="{FF2B5EF4-FFF2-40B4-BE49-F238E27FC236}">
                  <a16:creationId xmlns="" xmlns:a16="http://schemas.microsoft.com/office/drawing/2014/main" id="{4A774007-6DAF-495E-89B1-787EBE35EF0C}"/>
                </a:ext>
              </a:extLst>
            </p:cNvPr>
            <p:cNvGrpSpPr>
              <a:grpSpLocks/>
            </p:cNvGrpSpPr>
            <p:nvPr/>
          </p:nvGrpSpPr>
          <p:grpSpPr bwMode="auto">
            <a:xfrm>
              <a:off x="1001605" y="3863353"/>
              <a:ext cx="997389" cy="1146633"/>
              <a:chOff x="2856713" y="2148116"/>
              <a:chExt cx="997389" cy="1146633"/>
            </a:xfrm>
          </p:grpSpPr>
          <p:pic>
            <p:nvPicPr>
              <p:cNvPr id="26" name="图片 29" descr="图片包含 户外, 地面, 人员, 建筑物&#10;&#10;已生成高可信度的说明">
                <a:extLst>
                  <a:ext uri="{FF2B5EF4-FFF2-40B4-BE49-F238E27FC236}">
                    <a16:creationId xmlns="" xmlns:a16="http://schemas.microsoft.com/office/drawing/2014/main" id="{D05D0206-E575-45C7-8281-7DAFED04AEAA}"/>
                  </a:ext>
                </a:extLst>
              </p:cNvPr>
              <p:cNvPicPr>
                <a:picLocks noChangeAspect="1"/>
              </p:cNvPicPr>
              <p:nvPr/>
            </p:nvPicPr>
            <p:blipFill rotWithShape="1">
              <a:blip r:embed="rId4"/>
              <a:srcRect t="31667" r="80784" b="33836"/>
              <a:stretch>
                <a:fillRect/>
              </a:stretch>
            </p:blipFill>
            <p:spPr>
              <a:xfrm rot="5400000" flipV="1">
                <a:off x="2758492" y="2271498"/>
                <a:ext cx="1146479" cy="900271"/>
              </a:xfrm>
              <a:prstGeom prst="rect">
                <a:avLst/>
              </a:prstGeom>
              <a:effectLst>
                <a:outerShdw blurRad="50800" dist="38100" dir="2700000" algn="tl" rotWithShape="0">
                  <a:prstClr val="black">
                    <a:alpha val="40000"/>
                  </a:prstClr>
                </a:outerShdw>
              </a:effectLst>
            </p:spPr>
          </p:pic>
          <p:sp>
            <p:nvSpPr>
              <p:cNvPr id="8219" name="文本框 31">
                <a:extLst>
                  <a:ext uri="{FF2B5EF4-FFF2-40B4-BE49-F238E27FC236}">
                    <a16:creationId xmlns="" xmlns:a16="http://schemas.microsoft.com/office/drawing/2014/main" id="{B3B2C71D-2FE4-4E2A-BFDD-C801CEFC961F}"/>
                  </a:ext>
                </a:extLst>
              </p:cNvPr>
              <p:cNvSpPr txBox="1">
                <a:spLocks noChangeArrowheads="1"/>
              </p:cNvSpPr>
              <p:nvPr/>
            </p:nvSpPr>
            <p:spPr bwMode="auto">
              <a:xfrm>
                <a:off x="2856713" y="2199084"/>
                <a:ext cx="99738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lnSpc>
                    <a:spcPct val="100000"/>
                  </a:lnSpc>
                  <a:spcBef>
                    <a:spcPct val="0"/>
                  </a:spcBef>
                  <a:buFontTx/>
                  <a:buNone/>
                </a:pPr>
                <a:r>
                  <a:rPr lang="en-SG" altLang="zh-CN" sz="6000">
                    <a:solidFill>
                      <a:srgbClr val="F9E7C6"/>
                    </a:solidFill>
                    <a:latin typeface="Times New Roman" panose="02020603050405020304" pitchFamily="18" charset="0"/>
                    <a:cs typeface="Times New Roman" panose="02020603050405020304" pitchFamily="18" charset="0"/>
                  </a:rPr>
                  <a:t>P3</a:t>
                </a:r>
                <a:endParaRPr lang="zh-CN" altLang="en-US" sz="6000">
                  <a:solidFill>
                    <a:srgbClr val="F9E7C6"/>
                  </a:solidFill>
                  <a:latin typeface="Times New Roman" panose="02020603050405020304" pitchFamily="18" charset="0"/>
                  <a:cs typeface="Times New Roman" panose="02020603050405020304" pitchFamily="18" charset="0"/>
                </a:endParaRPr>
              </a:p>
            </p:txBody>
          </p:sp>
        </p:grpSp>
        <p:pic>
          <p:nvPicPr>
            <p:cNvPr id="23" name="图片 32" descr="图片包含 户外, 地面, 人员, 建筑物&#10;&#10;已生成高可信度的说明">
              <a:extLst>
                <a:ext uri="{FF2B5EF4-FFF2-40B4-BE49-F238E27FC236}">
                  <a16:creationId xmlns="" xmlns:a16="http://schemas.microsoft.com/office/drawing/2014/main" id="{FFA6AB65-F6D0-4007-8132-9CBAE07056AA}"/>
                </a:ext>
              </a:extLst>
            </p:cNvPr>
            <p:cNvPicPr>
              <a:picLocks noChangeAspect="1"/>
            </p:cNvPicPr>
            <p:nvPr/>
          </p:nvPicPr>
          <p:blipFill rotWithShape="1">
            <a:blip r:embed="rId4"/>
            <a:srcRect l="-5489" t="24942" r="41637" b="73698"/>
            <a:stretch>
              <a:fillRect/>
            </a:stretch>
          </p:blipFill>
          <p:spPr>
            <a:xfrm rot="10800000" flipV="1">
              <a:off x="1912469" y="4436870"/>
              <a:ext cx="3891646" cy="61929"/>
            </a:xfrm>
            <a:prstGeom prst="rect">
              <a:avLst/>
            </a:prstGeom>
            <a:effectLst>
              <a:outerShdw blurRad="50800" dist="38100" dir="2700000" algn="tl" rotWithShape="0">
                <a:prstClr val="black">
                  <a:alpha val="40000"/>
                </a:prstClr>
              </a:outerShdw>
            </a:effectLst>
          </p:spPr>
        </p:pic>
        <p:sp>
          <p:nvSpPr>
            <p:cNvPr id="8216" name="文本框 33">
              <a:extLst>
                <a:ext uri="{FF2B5EF4-FFF2-40B4-BE49-F238E27FC236}">
                  <a16:creationId xmlns="" xmlns:a16="http://schemas.microsoft.com/office/drawing/2014/main" id="{BDBAEB0E-7346-42B6-8C55-C4648A452DAE}"/>
                </a:ext>
              </a:extLst>
            </p:cNvPr>
            <p:cNvSpPr txBox="1">
              <a:spLocks noChangeArrowheads="1"/>
            </p:cNvSpPr>
            <p:nvPr/>
          </p:nvSpPr>
          <p:spPr bwMode="auto">
            <a:xfrm>
              <a:off x="2346596" y="3617119"/>
              <a:ext cx="2490280" cy="742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lnSpc>
                  <a:spcPct val="150000"/>
                </a:lnSpc>
                <a:spcBef>
                  <a:spcPct val="0"/>
                </a:spcBef>
                <a:buFontTx/>
                <a:buNone/>
              </a:pPr>
              <a:r>
                <a:rPr lang="en-US" altLang="en-US" sz="3200">
                  <a:solidFill>
                    <a:srgbClr val="10099B"/>
                  </a:solidFill>
                  <a:latin typeface="Times New Roman" panose="02020603050405020304" pitchFamily="18" charset="0"/>
                  <a:cs typeface="Times New Roman" panose="02020603050405020304" pitchFamily="18" charset="0"/>
                </a:rPr>
                <a:t>12 câu tiếp</a:t>
              </a:r>
              <a:endParaRPr lang="zh-CN" altLang="en-US" sz="3200">
                <a:solidFill>
                  <a:srgbClr val="B18D6E"/>
                </a:solidFill>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8217" name="文本框 34">
              <a:extLst>
                <a:ext uri="{FF2B5EF4-FFF2-40B4-BE49-F238E27FC236}">
                  <a16:creationId xmlns="" xmlns:a16="http://schemas.microsoft.com/office/drawing/2014/main" id="{64D90828-20F3-4C04-A885-0C3A7643FEC5}"/>
                </a:ext>
              </a:extLst>
            </p:cNvPr>
            <p:cNvSpPr txBox="1">
              <a:spLocks noChangeArrowheads="1"/>
            </p:cNvSpPr>
            <p:nvPr/>
          </p:nvSpPr>
          <p:spPr bwMode="auto">
            <a:xfrm rot="-5400000">
              <a:off x="3372432" y="3302830"/>
              <a:ext cx="631711" cy="3192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lnSpc>
                  <a:spcPct val="150000"/>
                </a:lnSpc>
                <a:spcBef>
                  <a:spcPct val="0"/>
                </a:spcBef>
                <a:buFontTx/>
                <a:buNone/>
              </a:pPr>
              <a:r>
                <a:rPr lang="en-US" altLang="en-US" sz="2200">
                  <a:solidFill>
                    <a:srgbClr val="10099B"/>
                  </a:solidFill>
                  <a:latin typeface="Times New Roman" panose="02020603050405020304" pitchFamily="18" charset="0"/>
                  <a:cs typeface="Times New Roman" panose="02020603050405020304" pitchFamily="18" charset="0"/>
                </a:rPr>
                <a:t>Chân dung Thuý Kiều</a:t>
              </a:r>
              <a:endParaRPr lang="zh-CN" altLang="en-US" sz="2200">
                <a:solidFill>
                  <a:srgbClr val="B18D6E"/>
                </a:solidFill>
                <a:latin typeface="Times New Roman" panose="02020603050405020304" pitchFamily="18" charset="0"/>
                <a:ea typeface="Microsoft YaHei" panose="020B0503020204020204" pitchFamily="34" charset="-122"/>
                <a:cs typeface="Times New Roman" panose="02020603050405020304" pitchFamily="18" charset="0"/>
              </a:endParaRPr>
            </a:p>
          </p:txBody>
        </p:sp>
      </p:grpSp>
      <p:grpSp>
        <p:nvGrpSpPr>
          <p:cNvPr id="5" name="组合 50">
            <a:extLst>
              <a:ext uri="{FF2B5EF4-FFF2-40B4-BE49-F238E27FC236}">
                <a16:creationId xmlns="" xmlns:a16="http://schemas.microsoft.com/office/drawing/2014/main" id="{A579278F-DD42-479B-8A2F-FFC1D7DE46CC}"/>
              </a:ext>
            </a:extLst>
          </p:cNvPr>
          <p:cNvGrpSpPr>
            <a:grpSpLocks/>
          </p:cNvGrpSpPr>
          <p:nvPr/>
        </p:nvGrpSpPr>
        <p:grpSpPr bwMode="auto">
          <a:xfrm>
            <a:off x="6373813" y="1677988"/>
            <a:ext cx="4600575" cy="1947862"/>
            <a:chOff x="6172057" y="699175"/>
            <a:chExt cx="4600958" cy="1947305"/>
          </a:xfrm>
        </p:grpSpPr>
        <p:pic>
          <p:nvPicPr>
            <p:cNvPr id="8206" name="图片 42" descr="图片包含 白色, 室内, 餐桌, 鲜花&#10;&#10;已生成极高可信度的说明">
              <a:extLst>
                <a:ext uri="{FF2B5EF4-FFF2-40B4-BE49-F238E27FC236}">
                  <a16:creationId xmlns="" xmlns:a16="http://schemas.microsoft.com/office/drawing/2014/main" id="{4CB8A9B5-525A-45E7-881E-6A01871DC7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3780389">
              <a:off x="9029034" y="895373"/>
              <a:ext cx="1940179" cy="1547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图片 39" descr="图片包含 户外, 地面, 人员, 建筑物&#10;&#10;已生成高可信度的说明">
              <a:extLst>
                <a:ext uri="{FF2B5EF4-FFF2-40B4-BE49-F238E27FC236}">
                  <a16:creationId xmlns="" xmlns:a16="http://schemas.microsoft.com/office/drawing/2014/main" id="{48275958-9AF0-4A36-AAB5-24B5FE96D5B9}"/>
                </a:ext>
              </a:extLst>
            </p:cNvPr>
            <p:cNvPicPr>
              <a:picLocks noChangeAspect="1"/>
            </p:cNvPicPr>
            <p:nvPr/>
          </p:nvPicPr>
          <p:blipFill rotWithShape="1">
            <a:blip r:embed="rId4"/>
            <a:srcRect l="-5489" t="24942" r="41637" b="73698"/>
            <a:stretch>
              <a:fillRect/>
            </a:stretch>
          </p:blipFill>
          <p:spPr>
            <a:xfrm rot="10800000" flipV="1">
              <a:off x="6246675" y="1962464"/>
              <a:ext cx="3891287" cy="60308"/>
            </a:xfrm>
            <a:prstGeom prst="rect">
              <a:avLst/>
            </a:prstGeom>
            <a:effectLst>
              <a:outerShdw blurRad="50800" dist="38100" dir="2700000" algn="tl" rotWithShape="0">
                <a:prstClr val="black">
                  <a:alpha val="40000"/>
                </a:prstClr>
              </a:outerShdw>
            </a:effectLst>
          </p:spPr>
        </p:pic>
        <p:sp>
          <p:nvSpPr>
            <p:cNvPr id="8208" name="文本框 40">
              <a:extLst>
                <a:ext uri="{FF2B5EF4-FFF2-40B4-BE49-F238E27FC236}">
                  <a16:creationId xmlns="" xmlns:a16="http://schemas.microsoft.com/office/drawing/2014/main" id="{0DF1AFB8-F8E0-4069-8EA5-0E2CACC5C430}"/>
                </a:ext>
              </a:extLst>
            </p:cNvPr>
            <p:cNvSpPr txBox="1">
              <a:spLocks noChangeArrowheads="1"/>
            </p:cNvSpPr>
            <p:nvPr/>
          </p:nvSpPr>
          <p:spPr bwMode="auto">
            <a:xfrm>
              <a:off x="6297403" y="1177726"/>
              <a:ext cx="2490280" cy="742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lnSpc>
                  <a:spcPct val="150000"/>
                </a:lnSpc>
                <a:spcBef>
                  <a:spcPct val="0"/>
                </a:spcBef>
                <a:buFontTx/>
                <a:buNone/>
              </a:pPr>
              <a:r>
                <a:rPr lang="en-US" altLang="en-US" sz="3200">
                  <a:solidFill>
                    <a:srgbClr val="10099B"/>
                  </a:solidFill>
                  <a:latin typeface="Times New Roman" panose="02020603050405020304" pitchFamily="18" charset="0"/>
                  <a:cs typeface="Times New Roman" panose="02020603050405020304" pitchFamily="18" charset="0"/>
                </a:rPr>
                <a:t>4 câu tiếp</a:t>
              </a:r>
              <a:endParaRPr lang="zh-CN" altLang="en-US" sz="3200">
                <a:solidFill>
                  <a:srgbClr val="B18D6E"/>
                </a:solidFill>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8209" name="文本框 41">
              <a:extLst>
                <a:ext uri="{FF2B5EF4-FFF2-40B4-BE49-F238E27FC236}">
                  <a16:creationId xmlns="" xmlns:a16="http://schemas.microsoft.com/office/drawing/2014/main" id="{E4A3644E-12F5-4F9C-8FFD-A2E5725B505D}"/>
                </a:ext>
              </a:extLst>
            </p:cNvPr>
            <p:cNvSpPr txBox="1">
              <a:spLocks noChangeArrowheads="1"/>
            </p:cNvSpPr>
            <p:nvPr/>
          </p:nvSpPr>
          <p:spPr bwMode="auto">
            <a:xfrm rot="-5400000">
              <a:off x="7555643" y="631183"/>
              <a:ext cx="631711" cy="3398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lnSpc>
                  <a:spcPct val="150000"/>
                </a:lnSpc>
                <a:spcBef>
                  <a:spcPct val="0"/>
                </a:spcBef>
                <a:buFontTx/>
                <a:buNone/>
              </a:pPr>
              <a:r>
                <a:rPr lang="en-US" altLang="en-US" sz="2200">
                  <a:solidFill>
                    <a:srgbClr val="10099B"/>
                  </a:solidFill>
                  <a:latin typeface="Times New Roman" panose="02020603050405020304" pitchFamily="18" charset="0"/>
                  <a:cs typeface="Times New Roman" panose="02020603050405020304" pitchFamily="18" charset="0"/>
                </a:rPr>
                <a:t>Chân dung Thuý Vân</a:t>
              </a:r>
              <a:endParaRPr lang="zh-CN" altLang="en-US" sz="2200">
                <a:solidFill>
                  <a:srgbClr val="B18D6E"/>
                </a:solidFill>
                <a:latin typeface="Times New Roman" panose="02020603050405020304" pitchFamily="18" charset="0"/>
                <a:ea typeface="Microsoft YaHei" panose="020B0503020204020204" pitchFamily="34" charset="-122"/>
                <a:cs typeface="Times New Roman" panose="02020603050405020304" pitchFamily="18" charset="0"/>
              </a:endParaRPr>
            </a:p>
          </p:txBody>
        </p:sp>
        <p:grpSp>
          <p:nvGrpSpPr>
            <p:cNvPr id="8210" name="组合 36">
              <a:extLst>
                <a:ext uri="{FF2B5EF4-FFF2-40B4-BE49-F238E27FC236}">
                  <a16:creationId xmlns="" xmlns:a16="http://schemas.microsoft.com/office/drawing/2014/main" id="{214AA09C-ED1C-463F-954A-DA85F6E48327}"/>
                </a:ext>
              </a:extLst>
            </p:cNvPr>
            <p:cNvGrpSpPr>
              <a:grpSpLocks/>
            </p:cNvGrpSpPr>
            <p:nvPr/>
          </p:nvGrpSpPr>
          <p:grpSpPr bwMode="auto">
            <a:xfrm>
              <a:off x="9763557" y="1411516"/>
              <a:ext cx="997389" cy="1146633"/>
              <a:chOff x="2856713" y="2148116"/>
              <a:chExt cx="997389" cy="1146633"/>
            </a:xfrm>
          </p:grpSpPr>
          <p:pic>
            <p:nvPicPr>
              <p:cNvPr id="19" name="图片 37" descr="图片包含 户外, 地面, 人员, 建筑物&#10;&#10;已生成高可信度的说明">
                <a:extLst>
                  <a:ext uri="{FF2B5EF4-FFF2-40B4-BE49-F238E27FC236}">
                    <a16:creationId xmlns="" xmlns:a16="http://schemas.microsoft.com/office/drawing/2014/main" id="{7DC88731-D82F-4CF9-8671-00A8D7A7F855}"/>
                  </a:ext>
                </a:extLst>
              </p:cNvPr>
              <p:cNvPicPr>
                <a:picLocks noChangeAspect="1"/>
              </p:cNvPicPr>
              <p:nvPr/>
            </p:nvPicPr>
            <p:blipFill rotWithShape="1">
              <a:blip r:embed="rId4"/>
              <a:srcRect t="31667" r="80784" b="33836"/>
              <a:stretch>
                <a:fillRect/>
              </a:stretch>
            </p:blipFill>
            <p:spPr>
              <a:xfrm rot="5400000" flipV="1">
                <a:off x="2759008" y="2271189"/>
                <a:ext cx="1145847" cy="900187"/>
              </a:xfrm>
              <a:prstGeom prst="rect">
                <a:avLst/>
              </a:prstGeom>
              <a:effectLst>
                <a:outerShdw blurRad="50800" dist="38100" dir="2700000" algn="tl" rotWithShape="0">
                  <a:prstClr val="black">
                    <a:alpha val="40000"/>
                  </a:prstClr>
                </a:outerShdw>
              </a:effectLst>
            </p:spPr>
          </p:pic>
          <p:sp>
            <p:nvSpPr>
              <p:cNvPr id="8212" name="文本框 38">
                <a:extLst>
                  <a:ext uri="{FF2B5EF4-FFF2-40B4-BE49-F238E27FC236}">
                    <a16:creationId xmlns="" xmlns:a16="http://schemas.microsoft.com/office/drawing/2014/main" id="{29647084-8079-4A1F-8B50-DB480453359B}"/>
                  </a:ext>
                </a:extLst>
              </p:cNvPr>
              <p:cNvSpPr txBox="1">
                <a:spLocks noChangeArrowheads="1"/>
              </p:cNvSpPr>
              <p:nvPr/>
            </p:nvSpPr>
            <p:spPr bwMode="auto">
              <a:xfrm>
                <a:off x="2856713" y="2199084"/>
                <a:ext cx="99738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lnSpc>
                    <a:spcPct val="100000"/>
                  </a:lnSpc>
                  <a:spcBef>
                    <a:spcPct val="0"/>
                  </a:spcBef>
                  <a:buFontTx/>
                  <a:buNone/>
                </a:pPr>
                <a:r>
                  <a:rPr lang="en-SG" altLang="zh-CN" sz="6000">
                    <a:solidFill>
                      <a:srgbClr val="F9E7C6"/>
                    </a:solidFill>
                    <a:latin typeface="Times New Roman" panose="02020603050405020304" pitchFamily="18" charset="0"/>
                    <a:cs typeface="Times New Roman" panose="02020603050405020304" pitchFamily="18" charset="0"/>
                  </a:rPr>
                  <a:t>P2</a:t>
                </a:r>
                <a:endParaRPr lang="zh-CN" altLang="en-US" sz="6000">
                  <a:solidFill>
                    <a:srgbClr val="F9E7C6"/>
                  </a:solidFill>
                  <a:latin typeface="Times New Roman" panose="02020603050405020304" pitchFamily="18" charset="0"/>
                  <a:cs typeface="Times New Roman" panose="02020603050405020304" pitchFamily="18" charset="0"/>
                </a:endParaRPr>
              </a:p>
            </p:txBody>
          </p:sp>
        </p:grpSp>
      </p:grpSp>
      <p:grpSp>
        <p:nvGrpSpPr>
          <p:cNvPr id="6" name="组合 51">
            <a:extLst>
              <a:ext uri="{FF2B5EF4-FFF2-40B4-BE49-F238E27FC236}">
                <a16:creationId xmlns="" xmlns:a16="http://schemas.microsoft.com/office/drawing/2014/main" id="{DBEA0D71-2F5A-4D18-A940-0DDD17ED1024}"/>
              </a:ext>
            </a:extLst>
          </p:cNvPr>
          <p:cNvGrpSpPr>
            <a:grpSpLocks/>
          </p:cNvGrpSpPr>
          <p:nvPr/>
        </p:nvGrpSpPr>
        <p:grpSpPr bwMode="auto">
          <a:xfrm>
            <a:off x="6448425" y="4535488"/>
            <a:ext cx="5286375" cy="1865390"/>
            <a:chOff x="6247065" y="3555790"/>
            <a:chExt cx="5285889" cy="1865729"/>
          </a:xfrm>
        </p:grpSpPr>
        <p:pic>
          <p:nvPicPr>
            <p:cNvPr id="8199" name="图片 8" descr="图片包含 植物&#10;&#10;已生成极高可信度的说明">
              <a:extLst>
                <a:ext uri="{FF2B5EF4-FFF2-40B4-BE49-F238E27FC236}">
                  <a16:creationId xmlns="" xmlns:a16="http://schemas.microsoft.com/office/drawing/2014/main" id="{684116D5-8054-4803-A449-5DFDAF2397A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483933" y="3555790"/>
              <a:ext cx="2049021" cy="135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44" descr="图片包含 户外, 地面, 人员, 建筑物&#10;&#10;已生成高可信度的说明">
              <a:extLst>
                <a:ext uri="{FF2B5EF4-FFF2-40B4-BE49-F238E27FC236}">
                  <a16:creationId xmlns="" xmlns:a16="http://schemas.microsoft.com/office/drawing/2014/main" id="{B27D633A-3981-4C60-BA7C-826DF5586C47}"/>
                </a:ext>
              </a:extLst>
            </p:cNvPr>
            <p:cNvPicPr>
              <a:picLocks noChangeAspect="1"/>
            </p:cNvPicPr>
            <p:nvPr/>
          </p:nvPicPr>
          <p:blipFill rotWithShape="1">
            <a:blip r:embed="rId4"/>
            <a:srcRect l="-5489" t="24942" r="41637" b="73698"/>
            <a:stretch>
              <a:fillRect/>
            </a:stretch>
          </p:blipFill>
          <p:spPr>
            <a:xfrm rot="10800000" flipV="1">
              <a:off x="6247065" y="4475119"/>
              <a:ext cx="3890605" cy="61924"/>
            </a:xfrm>
            <a:prstGeom prst="rect">
              <a:avLst/>
            </a:prstGeom>
            <a:effectLst>
              <a:outerShdw blurRad="50800" dist="38100" dir="2700000" algn="tl" rotWithShape="0">
                <a:prstClr val="black">
                  <a:alpha val="40000"/>
                </a:prstClr>
              </a:outerShdw>
            </a:effectLst>
          </p:spPr>
        </p:pic>
        <p:sp>
          <p:nvSpPr>
            <p:cNvPr id="8201" name="文本框 45">
              <a:extLst>
                <a:ext uri="{FF2B5EF4-FFF2-40B4-BE49-F238E27FC236}">
                  <a16:creationId xmlns="" xmlns:a16="http://schemas.microsoft.com/office/drawing/2014/main" id="{04068B62-C830-4847-B5A1-A574F7EBAF54}"/>
                </a:ext>
              </a:extLst>
            </p:cNvPr>
            <p:cNvSpPr txBox="1">
              <a:spLocks noChangeArrowheads="1"/>
            </p:cNvSpPr>
            <p:nvPr/>
          </p:nvSpPr>
          <p:spPr bwMode="auto">
            <a:xfrm>
              <a:off x="6688383" y="3678918"/>
              <a:ext cx="2490280" cy="742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lnSpc>
                  <a:spcPct val="150000"/>
                </a:lnSpc>
                <a:spcBef>
                  <a:spcPct val="0"/>
                </a:spcBef>
                <a:buFontTx/>
                <a:buNone/>
              </a:pPr>
              <a:r>
                <a:rPr lang="en-US" altLang="en-US" sz="3200">
                  <a:solidFill>
                    <a:srgbClr val="10099B"/>
                  </a:solidFill>
                  <a:latin typeface="Times New Roman" panose="02020603050405020304" pitchFamily="18" charset="0"/>
                  <a:cs typeface="Times New Roman" panose="02020603050405020304" pitchFamily="18" charset="0"/>
                </a:rPr>
                <a:t>4 câu cuối</a:t>
              </a:r>
              <a:endParaRPr lang="zh-CN" altLang="en-US" sz="3200">
                <a:solidFill>
                  <a:srgbClr val="B18D6E"/>
                </a:solidFill>
                <a:latin typeface="Times New Roman" panose="02020603050405020304" pitchFamily="18" charset="0"/>
                <a:ea typeface="Microsoft YaHei" panose="020B0503020204020204" pitchFamily="34" charset="-122"/>
                <a:cs typeface="Times New Roman" panose="02020603050405020304" pitchFamily="18" charset="0"/>
              </a:endParaRPr>
            </a:p>
          </p:txBody>
        </p:sp>
        <p:sp>
          <p:nvSpPr>
            <p:cNvPr id="8202" name="文本框 46">
              <a:extLst>
                <a:ext uri="{FF2B5EF4-FFF2-40B4-BE49-F238E27FC236}">
                  <a16:creationId xmlns="" xmlns:a16="http://schemas.microsoft.com/office/drawing/2014/main" id="{6E4AFE9C-C20D-409F-838D-A1FE50F9B79D}"/>
                </a:ext>
              </a:extLst>
            </p:cNvPr>
            <p:cNvSpPr txBox="1">
              <a:spLocks noChangeArrowheads="1"/>
            </p:cNvSpPr>
            <p:nvPr/>
          </p:nvSpPr>
          <p:spPr bwMode="auto">
            <a:xfrm rot="16200000">
              <a:off x="7608282" y="3401847"/>
              <a:ext cx="861931" cy="317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lnSpc>
                  <a:spcPct val="100000"/>
                </a:lnSpc>
                <a:spcBef>
                  <a:spcPct val="0"/>
                </a:spcBef>
                <a:buFontTx/>
                <a:buNone/>
              </a:pPr>
              <a:r>
                <a:rPr lang="en-US" altLang="en-US" sz="2200" dirty="0" err="1">
                  <a:solidFill>
                    <a:srgbClr val="10099B"/>
                  </a:solidFill>
                  <a:latin typeface="Times New Roman" panose="02020603050405020304" pitchFamily="18" charset="0"/>
                  <a:cs typeface="Times New Roman" panose="02020603050405020304" pitchFamily="18" charset="0"/>
                </a:rPr>
                <a:t>Cuộc</a:t>
              </a:r>
              <a:r>
                <a:rPr lang="en-US" altLang="en-US" sz="2200" dirty="0">
                  <a:solidFill>
                    <a:srgbClr val="10099B"/>
                  </a:solidFill>
                  <a:latin typeface="Times New Roman" panose="02020603050405020304" pitchFamily="18" charset="0"/>
                  <a:cs typeface="Times New Roman" panose="02020603050405020304" pitchFamily="18" charset="0"/>
                </a:rPr>
                <a:t> </a:t>
              </a:r>
              <a:r>
                <a:rPr lang="en-US" altLang="en-US" sz="2200" dirty="0" err="1">
                  <a:solidFill>
                    <a:srgbClr val="10099B"/>
                  </a:solidFill>
                  <a:latin typeface="Times New Roman" panose="02020603050405020304" pitchFamily="18" charset="0"/>
                  <a:cs typeface="Times New Roman" panose="02020603050405020304" pitchFamily="18" charset="0"/>
                </a:rPr>
                <a:t>sống</a:t>
              </a:r>
              <a:r>
                <a:rPr lang="en-US" altLang="en-US" sz="2200" dirty="0">
                  <a:solidFill>
                    <a:srgbClr val="10099B"/>
                  </a:solidFill>
                  <a:latin typeface="Times New Roman" panose="02020603050405020304" pitchFamily="18" charset="0"/>
                  <a:cs typeface="Times New Roman" panose="02020603050405020304" pitchFamily="18" charset="0"/>
                </a:rPr>
                <a:t> </a:t>
              </a:r>
              <a:r>
                <a:rPr lang="en-US" altLang="en-US" sz="2200" dirty="0" err="1">
                  <a:solidFill>
                    <a:srgbClr val="10099B"/>
                  </a:solidFill>
                  <a:latin typeface="Times New Roman" panose="02020603050405020304" pitchFamily="18" charset="0"/>
                  <a:cs typeface="Times New Roman" panose="02020603050405020304" pitchFamily="18" charset="0"/>
                </a:rPr>
                <a:t>và</a:t>
              </a:r>
              <a:r>
                <a:rPr lang="en-US" altLang="en-US" sz="2200" dirty="0">
                  <a:solidFill>
                    <a:srgbClr val="10099B"/>
                  </a:solidFill>
                  <a:latin typeface="Times New Roman" panose="02020603050405020304" pitchFamily="18" charset="0"/>
                  <a:cs typeface="Times New Roman" panose="02020603050405020304" pitchFamily="18" charset="0"/>
                </a:rPr>
                <a:t> </a:t>
              </a:r>
              <a:r>
                <a:rPr lang="en-US" altLang="en-US" sz="2200" dirty="0" err="1">
                  <a:solidFill>
                    <a:srgbClr val="10099B"/>
                  </a:solidFill>
                  <a:latin typeface="Times New Roman" panose="02020603050405020304" pitchFamily="18" charset="0"/>
                  <a:cs typeface="Times New Roman" panose="02020603050405020304" pitchFamily="18" charset="0"/>
                </a:rPr>
                <a:t>phẩm</a:t>
              </a:r>
              <a:r>
                <a:rPr lang="en-US" altLang="en-US" sz="2200" dirty="0">
                  <a:solidFill>
                    <a:srgbClr val="10099B"/>
                  </a:solidFill>
                  <a:latin typeface="Times New Roman" panose="02020603050405020304" pitchFamily="18" charset="0"/>
                  <a:cs typeface="Times New Roman" panose="02020603050405020304" pitchFamily="18" charset="0"/>
                </a:rPr>
                <a:t> </a:t>
              </a:r>
              <a:r>
                <a:rPr lang="en-US" altLang="en-US" sz="2200" dirty="0" err="1">
                  <a:solidFill>
                    <a:srgbClr val="10099B"/>
                  </a:solidFill>
                  <a:latin typeface="Times New Roman" panose="02020603050405020304" pitchFamily="18" charset="0"/>
                  <a:cs typeface="Times New Roman" panose="02020603050405020304" pitchFamily="18" charset="0"/>
                </a:rPr>
                <a:t>hạnh</a:t>
              </a:r>
              <a:r>
                <a:rPr lang="en-US" altLang="en-US" sz="2200" dirty="0">
                  <a:solidFill>
                    <a:srgbClr val="10099B"/>
                  </a:solidFill>
                  <a:latin typeface="Times New Roman" panose="02020603050405020304" pitchFamily="18" charset="0"/>
                  <a:cs typeface="Times New Roman" panose="02020603050405020304" pitchFamily="18" charset="0"/>
                </a:rPr>
                <a:t> </a:t>
              </a:r>
              <a:r>
                <a:rPr lang="en-US" altLang="en-US" sz="2200" dirty="0" err="1">
                  <a:solidFill>
                    <a:srgbClr val="10099B"/>
                  </a:solidFill>
                  <a:latin typeface="Times New Roman" panose="02020603050405020304" pitchFamily="18" charset="0"/>
                  <a:cs typeface="Times New Roman" panose="02020603050405020304" pitchFamily="18" charset="0"/>
                </a:rPr>
                <a:t>của</a:t>
              </a:r>
              <a:r>
                <a:rPr lang="en-US" altLang="en-US" sz="2200" dirty="0">
                  <a:solidFill>
                    <a:srgbClr val="10099B"/>
                  </a:solidFill>
                  <a:latin typeface="Times New Roman" panose="02020603050405020304" pitchFamily="18" charset="0"/>
                  <a:cs typeface="Times New Roman" panose="02020603050405020304" pitchFamily="18" charset="0"/>
                </a:rPr>
                <a:t> 2 </a:t>
              </a:r>
              <a:r>
                <a:rPr lang="en-US" altLang="en-US" sz="2200" dirty="0" err="1">
                  <a:solidFill>
                    <a:srgbClr val="10099B"/>
                  </a:solidFill>
                  <a:latin typeface="Times New Roman" panose="02020603050405020304" pitchFamily="18" charset="0"/>
                  <a:cs typeface="Times New Roman" panose="02020603050405020304" pitchFamily="18" charset="0"/>
                </a:rPr>
                <a:t>chị</a:t>
              </a:r>
              <a:r>
                <a:rPr lang="en-US" altLang="en-US" sz="2200" dirty="0">
                  <a:solidFill>
                    <a:srgbClr val="10099B"/>
                  </a:solidFill>
                  <a:latin typeface="Times New Roman" panose="02020603050405020304" pitchFamily="18" charset="0"/>
                  <a:cs typeface="Times New Roman" panose="02020603050405020304" pitchFamily="18" charset="0"/>
                </a:rPr>
                <a:t> </a:t>
              </a:r>
              <a:r>
                <a:rPr lang="en-US" altLang="en-US" sz="2200" dirty="0" err="1">
                  <a:solidFill>
                    <a:srgbClr val="10099B"/>
                  </a:solidFill>
                  <a:latin typeface="Times New Roman" panose="02020603050405020304" pitchFamily="18" charset="0"/>
                  <a:cs typeface="Times New Roman" panose="02020603050405020304" pitchFamily="18" charset="0"/>
                </a:rPr>
                <a:t>em</a:t>
              </a:r>
              <a:endParaRPr lang="zh-CN" altLang="en-US" sz="2200" dirty="0">
                <a:solidFill>
                  <a:srgbClr val="B18D6E"/>
                </a:solidFill>
                <a:latin typeface="Times New Roman" panose="02020603050405020304" pitchFamily="18" charset="0"/>
                <a:ea typeface="Microsoft YaHei" panose="020B0503020204020204" pitchFamily="34" charset="-122"/>
                <a:cs typeface="Times New Roman" panose="02020603050405020304" pitchFamily="18" charset="0"/>
              </a:endParaRPr>
            </a:p>
          </p:txBody>
        </p:sp>
        <p:grpSp>
          <p:nvGrpSpPr>
            <p:cNvPr id="8203" name="组合 47">
              <a:extLst>
                <a:ext uri="{FF2B5EF4-FFF2-40B4-BE49-F238E27FC236}">
                  <a16:creationId xmlns="" xmlns:a16="http://schemas.microsoft.com/office/drawing/2014/main" id="{A55394DB-7B49-4BA5-B39D-7022ADB4D353}"/>
                </a:ext>
              </a:extLst>
            </p:cNvPr>
            <p:cNvGrpSpPr>
              <a:grpSpLocks/>
            </p:cNvGrpSpPr>
            <p:nvPr/>
          </p:nvGrpSpPr>
          <p:grpSpPr bwMode="auto">
            <a:xfrm>
              <a:off x="9763557" y="3924710"/>
              <a:ext cx="997389" cy="1146633"/>
              <a:chOff x="2856713" y="2148116"/>
              <a:chExt cx="997389" cy="1146633"/>
            </a:xfrm>
          </p:grpSpPr>
          <p:pic>
            <p:nvPicPr>
              <p:cNvPr id="12" name="图片 48" descr="图片包含 户外, 地面, 人员, 建筑物&#10;&#10;已生成高可信度的说明">
                <a:extLst>
                  <a:ext uri="{FF2B5EF4-FFF2-40B4-BE49-F238E27FC236}">
                    <a16:creationId xmlns="" xmlns:a16="http://schemas.microsoft.com/office/drawing/2014/main" id="{E9F61E72-67D0-45E1-982A-3C8495729C41}"/>
                  </a:ext>
                </a:extLst>
              </p:cNvPr>
              <p:cNvPicPr>
                <a:picLocks noChangeAspect="1"/>
              </p:cNvPicPr>
              <p:nvPr/>
            </p:nvPicPr>
            <p:blipFill rotWithShape="1">
              <a:blip r:embed="rId4"/>
              <a:srcRect t="31667" r="80784" b="33836"/>
              <a:stretch>
                <a:fillRect/>
              </a:stretch>
            </p:blipFill>
            <p:spPr>
              <a:xfrm rot="5400000" flipV="1">
                <a:off x="2758432" y="2270740"/>
                <a:ext cx="1147970" cy="901617"/>
              </a:xfrm>
              <a:prstGeom prst="rect">
                <a:avLst/>
              </a:prstGeom>
              <a:effectLst>
                <a:outerShdw blurRad="50800" dist="38100" dir="2700000" algn="tl" rotWithShape="0">
                  <a:prstClr val="black">
                    <a:alpha val="40000"/>
                  </a:prstClr>
                </a:outerShdw>
              </a:effectLst>
            </p:spPr>
          </p:pic>
          <p:sp>
            <p:nvSpPr>
              <p:cNvPr id="8205" name="文本框 49">
                <a:extLst>
                  <a:ext uri="{FF2B5EF4-FFF2-40B4-BE49-F238E27FC236}">
                    <a16:creationId xmlns="" xmlns:a16="http://schemas.microsoft.com/office/drawing/2014/main" id="{2916F0E6-E464-436E-9AB6-851B0F1F0449}"/>
                  </a:ext>
                </a:extLst>
              </p:cNvPr>
              <p:cNvSpPr txBox="1">
                <a:spLocks noChangeArrowheads="1"/>
              </p:cNvSpPr>
              <p:nvPr/>
            </p:nvSpPr>
            <p:spPr bwMode="auto">
              <a:xfrm>
                <a:off x="2856713" y="2199084"/>
                <a:ext cx="99738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lnSpc>
                    <a:spcPct val="100000"/>
                  </a:lnSpc>
                  <a:spcBef>
                    <a:spcPct val="0"/>
                  </a:spcBef>
                  <a:buFontTx/>
                  <a:buNone/>
                </a:pPr>
                <a:r>
                  <a:rPr lang="en-SG" altLang="zh-CN" sz="6000">
                    <a:solidFill>
                      <a:srgbClr val="F9E7C6"/>
                    </a:solidFill>
                    <a:latin typeface="Times New Roman" panose="02020603050405020304" pitchFamily="18" charset="0"/>
                    <a:cs typeface="Times New Roman" panose="02020603050405020304" pitchFamily="18" charset="0"/>
                  </a:rPr>
                  <a:t>P4</a:t>
                </a:r>
                <a:endParaRPr lang="zh-CN" altLang="en-US" sz="6000">
                  <a:solidFill>
                    <a:srgbClr val="F9E7C6"/>
                  </a:solidFill>
                  <a:latin typeface="Times New Roman" panose="02020603050405020304" pitchFamily="18" charset="0"/>
                  <a:cs typeface="Times New Roman" panose="02020603050405020304" pitchFamily="18" charset="0"/>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4" presetClass="entr" presetSubtype="1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4" presetClass="entr" presetSubtype="1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randombar(horizontal)">
                                      <p:cBhvr>
                                        <p:cTn id="22" dur="500"/>
                                        <p:tgtEl>
                                          <p:spTgt spid="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4" presetClass="entr" presetSubtype="1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randombar(horizontal)">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799</TotalTime>
  <Words>3434</Words>
  <Application>Microsoft Office PowerPoint</Application>
  <PresentationFormat>Widescreen</PresentationFormat>
  <Paragraphs>378</Paragraphs>
  <Slides>59</Slides>
  <Notes>59</Notes>
  <HiddenSlides>0</HiddenSlides>
  <MMClips>1</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59</vt:i4>
      </vt:variant>
    </vt:vector>
  </HeadingPairs>
  <TitlesOfParts>
    <vt:vector size="79" baseType="lpstr">
      <vt:lpstr>等线</vt:lpstr>
      <vt:lpstr>Tahoma</vt:lpstr>
      <vt:lpstr>Calibri</vt:lpstr>
      <vt:lpstr>Microsoft YaHei</vt:lpstr>
      <vt:lpstr>#9Slide03 Arima Madurai</vt:lpstr>
      <vt:lpstr>#9Slide03 Cabin Condensed Bold</vt:lpstr>
      <vt:lpstr>VL Atlantika</vt:lpstr>
      <vt:lpstr>宋体</vt:lpstr>
      <vt:lpstr>#9Slide05 Cimochi</vt:lpstr>
      <vt:lpstr>汉仪全唐诗简</vt:lpstr>
      <vt:lpstr>Microsoft YaHei</vt:lpstr>
      <vt:lpstr>Arial</vt:lpstr>
      <vt:lpstr>Times New Roman</vt:lpstr>
      <vt:lpstr>Wingdings</vt:lpstr>
      <vt:lpstr>Calibri Light</vt:lpstr>
      <vt:lpstr>#9Slide07 Dorayaki</vt:lpstr>
      <vt:lpstr>#9Slide05 SVNKitten</vt:lpstr>
      <vt:lpstr>#9Slide03 Arima Madurai Black</vt:lpstr>
      <vt:lpstr>#9Slide05 Fourth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Đôi mắt</vt:lpstr>
      <vt:lpstr>VẺ ĐẸP NGOẠI HÌNH THÚY KIỀU</vt:lpstr>
      <vt:lpstr>Thông minh vốn sẵn tính trời, Pha nghề thi họa đủ mùi ca ngâm.  Cung thương làu bậc ngũ âm, Nghề riêng ăn đứt hồ cầm một trương.  Khúc nhà tay lựa nên chương, Một thiên Bạc mệnh lại càng não nhân. </vt:lpstr>
      <vt:lpstr>PowerPoint Presentation</vt:lpstr>
      <vt:lpstr>KIỀU ĐÁNH ĐÀN</vt:lpstr>
      <vt:lpstr>PowerPoint Presentation</vt:lpstr>
      <vt:lpstr>PowerPoint Presentation</vt:lpstr>
      <vt:lpstr>Một cung gió thảm mưa sầu, Bốn dây rỏ máu năm đầu ngón tay.</vt:lpstr>
      <vt:lpstr>Phím đàn dìu dặt tay tiên, Khói trầm cao thấp tiếng huyền gần xa. Lọt tai nghe suốt năm cung Tiếng nào là chẳng não nùng xôn xao.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Nguyen Thi Anh Nguyet</dc:creator>
  <cp:lastModifiedBy>Sky123.Org</cp:lastModifiedBy>
  <cp:revision>69</cp:revision>
  <dcterms:created xsi:type="dcterms:W3CDTF">2020-08-03T23:59:08Z</dcterms:created>
  <dcterms:modified xsi:type="dcterms:W3CDTF">2021-10-10T22:17:09Z</dcterms:modified>
</cp:coreProperties>
</file>