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507" r:id="rId2"/>
    <p:sldId id="374" r:id="rId3"/>
    <p:sldId id="261" r:id="rId4"/>
    <p:sldId id="263" r:id="rId5"/>
    <p:sldId id="442" r:id="rId6"/>
    <p:sldId id="457" r:id="rId7"/>
    <p:sldId id="458" r:id="rId8"/>
    <p:sldId id="459" r:id="rId9"/>
    <p:sldId id="462" r:id="rId10"/>
    <p:sldId id="455" r:id="rId11"/>
    <p:sldId id="463" r:id="rId12"/>
    <p:sldId id="464" r:id="rId13"/>
    <p:sldId id="465" r:id="rId14"/>
    <p:sldId id="466" r:id="rId15"/>
    <p:sldId id="467" r:id="rId16"/>
    <p:sldId id="468" r:id="rId17"/>
    <p:sldId id="456" r:id="rId18"/>
    <p:sldId id="469" r:id="rId19"/>
    <p:sldId id="470" r:id="rId20"/>
    <p:sldId id="471" r:id="rId21"/>
    <p:sldId id="472" r:id="rId22"/>
    <p:sldId id="473" r:id="rId23"/>
    <p:sldId id="474" r:id="rId24"/>
    <p:sldId id="475" r:id="rId25"/>
    <p:sldId id="476" r:id="rId26"/>
    <p:sldId id="477" r:id="rId27"/>
    <p:sldId id="478" r:id="rId28"/>
    <p:sldId id="479" r:id="rId29"/>
    <p:sldId id="480" r:id="rId30"/>
    <p:sldId id="482" r:id="rId31"/>
    <p:sldId id="483" r:id="rId32"/>
    <p:sldId id="481" r:id="rId33"/>
    <p:sldId id="484" r:id="rId34"/>
    <p:sldId id="485" r:id="rId35"/>
    <p:sldId id="486" r:id="rId36"/>
    <p:sldId id="487" r:id="rId37"/>
    <p:sldId id="488" r:id="rId38"/>
    <p:sldId id="489" r:id="rId39"/>
    <p:sldId id="490" r:id="rId40"/>
    <p:sldId id="492" r:id="rId41"/>
    <p:sldId id="491" r:id="rId42"/>
    <p:sldId id="493" r:id="rId43"/>
    <p:sldId id="494" r:id="rId44"/>
    <p:sldId id="495" r:id="rId45"/>
    <p:sldId id="496" r:id="rId46"/>
    <p:sldId id="497" r:id="rId47"/>
    <p:sldId id="498" r:id="rId48"/>
    <p:sldId id="421" r:id="rId49"/>
    <p:sldId id="423" r:id="rId50"/>
    <p:sldId id="451" r:id="rId51"/>
    <p:sldId id="499" r:id="rId52"/>
    <p:sldId id="318" r:id="rId53"/>
    <p:sldId id="500" r:id="rId54"/>
    <p:sldId id="503" r:id="rId55"/>
    <p:sldId id="504" r:id="rId56"/>
    <p:sldId id="505" r:id="rId57"/>
    <p:sldId id="366" r:id="rId58"/>
    <p:sldId id="502" r:id="rId59"/>
    <p:sldId id="454"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68" d="100"/>
          <a:sy n="68" d="100"/>
        </p:scale>
        <p:origin x="-822"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5D2DE657-B1B6-4C35-8FD1-061FEFBF0B67}"/>
    <pc:docChg chg="undo redo custSel addSld delSld modSld sldOrd modMainMaster">
      <pc:chgData name="Thúy Mai" userId="222f1c7e07c9bd7a" providerId="LiveId" clId="{5D2DE657-B1B6-4C35-8FD1-061FEFBF0B67}" dt="2022-11-30T12:14:21.981" v="2670" actId="47"/>
      <pc:docMkLst>
        <pc:docMk/>
      </pc:docMkLst>
      <pc:sldChg chg="del">
        <pc:chgData name="Thúy Mai" userId="222f1c7e07c9bd7a" providerId="LiveId" clId="{5D2DE657-B1B6-4C35-8FD1-061FEFBF0B67}" dt="2022-11-30T08:14:18.440" v="0" actId="47"/>
        <pc:sldMkLst>
          <pc:docMk/>
          <pc:sldMk cId="1942202531" sldId="256"/>
        </pc:sldMkLst>
      </pc:sldChg>
      <pc:sldChg chg="modTransition">
        <pc:chgData name="Thúy Mai" userId="222f1c7e07c9bd7a" providerId="LiveId" clId="{5D2DE657-B1B6-4C35-8FD1-061FEFBF0B67}" dt="2022-11-30T10:08:51.541" v="2650"/>
        <pc:sldMkLst>
          <pc:docMk/>
          <pc:sldMk cId="112754932" sldId="259"/>
        </pc:sldMkLst>
      </pc:sldChg>
      <pc:sldChg chg="addSp delSp modSp mod modTransition modAnim">
        <pc:chgData name="Thúy Mai" userId="222f1c7e07c9bd7a" providerId="LiveId" clId="{5D2DE657-B1B6-4C35-8FD1-061FEFBF0B67}" dt="2022-11-30T10:08:51.541" v="2650"/>
        <pc:sldMkLst>
          <pc:docMk/>
          <pc:sldMk cId="3462762881" sldId="261"/>
        </pc:sldMkLst>
        <pc:spChg chg="add mod">
          <ac:chgData name="Thúy Mai" userId="222f1c7e07c9bd7a" providerId="LiveId" clId="{5D2DE657-B1B6-4C35-8FD1-061FEFBF0B67}" dt="2022-11-30T08:17:54.794" v="81" actId="1076"/>
          <ac:spMkLst>
            <pc:docMk/>
            <pc:sldMk cId="3462762881" sldId="261"/>
            <ac:spMk id="4" creationId="{BBEBD4FF-2AE1-A2CA-3FD6-777A348F6894}"/>
          </ac:spMkLst>
        </pc:spChg>
        <pc:spChg chg="mod">
          <ac:chgData name="Thúy Mai" userId="222f1c7e07c9bd7a" providerId="LiveId" clId="{5D2DE657-B1B6-4C35-8FD1-061FEFBF0B67}" dt="2022-11-30T08:18:48.938" v="142" actId="1076"/>
          <ac:spMkLst>
            <pc:docMk/>
            <pc:sldMk cId="3462762881" sldId="261"/>
            <ac:spMk id="8" creationId="{D75F54B5-AB2C-A34B-2C0E-F8B09974F4DD}"/>
          </ac:spMkLst>
        </pc:spChg>
        <pc:spChg chg="mod">
          <ac:chgData name="Thúy Mai" userId="222f1c7e07c9bd7a" providerId="LiveId" clId="{5D2DE657-B1B6-4C35-8FD1-061FEFBF0B67}" dt="2022-11-30T08:18:48.938" v="142" actId="1076"/>
          <ac:spMkLst>
            <pc:docMk/>
            <pc:sldMk cId="3462762881" sldId="261"/>
            <ac:spMk id="10" creationId="{76E6ADB7-EDCD-9B84-E43C-82B2A49CBFBA}"/>
          </ac:spMkLst>
        </pc:spChg>
        <pc:spChg chg="add mod">
          <ac:chgData name="Thúy Mai" userId="222f1c7e07c9bd7a" providerId="LiveId" clId="{5D2DE657-B1B6-4C35-8FD1-061FEFBF0B67}" dt="2022-11-30T08:21:19.588" v="158" actId="207"/>
          <ac:spMkLst>
            <pc:docMk/>
            <pc:sldMk cId="3462762881" sldId="261"/>
            <ac:spMk id="13" creationId="{3D4C3732-BA46-1757-1FF2-B0A2A6786F0A}"/>
          </ac:spMkLst>
        </pc:spChg>
        <pc:graphicFrameChg chg="add del mod">
          <ac:chgData name="Thúy Mai" userId="222f1c7e07c9bd7a" providerId="LiveId" clId="{5D2DE657-B1B6-4C35-8FD1-061FEFBF0B67}" dt="2022-11-30T08:15:58.046" v="45"/>
          <ac:graphicFrameMkLst>
            <pc:docMk/>
            <pc:sldMk cId="3462762881" sldId="261"/>
            <ac:graphicFrameMk id="2" creationId="{0BC7CDB9-6C5F-6D46-4431-283E9D256312}"/>
          </ac:graphicFrameMkLst>
        </pc:graphicFrameChg>
        <pc:graphicFrameChg chg="add del mod">
          <ac:chgData name="Thúy Mai" userId="222f1c7e07c9bd7a" providerId="LiveId" clId="{5D2DE657-B1B6-4C35-8FD1-061FEFBF0B67}" dt="2022-11-30T08:17:57.705" v="84"/>
          <ac:graphicFrameMkLst>
            <pc:docMk/>
            <pc:sldMk cId="3462762881" sldId="261"/>
            <ac:graphicFrameMk id="11" creationId="{9A7DBC67-8DDC-DB2E-6F64-0381EED5BEB6}"/>
          </ac:graphicFrameMkLst>
        </pc:graphicFrameChg>
        <pc:picChg chg="mod">
          <ac:chgData name="Thúy Mai" userId="222f1c7e07c9bd7a" providerId="LiveId" clId="{5D2DE657-B1B6-4C35-8FD1-061FEFBF0B67}" dt="2022-11-30T08:16:15.336" v="62" actId="1076"/>
          <ac:picMkLst>
            <pc:docMk/>
            <pc:sldMk cId="3462762881" sldId="261"/>
            <ac:picMk id="6" creationId="{1913816C-2093-C340-2AAA-A40E35A5214F}"/>
          </ac:picMkLst>
        </pc:picChg>
        <pc:picChg chg="add mod">
          <ac:chgData name="Thúy Mai" userId="222f1c7e07c9bd7a" providerId="LiveId" clId="{5D2DE657-B1B6-4C35-8FD1-061FEFBF0B67}" dt="2022-11-30T08:20:19.781" v="149" actId="1076"/>
          <ac:picMkLst>
            <pc:docMk/>
            <pc:sldMk cId="3462762881" sldId="261"/>
            <ac:picMk id="9" creationId="{A0BAAEA9-056D-407E-6C28-F5D40772341A}"/>
          </ac:picMkLst>
        </pc:picChg>
        <pc:picChg chg="add mod">
          <ac:chgData name="Thúy Mai" userId="222f1c7e07c9bd7a" providerId="LiveId" clId="{5D2DE657-B1B6-4C35-8FD1-061FEFBF0B67}" dt="2022-11-30T08:20:18.183" v="148" actId="1076"/>
          <ac:picMkLst>
            <pc:docMk/>
            <pc:sldMk cId="3462762881" sldId="261"/>
            <ac:picMk id="14" creationId="{A568DAF1-59C8-1BE0-8D01-48194171709A}"/>
          </ac:picMkLst>
        </pc:picChg>
        <pc:picChg chg="del mod">
          <ac:chgData name="Thúy Mai" userId="222f1c7e07c9bd7a" providerId="LiveId" clId="{5D2DE657-B1B6-4C35-8FD1-061FEFBF0B67}" dt="2022-11-30T08:16:59.139" v="66" actId="478"/>
          <ac:picMkLst>
            <pc:docMk/>
            <pc:sldMk cId="3462762881" sldId="261"/>
            <ac:picMk id="26" creationId="{37233AF7-B55A-C6F0-C570-D71773705D27}"/>
          </ac:picMkLst>
        </pc:picChg>
      </pc:sldChg>
      <pc:sldChg chg="modTransition">
        <pc:chgData name="Thúy Mai" userId="222f1c7e07c9bd7a" providerId="LiveId" clId="{5D2DE657-B1B6-4C35-8FD1-061FEFBF0B67}" dt="2022-11-30T10:08:51.541" v="2650"/>
        <pc:sldMkLst>
          <pc:docMk/>
          <pc:sldMk cId="2728771695" sldId="263"/>
        </pc:sldMkLst>
      </pc:sldChg>
      <pc:sldChg chg="del">
        <pc:chgData name="Thúy Mai" userId="222f1c7e07c9bd7a" providerId="LiveId" clId="{5D2DE657-B1B6-4C35-8FD1-061FEFBF0B67}" dt="2022-11-30T09:32:31.912" v="2028" actId="47"/>
        <pc:sldMkLst>
          <pc:docMk/>
          <pc:sldMk cId="2200525186" sldId="284"/>
        </pc:sldMkLst>
      </pc:sldChg>
      <pc:sldChg chg="addSp modSp mod modTransition modAnim">
        <pc:chgData name="Thúy Mai" userId="222f1c7e07c9bd7a" providerId="LiveId" clId="{5D2DE657-B1B6-4C35-8FD1-061FEFBF0B67}" dt="2022-11-30T10:09:26.921" v="2666"/>
        <pc:sldMkLst>
          <pc:docMk/>
          <pc:sldMk cId="51071123" sldId="318"/>
        </pc:sldMkLst>
        <pc:spChg chg="mod">
          <ac:chgData name="Thúy Mai" userId="222f1c7e07c9bd7a" providerId="LiveId" clId="{5D2DE657-B1B6-4C35-8FD1-061FEFBF0B67}" dt="2022-11-30T10:09:02.596" v="2661" actId="20577"/>
          <ac:spMkLst>
            <pc:docMk/>
            <pc:sldMk cId="51071123" sldId="318"/>
            <ac:spMk id="9" creationId="{54554C1A-FD9B-21DB-F3FF-355DE0A1CB78}"/>
          </ac:spMkLst>
        </pc:spChg>
        <pc:spChg chg="mod">
          <ac:chgData name="Thúy Mai" userId="222f1c7e07c9bd7a" providerId="LiveId" clId="{5D2DE657-B1B6-4C35-8FD1-061FEFBF0B67}" dt="2022-11-30T09:37:42.320" v="2414" actId="14100"/>
          <ac:spMkLst>
            <pc:docMk/>
            <pc:sldMk cId="51071123" sldId="318"/>
            <ac:spMk id="11" creationId="{9C751495-63C0-E27F-1D85-A807C976AD09}"/>
          </ac:spMkLst>
        </pc:spChg>
        <pc:picChg chg="add mod">
          <ac:chgData name="Thúy Mai" userId="222f1c7e07c9bd7a" providerId="LiveId" clId="{5D2DE657-B1B6-4C35-8FD1-061FEFBF0B67}" dt="2022-11-30T10:09:21.392" v="2664" actId="1076"/>
          <ac:picMkLst>
            <pc:docMk/>
            <pc:sldMk cId="51071123" sldId="318"/>
            <ac:picMk id="5" creationId="{C432075B-8124-9954-FC6B-90EFBF985DFA}"/>
          </ac:picMkLst>
        </pc:picChg>
      </pc:sldChg>
      <pc:sldChg chg="addSp delSp modSp mod modTransition delAnim">
        <pc:chgData name="Thúy Mai" userId="222f1c7e07c9bd7a" providerId="LiveId" clId="{5D2DE657-B1B6-4C35-8FD1-061FEFBF0B67}" dt="2022-11-30T10:08:51.541" v="2650"/>
        <pc:sldMkLst>
          <pc:docMk/>
          <pc:sldMk cId="2491886763" sldId="366"/>
        </pc:sldMkLst>
        <pc:spChg chg="mod">
          <ac:chgData name="Thúy Mai" userId="222f1c7e07c9bd7a" providerId="LiveId" clId="{5D2DE657-B1B6-4C35-8FD1-061FEFBF0B67}" dt="2022-11-30T09:46:01.649" v="2497" actId="1076"/>
          <ac:spMkLst>
            <pc:docMk/>
            <pc:sldMk cId="2491886763" sldId="366"/>
            <ac:spMk id="12" creationId="{199C1731-6241-D711-96B1-82314E3B12F2}"/>
          </ac:spMkLst>
        </pc:spChg>
        <pc:spChg chg="mod">
          <ac:chgData name="Thúy Mai" userId="222f1c7e07c9bd7a" providerId="LiveId" clId="{5D2DE657-B1B6-4C35-8FD1-061FEFBF0B67}" dt="2022-11-30T09:46:07.894" v="2499" actId="1076"/>
          <ac:spMkLst>
            <pc:docMk/>
            <pc:sldMk cId="2491886763" sldId="366"/>
            <ac:spMk id="13" creationId="{B6896D57-1E4C-7C80-05B9-AA21FDE9EF77}"/>
          </ac:spMkLst>
        </pc:spChg>
        <pc:graphicFrameChg chg="add del mod">
          <ac:chgData name="Thúy Mai" userId="222f1c7e07c9bd7a" providerId="LiveId" clId="{5D2DE657-B1B6-4C35-8FD1-061FEFBF0B67}" dt="2022-11-30T09:45:34.641" v="2490"/>
          <ac:graphicFrameMkLst>
            <pc:docMk/>
            <pc:sldMk cId="2491886763" sldId="366"/>
            <ac:graphicFrameMk id="3" creationId="{67FC7C68-C925-DBB0-7185-94E520307CA4}"/>
          </ac:graphicFrameMkLst>
        </pc:graphicFrameChg>
        <pc:graphicFrameChg chg="del">
          <ac:chgData name="Thúy Mai" userId="222f1c7e07c9bd7a" providerId="LiveId" clId="{5D2DE657-B1B6-4C35-8FD1-061FEFBF0B67}" dt="2022-11-30T09:46:10.269" v="2500" actId="478"/>
          <ac:graphicFrameMkLst>
            <pc:docMk/>
            <pc:sldMk cId="2491886763" sldId="366"/>
            <ac:graphicFrameMk id="5" creationId="{85B26F66-E876-5CDC-C5FC-2FF7D5005EF8}"/>
          </ac:graphicFrameMkLst>
        </pc:graphicFrameChg>
        <pc:picChg chg="mod">
          <ac:chgData name="Thúy Mai" userId="222f1c7e07c9bd7a" providerId="LiveId" clId="{5D2DE657-B1B6-4C35-8FD1-061FEFBF0B67}" dt="2022-11-30T09:46:04.609" v="2498" actId="1076"/>
          <ac:picMkLst>
            <pc:docMk/>
            <pc:sldMk cId="2491886763" sldId="366"/>
            <ac:picMk id="2" creationId="{E00EB24B-77B9-BF97-7302-687BC39257A9}"/>
          </ac:picMkLst>
        </pc:picChg>
      </pc:sldChg>
      <pc:sldChg chg="addSp delSp modSp mod modTransition delAnim">
        <pc:chgData name="Thúy Mai" userId="222f1c7e07c9bd7a" providerId="LiveId" clId="{5D2DE657-B1B6-4C35-8FD1-061FEFBF0B67}" dt="2022-11-30T10:08:51.541" v="2650"/>
        <pc:sldMkLst>
          <pc:docMk/>
          <pc:sldMk cId="4009852255" sldId="374"/>
        </pc:sldMkLst>
        <pc:spChg chg="mod">
          <ac:chgData name="Thúy Mai" userId="222f1c7e07c9bd7a" providerId="LiveId" clId="{5D2DE657-B1B6-4C35-8FD1-061FEFBF0B67}" dt="2022-11-30T08:14:43.305" v="15" actId="1076"/>
          <ac:spMkLst>
            <pc:docMk/>
            <pc:sldMk cId="4009852255" sldId="374"/>
            <ac:spMk id="3" creationId="{925CC424-A308-3F89-8E45-4DA8880DD1A8}"/>
          </ac:spMkLst>
        </pc:spChg>
        <pc:spChg chg="mod">
          <ac:chgData name="Thúy Mai" userId="222f1c7e07c9bd7a" providerId="LiveId" clId="{5D2DE657-B1B6-4C35-8FD1-061FEFBF0B67}" dt="2022-11-30T08:15:01.351" v="21" actId="1076"/>
          <ac:spMkLst>
            <pc:docMk/>
            <pc:sldMk cId="4009852255" sldId="374"/>
            <ac:spMk id="6" creationId="{6651CFAD-32EE-340B-CE30-7ECE4AA3E02A}"/>
          </ac:spMkLst>
        </pc:spChg>
        <pc:spChg chg="del mod">
          <ac:chgData name="Thúy Mai" userId="222f1c7e07c9bd7a" providerId="LiveId" clId="{5D2DE657-B1B6-4C35-8FD1-061FEFBF0B67}" dt="2022-11-30T08:14:25.630" v="7" actId="478"/>
          <ac:spMkLst>
            <pc:docMk/>
            <pc:sldMk cId="4009852255" sldId="374"/>
            <ac:spMk id="8" creationId="{FCA1CB07-AD67-B112-CA13-4C6113CD4D46}"/>
          </ac:spMkLst>
        </pc:spChg>
        <pc:graphicFrameChg chg="add del mod">
          <ac:chgData name="Thúy Mai" userId="222f1c7e07c9bd7a" providerId="LiveId" clId="{5D2DE657-B1B6-4C35-8FD1-061FEFBF0B67}" dt="2022-11-30T08:14:22.902" v="3"/>
          <ac:graphicFrameMkLst>
            <pc:docMk/>
            <pc:sldMk cId="4009852255" sldId="374"/>
            <ac:graphicFrameMk id="2" creationId="{FAFD099C-39CA-31D5-1B19-FACF16E44F5E}"/>
          </ac:graphicFrameMkLst>
        </pc:graphicFrameChg>
        <pc:picChg chg="mod">
          <ac:chgData name="Thúy Mai" userId="222f1c7e07c9bd7a" providerId="LiveId" clId="{5D2DE657-B1B6-4C35-8FD1-061FEFBF0B67}" dt="2022-11-30T08:14:39.545" v="14" actId="1076"/>
          <ac:picMkLst>
            <pc:docMk/>
            <pc:sldMk cId="4009852255" sldId="374"/>
            <ac:picMk id="5124" creationId="{DAAEA957-56C9-FC35-A424-8452DA5CE9DF}"/>
          </ac:picMkLst>
        </pc:picChg>
      </pc:sldChg>
      <pc:sldChg chg="delSp del mod delAnim">
        <pc:chgData name="Thúy Mai" userId="222f1c7e07c9bd7a" providerId="LiveId" clId="{5D2DE657-B1B6-4C35-8FD1-061FEFBF0B67}" dt="2022-11-30T08:22:48.743" v="159" actId="47"/>
        <pc:sldMkLst>
          <pc:docMk/>
          <pc:sldMk cId="4232056264" sldId="375"/>
        </pc:sldMkLst>
        <pc:picChg chg="del">
          <ac:chgData name="Thúy Mai" userId="222f1c7e07c9bd7a" providerId="LiveId" clId="{5D2DE657-B1B6-4C35-8FD1-061FEFBF0B67}" dt="2022-11-30T08:17:18.347" v="72" actId="478"/>
          <ac:picMkLst>
            <pc:docMk/>
            <pc:sldMk cId="4232056264" sldId="375"/>
            <ac:picMk id="2" creationId="{507C580F-FCDE-B684-7065-A3151F4FC2C7}"/>
          </ac:picMkLst>
        </pc:picChg>
      </pc:sldChg>
      <pc:sldChg chg="del ord">
        <pc:chgData name="Thúy Mai" userId="222f1c7e07c9bd7a" providerId="LiveId" clId="{5D2DE657-B1B6-4C35-8FD1-061FEFBF0B67}" dt="2022-11-30T09:32:31.410" v="2027" actId="47"/>
        <pc:sldMkLst>
          <pc:docMk/>
          <pc:sldMk cId="3264139129" sldId="376"/>
        </pc:sldMkLst>
      </pc:sldChg>
      <pc:sldChg chg="addSp delSp modSp mod modTransition modAnim">
        <pc:chgData name="Thúy Mai" userId="222f1c7e07c9bd7a" providerId="LiveId" clId="{5D2DE657-B1B6-4C35-8FD1-061FEFBF0B67}" dt="2022-11-30T10:08:51.541" v="2650"/>
        <pc:sldMkLst>
          <pc:docMk/>
          <pc:sldMk cId="975234557" sldId="421"/>
        </pc:sldMkLst>
        <pc:spChg chg="mod">
          <ac:chgData name="Thúy Mai" userId="222f1c7e07c9bd7a" providerId="LiveId" clId="{5D2DE657-B1B6-4C35-8FD1-061FEFBF0B67}" dt="2022-11-30T09:32:52.998" v="2043" actId="255"/>
          <ac:spMkLst>
            <pc:docMk/>
            <pc:sldMk cId="975234557" sldId="421"/>
            <ac:spMk id="3" creationId="{86873903-2CA2-3069-CF86-E8245293CEDE}"/>
          </ac:spMkLst>
        </pc:spChg>
        <pc:graphicFrameChg chg="add del mod">
          <ac:chgData name="Thúy Mai" userId="222f1c7e07c9bd7a" providerId="LiveId" clId="{5D2DE657-B1B6-4C35-8FD1-061FEFBF0B67}" dt="2022-11-30T09:32:49.783" v="2040"/>
          <ac:graphicFrameMkLst>
            <pc:docMk/>
            <pc:sldMk cId="975234557" sldId="421"/>
            <ac:graphicFrameMk id="2" creationId="{EB21B3CB-1CEE-7C73-58FD-8093D68A4FDE}"/>
          </ac:graphicFrameMkLst>
        </pc:graphicFrameChg>
      </pc:sldChg>
      <pc:sldChg chg="addSp delSp modSp mod modTransition delAnim">
        <pc:chgData name="Thúy Mai" userId="222f1c7e07c9bd7a" providerId="LiveId" clId="{5D2DE657-B1B6-4C35-8FD1-061FEFBF0B67}" dt="2022-11-30T10:08:51.541" v="2650"/>
        <pc:sldMkLst>
          <pc:docMk/>
          <pc:sldMk cId="1803549215" sldId="423"/>
        </pc:sldMkLst>
        <pc:spChg chg="del mod">
          <ac:chgData name="Thúy Mai" userId="222f1c7e07c9bd7a" providerId="LiveId" clId="{5D2DE657-B1B6-4C35-8FD1-061FEFBF0B67}" dt="2022-11-30T09:33:09.449" v="2047" actId="478"/>
          <ac:spMkLst>
            <pc:docMk/>
            <pc:sldMk cId="1803549215" sldId="423"/>
            <ac:spMk id="6" creationId="{C67C6909-CF9D-A99D-45E9-9C344DA2CF15}"/>
          </ac:spMkLst>
        </pc:spChg>
        <pc:spChg chg="del mod">
          <ac:chgData name="Thúy Mai" userId="222f1c7e07c9bd7a" providerId="LiveId" clId="{5D2DE657-B1B6-4C35-8FD1-061FEFBF0B67}" dt="2022-11-30T09:34:41.351" v="2103" actId="478"/>
          <ac:spMkLst>
            <pc:docMk/>
            <pc:sldMk cId="1803549215" sldId="423"/>
            <ac:spMk id="7" creationId="{0192E78C-2D15-3633-3DB6-8892EA0BDD53}"/>
          </ac:spMkLst>
        </pc:spChg>
        <pc:spChg chg="mod">
          <ac:chgData name="Thúy Mai" userId="222f1c7e07c9bd7a" providerId="LiveId" clId="{5D2DE657-B1B6-4C35-8FD1-061FEFBF0B67}" dt="2022-11-30T09:34:33.625" v="2102" actId="1036"/>
          <ac:spMkLst>
            <pc:docMk/>
            <pc:sldMk cId="1803549215" sldId="423"/>
            <ac:spMk id="9" creationId="{75BC014B-F930-E494-C6AB-F2753AE78AD3}"/>
          </ac:spMkLst>
        </pc:spChg>
        <pc:spChg chg="add del mod">
          <ac:chgData name="Thúy Mai" userId="222f1c7e07c9bd7a" providerId="LiveId" clId="{5D2DE657-B1B6-4C35-8FD1-061FEFBF0B67}" dt="2022-11-30T09:34:43.002" v="2104" actId="21"/>
          <ac:spMkLst>
            <pc:docMk/>
            <pc:sldMk cId="1803549215" sldId="423"/>
            <ac:spMk id="10" creationId="{FC1EB785-1F5D-6E20-3AF5-D859E5CF0194}"/>
          </ac:spMkLst>
        </pc:spChg>
        <pc:spChg chg="mod">
          <ac:chgData name="Thúy Mai" userId="222f1c7e07c9bd7a" providerId="LiveId" clId="{5D2DE657-B1B6-4C35-8FD1-061FEFBF0B67}" dt="2022-11-30T09:34:28.805" v="2084" actId="1036"/>
          <ac:spMkLst>
            <pc:docMk/>
            <pc:sldMk cId="1803549215" sldId="423"/>
            <ac:spMk id="13" creationId="{2A2C8D48-3C03-910F-4FD4-64C3903B3532}"/>
          </ac:spMkLst>
        </pc:spChg>
        <pc:spChg chg="mod">
          <ac:chgData name="Thúy Mai" userId="222f1c7e07c9bd7a" providerId="LiveId" clId="{5D2DE657-B1B6-4C35-8FD1-061FEFBF0B67}" dt="2022-11-30T09:34:31.772" v="2095" actId="1036"/>
          <ac:spMkLst>
            <pc:docMk/>
            <pc:sldMk cId="1803549215" sldId="423"/>
            <ac:spMk id="14" creationId="{D29A4D97-0243-DA04-E65D-15423991C6E9}"/>
          </ac:spMkLst>
        </pc:spChg>
        <pc:graphicFrameChg chg="add del mod">
          <ac:chgData name="Thúy Mai" userId="222f1c7e07c9bd7a" providerId="LiveId" clId="{5D2DE657-B1B6-4C35-8FD1-061FEFBF0B67}" dt="2022-11-30T09:33:18.313" v="2050"/>
          <ac:graphicFrameMkLst>
            <pc:docMk/>
            <pc:sldMk cId="1803549215" sldId="423"/>
            <ac:graphicFrameMk id="3" creationId="{A0FBDC34-E85F-9C78-15C5-43D74DCA22D4}"/>
          </ac:graphicFrameMkLst>
        </pc:graphicFrameChg>
      </pc:sldChg>
      <pc:sldChg chg="delSp del modTransition modAnim">
        <pc:chgData name="Thúy Mai" userId="222f1c7e07c9bd7a" providerId="LiveId" clId="{5D2DE657-B1B6-4C35-8FD1-061FEFBF0B67}" dt="2022-11-30T12:14:21.981" v="2670" actId="47"/>
        <pc:sldMkLst>
          <pc:docMk/>
          <pc:sldMk cId="3252147480" sldId="437"/>
        </pc:sldMkLst>
        <pc:picChg chg="del">
          <ac:chgData name="Thúy Mai" userId="222f1c7e07c9bd7a" providerId="LiveId" clId="{5D2DE657-B1B6-4C35-8FD1-061FEFBF0B67}" dt="2022-11-30T08:15:05.555" v="23" actId="478"/>
          <ac:picMkLst>
            <pc:docMk/>
            <pc:sldMk cId="3252147480" sldId="437"/>
            <ac:picMk id="1025" creationId="{4979237C-B4FE-20D3-62FC-5A03EFDCA7BE}"/>
          </ac:picMkLst>
        </pc:picChg>
        <pc:picChg chg="del">
          <ac:chgData name="Thúy Mai" userId="222f1c7e07c9bd7a" providerId="LiveId" clId="{5D2DE657-B1B6-4C35-8FD1-061FEFBF0B67}" dt="2022-11-30T08:15:05.028" v="22" actId="478"/>
          <ac:picMkLst>
            <pc:docMk/>
            <pc:sldMk cId="3252147480" sldId="437"/>
            <ac:picMk id="1026" creationId="{EC5C18CA-6AFA-8498-50EC-280D1469F0A8}"/>
          </ac:picMkLst>
        </pc:picChg>
      </pc:sldChg>
      <pc:sldChg chg="del">
        <pc:chgData name="Thúy Mai" userId="222f1c7e07c9bd7a" providerId="LiveId" clId="{5D2DE657-B1B6-4C35-8FD1-061FEFBF0B67}" dt="2022-11-30T09:32:31.077" v="2026" actId="47"/>
        <pc:sldMkLst>
          <pc:docMk/>
          <pc:sldMk cId="2559021205" sldId="438"/>
        </pc:sldMkLst>
      </pc:sldChg>
      <pc:sldChg chg="del">
        <pc:chgData name="Thúy Mai" userId="222f1c7e07c9bd7a" providerId="LiveId" clId="{5D2DE657-B1B6-4C35-8FD1-061FEFBF0B67}" dt="2022-11-30T09:32:33.836" v="2031" actId="47"/>
        <pc:sldMkLst>
          <pc:docMk/>
          <pc:sldMk cId="982769811" sldId="439"/>
        </pc:sldMkLst>
      </pc:sldChg>
      <pc:sldChg chg="del">
        <pc:chgData name="Thúy Mai" userId="222f1c7e07c9bd7a" providerId="LiveId" clId="{5D2DE657-B1B6-4C35-8FD1-061FEFBF0B67}" dt="2022-11-30T09:32:32.387" v="2029" actId="47"/>
        <pc:sldMkLst>
          <pc:docMk/>
          <pc:sldMk cId="1133117941" sldId="441"/>
        </pc:sldMkLst>
      </pc:sldChg>
      <pc:sldChg chg="addSp delSp modSp mod ord modTransition delAnim modAnim">
        <pc:chgData name="Thúy Mai" userId="222f1c7e07c9bd7a" providerId="LiveId" clId="{5D2DE657-B1B6-4C35-8FD1-061FEFBF0B67}" dt="2022-11-30T10:08:51.541" v="2650"/>
        <pc:sldMkLst>
          <pc:docMk/>
          <pc:sldMk cId="1223178616" sldId="442"/>
        </pc:sldMkLst>
        <pc:spChg chg="del">
          <ac:chgData name="Thúy Mai" userId="222f1c7e07c9bd7a" providerId="LiveId" clId="{5D2DE657-B1B6-4C35-8FD1-061FEFBF0B67}" dt="2022-11-30T08:24:04.941" v="249" actId="478"/>
          <ac:spMkLst>
            <pc:docMk/>
            <pc:sldMk cId="1223178616" sldId="442"/>
            <ac:spMk id="6" creationId="{D55B971C-E762-A16D-188D-1E622D5D20E7}"/>
          </ac:spMkLst>
        </pc:spChg>
        <pc:spChg chg="mod">
          <ac:chgData name="Thúy Mai" userId="222f1c7e07c9bd7a" providerId="LiveId" clId="{5D2DE657-B1B6-4C35-8FD1-061FEFBF0B67}" dt="2022-11-30T08:24:01.775" v="248" actId="20577"/>
          <ac:spMkLst>
            <pc:docMk/>
            <pc:sldMk cId="1223178616" sldId="442"/>
            <ac:spMk id="14" creationId="{4E935017-5E48-294F-DB01-3A8B63480412}"/>
          </ac:spMkLst>
        </pc:spChg>
        <pc:spChg chg="mod">
          <ac:chgData name="Thúy Mai" userId="222f1c7e07c9bd7a" providerId="LiveId" clId="{5D2DE657-B1B6-4C35-8FD1-061FEFBF0B67}" dt="2022-11-30T08:23:46.057" v="231" actId="20577"/>
          <ac:spMkLst>
            <pc:docMk/>
            <pc:sldMk cId="1223178616" sldId="442"/>
            <ac:spMk id="19" creationId="{85C6D9A4-C33E-CBAF-DB1C-7A69E432674B}"/>
          </ac:spMkLst>
        </pc:spChg>
        <pc:picChg chg="add mod">
          <ac:chgData name="Thúy Mai" userId="222f1c7e07c9bd7a" providerId="LiveId" clId="{5D2DE657-B1B6-4C35-8FD1-061FEFBF0B67}" dt="2022-11-30T08:24:44.320" v="253" actId="1076"/>
          <ac:picMkLst>
            <pc:docMk/>
            <pc:sldMk cId="1223178616" sldId="442"/>
            <ac:picMk id="1026" creationId="{E212EED1-83B7-3AF3-7BA9-8253C8F7A5C6}"/>
          </ac:picMkLst>
        </pc:picChg>
      </pc:sldChg>
      <pc:sldChg chg="del">
        <pc:chgData name="Thúy Mai" userId="222f1c7e07c9bd7a" providerId="LiveId" clId="{5D2DE657-B1B6-4C35-8FD1-061FEFBF0B67}" dt="2022-11-30T09:32:29.527" v="2023" actId="47"/>
        <pc:sldMkLst>
          <pc:docMk/>
          <pc:sldMk cId="661395359" sldId="443"/>
        </pc:sldMkLst>
      </pc:sldChg>
      <pc:sldChg chg="del">
        <pc:chgData name="Thúy Mai" userId="222f1c7e07c9bd7a" providerId="LiveId" clId="{5D2DE657-B1B6-4C35-8FD1-061FEFBF0B67}" dt="2022-11-30T09:32:33.352" v="2030" actId="47"/>
        <pc:sldMkLst>
          <pc:docMk/>
          <pc:sldMk cId="685974167" sldId="444"/>
        </pc:sldMkLst>
      </pc:sldChg>
      <pc:sldChg chg="del">
        <pc:chgData name="Thúy Mai" userId="222f1c7e07c9bd7a" providerId="LiveId" clId="{5D2DE657-B1B6-4C35-8FD1-061FEFBF0B67}" dt="2022-11-30T09:32:34.484" v="2032" actId="47"/>
        <pc:sldMkLst>
          <pc:docMk/>
          <pc:sldMk cId="232667535" sldId="445"/>
        </pc:sldMkLst>
      </pc:sldChg>
      <pc:sldChg chg="del">
        <pc:chgData name="Thúy Mai" userId="222f1c7e07c9bd7a" providerId="LiveId" clId="{5D2DE657-B1B6-4C35-8FD1-061FEFBF0B67}" dt="2022-11-30T09:32:34.993" v="2033" actId="47"/>
        <pc:sldMkLst>
          <pc:docMk/>
          <pc:sldMk cId="1166039936" sldId="446"/>
        </pc:sldMkLst>
      </pc:sldChg>
      <pc:sldChg chg="del">
        <pc:chgData name="Thúy Mai" userId="222f1c7e07c9bd7a" providerId="LiveId" clId="{5D2DE657-B1B6-4C35-8FD1-061FEFBF0B67}" dt="2022-11-30T09:32:35.542" v="2034" actId="47"/>
        <pc:sldMkLst>
          <pc:docMk/>
          <pc:sldMk cId="2538567712" sldId="447"/>
        </pc:sldMkLst>
      </pc:sldChg>
      <pc:sldChg chg="del">
        <pc:chgData name="Thúy Mai" userId="222f1c7e07c9bd7a" providerId="LiveId" clId="{5D2DE657-B1B6-4C35-8FD1-061FEFBF0B67}" dt="2022-11-30T09:32:36.139" v="2035" actId="47"/>
        <pc:sldMkLst>
          <pc:docMk/>
          <pc:sldMk cId="49036621" sldId="448"/>
        </pc:sldMkLst>
      </pc:sldChg>
      <pc:sldChg chg="del">
        <pc:chgData name="Thúy Mai" userId="222f1c7e07c9bd7a" providerId="LiveId" clId="{5D2DE657-B1B6-4C35-8FD1-061FEFBF0B67}" dt="2022-11-30T09:32:36.649" v="2036" actId="47"/>
        <pc:sldMkLst>
          <pc:docMk/>
          <pc:sldMk cId="2294414181" sldId="449"/>
        </pc:sldMkLst>
      </pc:sldChg>
      <pc:sldChg chg="del">
        <pc:chgData name="Thúy Mai" userId="222f1c7e07c9bd7a" providerId="LiveId" clId="{5D2DE657-B1B6-4C35-8FD1-061FEFBF0B67}" dt="2022-11-30T09:32:37.164" v="2037" actId="47"/>
        <pc:sldMkLst>
          <pc:docMk/>
          <pc:sldMk cId="3992514548" sldId="450"/>
        </pc:sldMkLst>
      </pc:sldChg>
      <pc:sldChg chg="addSp delSp modSp mod modTransition">
        <pc:chgData name="Thúy Mai" userId="222f1c7e07c9bd7a" providerId="LiveId" clId="{5D2DE657-B1B6-4C35-8FD1-061FEFBF0B67}" dt="2022-11-30T10:08:51.541" v="2650"/>
        <pc:sldMkLst>
          <pc:docMk/>
          <pc:sldMk cId="2627038768" sldId="451"/>
        </pc:sldMkLst>
        <pc:spChg chg="mod">
          <ac:chgData name="Thúy Mai" userId="222f1c7e07c9bd7a" providerId="LiveId" clId="{5D2DE657-B1B6-4C35-8FD1-061FEFBF0B67}" dt="2022-11-30T09:35:00.472" v="2165" actId="20577"/>
          <ac:spMkLst>
            <pc:docMk/>
            <pc:sldMk cId="2627038768" sldId="451"/>
            <ac:spMk id="2" creationId="{02EE4FD3-179D-5A0E-8AFE-06B58E068350}"/>
          </ac:spMkLst>
        </pc:spChg>
        <pc:spChg chg="add del mod">
          <ac:chgData name="Thúy Mai" userId="222f1c7e07c9bd7a" providerId="LiveId" clId="{5D2DE657-B1B6-4C35-8FD1-061FEFBF0B67}" dt="2022-11-30T09:35:32.629" v="2174" actId="478"/>
          <ac:spMkLst>
            <pc:docMk/>
            <pc:sldMk cId="2627038768" sldId="451"/>
            <ac:spMk id="3" creationId="{2CC7D438-0E9F-357B-CB62-191E066FED9A}"/>
          </ac:spMkLst>
        </pc:spChg>
        <pc:spChg chg="mod">
          <ac:chgData name="Thúy Mai" userId="222f1c7e07c9bd7a" providerId="LiveId" clId="{5D2DE657-B1B6-4C35-8FD1-061FEFBF0B67}" dt="2022-11-30T09:35:07.599" v="2167"/>
          <ac:spMkLst>
            <pc:docMk/>
            <pc:sldMk cId="2627038768" sldId="451"/>
            <ac:spMk id="13" creationId="{2A2C8D48-3C03-910F-4FD4-64C3903B3532}"/>
          </ac:spMkLst>
        </pc:spChg>
        <pc:spChg chg="mod">
          <ac:chgData name="Thúy Mai" userId="222f1c7e07c9bd7a" providerId="LiveId" clId="{5D2DE657-B1B6-4C35-8FD1-061FEFBF0B67}" dt="2022-11-30T09:35:22.963" v="2172" actId="1076"/>
          <ac:spMkLst>
            <pc:docMk/>
            <pc:sldMk cId="2627038768" sldId="451"/>
            <ac:spMk id="14" creationId="{D29A4D97-0243-DA04-E65D-15423991C6E9}"/>
          </ac:spMkLst>
        </pc:spChg>
      </pc:sldChg>
      <pc:sldChg chg="del">
        <pc:chgData name="Thúy Mai" userId="222f1c7e07c9bd7a" providerId="LiveId" clId="{5D2DE657-B1B6-4C35-8FD1-061FEFBF0B67}" dt="2022-11-30T09:37:47.982" v="2416" actId="47"/>
        <pc:sldMkLst>
          <pc:docMk/>
          <pc:sldMk cId="1916842630" sldId="452"/>
        </pc:sldMkLst>
      </pc:sldChg>
      <pc:sldChg chg="del">
        <pc:chgData name="Thúy Mai" userId="222f1c7e07c9bd7a" providerId="LiveId" clId="{5D2DE657-B1B6-4C35-8FD1-061FEFBF0B67}" dt="2022-11-30T09:37:48.496" v="2417" actId="47"/>
        <pc:sldMkLst>
          <pc:docMk/>
          <pc:sldMk cId="1144345446" sldId="453"/>
        </pc:sldMkLst>
      </pc:sldChg>
      <pc:sldChg chg="addSp delSp modSp mod modTransition">
        <pc:chgData name="Thúy Mai" userId="222f1c7e07c9bd7a" providerId="LiveId" clId="{5D2DE657-B1B6-4C35-8FD1-061FEFBF0B67}" dt="2022-11-30T10:08:51.541" v="2650"/>
        <pc:sldMkLst>
          <pc:docMk/>
          <pc:sldMk cId="1389791348" sldId="454"/>
        </pc:sldMkLst>
        <pc:spChg chg="mod">
          <ac:chgData name="Thúy Mai" userId="222f1c7e07c9bd7a" providerId="LiveId" clId="{5D2DE657-B1B6-4C35-8FD1-061FEFBF0B67}" dt="2022-11-30T09:47:14.233" v="2526" actId="14100"/>
          <ac:spMkLst>
            <pc:docMk/>
            <pc:sldMk cId="1389791348" sldId="454"/>
            <ac:spMk id="5" creationId="{F09FB475-38BF-5219-52D1-ECB7CEC4F144}"/>
          </ac:spMkLst>
        </pc:spChg>
        <pc:graphicFrameChg chg="add del mod">
          <ac:chgData name="Thúy Mai" userId="222f1c7e07c9bd7a" providerId="LiveId" clId="{5D2DE657-B1B6-4C35-8FD1-061FEFBF0B67}" dt="2022-11-30T09:47:06.802" v="2522"/>
          <ac:graphicFrameMkLst>
            <pc:docMk/>
            <pc:sldMk cId="1389791348" sldId="454"/>
            <ac:graphicFrameMk id="2" creationId="{29A9F2E8-E35B-71C0-A11C-1CA4A1734237}"/>
          </ac:graphicFrameMkLst>
        </pc:graphicFrameChg>
      </pc:sldChg>
      <pc:sldChg chg="addSp delSp modSp new mod modTransition">
        <pc:chgData name="Thúy Mai" userId="222f1c7e07c9bd7a" providerId="LiveId" clId="{5D2DE657-B1B6-4C35-8FD1-061FEFBF0B67}" dt="2022-11-30T10:08:51.541" v="2650"/>
        <pc:sldMkLst>
          <pc:docMk/>
          <pc:sldMk cId="3532817366" sldId="455"/>
        </pc:sldMkLst>
        <pc:spChg chg="del">
          <ac:chgData name="Thúy Mai" userId="222f1c7e07c9bd7a" providerId="LiveId" clId="{5D2DE657-B1B6-4C35-8FD1-061FEFBF0B67}" dt="2022-11-30T08:23:13.645" v="163" actId="478"/>
          <ac:spMkLst>
            <pc:docMk/>
            <pc:sldMk cId="3532817366" sldId="455"/>
            <ac:spMk id="2" creationId="{269C8158-90E6-7274-CF7C-00E586EC6DA4}"/>
          </ac:spMkLst>
        </pc:spChg>
        <pc:spChg chg="del">
          <ac:chgData name="Thúy Mai" userId="222f1c7e07c9bd7a" providerId="LiveId" clId="{5D2DE657-B1B6-4C35-8FD1-061FEFBF0B67}" dt="2022-11-30T08:23:13.645" v="163" actId="478"/>
          <ac:spMkLst>
            <pc:docMk/>
            <pc:sldMk cId="3532817366" sldId="455"/>
            <ac:spMk id="3" creationId="{42DBA706-C4C9-0622-DF36-5CB975E1F3D3}"/>
          </ac:spMkLst>
        </pc:spChg>
        <pc:spChg chg="add mod">
          <ac:chgData name="Thúy Mai" userId="222f1c7e07c9bd7a" providerId="LiveId" clId="{5D2DE657-B1B6-4C35-8FD1-061FEFBF0B67}" dt="2022-11-30T08:33:15.331" v="527" actId="1035"/>
          <ac:spMkLst>
            <pc:docMk/>
            <pc:sldMk cId="3532817366" sldId="455"/>
            <ac:spMk id="6" creationId="{80C8AFDA-D7D4-F25A-A03F-232AB51F008C}"/>
          </ac:spMkLst>
        </pc:spChg>
        <pc:graphicFrameChg chg="add del mod">
          <ac:chgData name="Thúy Mai" userId="222f1c7e07c9bd7a" providerId="LiveId" clId="{5D2DE657-B1B6-4C35-8FD1-061FEFBF0B67}" dt="2022-11-30T08:29:44.615" v="449"/>
          <ac:graphicFrameMkLst>
            <pc:docMk/>
            <pc:sldMk cId="3532817366" sldId="455"/>
            <ac:graphicFrameMk id="4" creationId="{8B9E59FD-A1D9-4E56-4AB4-006849C13AD3}"/>
          </ac:graphicFrameMkLst>
        </pc:graphicFrameChg>
        <pc:graphicFrameChg chg="add del mod">
          <ac:chgData name="Thúy Mai" userId="222f1c7e07c9bd7a" providerId="LiveId" clId="{5D2DE657-B1B6-4C35-8FD1-061FEFBF0B67}" dt="2022-11-30T08:30:11.066" v="463"/>
          <ac:graphicFrameMkLst>
            <pc:docMk/>
            <pc:sldMk cId="3532817366" sldId="455"/>
            <ac:graphicFrameMk id="7" creationId="{7CFA8E31-37D6-2070-0813-EF8D9151F1C5}"/>
          </ac:graphicFrameMkLst>
        </pc:graphicFrameChg>
        <pc:graphicFrameChg chg="add mod modGraphic">
          <ac:chgData name="Thúy Mai" userId="222f1c7e07c9bd7a" providerId="LiveId" clId="{5D2DE657-B1B6-4C35-8FD1-061FEFBF0B67}" dt="2022-11-30T08:33:04.823" v="519" actId="1076"/>
          <ac:graphicFrameMkLst>
            <pc:docMk/>
            <pc:sldMk cId="3532817366" sldId="455"/>
            <ac:graphicFrameMk id="8" creationId="{C785B3B5-C742-470C-21FF-82BB722DF267}"/>
          </ac:graphicFrameMkLst>
        </pc:graphicFrameChg>
      </pc:sldChg>
      <pc:sldChg chg="addSp delSp modSp new mod ord modTransition">
        <pc:chgData name="Thúy Mai" userId="222f1c7e07c9bd7a" providerId="LiveId" clId="{5D2DE657-B1B6-4C35-8FD1-061FEFBF0B67}" dt="2022-11-30T10:08:51.541" v="2650"/>
        <pc:sldMkLst>
          <pc:docMk/>
          <pc:sldMk cId="3753959630" sldId="456"/>
        </pc:sldMkLst>
        <pc:spChg chg="del">
          <ac:chgData name="Thúy Mai" userId="222f1c7e07c9bd7a" providerId="LiveId" clId="{5D2DE657-B1B6-4C35-8FD1-061FEFBF0B67}" dt="2022-11-30T08:23:17.668" v="165" actId="478"/>
          <ac:spMkLst>
            <pc:docMk/>
            <pc:sldMk cId="3753959630" sldId="456"/>
            <ac:spMk id="2" creationId="{1433F72F-123C-342D-721C-9AF02928A7CA}"/>
          </ac:spMkLst>
        </pc:spChg>
        <pc:spChg chg="del">
          <ac:chgData name="Thúy Mai" userId="222f1c7e07c9bd7a" providerId="LiveId" clId="{5D2DE657-B1B6-4C35-8FD1-061FEFBF0B67}" dt="2022-11-30T08:23:17.668" v="165" actId="478"/>
          <ac:spMkLst>
            <pc:docMk/>
            <pc:sldMk cId="3753959630" sldId="456"/>
            <ac:spMk id="3" creationId="{3BC6DD2E-4748-82E5-FA9F-0319A7CB3B88}"/>
          </ac:spMkLst>
        </pc:spChg>
        <pc:spChg chg="add mod">
          <ac:chgData name="Thúy Mai" userId="222f1c7e07c9bd7a" providerId="LiveId" clId="{5D2DE657-B1B6-4C35-8FD1-061FEFBF0B67}" dt="2022-11-30T08:50:25.590" v="983" actId="1076"/>
          <ac:spMkLst>
            <pc:docMk/>
            <pc:sldMk cId="3753959630" sldId="456"/>
            <ac:spMk id="5" creationId="{C1A143BC-750E-54CA-8971-B4C0C33056B2}"/>
          </ac:spMkLst>
        </pc:spChg>
        <pc:graphicFrameChg chg="add mod modGraphic">
          <ac:chgData name="Thúy Mai" userId="222f1c7e07c9bd7a" providerId="LiveId" clId="{5D2DE657-B1B6-4C35-8FD1-061FEFBF0B67}" dt="2022-11-30T08:50:46.093" v="989" actId="1076"/>
          <ac:graphicFrameMkLst>
            <pc:docMk/>
            <pc:sldMk cId="3753959630" sldId="456"/>
            <ac:graphicFrameMk id="4" creationId="{58E37112-A141-BC75-A3F8-849198AEE4CD}"/>
          </ac:graphicFrameMkLst>
        </pc:graphicFrameChg>
        <pc:picChg chg="add mod">
          <ac:chgData name="Thúy Mai" userId="222f1c7e07c9bd7a" providerId="LiveId" clId="{5D2DE657-B1B6-4C35-8FD1-061FEFBF0B67}" dt="2022-11-30T08:50:43.707" v="988" actId="1076"/>
          <ac:picMkLst>
            <pc:docMk/>
            <pc:sldMk cId="3753959630" sldId="456"/>
            <ac:picMk id="7" creationId="{DFB5DAA0-5040-CC55-EE98-CE69B0479351}"/>
          </ac:picMkLst>
        </pc:picChg>
      </pc:sldChg>
      <pc:sldChg chg="addSp delSp modSp add mod modTransition modAnim">
        <pc:chgData name="Thúy Mai" userId="222f1c7e07c9bd7a" providerId="LiveId" clId="{5D2DE657-B1B6-4C35-8FD1-061FEFBF0B67}" dt="2022-11-30T10:08:51.541" v="2650"/>
        <pc:sldMkLst>
          <pc:docMk/>
          <pc:sldMk cId="1654699621" sldId="457"/>
        </pc:sldMkLst>
        <pc:spChg chg="add del mod">
          <ac:chgData name="Thúy Mai" userId="222f1c7e07c9bd7a" providerId="LiveId" clId="{5D2DE657-B1B6-4C35-8FD1-061FEFBF0B67}" dt="2022-11-30T08:26:35.701" v="344" actId="478"/>
          <ac:spMkLst>
            <pc:docMk/>
            <pc:sldMk cId="1654699621" sldId="457"/>
            <ac:spMk id="4" creationId="{2CC06D1D-69BA-5F36-4649-7759F323357E}"/>
          </ac:spMkLst>
        </pc:spChg>
        <pc:spChg chg="add mod">
          <ac:chgData name="Thúy Mai" userId="222f1c7e07c9bd7a" providerId="LiveId" clId="{5D2DE657-B1B6-4C35-8FD1-061FEFBF0B67}" dt="2022-11-30T08:25:52.873" v="322" actId="1076"/>
          <ac:spMkLst>
            <pc:docMk/>
            <pc:sldMk cId="1654699621" sldId="457"/>
            <ac:spMk id="5" creationId="{F034F1DA-7F42-2F88-CAB4-3CFE74791880}"/>
          </ac:spMkLst>
        </pc:spChg>
        <pc:spChg chg="add mod">
          <ac:chgData name="Thúy Mai" userId="222f1c7e07c9bd7a" providerId="LiveId" clId="{5D2DE657-B1B6-4C35-8FD1-061FEFBF0B67}" dt="2022-11-30T08:26:14.835" v="333" actId="1076"/>
          <ac:spMkLst>
            <pc:docMk/>
            <pc:sldMk cId="1654699621" sldId="457"/>
            <ac:spMk id="7" creationId="{BAA4E111-6F4E-8829-F9EC-8AB7971D7965}"/>
          </ac:spMkLst>
        </pc:spChg>
        <pc:spChg chg="add mod">
          <ac:chgData name="Thúy Mai" userId="222f1c7e07c9bd7a" providerId="LiveId" clId="{5D2DE657-B1B6-4C35-8FD1-061FEFBF0B67}" dt="2022-11-30T08:26:28.840" v="340" actId="14100"/>
          <ac:spMkLst>
            <pc:docMk/>
            <pc:sldMk cId="1654699621" sldId="457"/>
            <ac:spMk id="9" creationId="{0C3498E8-2E08-0369-5ECE-9BF817BC131D}"/>
          </ac:spMkLst>
        </pc:spChg>
        <pc:spChg chg="add mod">
          <ac:chgData name="Thúy Mai" userId="222f1c7e07c9bd7a" providerId="LiveId" clId="{5D2DE657-B1B6-4C35-8FD1-061FEFBF0B67}" dt="2022-11-30T08:26:37.515" v="345"/>
          <ac:spMkLst>
            <pc:docMk/>
            <pc:sldMk cId="1654699621" sldId="457"/>
            <ac:spMk id="10" creationId="{DB41EE94-B2B2-A887-FBD5-8DA0E40BBF46}"/>
          </ac:spMkLst>
        </pc:spChg>
        <pc:spChg chg="mod">
          <ac:chgData name="Thúy Mai" userId="222f1c7e07c9bd7a" providerId="LiveId" clId="{5D2DE657-B1B6-4C35-8FD1-061FEFBF0B67}" dt="2022-11-30T08:25:12.018" v="311" actId="20577"/>
          <ac:spMkLst>
            <pc:docMk/>
            <pc:sldMk cId="1654699621" sldId="457"/>
            <ac:spMk id="14" creationId="{4E935017-5E48-294F-DB01-3A8B63480412}"/>
          </ac:spMkLst>
        </pc:spChg>
        <pc:graphicFrameChg chg="add del mod">
          <ac:chgData name="Thúy Mai" userId="222f1c7e07c9bd7a" providerId="LiveId" clId="{5D2DE657-B1B6-4C35-8FD1-061FEFBF0B67}" dt="2022-11-30T08:25:34.857" v="314"/>
          <ac:graphicFrameMkLst>
            <pc:docMk/>
            <pc:sldMk cId="1654699621" sldId="457"/>
            <ac:graphicFrameMk id="2" creationId="{10B5BB18-E381-4D87-9533-24CAA16DAD67}"/>
          </ac:graphicFrameMkLst>
        </pc:graphicFrameChg>
        <pc:picChg chg="add mod">
          <ac:chgData name="Thúy Mai" userId="222f1c7e07c9bd7a" providerId="LiveId" clId="{5D2DE657-B1B6-4C35-8FD1-061FEFBF0B67}" dt="2022-11-30T08:26:00.769" v="326" actId="1076"/>
          <ac:picMkLst>
            <pc:docMk/>
            <pc:sldMk cId="1654699621" sldId="457"/>
            <ac:picMk id="6" creationId="{9527E905-5720-C6B4-379B-F2474274296C}"/>
          </ac:picMkLst>
        </pc:picChg>
        <pc:picChg chg="del">
          <ac:chgData name="Thúy Mai" userId="222f1c7e07c9bd7a" providerId="LiveId" clId="{5D2DE657-B1B6-4C35-8FD1-061FEFBF0B67}" dt="2022-11-30T08:24:57.280" v="258" actId="478"/>
          <ac:picMkLst>
            <pc:docMk/>
            <pc:sldMk cId="1654699621" sldId="457"/>
            <ac:picMk id="1026" creationId="{E212EED1-83B7-3AF3-7BA9-8253C8F7A5C6}"/>
          </ac:picMkLst>
        </pc:picChg>
      </pc:sldChg>
      <pc:sldChg chg="addSp delSp modSp add mod modTransition delAnim modAnim">
        <pc:chgData name="Thúy Mai" userId="222f1c7e07c9bd7a" providerId="LiveId" clId="{5D2DE657-B1B6-4C35-8FD1-061FEFBF0B67}" dt="2022-11-30T10:08:51.541" v="2650"/>
        <pc:sldMkLst>
          <pc:docMk/>
          <pc:sldMk cId="4234824047" sldId="458"/>
        </pc:sldMkLst>
        <pc:spChg chg="add del mod">
          <ac:chgData name="Thúy Mai" userId="222f1c7e07c9bd7a" providerId="LiveId" clId="{5D2DE657-B1B6-4C35-8FD1-061FEFBF0B67}" dt="2022-11-30T08:27:52.869" v="365"/>
          <ac:spMkLst>
            <pc:docMk/>
            <pc:sldMk cId="4234824047" sldId="458"/>
            <ac:spMk id="4" creationId="{C73D224D-C2A9-EE61-5626-15359AD9E341}"/>
          </ac:spMkLst>
        </pc:spChg>
        <pc:spChg chg="del">
          <ac:chgData name="Thúy Mai" userId="222f1c7e07c9bd7a" providerId="LiveId" clId="{5D2DE657-B1B6-4C35-8FD1-061FEFBF0B67}" dt="2022-11-30T08:27:15.297" v="347" actId="478"/>
          <ac:spMkLst>
            <pc:docMk/>
            <pc:sldMk cId="4234824047" sldId="458"/>
            <ac:spMk id="5" creationId="{F034F1DA-7F42-2F88-CAB4-3CFE74791880}"/>
          </ac:spMkLst>
        </pc:spChg>
        <pc:spChg chg="del">
          <ac:chgData name="Thúy Mai" userId="222f1c7e07c9bd7a" providerId="LiveId" clId="{5D2DE657-B1B6-4C35-8FD1-061FEFBF0B67}" dt="2022-11-30T08:27:15.297" v="347" actId="478"/>
          <ac:spMkLst>
            <pc:docMk/>
            <pc:sldMk cId="4234824047" sldId="458"/>
            <ac:spMk id="7" creationId="{BAA4E111-6F4E-8829-F9EC-8AB7971D7965}"/>
          </ac:spMkLst>
        </pc:spChg>
        <pc:spChg chg="del">
          <ac:chgData name="Thúy Mai" userId="222f1c7e07c9bd7a" providerId="LiveId" clId="{5D2DE657-B1B6-4C35-8FD1-061FEFBF0B67}" dt="2022-11-30T08:27:15.297" v="347" actId="478"/>
          <ac:spMkLst>
            <pc:docMk/>
            <pc:sldMk cId="4234824047" sldId="458"/>
            <ac:spMk id="9" creationId="{0C3498E8-2E08-0369-5ECE-9BF817BC131D}"/>
          </ac:spMkLst>
        </pc:spChg>
        <pc:spChg chg="del">
          <ac:chgData name="Thúy Mai" userId="222f1c7e07c9bd7a" providerId="LiveId" clId="{5D2DE657-B1B6-4C35-8FD1-061FEFBF0B67}" dt="2022-11-30T08:27:15.297" v="347" actId="478"/>
          <ac:spMkLst>
            <pc:docMk/>
            <pc:sldMk cId="4234824047" sldId="458"/>
            <ac:spMk id="10" creationId="{DB41EE94-B2B2-A887-FBD5-8DA0E40BBF46}"/>
          </ac:spMkLst>
        </pc:spChg>
        <pc:spChg chg="add mod">
          <ac:chgData name="Thúy Mai" userId="222f1c7e07c9bd7a" providerId="LiveId" clId="{5D2DE657-B1B6-4C35-8FD1-061FEFBF0B67}" dt="2022-11-30T08:27:41.381" v="361" actId="14100"/>
          <ac:spMkLst>
            <pc:docMk/>
            <pc:sldMk cId="4234824047" sldId="458"/>
            <ac:spMk id="11" creationId="{7D7124DF-1AA9-052F-71AE-14A4EF24629C}"/>
          </ac:spMkLst>
        </pc:spChg>
        <pc:spChg chg="del">
          <ac:chgData name="Thúy Mai" userId="222f1c7e07c9bd7a" providerId="LiveId" clId="{5D2DE657-B1B6-4C35-8FD1-061FEFBF0B67}" dt="2022-11-30T08:27:18.039" v="348" actId="478"/>
          <ac:spMkLst>
            <pc:docMk/>
            <pc:sldMk cId="4234824047" sldId="458"/>
            <ac:spMk id="14" creationId="{4E935017-5E48-294F-DB01-3A8B63480412}"/>
          </ac:spMkLst>
        </pc:spChg>
        <pc:graphicFrameChg chg="add del mod">
          <ac:chgData name="Thúy Mai" userId="222f1c7e07c9bd7a" providerId="LiveId" clId="{5D2DE657-B1B6-4C35-8FD1-061FEFBF0B67}" dt="2022-11-30T08:27:20.099" v="352"/>
          <ac:graphicFrameMkLst>
            <pc:docMk/>
            <pc:sldMk cId="4234824047" sldId="458"/>
            <ac:graphicFrameMk id="2" creationId="{5FDA982C-FECB-78F1-CBB1-3E3F8DCBBBB8}"/>
          </ac:graphicFrameMkLst>
        </pc:graphicFrameChg>
        <pc:picChg chg="del">
          <ac:chgData name="Thúy Mai" userId="222f1c7e07c9bd7a" providerId="LiveId" clId="{5D2DE657-B1B6-4C35-8FD1-061FEFBF0B67}" dt="2022-11-30T08:27:19.159" v="349" actId="478"/>
          <ac:picMkLst>
            <pc:docMk/>
            <pc:sldMk cId="4234824047" sldId="458"/>
            <ac:picMk id="6" creationId="{9527E905-5720-C6B4-379B-F2474274296C}"/>
          </ac:picMkLst>
        </pc:picChg>
        <pc:picChg chg="add mod">
          <ac:chgData name="Thúy Mai" userId="222f1c7e07c9bd7a" providerId="LiveId" clId="{5D2DE657-B1B6-4C35-8FD1-061FEFBF0B67}" dt="2022-11-30T08:27:24.753" v="355"/>
          <ac:picMkLst>
            <pc:docMk/>
            <pc:sldMk cId="4234824047" sldId="458"/>
            <ac:picMk id="12" creationId="{4C76E511-A3BF-C991-D214-B5F5D057134C}"/>
          </ac:picMkLst>
        </pc:picChg>
      </pc:sldChg>
      <pc:sldChg chg="addSp delSp modSp add mod ord modTransition delAnim modAnim">
        <pc:chgData name="Thúy Mai" userId="222f1c7e07c9bd7a" providerId="LiveId" clId="{5D2DE657-B1B6-4C35-8FD1-061FEFBF0B67}" dt="2022-11-30T10:08:51.541" v="2650"/>
        <pc:sldMkLst>
          <pc:docMk/>
          <pc:sldMk cId="643031747" sldId="459"/>
        </pc:sldMkLst>
        <pc:spChg chg="add del mod">
          <ac:chgData name="Thúy Mai" userId="222f1c7e07c9bd7a" providerId="LiveId" clId="{5D2DE657-B1B6-4C35-8FD1-061FEFBF0B67}" dt="2022-11-30T08:29:35.167" v="446" actId="478"/>
          <ac:spMkLst>
            <pc:docMk/>
            <pc:sldMk cId="643031747" sldId="459"/>
            <ac:spMk id="4" creationId="{FDC7B96A-9770-8A82-C8FC-0607AA519E65}"/>
          </ac:spMkLst>
        </pc:spChg>
        <pc:spChg chg="mod">
          <ac:chgData name="Thúy Mai" userId="222f1c7e07c9bd7a" providerId="LiveId" clId="{5D2DE657-B1B6-4C35-8FD1-061FEFBF0B67}" dt="2022-11-30T08:28:50.274" v="408" actId="207"/>
          <ac:spMkLst>
            <pc:docMk/>
            <pc:sldMk cId="643031747" sldId="459"/>
            <ac:spMk id="5" creationId="{F034F1DA-7F42-2F88-CAB4-3CFE74791880}"/>
          </ac:spMkLst>
        </pc:spChg>
        <pc:spChg chg="del">
          <ac:chgData name="Thúy Mai" userId="222f1c7e07c9bd7a" providerId="LiveId" clId="{5D2DE657-B1B6-4C35-8FD1-061FEFBF0B67}" dt="2022-11-30T08:28:28.464" v="401" actId="478"/>
          <ac:spMkLst>
            <pc:docMk/>
            <pc:sldMk cId="643031747" sldId="459"/>
            <ac:spMk id="7" creationId="{BAA4E111-6F4E-8829-F9EC-8AB7971D7965}"/>
          </ac:spMkLst>
        </pc:spChg>
        <pc:spChg chg="mod">
          <ac:chgData name="Thúy Mai" userId="222f1c7e07c9bd7a" providerId="LiveId" clId="{5D2DE657-B1B6-4C35-8FD1-061FEFBF0B67}" dt="2022-11-30T08:28:42.804" v="406" actId="1076"/>
          <ac:spMkLst>
            <pc:docMk/>
            <pc:sldMk cId="643031747" sldId="459"/>
            <ac:spMk id="9" creationId="{0C3498E8-2E08-0369-5ECE-9BF817BC131D}"/>
          </ac:spMkLst>
        </pc:spChg>
        <pc:spChg chg="mod">
          <ac:chgData name="Thúy Mai" userId="222f1c7e07c9bd7a" providerId="LiveId" clId="{5D2DE657-B1B6-4C35-8FD1-061FEFBF0B67}" dt="2022-11-30T08:29:32.153" v="445" actId="1076"/>
          <ac:spMkLst>
            <pc:docMk/>
            <pc:sldMk cId="643031747" sldId="459"/>
            <ac:spMk id="10" creationId="{DB41EE94-B2B2-A887-FBD5-8DA0E40BBF46}"/>
          </ac:spMkLst>
        </pc:spChg>
        <pc:spChg chg="add mod">
          <ac:chgData name="Thúy Mai" userId="222f1c7e07c9bd7a" providerId="LiveId" clId="{5D2DE657-B1B6-4C35-8FD1-061FEFBF0B67}" dt="2022-11-30T08:29:17.165" v="439" actId="20577"/>
          <ac:spMkLst>
            <pc:docMk/>
            <pc:sldMk cId="643031747" sldId="459"/>
            <ac:spMk id="11" creationId="{18DC755E-0435-6C96-370D-C1FBFFA1C2D4}"/>
          </ac:spMkLst>
        </pc:spChg>
        <pc:spChg chg="mod">
          <ac:chgData name="Thúy Mai" userId="222f1c7e07c9bd7a" providerId="LiveId" clId="{5D2DE657-B1B6-4C35-8FD1-061FEFBF0B67}" dt="2022-11-30T08:28:16.640" v="397" actId="20577"/>
          <ac:spMkLst>
            <pc:docMk/>
            <pc:sldMk cId="643031747" sldId="459"/>
            <ac:spMk id="14" creationId="{4E935017-5E48-294F-DB01-3A8B63480412}"/>
          </ac:spMkLst>
        </pc:spChg>
        <pc:graphicFrameChg chg="add del mod">
          <ac:chgData name="Thúy Mai" userId="222f1c7e07c9bd7a" providerId="LiveId" clId="{5D2DE657-B1B6-4C35-8FD1-061FEFBF0B67}" dt="2022-11-30T08:28:07.537" v="371"/>
          <ac:graphicFrameMkLst>
            <pc:docMk/>
            <pc:sldMk cId="643031747" sldId="459"/>
            <ac:graphicFrameMk id="2" creationId="{3FD22E76-1EAD-5FE2-E011-90108720EA7E}"/>
          </ac:graphicFrameMkLst>
        </pc:graphicFrameChg>
      </pc:sldChg>
      <pc:sldChg chg="add del">
        <pc:chgData name="Thúy Mai" userId="222f1c7e07c9bd7a" providerId="LiveId" clId="{5D2DE657-B1B6-4C35-8FD1-061FEFBF0B67}" dt="2022-11-30T09:32:30.260" v="2024" actId="47"/>
        <pc:sldMkLst>
          <pc:docMk/>
          <pc:sldMk cId="3776720140" sldId="460"/>
        </pc:sldMkLst>
      </pc:sldChg>
      <pc:sldChg chg="add del ord">
        <pc:chgData name="Thúy Mai" userId="222f1c7e07c9bd7a" providerId="LiveId" clId="{5D2DE657-B1B6-4C35-8FD1-061FEFBF0B67}" dt="2022-11-30T09:32:30.589" v="2025" actId="47"/>
        <pc:sldMkLst>
          <pc:docMk/>
          <pc:sldMk cId="253480077" sldId="461"/>
        </pc:sldMkLst>
      </pc:sldChg>
      <pc:sldChg chg="addSp delSp modSp add mod ord modTransition modAnim">
        <pc:chgData name="Thúy Mai" userId="222f1c7e07c9bd7a" providerId="LiveId" clId="{5D2DE657-B1B6-4C35-8FD1-061FEFBF0B67}" dt="2022-11-30T10:08:51.541" v="2650"/>
        <pc:sldMkLst>
          <pc:docMk/>
          <pc:sldMk cId="1516812595" sldId="462"/>
        </pc:sldMkLst>
        <pc:spChg chg="add mod">
          <ac:chgData name="Thúy Mai" userId="222f1c7e07c9bd7a" providerId="LiveId" clId="{5D2DE657-B1B6-4C35-8FD1-061FEFBF0B67}" dt="2022-11-30T08:35:21.945" v="653" actId="20577"/>
          <ac:spMkLst>
            <pc:docMk/>
            <pc:sldMk cId="1516812595" sldId="462"/>
            <ac:spMk id="2" creationId="{F5665B92-E631-F216-585A-0E4E134E976C}"/>
          </ac:spMkLst>
        </pc:spChg>
        <pc:spChg chg="mod">
          <ac:chgData name="Thúy Mai" userId="222f1c7e07c9bd7a" providerId="LiveId" clId="{5D2DE657-B1B6-4C35-8FD1-061FEFBF0B67}" dt="2022-11-30T08:37:36.188" v="721" actId="123"/>
          <ac:spMkLst>
            <pc:docMk/>
            <pc:sldMk cId="1516812595" sldId="462"/>
            <ac:spMk id="11" creationId="{7D7124DF-1AA9-052F-71AE-14A4EF24629C}"/>
          </ac:spMkLst>
        </pc:spChg>
        <pc:spChg chg="mod">
          <ac:chgData name="Thúy Mai" userId="222f1c7e07c9bd7a" providerId="LiveId" clId="{5D2DE657-B1B6-4C35-8FD1-061FEFBF0B67}" dt="2022-11-30T08:34:51.772" v="602" actId="20577"/>
          <ac:spMkLst>
            <pc:docMk/>
            <pc:sldMk cId="1516812595" sldId="462"/>
            <ac:spMk id="19" creationId="{85C6D9A4-C33E-CBAF-DB1C-7A69E432674B}"/>
          </ac:spMkLst>
        </pc:spChg>
        <pc:graphicFrameChg chg="add del mod">
          <ac:chgData name="Thúy Mai" userId="222f1c7e07c9bd7a" providerId="LiveId" clId="{5D2DE657-B1B6-4C35-8FD1-061FEFBF0B67}" dt="2022-11-30T08:35:46.939" v="656"/>
          <ac:graphicFrameMkLst>
            <pc:docMk/>
            <pc:sldMk cId="1516812595" sldId="462"/>
            <ac:graphicFrameMk id="3" creationId="{4394895B-1B9B-ACA8-7158-26218D771B1B}"/>
          </ac:graphicFrameMkLst>
        </pc:graphicFrameChg>
        <pc:picChg chg="mod">
          <ac:chgData name="Thúy Mai" userId="222f1c7e07c9bd7a" providerId="LiveId" clId="{5D2DE657-B1B6-4C35-8FD1-061FEFBF0B67}" dt="2022-11-30T08:36:58.343" v="710" actId="1076"/>
          <ac:picMkLst>
            <pc:docMk/>
            <pc:sldMk cId="1516812595" sldId="462"/>
            <ac:picMk id="12" creationId="{4C76E511-A3BF-C991-D214-B5F5D057134C}"/>
          </ac:picMkLst>
        </pc:picChg>
        <pc:picChg chg="mod">
          <ac:chgData name="Thúy Mai" userId="222f1c7e07c9bd7a" providerId="LiveId" clId="{5D2DE657-B1B6-4C35-8FD1-061FEFBF0B67}" dt="2022-11-30T08:37:25.582" v="719" actId="1076"/>
          <ac:picMkLst>
            <pc:docMk/>
            <pc:sldMk cId="1516812595" sldId="462"/>
            <ac:picMk id="16" creationId="{2EB307E5-79A8-B4AD-2492-F9F8ADAEF942}"/>
          </ac:picMkLst>
        </pc:picChg>
      </pc:sldChg>
      <pc:sldChg chg="addSp delSp modSp add mod ord modTransition delAnim modAnim">
        <pc:chgData name="Thúy Mai" userId="222f1c7e07c9bd7a" providerId="LiveId" clId="{5D2DE657-B1B6-4C35-8FD1-061FEFBF0B67}" dt="2022-11-30T10:08:51.541" v="2650"/>
        <pc:sldMkLst>
          <pc:docMk/>
          <pc:sldMk cId="3098819629" sldId="463"/>
        </pc:sldMkLst>
        <pc:spChg chg="add mod">
          <ac:chgData name="Thúy Mai" userId="222f1c7e07c9bd7a" providerId="LiveId" clId="{5D2DE657-B1B6-4C35-8FD1-061FEFBF0B67}" dt="2022-11-30T08:42:15.317" v="763" actId="1076"/>
          <ac:spMkLst>
            <pc:docMk/>
            <pc:sldMk cId="3098819629" sldId="463"/>
            <ac:spMk id="3" creationId="{8300DEE7-FE1B-E54C-8D4D-0F06F5270D3B}"/>
          </ac:spMkLst>
        </pc:spChg>
        <pc:spChg chg="add del mod">
          <ac:chgData name="Thúy Mai" userId="222f1c7e07c9bd7a" providerId="LiveId" clId="{5D2DE657-B1B6-4C35-8FD1-061FEFBF0B67}" dt="2022-11-30T08:42:10.616" v="761" actId="478"/>
          <ac:spMkLst>
            <pc:docMk/>
            <pc:sldMk cId="3098819629" sldId="463"/>
            <ac:spMk id="6" creationId="{A950AD92-4927-3AB5-15F3-F6308D220318}"/>
          </ac:spMkLst>
        </pc:spChg>
        <pc:spChg chg="add mod">
          <ac:chgData name="Thúy Mai" userId="222f1c7e07c9bd7a" providerId="LiveId" clId="{5D2DE657-B1B6-4C35-8FD1-061FEFBF0B67}" dt="2022-11-30T08:38:44.274" v="744" actId="1076"/>
          <ac:spMkLst>
            <pc:docMk/>
            <pc:sldMk cId="3098819629" sldId="463"/>
            <ac:spMk id="9" creationId="{8C58C087-7B09-8AAD-160D-05D2ED07BD6E}"/>
          </ac:spMkLst>
        </pc:spChg>
        <pc:spChg chg="add mod">
          <ac:chgData name="Thúy Mai" userId="222f1c7e07c9bd7a" providerId="LiveId" clId="{5D2DE657-B1B6-4C35-8FD1-061FEFBF0B67}" dt="2022-11-30T08:42:12.431" v="762" actId="1076"/>
          <ac:spMkLst>
            <pc:docMk/>
            <pc:sldMk cId="3098819629" sldId="463"/>
            <ac:spMk id="10" creationId="{8B526265-3AE2-FE9C-E5CB-4B5AA244100D}"/>
          </ac:spMkLst>
        </pc:spChg>
        <pc:spChg chg="del">
          <ac:chgData name="Thúy Mai" userId="222f1c7e07c9bd7a" providerId="LiveId" clId="{5D2DE657-B1B6-4C35-8FD1-061FEFBF0B67}" dt="2022-11-30T08:38:05.980" v="728" actId="478"/>
          <ac:spMkLst>
            <pc:docMk/>
            <pc:sldMk cId="3098819629" sldId="463"/>
            <ac:spMk id="11" creationId="{7D7124DF-1AA9-052F-71AE-14A4EF24629C}"/>
          </ac:spMkLst>
        </pc:spChg>
        <pc:spChg chg="add del mod">
          <ac:chgData name="Thúy Mai" userId="222f1c7e07c9bd7a" providerId="LiveId" clId="{5D2DE657-B1B6-4C35-8FD1-061FEFBF0B67}" dt="2022-11-30T08:42:08.436" v="760" actId="478"/>
          <ac:spMkLst>
            <pc:docMk/>
            <pc:sldMk cId="3098819629" sldId="463"/>
            <ac:spMk id="13" creationId="{13DC4B18-CE9A-ACA3-0AA3-4BE824470C96}"/>
          </ac:spMkLst>
        </pc:spChg>
        <pc:graphicFrameChg chg="add del mod">
          <ac:chgData name="Thúy Mai" userId="222f1c7e07c9bd7a" providerId="LiveId" clId="{5D2DE657-B1B6-4C35-8FD1-061FEFBF0B67}" dt="2022-11-30T08:38:30.868" v="733"/>
          <ac:graphicFrameMkLst>
            <pc:docMk/>
            <pc:sldMk cId="3098819629" sldId="463"/>
            <ac:graphicFrameMk id="4" creationId="{0B09554A-0C8D-CB34-68C3-6E478DD9EB2F}"/>
          </ac:graphicFrameMkLst>
        </pc:graphicFrameChg>
        <pc:picChg chg="del">
          <ac:chgData name="Thúy Mai" userId="222f1c7e07c9bd7a" providerId="LiveId" clId="{5D2DE657-B1B6-4C35-8FD1-061FEFBF0B67}" dt="2022-11-30T08:38:05.980" v="728" actId="478"/>
          <ac:picMkLst>
            <pc:docMk/>
            <pc:sldMk cId="3098819629" sldId="463"/>
            <ac:picMk id="12" creationId="{4C76E511-A3BF-C991-D214-B5F5D057134C}"/>
          </ac:picMkLst>
        </pc:picChg>
      </pc:sldChg>
      <pc:sldChg chg="addSp delSp modSp add mod modTransition delAnim modAnim">
        <pc:chgData name="Thúy Mai" userId="222f1c7e07c9bd7a" providerId="LiveId" clId="{5D2DE657-B1B6-4C35-8FD1-061FEFBF0B67}" dt="2022-11-30T10:08:51.541" v="2650"/>
        <pc:sldMkLst>
          <pc:docMk/>
          <pc:sldMk cId="807743877" sldId="464"/>
        </pc:sldMkLst>
        <pc:spChg chg="mod">
          <ac:chgData name="Thúy Mai" userId="222f1c7e07c9bd7a" providerId="LiveId" clId="{5D2DE657-B1B6-4C35-8FD1-061FEFBF0B67}" dt="2022-11-30T08:42:52.126" v="802" actId="1076"/>
          <ac:spMkLst>
            <pc:docMk/>
            <pc:sldMk cId="807743877" sldId="464"/>
            <ac:spMk id="3" creationId="{8300DEE7-FE1B-E54C-8D4D-0F06F5270D3B}"/>
          </ac:spMkLst>
        </pc:spChg>
        <pc:spChg chg="add mod">
          <ac:chgData name="Thúy Mai" userId="222f1c7e07c9bd7a" providerId="LiveId" clId="{5D2DE657-B1B6-4C35-8FD1-061FEFBF0B67}" dt="2022-11-30T08:43:46.660" v="820" actId="14100"/>
          <ac:spMkLst>
            <pc:docMk/>
            <pc:sldMk cId="807743877" sldId="464"/>
            <ac:spMk id="4" creationId="{48145689-4D94-019F-5D26-E4A999550396}"/>
          </ac:spMkLst>
        </pc:spChg>
        <pc:spChg chg="add mod">
          <ac:chgData name="Thúy Mai" userId="222f1c7e07c9bd7a" providerId="LiveId" clId="{5D2DE657-B1B6-4C35-8FD1-061FEFBF0B67}" dt="2022-11-30T08:43:43.126" v="819" actId="14100"/>
          <ac:spMkLst>
            <pc:docMk/>
            <pc:sldMk cId="807743877" sldId="464"/>
            <ac:spMk id="5" creationId="{4D4ADF65-C2CE-EF87-DBB7-6AC919522CF9}"/>
          </ac:spMkLst>
        </pc:spChg>
        <pc:spChg chg="mod">
          <ac:chgData name="Thúy Mai" userId="222f1c7e07c9bd7a" providerId="LiveId" clId="{5D2DE657-B1B6-4C35-8FD1-061FEFBF0B67}" dt="2022-11-30T08:43:36.178" v="816" actId="21"/>
          <ac:spMkLst>
            <pc:docMk/>
            <pc:sldMk cId="807743877" sldId="464"/>
            <ac:spMk id="6" creationId="{A950AD92-4927-3AB5-15F3-F6308D220318}"/>
          </ac:spMkLst>
        </pc:spChg>
        <pc:spChg chg="mod">
          <ac:chgData name="Thúy Mai" userId="222f1c7e07c9bd7a" providerId="LiveId" clId="{5D2DE657-B1B6-4C35-8FD1-061FEFBF0B67}" dt="2022-11-30T08:42:28.649" v="795" actId="20577"/>
          <ac:spMkLst>
            <pc:docMk/>
            <pc:sldMk cId="807743877" sldId="464"/>
            <ac:spMk id="9" creationId="{8C58C087-7B09-8AAD-160D-05D2ED07BD6E}"/>
          </ac:spMkLst>
        </pc:spChg>
        <pc:spChg chg="mod">
          <ac:chgData name="Thúy Mai" userId="222f1c7e07c9bd7a" providerId="LiveId" clId="{5D2DE657-B1B6-4C35-8FD1-061FEFBF0B67}" dt="2022-11-30T08:43:05.386" v="806" actId="14100"/>
          <ac:spMkLst>
            <pc:docMk/>
            <pc:sldMk cId="807743877" sldId="464"/>
            <ac:spMk id="10" creationId="{8B526265-3AE2-FE9C-E5CB-4B5AA244100D}"/>
          </ac:spMkLst>
        </pc:spChg>
        <pc:spChg chg="del">
          <ac:chgData name="Thúy Mai" userId="222f1c7e07c9bd7a" providerId="LiveId" clId="{5D2DE657-B1B6-4C35-8FD1-061FEFBF0B67}" dt="2022-11-30T08:43:08.944" v="807" actId="478"/>
          <ac:spMkLst>
            <pc:docMk/>
            <pc:sldMk cId="807743877" sldId="464"/>
            <ac:spMk id="13" creationId="{13DC4B18-CE9A-ACA3-0AA3-4BE824470C96}"/>
          </ac:spMkLst>
        </pc:spChg>
      </pc:sldChg>
      <pc:sldChg chg="addSp delSp modSp add mod modTransition modAnim">
        <pc:chgData name="Thúy Mai" userId="222f1c7e07c9bd7a" providerId="LiveId" clId="{5D2DE657-B1B6-4C35-8FD1-061FEFBF0B67}" dt="2022-11-30T10:08:51.541" v="2650"/>
        <pc:sldMkLst>
          <pc:docMk/>
          <pc:sldMk cId="3969826278" sldId="465"/>
        </pc:sldMkLst>
        <pc:spChg chg="mod">
          <ac:chgData name="Thúy Mai" userId="222f1c7e07c9bd7a" providerId="LiveId" clId="{5D2DE657-B1B6-4C35-8FD1-061FEFBF0B67}" dt="2022-11-30T08:45:00.905" v="846" actId="1035"/>
          <ac:spMkLst>
            <pc:docMk/>
            <pc:sldMk cId="3969826278" sldId="465"/>
            <ac:spMk id="3" creationId="{8300DEE7-FE1B-E54C-8D4D-0F06F5270D3B}"/>
          </ac:spMkLst>
        </pc:spChg>
        <pc:spChg chg="mod">
          <ac:chgData name="Thúy Mai" userId="222f1c7e07c9bd7a" providerId="LiveId" clId="{5D2DE657-B1B6-4C35-8FD1-061FEFBF0B67}" dt="2022-11-30T08:44:57.077" v="840" actId="1076"/>
          <ac:spMkLst>
            <pc:docMk/>
            <pc:sldMk cId="3969826278" sldId="465"/>
            <ac:spMk id="4" creationId="{48145689-4D94-019F-5D26-E4A999550396}"/>
          </ac:spMkLst>
        </pc:spChg>
        <pc:spChg chg="mod">
          <ac:chgData name="Thúy Mai" userId="222f1c7e07c9bd7a" providerId="LiveId" clId="{5D2DE657-B1B6-4C35-8FD1-061FEFBF0B67}" dt="2022-11-30T08:45:05.003" v="854" actId="1035"/>
          <ac:spMkLst>
            <pc:docMk/>
            <pc:sldMk cId="3969826278" sldId="465"/>
            <ac:spMk id="5" creationId="{4D4ADF65-C2CE-EF87-DBB7-6AC919522CF9}"/>
          </ac:spMkLst>
        </pc:spChg>
        <pc:spChg chg="del mod">
          <ac:chgData name="Thúy Mai" userId="222f1c7e07c9bd7a" providerId="LiveId" clId="{5D2DE657-B1B6-4C35-8FD1-061FEFBF0B67}" dt="2022-11-30T08:45:13.079" v="860" actId="478"/>
          <ac:spMkLst>
            <pc:docMk/>
            <pc:sldMk cId="3969826278" sldId="465"/>
            <ac:spMk id="6" creationId="{A950AD92-4927-3AB5-15F3-F6308D220318}"/>
          </ac:spMkLst>
        </pc:spChg>
        <pc:spChg chg="add mod">
          <ac:chgData name="Thúy Mai" userId="222f1c7e07c9bd7a" providerId="LiveId" clId="{5D2DE657-B1B6-4C35-8FD1-061FEFBF0B67}" dt="2022-11-30T08:45:07.613" v="858" actId="1035"/>
          <ac:spMkLst>
            <pc:docMk/>
            <pc:sldMk cId="3969826278" sldId="465"/>
            <ac:spMk id="7" creationId="{881C08FA-2779-6256-34C4-EB0EC595B19C}"/>
          </ac:spMkLst>
        </pc:spChg>
        <pc:spChg chg="mod">
          <ac:chgData name="Thúy Mai" userId="222f1c7e07c9bd7a" providerId="LiveId" clId="{5D2DE657-B1B6-4C35-8FD1-061FEFBF0B67}" dt="2022-11-30T08:44:57.077" v="840" actId="1076"/>
          <ac:spMkLst>
            <pc:docMk/>
            <pc:sldMk cId="3969826278" sldId="465"/>
            <ac:spMk id="10" creationId="{8B526265-3AE2-FE9C-E5CB-4B5AA244100D}"/>
          </ac:spMkLst>
        </pc:spChg>
      </pc:sldChg>
      <pc:sldChg chg="delSp modSp add mod modTransition delAnim modAnim">
        <pc:chgData name="Thúy Mai" userId="222f1c7e07c9bd7a" providerId="LiveId" clId="{5D2DE657-B1B6-4C35-8FD1-061FEFBF0B67}" dt="2022-11-30T10:08:51.541" v="2650"/>
        <pc:sldMkLst>
          <pc:docMk/>
          <pc:sldMk cId="3205114921" sldId="466"/>
        </pc:sldMkLst>
        <pc:spChg chg="del">
          <ac:chgData name="Thúy Mai" userId="222f1c7e07c9bd7a" providerId="LiveId" clId="{5D2DE657-B1B6-4C35-8FD1-061FEFBF0B67}" dt="2022-11-30T08:45:30.480" v="864" actId="478"/>
          <ac:spMkLst>
            <pc:docMk/>
            <pc:sldMk cId="3205114921" sldId="466"/>
            <ac:spMk id="4" creationId="{48145689-4D94-019F-5D26-E4A999550396}"/>
          </ac:spMkLst>
        </pc:spChg>
        <pc:spChg chg="mod">
          <ac:chgData name="Thúy Mai" userId="222f1c7e07c9bd7a" providerId="LiveId" clId="{5D2DE657-B1B6-4C35-8FD1-061FEFBF0B67}" dt="2022-11-30T08:45:57.803" v="874" actId="14100"/>
          <ac:spMkLst>
            <pc:docMk/>
            <pc:sldMk cId="3205114921" sldId="466"/>
            <ac:spMk id="5" creationId="{4D4ADF65-C2CE-EF87-DBB7-6AC919522CF9}"/>
          </ac:spMkLst>
        </pc:spChg>
        <pc:spChg chg="del mod">
          <ac:chgData name="Thúy Mai" userId="222f1c7e07c9bd7a" providerId="LiveId" clId="{5D2DE657-B1B6-4C35-8FD1-061FEFBF0B67}" dt="2022-11-30T08:46:21.065" v="893" actId="478"/>
          <ac:spMkLst>
            <pc:docMk/>
            <pc:sldMk cId="3205114921" sldId="466"/>
            <ac:spMk id="6" creationId="{A950AD92-4927-3AB5-15F3-F6308D220318}"/>
          </ac:spMkLst>
        </pc:spChg>
        <pc:spChg chg="mod">
          <ac:chgData name="Thúy Mai" userId="222f1c7e07c9bd7a" providerId="LiveId" clId="{5D2DE657-B1B6-4C35-8FD1-061FEFBF0B67}" dt="2022-11-30T08:46:18.384" v="892" actId="1035"/>
          <ac:spMkLst>
            <pc:docMk/>
            <pc:sldMk cId="3205114921" sldId="466"/>
            <ac:spMk id="7" creationId="{881C08FA-2779-6256-34C4-EB0EC595B19C}"/>
          </ac:spMkLst>
        </pc:spChg>
        <pc:spChg chg="mod">
          <ac:chgData name="Thúy Mai" userId="222f1c7e07c9bd7a" providerId="LiveId" clId="{5D2DE657-B1B6-4C35-8FD1-061FEFBF0B67}" dt="2022-11-30T08:45:28.864" v="863" actId="14100"/>
          <ac:spMkLst>
            <pc:docMk/>
            <pc:sldMk cId="3205114921" sldId="466"/>
            <ac:spMk id="10" creationId="{8B526265-3AE2-FE9C-E5CB-4B5AA244100D}"/>
          </ac:spMkLst>
        </pc:spChg>
      </pc:sldChg>
      <pc:sldChg chg="delSp modSp add mod modTransition delAnim">
        <pc:chgData name="Thúy Mai" userId="222f1c7e07c9bd7a" providerId="LiveId" clId="{5D2DE657-B1B6-4C35-8FD1-061FEFBF0B67}" dt="2022-11-30T10:08:51.541" v="2650"/>
        <pc:sldMkLst>
          <pc:docMk/>
          <pc:sldMk cId="1530616905" sldId="467"/>
        </pc:sldMkLst>
        <pc:spChg chg="mod">
          <ac:chgData name="Thúy Mai" userId="222f1c7e07c9bd7a" providerId="LiveId" clId="{5D2DE657-B1B6-4C35-8FD1-061FEFBF0B67}" dt="2022-11-30T08:47:02.397" v="902" actId="1076"/>
          <ac:spMkLst>
            <pc:docMk/>
            <pc:sldMk cId="1530616905" sldId="467"/>
            <ac:spMk id="3" creationId="{8300DEE7-FE1B-E54C-8D4D-0F06F5270D3B}"/>
          </ac:spMkLst>
        </pc:spChg>
        <pc:spChg chg="del">
          <ac:chgData name="Thúy Mai" userId="222f1c7e07c9bd7a" providerId="LiveId" clId="{5D2DE657-B1B6-4C35-8FD1-061FEFBF0B67}" dt="2022-11-30T08:46:33.638" v="896" actId="478"/>
          <ac:spMkLst>
            <pc:docMk/>
            <pc:sldMk cId="1530616905" sldId="467"/>
            <ac:spMk id="5" creationId="{4D4ADF65-C2CE-EF87-DBB7-6AC919522CF9}"/>
          </ac:spMkLst>
        </pc:spChg>
        <pc:spChg chg="del mod">
          <ac:chgData name="Thúy Mai" userId="222f1c7e07c9bd7a" providerId="LiveId" clId="{5D2DE657-B1B6-4C35-8FD1-061FEFBF0B67}" dt="2022-11-30T08:46:29.524" v="895" actId="478"/>
          <ac:spMkLst>
            <pc:docMk/>
            <pc:sldMk cId="1530616905" sldId="467"/>
            <ac:spMk id="6" creationId="{A950AD92-4927-3AB5-15F3-F6308D220318}"/>
          </ac:spMkLst>
        </pc:spChg>
        <pc:spChg chg="del">
          <ac:chgData name="Thúy Mai" userId="222f1c7e07c9bd7a" providerId="LiveId" clId="{5D2DE657-B1B6-4C35-8FD1-061FEFBF0B67}" dt="2022-11-30T08:46:56.079" v="900" actId="478"/>
          <ac:spMkLst>
            <pc:docMk/>
            <pc:sldMk cId="1530616905" sldId="467"/>
            <ac:spMk id="7" creationId="{881C08FA-2779-6256-34C4-EB0EC595B19C}"/>
          </ac:spMkLst>
        </pc:spChg>
        <pc:spChg chg="mod">
          <ac:chgData name="Thúy Mai" userId="222f1c7e07c9bd7a" providerId="LiveId" clId="{5D2DE657-B1B6-4C35-8FD1-061FEFBF0B67}" dt="2022-11-30T08:46:59.414" v="901" actId="1076"/>
          <ac:spMkLst>
            <pc:docMk/>
            <pc:sldMk cId="1530616905" sldId="467"/>
            <ac:spMk id="9" creationId="{8C58C087-7B09-8AAD-160D-05D2ED07BD6E}"/>
          </ac:spMkLst>
        </pc:spChg>
        <pc:spChg chg="del">
          <ac:chgData name="Thúy Mai" userId="222f1c7e07c9bd7a" providerId="LiveId" clId="{5D2DE657-B1B6-4C35-8FD1-061FEFBF0B67}" dt="2022-11-30T08:46:33.638" v="896" actId="478"/>
          <ac:spMkLst>
            <pc:docMk/>
            <pc:sldMk cId="1530616905" sldId="467"/>
            <ac:spMk id="10" creationId="{8B526265-3AE2-FE9C-E5CB-4B5AA244100D}"/>
          </ac:spMkLst>
        </pc:spChg>
      </pc:sldChg>
      <pc:sldChg chg="addSp delSp modSp add mod ord modTransition modAnim">
        <pc:chgData name="Thúy Mai" userId="222f1c7e07c9bd7a" providerId="LiveId" clId="{5D2DE657-B1B6-4C35-8FD1-061FEFBF0B67}" dt="2022-11-30T10:08:51.541" v="2650"/>
        <pc:sldMkLst>
          <pc:docMk/>
          <pc:sldMk cId="1030198968" sldId="468"/>
        </pc:sldMkLst>
        <pc:spChg chg="mod">
          <ac:chgData name="Thúy Mai" userId="222f1c7e07c9bd7a" providerId="LiveId" clId="{5D2DE657-B1B6-4C35-8FD1-061FEFBF0B67}" dt="2022-11-30T08:47:33.248" v="947" actId="20577"/>
          <ac:spMkLst>
            <pc:docMk/>
            <pc:sldMk cId="1030198968" sldId="468"/>
            <ac:spMk id="2" creationId="{F5665B92-E631-F216-585A-0E4E134E976C}"/>
          </ac:spMkLst>
        </pc:spChg>
        <pc:spChg chg="add mod">
          <ac:chgData name="Thúy Mai" userId="222f1c7e07c9bd7a" providerId="LiveId" clId="{5D2DE657-B1B6-4C35-8FD1-061FEFBF0B67}" dt="2022-11-30T09:15:21.704" v="1510" actId="1076"/>
          <ac:spMkLst>
            <pc:docMk/>
            <pc:sldMk cId="1030198968" sldId="468"/>
            <ac:spMk id="4" creationId="{120FADC0-18E0-3034-D2B2-DB29D140CA98}"/>
          </ac:spMkLst>
        </pc:spChg>
        <pc:spChg chg="mod">
          <ac:chgData name="Thúy Mai" userId="222f1c7e07c9bd7a" providerId="LiveId" clId="{5D2DE657-B1B6-4C35-8FD1-061FEFBF0B67}" dt="2022-11-30T09:15:10.916" v="1506" actId="1076"/>
          <ac:spMkLst>
            <pc:docMk/>
            <pc:sldMk cId="1030198968" sldId="468"/>
            <ac:spMk id="11" creationId="{7D7124DF-1AA9-052F-71AE-14A4EF24629C}"/>
          </ac:spMkLst>
        </pc:spChg>
        <pc:graphicFrameChg chg="add del mod">
          <ac:chgData name="Thúy Mai" userId="222f1c7e07c9bd7a" providerId="LiveId" clId="{5D2DE657-B1B6-4C35-8FD1-061FEFBF0B67}" dt="2022-11-30T08:48:08.558" v="950"/>
          <ac:graphicFrameMkLst>
            <pc:docMk/>
            <pc:sldMk cId="1030198968" sldId="468"/>
            <ac:graphicFrameMk id="3" creationId="{B28BB349-80C7-25B6-AA33-B0D4F21B8A56}"/>
          </ac:graphicFrameMkLst>
        </pc:graphicFrameChg>
      </pc:sldChg>
      <pc:sldChg chg="add del">
        <pc:chgData name="Thúy Mai" userId="222f1c7e07c9bd7a" providerId="LiveId" clId="{5D2DE657-B1B6-4C35-8FD1-061FEFBF0B67}" dt="2022-11-30T08:47:19.622" v="904" actId="2890"/>
        <pc:sldMkLst>
          <pc:docMk/>
          <pc:sldMk cId="1565171656" sldId="468"/>
        </pc:sldMkLst>
      </pc:sldChg>
      <pc:sldChg chg="addSp delSp modSp add mod modTransition delAnim modAnim">
        <pc:chgData name="Thúy Mai" userId="222f1c7e07c9bd7a" providerId="LiveId" clId="{5D2DE657-B1B6-4C35-8FD1-061FEFBF0B67}" dt="2022-11-30T10:08:51.541" v="2650"/>
        <pc:sldMkLst>
          <pc:docMk/>
          <pc:sldMk cId="1199474302" sldId="469"/>
        </pc:sldMkLst>
        <pc:spChg chg="mod">
          <ac:chgData name="Thúy Mai" userId="222f1c7e07c9bd7a" providerId="LiveId" clId="{5D2DE657-B1B6-4C35-8FD1-061FEFBF0B67}" dt="2022-11-30T08:52:33.486" v="1048" actId="1035"/>
          <ac:spMkLst>
            <pc:docMk/>
            <pc:sldMk cId="1199474302" sldId="469"/>
            <ac:spMk id="2" creationId="{F5665B92-E631-F216-585A-0E4E134E976C}"/>
          </ac:spMkLst>
        </pc:spChg>
        <pc:spChg chg="add del mod">
          <ac:chgData name="Thúy Mai" userId="222f1c7e07c9bd7a" providerId="LiveId" clId="{5D2DE657-B1B6-4C35-8FD1-061FEFBF0B67}" dt="2022-11-30T08:52:57.982" v="1099" actId="478"/>
          <ac:spMkLst>
            <pc:docMk/>
            <pc:sldMk cId="1199474302" sldId="469"/>
            <ac:spMk id="5" creationId="{6012E2C3-FD9F-CEAE-139B-4340B3D90A44}"/>
          </ac:spMkLst>
        </pc:spChg>
        <pc:spChg chg="add mod">
          <ac:chgData name="Thúy Mai" userId="222f1c7e07c9bd7a" providerId="LiveId" clId="{5D2DE657-B1B6-4C35-8FD1-061FEFBF0B67}" dt="2022-11-30T08:52:37.450" v="1063" actId="1036"/>
          <ac:spMkLst>
            <pc:docMk/>
            <pc:sldMk cId="1199474302" sldId="469"/>
            <ac:spMk id="7" creationId="{4A2A4F12-A0FB-C87E-7794-F0E10E23096A}"/>
          </ac:spMkLst>
        </pc:spChg>
        <pc:spChg chg="add mod">
          <ac:chgData name="Thúy Mai" userId="222f1c7e07c9bd7a" providerId="LiveId" clId="{5D2DE657-B1B6-4C35-8FD1-061FEFBF0B67}" dt="2022-11-30T08:52:47.391" v="1097" actId="1076"/>
          <ac:spMkLst>
            <pc:docMk/>
            <pc:sldMk cId="1199474302" sldId="469"/>
            <ac:spMk id="9" creationId="{E785F124-5470-4D96-0A82-ED18256C0981}"/>
          </ac:spMkLst>
        </pc:spChg>
        <pc:spChg chg="del">
          <ac:chgData name="Thúy Mai" userId="222f1c7e07c9bd7a" providerId="LiveId" clId="{5D2DE657-B1B6-4C35-8FD1-061FEFBF0B67}" dt="2022-11-30T08:49:26.764" v="962" actId="478"/>
          <ac:spMkLst>
            <pc:docMk/>
            <pc:sldMk cId="1199474302" sldId="469"/>
            <ac:spMk id="11" creationId="{7D7124DF-1AA9-052F-71AE-14A4EF24629C}"/>
          </ac:spMkLst>
        </pc:spChg>
        <pc:spChg chg="add mod">
          <ac:chgData name="Thúy Mai" userId="222f1c7e07c9bd7a" providerId="LiveId" clId="{5D2DE657-B1B6-4C35-8FD1-061FEFBF0B67}" dt="2022-11-30T08:52:43.828" v="1096" actId="1036"/>
          <ac:spMkLst>
            <pc:docMk/>
            <pc:sldMk cId="1199474302" sldId="469"/>
            <ac:spMk id="13" creationId="{65341A9B-670E-4AED-C84A-59183C4110E6}"/>
          </ac:spMkLst>
        </pc:spChg>
        <pc:spChg chg="add mod">
          <ac:chgData name="Thúy Mai" userId="222f1c7e07c9bd7a" providerId="LiveId" clId="{5D2DE657-B1B6-4C35-8FD1-061FEFBF0B67}" dt="2022-11-30T08:52:47.391" v="1097" actId="1076"/>
          <ac:spMkLst>
            <pc:docMk/>
            <pc:sldMk cId="1199474302" sldId="469"/>
            <ac:spMk id="14" creationId="{4B2DEC5B-BFBB-4511-C4CB-4C557D6D6A86}"/>
          </ac:spMkLst>
        </pc:spChg>
        <pc:graphicFrameChg chg="add del mod">
          <ac:chgData name="Thúy Mai" userId="222f1c7e07c9bd7a" providerId="LiveId" clId="{5D2DE657-B1B6-4C35-8FD1-061FEFBF0B67}" dt="2022-11-30T08:49:28.526" v="965"/>
          <ac:graphicFrameMkLst>
            <pc:docMk/>
            <pc:sldMk cId="1199474302" sldId="469"/>
            <ac:graphicFrameMk id="3" creationId="{012EE47F-D58A-E1CD-1324-065F37F67558}"/>
          </ac:graphicFrameMkLst>
        </pc:graphicFrameChg>
        <pc:picChg chg="del">
          <ac:chgData name="Thúy Mai" userId="222f1c7e07c9bd7a" providerId="LiveId" clId="{5D2DE657-B1B6-4C35-8FD1-061FEFBF0B67}" dt="2022-11-30T08:49:26.764" v="962" actId="478"/>
          <ac:picMkLst>
            <pc:docMk/>
            <pc:sldMk cId="1199474302" sldId="469"/>
            <ac:picMk id="12" creationId="{4C76E511-A3BF-C991-D214-B5F5D057134C}"/>
          </ac:picMkLst>
        </pc:picChg>
      </pc:sldChg>
      <pc:sldChg chg="delSp modSp add mod modTransition delAnim modAnim">
        <pc:chgData name="Thúy Mai" userId="222f1c7e07c9bd7a" providerId="LiveId" clId="{5D2DE657-B1B6-4C35-8FD1-061FEFBF0B67}" dt="2022-11-30T10:08:51.541" v="2650"/>
        <pc:sldMkLst>
          <pc:docMk/>
          <pc:sldMk cId="1421557396" sldId="470"/>
        </pc:sldMkLst>
        <pc:spChg chg="del mod">
          <ac:chgData name="Thúy Mai" userId="222f1c7e07c9bd7a" providerId="LiveId" clId="{5D2DE657-B1B6-4C35-8FD1-061FEFBF0B67}" dt="2022-11-30T08:53:23.113" v="1111" actId="21"/>
          <ac:spMkLst>
            <pc:docMk/>
            <pc:sldMk cId="1421557396" sldId="470"/>
            <ac:spMk id="5" creationId="{6012E2C3-FD9F-CEAE-139B-4340B3D90A44}"/>
          </ac:spMkLst>
        </pc:spChg>
        <pc:spChg chg="mod">
          <ac:chgData name="Thúy Mai" userId="222f1c7e07c9bd7a" providerId="LiveId" clId="{5D2DE657-B1B6-4C35-8FD1-061FEFBF0B67}" dt="2022-11-30T08:53:14.348" v="1105" actId="207"/>
          <ac:spMkLst>
            <pc:docMk/>
            <pc:sldMk cId="1421557396" sldId="470"/>
            <ac:spMk id="9" creationId="{E785F124-5470-4D96-0A82-ED18256C0981}"/>
          </ac:spMkLst>
        </pc:spChg>
        <pc:spChg chg="del">
          <ac:chgData name="Thúy Mai" userId="222f1c7e07c9bd7a" providerId="LiveId" clId="{5D2DE657-B1B6-4C35-8FD1-061FEFBF0B67}" dt="2022-11-30T08:53:09.171" v="1102" actId="478"/>
          <ac:spMkLst>
            <pc:docMk/>
            <pc:sldMk cId="1421557396" sldId="470"/>
            <ac:spMk id="14" creationId="{4B2DEC5B-BFBB-4511-C4CB-4C557D6D6A86}"/>
          </ac:spMkLst>
        </pc:spChg>
      </pc:sldChg>
      <pc:sldChg chg="addSp delSp modSp add mod ord modTransition modAnim">
        <pc:chgData name="Thúy Mai" userId="222f1c7e07c9bd7a" providerId="LiveId" clId="{5D2DE657-B1B6-4C35-8FD1-061FEFBF0B67}" dt="2022-11-30T10:08:51.541" v="2650"/>
        <pc:sldMkLst>
          <pc:docMk/>
          <pc:sldMk cId="2235963381" sldId="471"/>
        </pc:sldMkLst>
        <pc:spChg chg="add del mod">
          <ac:chgData name="Thúy Mai" userId="222f1c7e07c9bd7a" providerId="LiveId" clId="{5D2DE657-B1B6-4C35-8FD1-061FEFBF0B67}" dt="2022-11-30T08:55:11.191" v="1152" actId="478"/>
          <ac:spMkLst>
            <pc:docMk/>
            <pc:sldMk cId="2235963381" sldId="471"/>
            <ac:spMk id="3" creationId="{958EF527-1BC0-878F-1526-5B0084DDB04B}"/>
          </ac:spMkLst>
        </pc:spChg>
        <pc:spChg chg="mod">
          <ac:chgData name="Thúy Mai" userId="222f1c7e07c9bd7a" providerId="LiveId" clId="{5D2DE657-B1B6-4C35-8FD1-061FEFBF0B67}" dt="2022-11-30T08:53:56.060" v="1129"/>
          <ac:spMkLst>
            <pc:docMk/>
            <pc:sldMk cId="2235963381" sldId="471"/>
            <ac:spMk id="9" creationId="{E785F124-5470-4D96-0A82-ED18256C0981}"/>
          </ac:spMkLst>
        </pc:spChg>
        <pc:spChg chg="mod">
          <ac:chgData name="Thúy Mai" userId="222f1c7e07c9bd7a" providerId="LiveId" clId="{5D2DE657-B1B6-4C35-8FD1-061FEFBF0B67}" dt="2022-11-30T09:00:08.264" v="1388" actId="1076"/>
          <ac:spMkLst>
            <pc:docMk/>
            <pc:sldMk cId="2235963381" sldId="471"/>
            <ac:spMk id="13" creationId="{65341A9B-670E-4AED-C84A-59183C4110E6}"/>
          </ac:spMkLst>
        </pc:spChg>
        <pc:spChg chg="mod">
          <ac:chgData name="Thúy Mai" userId="222f1c7e07c9bd7a" providerId="LiveId" clId="{5D2DE657-B1B6-4C35-8FD1-061FEFBF0B67}" dt="2022-11-30T08:54:11.198" v="1133" actId="1076"/>
          <ac:spMkLst>
            <pc:docMk/>
            <pc:sldMk cId="2235963381" sldId="471"/>
            <ac:spMk id="14" creationId="{4B2DEC5B-BFBB-4511-C4CB-4C557D6D6A86}"/>
          </ac:spMkLst>
        </pc:spChg>
      </pc:sldChg>
      <pc:sldChg chg="addSp delSp modSp add mod modTransition delAnim modAnim">
        <pc:chgData name="Thúy Mai" userId="222f1c7e07c9bd7a" providerId="LiveId" clId="{5D2DE657-B1B6-4C35-8FD1-061FEFBF0B67}" dt="2022-11-30T10:08:51.541" v="2650"/>
        <pc:sldMkLst>
          <pc:docMk/>
          <pc:sldMk cId="3315606330" sldId="472"/>
        </pc:sldMkLst>
        <pc:spChg chg="del mod">
          <ac:chgData name="Thúy Mai" userId="222f1c7e07c9bd7a" providerId="LiveId" clId="{5D2DE657-B1B6-4C35-8FD1-061FEFBF0B67}" dt="2022-11-30T08:55:06.212" v="1151" actId="478"/>
          <ac:spMkLst>
            <pc:docMk/>
            <pc:sldMk cId="3315606330" sldId="472"/>
            <ac:spMk id="3" creationId="{958EF527-1BC0-878F-1526-5B0084DDB04B}"/>
          </ac:spMkLst>
        </pc:spChg>
        <pc:spChg chg="mod">
          <ac:chgData name="Thúy Mai" userId="222f1c7e07c9bd7a" providerId="LiveId" clId="{5D2DE657-B1B6-4C35-8FD1-061FEFBF0B67}" dt="2022-11-30T08:54:54.956" v="1146" actId="113"/>
          <ac:spMkLst>
            <pc:docMk/>
            <pc:sldMk cId="3315606330" sldId="472"/>
            <ac:spMk id="9" creationId="{E785F124-5470-4D96-0A82-ED18256C0981}"/>
          </ac:spMkLst>
        </pc:spChg>
        <pc:spChg chg="mod">
          <ac:chgData name="Thúy Mai" userId="222f1c7e07c9bd7a" providerId="LiveId" clId="{5D2DE657-B1B6-4C35-8FD1-061FEFBF0B67}" dt="2022-11-30T09:00:00.554" v="1386" actId="1076"/>
          <ac:spMkLst>
            <pc:docMk/>
            <pc:sldMk cId="3315606330" sldId="472"/>
            <ac:spMk id="13" creationId="{65341A9B-670E-4AED-C84A-59183C4110E6}"/>
          </ac:spMkLst>
        </pc:spChg>
        <pc:spChg chg="del">
          <ac:chgData name="Thúy Mai" userId="222f1c7e07c9bd7a" providerId="LiveId" clId="{5D2DE657-B1B6-4C35-8FD1-061FEFBF0B67}" dt="2022-11-30T08:54:47.179" v="1140" actId="478"/>
          <ac:spMkLst>
            <pc:docMk/>
            <pc:sldMk cId="3315606330" sldId="472"/>
            <ac:spMk id="14" creationId="{4B2DEC5B-BFBB-4511-C4CB-4C557D6D6A86}"/>
          </ac:spMkLst>
        </pc:spChg>
        <pc:picChg chg="add del">
          <ac:chgData name="Thúy Mai" userId="222f1c7e07c9bd7a" providerId="LiveId" clId="{5D2DE657-B1B6-4C35-8FD1-061FEFBF0B67}" dt="2022-11-30T08:54:45.598" v="1139" actId="478"/>
          <ac:picMkLst>
            <pc:docMk/>
            <pc:sldMk cId="3315606330" sldId="472"/>
            <ac:picMk id="16" creationId="{2EB307E5-79A8-B4AD-2492-F9F8ADAEF942}"/>
          </ac:picMkLst>
        </pc:picChg>
      </pc:sldChg>
      <pc:sldChg chg="delSp modSp add mod ord modTransition">
        <pc:chgData name="Thúy Mai" userId="222f1c7e07c9bd7a" providerId="LiveId" clId="{5D2DE657-B1B6-4C35-8FD1-061FEFBF0B67}" dt="2022-11-30T10:08:51.541" v="2650"/>
        <pc:sldMkLst>
          <pc:docMk/>
          <pc:sldMk cId="1408949960" sldId="473"/>
        </pc:sldMkLst>
        <pc:spChg chg="del mod">
          <ac:chgData name="Thúy Mai" userId="222f1c7e07c9bd7a" providerId="LiveId" clId="{5D2DE657-B1B6-4C35-8FD1-061FEFBF0B67}" dt="2022-11-30T09:28:20.358" v="1893" actId="478"/>
          <ac:spMkLst>
            <pc:docMk/>
            <pc:sldMk cId="1408949960" sldId="473"/>
            <ac:spMk id="3" creationId="{958EF527-1BC0-878F-1526-5B0084DDB04B}"/>
          </ac:spMkLst>
        </pc:spChg>
        <pc:spChg chg="mod">
          <ac:chgData name="Thúy Mai" userId="222f1c7e07c9bd7a" providerId="LiveId" clId="{5D2DE657-B1B6-4C35-8FD1-061FEFBF0B67}" dt="2022-11-30T08:55:44.377" v="1164" actId="1076"/>
          <ac:spMkLst>
            <pc:docMk/>
            <pc:sldMk cId="1408949960" sldId="473"/>
            <ac:spMk id="9" creationId="{E785F124-5470-4D96-0A82-ED18256C0981}"/>
          </ac:spMkLst>
        </pc:spChg>
        <pc:spChg chg="mod">
          <ac:chgData name="Thúy Mai" userId="222f1c7e07c9bd7a" providerId="LiveId" clId="{5D2DE657-B1B6-4C35-8FD1-061FEFBF0B67}" dt="2022-11-30T08:55:34.253" v="1161" actId="1076"/>
          <ac:spMkLst>
            <pc:docMk/>
            <pc:sldMk cId="1408949960" sldId="473"/>
            <ac:spMk id="13" creationId="{65341A9B-670E-4AED-C84A-59183C4110E6}"/>
          </ac:spMkLst>
        </pc:spChg>
        <pc:spChg chg="mod">
          <ac:chgData name="Thúy Mai" userId="222f1c7e07c9bd7a" providerId="LiveId" clId="{5D2DE657-B1B6-4C35-8FD1-061FEFBF0B67}" dt="2022-11-30T08:55:53.951" v="1167" actId="1076"/>
          <ac:spMkLst>
            <pc:docMk/>
            <pc:sldMk cId="1408949960" sldId="473"/>
            <ac:spMk id="14" creationId="{4B2DEC5B-BFBB-4511-C4CB-4C557D6D6A86}"/>
          </ac:spMkLst>
        </pc:spChg>
      </pc:sldChg>
      <pc:sldChg chg="delSp modSp add mod modTransition delAnim modAnim">
        <pc:chgData name="Thúy Mai" userId="222f1c7e07c9bd7a" providerId="LiveId" clId="{5D2DE657-B1B6-4C35-8FD1-061FEFBF0B67}" dt="2022-11-30T10:08:51.541" v="2650"/>
        <pc:sldMkLst>
          <pc:docMk/>
          <pc:sldMk cId="867788485" sldId="474"/>
        </pc:sldMkLst>
        <pc:spChg chg="del mod">
          <ac:chgData name="Thúy Mai" userId="222f1c7e07c9bd7a" providerId="LiveId" clId="{5D2DE657-B1B6-4C35-8FD1-061FEFBF0B67}" dt="2022-11-30T08:56:27.503" v="1194" actId="478"/>
          <ac:spMkLst>
            <pc:docMk/>
            <pc:sldMk cId="867788485" sldId="474"/>
            <ac:spMk id="3" creationId="{958EF527-1BC0-878F-1526-5B0084DDB04B}"/>
          </ac:spMkLst>
        </pc:spChg>
        <pc:spChg chg="mod">
          <ac:chgData name="Thúy Mai" userId="222f1c7e07c9bd7a" providerId="LiveId" clId="{5D2DE657-B1B6-4C35-8FD1-061FEFBF0B67}" dt="2022-11-30T08:56:19.277" v="1191" actId="123"/>
          <ac:spMkLst>
            <pc:docMk/>
            <pc:sldMk cId="867788485" sldId="474"/>
            <ac:spMk id="9" creationId="{E785F124-5470-4D96-0A82-ED18256C0981}"/>
          </ac:spMkLst>
        </pc:spChg>
        <pc:spChg chg="mod">
          <ac:chgData name="Thúy Mai" userId="222f1c7e07c9bd7a" providerId="LiveId" clId="{5D2DE657-B1B6-4C35-8FD1-061FEFBF0B67}" dt="2022-11-30T08:56:24.089" v="1193" actId="1076"/>
          <ac:spMkLst>
            <pc:docMk/>
            <pc:sldMk cId="867788485" sldId="474"/>
            <ac:spMk id="13" creationId="{65341A9B-670E-4AED-C84A-59183C4110E6}"/>
          </ac:spMkLst>
        </pc:spChg>
        <pc:spChg chg="del">
          <ac:chgData name="Thúy Mai" userId="222f1c7e07c9bd7a" providerId="LiveId" clId="{5D2DE657-B1B6-4C35-8FD1-061FEFBF0B67}" dt="2022-11-30T08:56:14.930" v="1188" actId="478"/>
          <ac:spMkLst>
            <pc:docMk/>
            <pc:sldMk cId="867788485" sldId="474"/>
            <ac:spMk id="14" creationId="{4B2DEC5B-BFBB-4511-C4CB-4C557D6D6A86}"/>
          </ac:spMkLst>
        </pc:spChg>
      </pc:sldChg>
      <pc:sldChg chg="delSp modSp add mod ord modTransition">
        <pc:chgData name="Thúy Mai" userId="222f1c7e07c9bd7a" providerId="LiveId" clId="{5D2DE657-B1B6-4C35-8FD1-061FEFBF0B67}" dt="2022-11-30T10:08:51.541" v="2650"/>
        <pc:sldMkLst>
          <pc:docMk/>
          <pc:sldMk cId="2730127499" sldId="475"/>
        </pc:sldMkLst>
        <pc:spChg chg="del mod">
          <ac:chgData name="Thúy Mai" userId="222f1c7e07c9bd7a" providerId="LiveId" clId="{5D2DE657-B1B6-4C35-8FD1-061FEFBF0B67}" dt="2022-11-30T08:59:12.125" v="1368" actId="478"/>
          <ac:spMkLst>
            <pc:docMk/>
            <pc:sldMk cId="2730127499" sldId="475"/>
            <ac:spMk id="3" creationId="{958EF527-1BC0-878F-1526-5B0084DDB04B}"/>
          </ac:spMkLst>
        </pc:spChg>
        <pc:spChg chg="mod">
          <ac:chgData name="Thúy Mai" userId="222f1c7e07c9bd7a" providerId="LiveId" clId="{5D2DE657-B1B6-4C35-8FD1-061FEFBF0B67}" dt="2022-11-30T08:58:20.431" v="1312" actId="1076"/>
          <ac:spMkLst>
            <pc:docMk/>
            <pc:sldMk cId="2730127499" sldId="475"/>
            <ac:spMk id="9" creationId="{E785F124-5470-4D96-0A82-ED18256C0981}"/>
          </ac:spMkLst>
        </pc:spChg>
        <pc:spChg chg="mod">
          <ac:chgData name="Thúy Mai" userId="222f1c7e07c9bd7a" providerId="LiveId" clId="{5D2DE657-B1B6-4C35-8FD1-061FEFBF0B67}" dt="2022-11-30T08:59:51.489" v="1383" actId="1076"/>
          <ac:spMkLst>
            <pc:docMk/>
            <pc:sldMk cId="2730127499" sldId="475"/>
            <ac:spMk id="13" creationId="{65341A9B-670E-4AED-C84A-59183C4110E6}"/>
          </ac:spMkLst>
        </pc:spChg>
        <pc:spChg chg="mod">
          <ac:chgData name="Thúy Mai" userId="222f1c7e07c9bd7a" providerId="LiveId" clId="{5D2DE657-B1B6-4C35-8FD1-061FEFBF0B67}" dt="2022-11-30T08:58:24.377" v="1314" actId="14100"/>
          <ac:spMkLst>
            <pc:docMk/>
            <pc:sldMk cId="2730127499" sldId="475"/>
            <ac:spMk id="14" creationId="{4B2DEC5B-BFBB-4511-C4CB-4C557D6D6A86}"/>
          </ac:spMkLst>
        </pc:spChg>
      </pc:sldChg>
      <pc:sldChg chg="delSp modSp add mod modTransition delAnim modAnim">
        <pc:chgData name="Thúy Mai" userId="222f1c7e07c9bd7a" providerId="LiveId" clId="{5D2DE657-B1B6-4C35-8FD1-061FEFBF0B67}" dt="2022-11-30T10:08:51.541" v="2650"/>
        <pc:sldMkLst>
          <pc:docMk/>
          <pc:sldMk cId="4147507922" sldId="476"/>
        </pc:sldMkLst>
        <pc:spChg chg="del mod">
          <ac:chgData name="Thúy Mai" userId="222f1c7e07c9bd7a" providerId="LiveId" clId="{5D2DE657-B1B6-4C35-8FD1-061FEFBF0B67}" dt="2022-11-30T08:59:15.073" v="1369" actId="478"/>
          <ac:spMkLst>
            <pc:docMk/>
            <pc:sldMk cId="4147507922" sldId="476"/>
            <ac:spMk id="3" creationId="{958EF527-1BC0-878F-1526-5B0084DDB04B}"/>
          </ac:spMkLst>
        </pc:spChg>
        <pc:spChg chg="mod">
          <ac:chgData name="Thúy Mai" userId="222f1c7e07c9bd7a" providerId="LiveId" clId="{5D2DE657-B1B6-4C35-8FD1-061FEFBF0B67}" dt="2022-11-30T08:58:59.446" v="1362" actId="1076"/>
          <ac:spMkLst>
            <pc:docMk/>
            <pc:sldMk cId="4147507922" sldId="476"/>
            <ac:spMk id="9" creationId="{E785F124-5470-4D96-0A82-ED18256C0981}"/>
          </ac:spMkLst>
        </pc:spChg>
        <pc:spChg chg="mod">
          <ac:chgData name="Thúy Mai" userId="222f1c7e07c9bd7a" providerId="LiveId" clId="{5D2DE657-B1B6-4C35-8FD1-061FEFBF0B67}" dt="2022-11-30T08:59:02.792" v="1364" actId="1076"/>
          <ac:spMkLst>
            <pc:docMk/>
            <pc:sldMk cId="4147507922" sldId="476"/>
            <ac:spMk id="13" creationId="{65341A9B-670E-4AED-C84A-59183C4110E6}"/>
          </ac:spMkLst>
        </pc:spChg>
        <pc:spChg chg="del">
          <ac:chgData name="Thúy Mai" userId="222f1c7e07c9bd7a" providerId="LiveId" clId="{5D2DE657-B1B6-4C35-8FD1-061FEFBF0B67}" dt="2022-11-30T08:58:57.749" v="1361" actId="478"/>
          <ac:spMkLst>
            <pc:docMk/>
            <pc:sldMk cId="4147507922" sldId="476"/>
            <ac:spMk id="14" creationId="{4B2DEC5B-BFBB-4511-C4CB-4C557D6D6A86}"/>
          </ac:spMkLst>
        </pc:spChg>
      </pc:sldChg>
      <pc:sldChg chg="delSp modSp add mod ord modTransition delAnim">
        <pc:chgData name="Thúy Mai" userId="222f1c7e07c9bd7a" providerId="LiveId" clId="{5D2DE657-B1B6-4C35-8FD1-061FEFBF0B67}" dt="2022-11-30T10:08:51.541" v="2650"/>
        <pc:sldMkLst>
          <pc:docMk/>
          <pc:sldMk cId="4286587909" sldId="477"/>
        </pc:sldMkLst>
        <pc:spChg chg="del mod">
          <ac:chgData name="Thúy Mai" userId="222f1c7e07c9bd7a" providerId="LiveId" clId="{5D2DE657-B1B6-4C35-8FD1-061FEFBF0B67}" dt="2022-11-30T09:28:13.452" v="1892" actId="478"/>
          <ac:spMkLst>
            <pc:docMk/>
            <pc:sldMk cId="4286587909" sldId="477"/>
            <ac:spMk id="3" creationId="{958EF527-1BC0-878F-1526-5B0084DDB04B}"/>
          </ac:spMkLst>
        </pc:spChg>
        <pc:spChg chg="mod">
          <ac:chgData name="Thúy Mai" userId="222f1c7e07c9bd7a" providerId="LiveId" clId="{5D2DE657-B1B6-4C35-8FD1-061FEFBF0B67}" dt="2022-11-30T09:06:33.168" v="1405" actId="1076"/>
          <ac:spMkLst>
            <pc:docMk/>
            <pc:sldMk cId="4286587909" sldId="477"/>
            <ac:spMk id="9" creationId="{E785F124-5470-4D96-0A82-ED18256C0981}"/>
          </ac:spMkLst>
        </pc:spChg>
        <pc:spChg chg="mod">
          <ac:chgData name="Thúy Mai" userId="222f1c7e07c9bd7a" providerId="LiveId" clId="{5D2DE657-B1B6-4C35-8FD1-061FEFBF0B67}" dt="2022-11-30T09:06:35.940" v="1406" actId="1076"/>
          <ac:spMkLst>
            <pc:docMk/>
            <pc:sldMk cId="4286587909" sldId="477"/>
            <ac:spMk id="13" creationId="{65341A9B-670E-4AED-C84A-59183C4110E6}"/>
          </ac:spMkLst>
        </pc:spChg>
        <pc:spChg chg="del mod">
          <ac:chgData name="Thúy Mai" userId="222f1c7e07c9bd7a" providerId="LiveId" clId="{5D2DE657-B1B6-4C35-8FD1-061FEFBF0B67}" dt="2022-11-30T09:06:31.214" v="1404" actId="478"/>
          <ac:spMkLst>
            <pc:docMk/>
            <pc:sldMk cId="4286587909" sldId="477"/>
            <ac:spMk id="14" creationId="{4B2DEC5B-BFBB-4511-C4CB-4C557D6D6A86}"/>
          </ac:spMkLst>
        </pc:spChg>
      </pc:sldChg>
      <pc:sldChg chg="delSp modSp add mod modTransition delAnim modAnim">
        <pc:chgData name="Thúy Mai" userId="222f1c7e07c9bd7a" providerId="LiveId" clId="{5D2DE657-B1B6-4C35-8FD1-061FEFBF0B67}" dt="2022-11-30T10:08:51.541" v="2650"/>
        <pc:sldMkLst>
          <pc:docMk/>
          <pc:sldMk cId="2790281380" sldId="478"/>
        </pc:sldMkLst>
        <pc:spChg chg="del">
          <ac:chgData name="Thúy Mai" userId="222f1c7e07c9bd7a" providerId="LiveId" clId="{5D2DE657-B1B6-4C35-8FD1-061FEFBF0B67}" dt="2022-11-30T09:28:10.552" v="1891" actId="478"/>
          <ac:spMkLst>
            <pc:docMk/>
            <pc:sldMk cId="2790281380" sldId="478"/>
            <ac:spMk id="3" creationId="{958EF527-1BC0-878F-1526-5B0084DDB04B}"/>
          </ac:spMkLst>
        </pc:spChg>
        <pc:spChg chg="del">
          <ac:chgData name="Thúy Mai" userId="222f1c7e07c9bd7a" providerId="LiveId" clId="{5D2DE657-B1B6-4C35-8FD1-061FEFBF0B67}" dt="2022-11-30T09:06:13.244" v="1399" actId="478"/>
          <ac:spMkLst>
            <pc:docMk/>
            <pc:sldMk cId="2790281380" sldId="478"/>
            <ac:spMk id="9" creationId="{E785F124-5470-4D96-0A82-ED18256C0981}"/>
          </ac:spMkLst>
        </pc:spChg>
        <pc:spChg chg="mod">
          <ac:chgData name="Thúy Mai" userId="222f1c7e07c9bd7a" providerId="LiveId" clId="{5D2DE657-B1B6-4C35-8FD1-061FEFBF0B67}" dt="2022-11-30T09:06:27.720" v="1403" actId="1076"/>
          <ac:spMkLst>
            <pc:docMk/>
            <pc:sldMk cId="2790281380" sldId="478"/>
            <ac:spMk id="14" creationId="{4B2DEC5B-BFBB-4511-C4CB-4C557D6D6A86}"/>
          </ac:spMkLst>
        </pc:spChg>
      </pc:sldChg>
      <pc:sldChg chg="delSp modSp add mod modTransition">
        <pc:chgData name="Thúy Mai" userId="222f1c7e07c9bd7a" providerId="LiveId" clId="{5D2DE657-B1B6-4C35-8FD1-061FEFBF0B67}" dt="2022-11-30T10:08:51.541" v="2650"/>
        <pc:sldMkLst>
          <pc:docMk/>
          <pc:sldMk cId="2698653719" sldId="479"/>
        </pc:sldMkLst>
        <pc:spChg chg="del mod">
          <ac:chgData name="Thúy Mai" userId="222f1c7e07c9bd7a" providerId="LiveId" clId="{5D2DE657-B1B6-4C35-8FD1-061FEFBF0B67}" dt="2022-11-30T09:28:06.460" v="1890" actId="478"/>
          <ac:spMkLst>
            <pc:docMk/>
            <pc:sldMk cId="2698653719" sldId="479"/>
            <ac:spMk id="3" creationId="{958EF527-1BC0-878F-1526-5B0084DDB04B}"/>
          </ac:spMkLst>
        </pc:spChg>
        <pc:spChg chg="mod">
          <ac:chgData name="Thúy Mai" userId="222f1c7e07c9bd7a" providerId="LiveId" clId="{5D2DE657-B1B6-4C35-8FD1-061FEFBF0B67}" dt="2022-11-30T09:07:23.310" v="1433" actId="255"/>
          <ac:spMkLst>
            <pc:docMk/>
            <pc:sldMk cId="2698653719" sldId="479"/>
            <ac:spMk id="14" creationId="{4B2DEC5B-BFBB-4511-C4CB-4C557D6D6A86}"/>
          </ac:spMkLst>
        </pc:spChg>
      </pc:sldChg>
      <pc:sldChg chg="addSp delSp modSp add mod modTransition delAnim modAnim">
        <pc:chgData name="Thúy Mai" userId="222f1c7e07c9bd7a" providerId="LiveId" clId="{5D2DE657-B1B6-4C35-8FD1-061FEFBF0B67}" dt="2022-11-30T10:08:51.541" v="2650"/>
        <pc:sldMkLst>
          <pc:docMk/>
          <pc:sldMk cId="2078969472" sldId="480"/>
        </pc:sldMkLst>
        <pc:spChg chg="del">
          <ac:chgData name="Thúy Mai" userId="222f1c7e07c9bd7a" providerId="LiveId" clId="{5D2DE657-B1B6-4C35-8FD1-061FEFBF0B67}" dt="2022-11-30T09:08:13.551" v="1449" actId="478"/>
          <ac:spMkLst>
            <pc:docMk/>
            <pc:sldMk cId="2078969472" sldId="480"/>
            <ac:spMk id="3" creationId="{958EF527-1BC0-878F-1526-5B0084DDB04B}"/>
          </ac:spMkLst>
        </pc:spChg>
        <pc:spChg chg="add mod">
          <ac:chgData name="Thúy Mai" userId="222f1c7e07c9bd7a" providerId="LiveId" clId="{5D2DE657-B1B6-4C35-8FD1-061FEFBF0B67}" dt="2022-11-30T09:07:50.875" v="1446" actId="1076"/>
          <ac:spMkLst>
            <pc:docMk/>
            <pc:sldMk cId="2078969472" sldId="480"/>
            <ac:spMk id="5" creationId="{011D0537-8A3C-AB53-28F8-4A31E40F6E18}"/>
          </ac:spMkLst>
        </pc:spChg>
        <pc:spChg chg="del">
          <ac:chgData name="Thúy Mai" userId="222f1c7e07c9bd7a" providerId="LiveId" clId="{5D2DE657-B1B6-4C35-8FD1-061FEFBF0B67}" dt="2022-11-30T09:07:33.866" v="1436" actId="478"/>
          <ac:spMkLst>
            <pc:docMk/>
            <pc:sldMk cId="2078969472" sldId="480"/>
            <ac:spMk id="13" creationId="{65341A9B-670E-4AED-C84A-59183C4110E6}"/>
          </ac:spMkLst>
        </pc:spChg>
        <pc:spChg chg="del">
          <ac:chgData name="Thúy Mai" userId="222f1c7e07c9bd7a" providerId="LiveId" clId="{5D2DE657-B1B6-4C35-8FD1-061FEFBF0B67}" dt="2022-11-30T09:07:33.866" v="1436" actId="478"/>
          <ac:spMkLst>
            <pc:docMk/>
            <pc:sldMk cId="2078969472" sldId="480"/>
            <ac:spMk id="14" creationId="{4B2DEC5B-BFBB-4511-C4CB-4C557D6D6A86}"/>
          </ac:spMkLst>
        </pc:spChg>
      </pc:sldChg>
      <pc:sldChg chg="addSp delSp modSp add mod ord modTransition delAnim modAnim">
        <pc:chgData name="Thúy Mai" userId="222f1c7e07c9bd7a" providerId="LiveId" clId="{5D2DE657-B1B6-4C35-8FD1-061FEFBF0B67}" dt="2022-11-30T10:08:51.541" v="2650"/>
        <pc:sldMkLst>
          <pc:docMk/>
          <pc:sldMk cId="2595020301" sldId="481"/>
        </pc:sldMkLst>
        <pc:spChg chg="add del mod">
          <ac:chgData name="Thúy Mai" userId="222f1c7e07c9bd7a" providerId="LiveId" clId="{5D2DE657-B1B6-4C35-8FD1-061FEFBF0B67}" dt="2022-11-30T09:28:01.414" v="1889" actId="478"/>
          <ac:spMkLst>
            <pc:docMk/>
            <pc:sldMk cId="2595020301" sldId="481"/>
            <ac:spMk id="6" creationId="{CD0EE6B1-FD03-8B72-DCB7-DCC6D7C31367}"/>
          </ac:spMkLst>
        </pc:spChg>
        <pc:spChg chg="mod">
          <ac:chgData name="Thúy Mai" userId="222f1c7e07c9bd7a" providerId="LiveId" clId="{5D2DE657-B1B6-4C35-8FD1-061FEFBF0B67}" dt="2022-11-30T09:08:46.358" v="1461" actId="255"/>
          <ac:spMkLst>
            <pc:docMk/>
            <pc:sldMk cId="2595020301" sldId="481"/>
            <ac:spMk id="7" creationId="{4A2A4F12-A0FB-C87E-7794-F0E10E23096A}"/>
          </ac:spMkLst>
        </pc:spChg>
        <pc:spChg chg="mod">
          <ac:chgData name="Thúy Mai" userId="222f1c7e07c9bd7a" providerId="LiveId" clId="{5D2DE657-B1B6-4C35-8FD1-061FEFBF0B67}" dt="2022-11-30T09:17:11.352" v="1536" actId="1076"/>
          <ac:spMkLst>
            <pc:docMk/>
            <pc:sldMk cId="2595020301" sldId="481"/>
            <ac:spMk id="9" creationId="{E785F124-5470-4D96-0A82-ED18256C0981}"/>
          </ac:spMkLst>
        </pc:spChg>
        <pc:spChg chg="mod">
          <ac:chgData name="Thúy Mai" userId="222f1c7e07c9bd7a" providerId="LiveId" clId="{5D2DE657-B1B6-4C35-8FD1-061FEFBF0B67}" dt="2022-11-30T09:17:13.769" v="1537" actId="1076"/>
          <ac:spMkLst>
            <pc:docMk/>
            <pc:sldMk cId="2595020301" sldId="481"/>
            <ac:spMk id="13" creationId="{65341A9B-670E-4AED-C84A-59183C4110E6}"/>
          </ac:spMkLst>
        </pc:spChg>
        <pc:spChg chg="del mod">
          <ac:chgData name="Thúy Mai" userId="222f1c7e07c9bd7a" providerId="LiveId" clId="{5D2DE657-B1B6-4C35-8FD1-061FEFBF0B67}" dt="2022-11-30T09:17:06.753" v="1535" actId="478"/>
          <ac:spMkLst>
            <pc:docMk/>
            <pc:sldMk cId="2595020301" sldId="481"/>
            <ac:spMk id="14" creationId="{4B2DEC5B-BFBB-4511-C4CB-4C557D6D6A86}"/>
          </ac:spMkLst>
        </pc:spChg>
        <pc:graphicFrameChg chg="add del mod">
          <ac:chgData name="Thúy Mai" userId="222f1c7e07c9bd7a" providerId="LiveId" clId="{5D2DE657-B1B6-4C35-8FD1-061FEFBF0B67}" dt="2022-11-30T09:08:41.259" v="1457"/>
          <ac:graphicFrameMkLst>
            <pc:docMk/>
            <pc:sldMk cId="2595020301" sldId="481"/>
            <ac:graphicFrameMk id="3" creationId="{1B677DA2-CE2C-5EF6-B0A5-042D23D2D49D}"/>
          </ac:graphicFrameMkLst>
        </pc:graphicFrameChg>
        <pc:graphicFrameChg chg="add del mod">
          <ac:chgData name="Thúy Mai" userId="222f1c7e07c9bd7a" providerId="LiveId" clId="{5D2DE657-B1B6-4C35-8FD1-061FEFBF0B67}" dt="2022-11-30T09:16:04.395" v="1513"/>
          <ac:graphicFrameMkLst>
            <pc:docMk/>
            <pc:sldMk cId="2595020301" sldId="481"/>
            <ac:graphicFrameMk id="4" creationId="{961FEB84-6D31-B12F-5001-0ACD65B0E062}"/>
          </ac:graphicFrameMkLst>
        </pc:graphicFrameChg>
      </pc:sldChg>
      <pc:sldChg chg="addSp delSp modSp add mod modTransition modAnim">
        <pc:chgData name="Thúy Mai" userId="222f1c7e07c9bd7a" providerId="LiveId" clId="{5D2DE657-B1B6-4C35-8FD1-061FEFBF0B67}" dt="2022-11-30T10:08:51.541" v="2650"/>
        <pc:sldMkLst>
          <pc:docMk/>
          <pc:sldMk cId="3538908232" sldId="482"/>
        </pc:sldMkLst>
        <pc:spChg chg="add mod">
          <ac:chgData name="Thúy Mai" userId="222f1c7e07c9bd7a" providerId="LiveId" clId="{5D2DE657-B1B6-4C35-8FD1-061FEFBF0B67}" dt="2022-11-30T09:15:01.632" v="1505" actId="1076"/>
          <ac:spMkLst>
            <pc:docMk/>
            <pc:sldMk cId="3538908232" sldId="482"/>
            <ac:spMk id="4" creationId="{6D6F0C25-475C-CC2A-4D2A-017B633F9D5C}"/>
          </ac:spMkLst>
        </pc:spChg>
        <pc:spChg chg="mod">
          <ac:chgData name="Thúy Mai" userId="222f1c7e07c9bd7a" providerId="LiveId" clId="{5D2DE657-B1B6-4C35-8FD1-061FEFBF0B67}" dt="2022-11-30T09:14:48.839" v="1500" actId="1076"/>
          <ac:spMkLst>
            <pc:docMk/>
            <pc:sldMk cId="3538908232" sldId="482"/>
            <ac:spMk id="11" creationId="{7D7124DF-1AA9-052F-71AE-14A4EF24629C}"/>
          </ac:spMkLst>
        </pc:spChg>
        <pc:graphicFrameChg chg="add del mod">
          <ac:chgData name="Thúy Mai" userId="222f1c7e07c9bd7a" providerId="LiveId" clId="{5D2DE657-B1B6-4C35-8FD1-061FEFBF0B67}" dt="2022-11-30T09:12:51.463" v="1465"/>
          <ac:graphicFrameMkLst>
            <pc:docMk/>
            <pc:sldMk cId="3538908232" sldId="482"/>
            <ac:graphicFrameMk id="3" creationId="{7DB75F7C-CD6F-D4EF-44D7-865999D140D1}"/>
          </ac:graphicFrameMkLst>
        </pc:graphicFrameChg>
        <pc:picChg chg="mod">
          <ac:chgData name="Thúy Mai" userId="222f1c7e07c9bd7a" providerId="LiveId" clId="{5D2DE657-B1B6-4C35-8FD1-061FEFBF0B67}" dt="2022-11-30T09:14:54.224" v="1502" actId="1076"/>
          <ac:picMkLst>
            <pc:docMk/>
            <pc:sldMk cId="3538908232" sldId="482"/>
            <ac:picMk id="12" creationId="{4C76E511-A3BF-C991-D214-B5F5D057134C}"/>
          </ac:picMkLst>
        </pc:picChg>
        <pc:picChg chg="mod">
          <ac:chgData name="Thúy Mai" userId="222f1c7e07c9bd7a" providerId="LiveId" clId="{5D2DE657-B1B6-4C35-8FD1-061FEFBF0B67}" dt="2022-11-30T09:14:10.610" v="1497" actId="1076"/>
          <ac:picMkLst>
            <pc:docMk/>
            <pc:sldMk cId="3538908232" sldId="482"/>
            <ac:picMk id="16" creationId="{2EB307E5-79A8-B4AD-2492-F9F8ADAEF942}"/>
          </ac:picMkLst>
        </pc:picChg>
      </pc:sldChg>
      <pc:sldChg chg="add modTransition">
        <pc:chgData name="Thúy Mai" userId="222f1c7e07c9bd7a" providerId="LiveId" clId="{5D2DE657-B1B6-4C35-8FD1-061FEFBF0B67}" dt="2022-11-30T10:08:51.541" v="2650"/>
        <pc:sldMkLst>
          <pc:docMk/>
          <pc:sldMk cId="2592352748" sldId="483"/>
        </pc:sldMkLst>
      </pc:sldChg>
      <pc:sldChg chg="delSp modSp add mod modTransition delAnim modAnim">
        <pc:chgData name="Thúy Mai" userId="222f1c7e07c9bd7a" providerId="LiveId" clId="{5D2DE657-B1B6-4C35-8FD1-061FEFBF0B67}" dt="2022-11-30T10:08:51.541" v="2650"/>
        <pc:sldMkLst>
          <pc:docMk/>
          <pc:sldMk cId="3385151839" sldId="484"/>
        </pc:sldMkLst>
        <pc:spChg chg="del mod">
          <ac:chgData name="Thúy Mai" userId="222f1c7e07c9bd7a" providerId="LiveId" clId="{5D2DE657-B1B6-4C35-8FD1-061FEFBF0B67}" dt="2022-11-30T09:27:58.848" v="1888" actId="478"/>
          <ac:spMkLst>
            <pc:docMk/>
            <pc:sldMk cId="3385151839" sldId="484"/>
            <ac:spMk id="6" creationId="{CD0EE6B1-FD03-8B72-DCB7-DCC6D7C31367}"/>
          </ac:spMkLst>
        </pc:spChg>
        <pc:spChg chg="del">
          <ac:chgData name="Thúy Mai" userId="222f1c7e07c9bd7a" providerId="LiveId" clId="{5D2DE657-B1B6-4C35-8FD1-061FEFBF0B67}" dt="2022-11-30T09:17:21.330" v="1539" actId="478"/>
          <ac:spMkLst>
            <pc:docMk/>
            <pc:sldMk cId="3385151839" sldId="484"/>
            <ac:spMk id="9" creationId="{E785F124-5470-4D96-0A82-ED18256C0981}"/>
          </ac:spMkLst>
        </pc:spChg>
        <pc:spChg chg="mod">
          <ac:chgData name="Thúy Mai" userId="222f1c7e07c9bd7a" providerId="LiveId" clId="{5D2DE657-B1B6-4C35-8FD1-061FEFBF0B67}" dt="2022-11-30T09:17:29.482" v="1544" actId="1037"/>
          <ac:spMkLst>
            <pc:docMk/>
            <pc:sldMk cId="3385151839" sldId="484"/>
            <ac:spMk id="14" creationId="{4B2DEC5B-BFBB-4511-C4CB-4C557D6D6A86}"/>
          </ac:spMkLst>
        </pc:spChg>
      </pc:sldChg>
      <pc:sldChg chg="delSp modSp add mod modTransition">
        <pc:chgData name="Thúy Mai" userId="222f1c7e07c9bd7a" providerId="LiveId" clId="{5D2DE657-B1B6-4C35-8FD1-061FEFBF0B67}" dt="2022-11-30T10:08:51.541" v="2650"/>
        <pc:sldMkLst>
          <pc:docMk/>
          <pc:sldMk cId="952902351" sldId="485"/>
        </pc:sldMkLst>
        <pc:spChg chg="del">
          <ac:chgData name="Thúy Mai" userId="222f1c7e07c9bd7a" providerId="LiveId" clId="{5D2DE657-B1B6-4C35-8FD1-061FEFBF0B67}" dt="2022-11-30T09:27:54.802" v="1887" actId="478"/>
          <ac:spMkLst>
            <pc:docMk/>
            <pc:sldMk cId="952902351" sldId="485"/>
            <ac:spMk id="6" creationId="{CD0EE6B1-FD03-8B72-DCB7-DCC6D7C31367}"/>
          </ac:spMkLst>
        </pc:spChg>
        <pc:spChg chg="mod">
          <ac:chgData name="Thúy Mai" userId="222f1c7e07c9bd7a" providerId="LiveId" clId="{5D2DE657-B1B6-4C35-8FD1-061FEFBF0B67}" dt="2022-11-30T09:17:57.119" v="1579" actId="1076"/>
          <ac:spMkLst>
            <pc:docMk/>
            <pc:sldMk cId="952902351" sldId="485"/>
            <ac:spMk id="14" creationId="{4B2DEC5B-BFBB-4511-C4CB-4C557D6D6A86}"/>
          </ac:spMkLst>
        </pc:spChg>
      </pc:sldChg>
      <pc:sldChg chg="addSp delSp modSp add mod modTransition delAnim modAnim">
        <pc:chgData name="Thúy Mai" userId="222f1c7e07c9bd7a" providerId="LiveId" clId="{5D2DE657-B1B6-4C35-8FD1-061FEFBF0B67}" dt="2022-11-30T10:08:51.541" v="2650"/>
        <pc:sldMkLst>
          <pc:docMk/>
          <pc:sldMk cId="259198967" sldId="486"/>
        </pc:sldMkLst>
        <pc:spChg chg="add del mod">
          <ac:chgData name="Thúy Mai" userId="222f1c7e07c9bd7a" providerId="LiveId" clId="{5D2DE657-B1B6-4C35-8FD1-061FEFBF0B67}" dt="2022-11-30T09:19:14.143" v="1605" actId="478"/>
          <ac:spMkLst>
            <pc:docMk/>
            <pc:sldMk cId="259198967" sldId="486"/>
            <ac:spMk id="3" creationId="{9FCD4F6D-6E46-AFD6-DBBC-E3C9753D54DE}"/>
          </ac:spMkLst>
        </pc:spChg>
        <pc:spChg chg="del mod">
          <ac:chgData name="Thúy Mai" userId="222f1c7e07c9bd7a" providerId="LiveId" clId="{5D2DE657-B1B6-4C35-8FD1-061FEFBF0B67}" dt="2022-11-30T09:27:47.223" v="1886" actId="478"/>
          <ac:spMkLst>
            <pc:docMk/>
            <pc:sldMk cId="259198967" sldId="486"/>
            <ac:spMk id="6" creationId="{CD0EE6B1-FD03-8B72-DCB7-DCC6D7C31367}"/>
          </ac:spMkLst>
        </pc:spChg>
        <pc:spChg chg="mod">
          <ac:chgData name="Thúy Mai" userId="222f1c7e07c9bd7a" providerId="LiveId" clId="{5D2DE657-B1B6-4C35-8FD1-061FEFBF0B67}" dt="2022-11-30T09:18:28.916" v="1591" actId="1076"/>
          <ac:spMkLst>
            <pc:docMk/>
            <pc:sldMk cId="259198967" sldId="486"/>
            <ac:spMk id="13" creationId="{65341A9B-670E-4AED-C84A-59183C4110E6}"/>
          </ac:spMkLst>
        </pc:spChg>
        <pc:spChg chg="mod">
          <ac:chgData name="Thúy Mai" userId="222f1c7e07c9bd7a" providerId="LiveId" clId="{5D2DE657-B1B6-4C35-8FD1-061FEFBF0B67}" dt="2022-11-30T09:18:57.104" v="1601" actId="1076"/>
          <ac:spMkLst>
            <pc:docMk/>
            <pc:sldMk cId="259198967" sldId="486"/>
            <ac:spMk id="14" creationId="{4B2DEC5B-BFBB-4511-C4CB-4C557D6D6A86}"/>
          </ac:spMkLst>
        </pc:spChg>
      </pc:sldChg>
      <pc:sldChg chg="delSp modSp add mod modTransition modAnim">
        <pc:chgData name="Thúy Mai" userId="222f1c7e07c9bd7a" providerId="LiveId" clId="{5D2DE657-B1B6-4C35-8FD1-061FEFBF0B67}" dt="2022-11-30T10:08:51.541" v="2650"/>
        <pc:sldMkLst>
          <pc:docMk/>
          <pc:sldMk cId="4228868404" sldId="487"/>
        </pc:sldMkLst>
        <pc:spChg chg="del mod">
          <ac:chgData name="Thúy Mai" userId="222f1c7e07c9bd7a" providerId="LiveId" clId="{5D2DE657-B1B6-4C35-8FD1-061FEFBF0B67}" dt="2022-11-30T09:27:43.003" v="1884" actId="478"/>
          <ac:spMkLst>
            <pc:docMk/>
            <pc:sldMk cId="4228868404" sldId="487"/>
            <ac:spMk id="6" creationId="{CD0EE6B1-FD03-8B72-DCB7-DCC6D7C31367}"/>
          </ac:spMkLst>
        </pc:spChg>
        <pc:spChg chg="mod">
          <ac:chgData name="Thúy Mai" userId="222f1c7e07c9bd7a" providerId="LiveId" clId="{5D2DE657-B1B6-4C35-8FD1-061FEFBF0B67}" dt="2022-11-30T09:20:00.720" v="1623" actId="1035"/>
          <ac:spMkLst>
            <pc:docMk/>
            <pc:sldMk cId="4228868404" sldId="487"/>
            <ac:spMk id="13" creationId="{65341A9B-670E-4AED-C84A-59183C4110E6}"/>
          </ac:spMkLst>
        </pc:spChg>
        <pc:spChg chg="mod">
          <ac:chgData name="Thúy Mai" userId="222f1c7e07c9bd7a" providerId="LiveId" clId="{5D2DE657-B1B6-4C35-8FD1-061FEFBF0B67}" dt="2022-11-30T09:20:07.873" v="1634" actId="20577"/>
          <ac:spMkLst>
            <pc:docMk/>
            <pc:sldMk cId="4228868404" sldId="487"/>
            <ac:spMk id="14" creationId="{4B2DEC5B-BFBB-4511-C4CB-4C557D6D6A86}"/>
          </ac:spMkLst>
        </pc:spChg>
      </pc:sldChg>
      <pc:sldChg chg="delSp modSp add mod ord modTransition modAnim">
        <pc:chgData name="Thúy Mai" userId="222f1c7e07c9bd7a" providerId="LiveId" clId="{5D2DE657-B1B6-4C35-8FD1-061FEFBF0B67}" dt="2022-11-30T10:08:51.541" v="2650"/>
        <pc:sldMkLst>
          <pc:docMk/>
          <pc:sldMk cId="657834949" sldId="488"/>
        </pc:sldMkLst>
        <pc:spChg chg="del mod">
          <ac:chgData name="Thúy Mai" userId="222f1c7e07c9bd7a" providerId="LiveId" clId="{5D2DE657-B1B6-4C35-8FD1-061FEFBF0B67}" dt="2022-11-30T09:21:15.853" v="1656" actId="478"/>
          <ac:spMkLst>
            <pc:docMk/>
            <pc:sldMk cId="657834949" sldId="488"/>
            <ac:spMk id="6" creationId="{CD0EE6B1-FD03-8B72-DCB7-DCC6D7C31367}"/>
          </ac:spMkLst>
        </pc:spChg>
        <pc:spChg chg="mod">
          <ac:chgData name="Thúy Mai" userId="222f1c7e07c9bd7a" providerId="LiveId" clId="{5D2DE657-B1B6-4C35-8FD1-061FEFBF0B67}" dt="2022-11-30T09:20:44.173" v="1648" actId="1076"/>
          <ac:spMkLst>
            <pc:docMk/>
            <pc:sldMk cId="657834949" sldId="488"/>
            <ac:spMk id="13" creationId="{65341A9B-670E-4AED-C84A-59183C4110E6}"/>
          </ac:spMkLst>
        </pc:spChg>
        <pc:spChg chg="mod">
          <ac:chgData name="Thúy Mai" userId="222f1c7e07c9bd7a" providerId="LiveId" clId="{5D2DE657-B1B6-4C35-8FD1-061FEFBF0B67}" dt="2022-11-30T09:20:42.689" v="1647" actId="1076"/>
          <ac:spMkLst>
            <pc:docMk/>
            <pc:sldMk cId="657834949" sldId="488"/>
            <ac:spMk id="14" creationId="{4B2DEC5B-BFBB-4511-C4CB-4C557D6D6A86}"/>
          </ac:spMkLst>
        </pc:spChg>
      </pc:sldChg>
      <pc:sldChg chg="addSp delSp modSp add mod ord modTransition modAnim">
        <pc:chgData name="Thúy Mai" userId="222f1c7e07c9bd7a" providerId="LiveId" clId="{5D2DE657-B1B6-4C35-8FD1-061FEFBF0B67}" dt="2022-11-30T10:08:51.541" v="2650"/>
        <pc:sldMkLst>
          <pc:docMk/>
          <pc:sldMk cId="1797815811" sldId="489"/>
        </pc:sldMkLst>
        <pc:spChg chg="add mod">
          <ac:chgData name="Thúy Mai" userId="222f1c7e07c9bd7a" providerId="LiveId" clId="{5D2DE657-B1B6-4C35-8FD1-061FEFBF0B67}" dt="2022-11-30T09:22:08.435" v="1695" actId="14100"/>
          <ac:spMkLst>
            <pc:docMk/>
            <pc:sldMk cId="1797815811" sldId="489"/>
            <ac:spMk id="3" creationId="{46E4238C-0492-5A82-B475-1F5A4BF20E05}"/>
          </ac:spMkLst>
        </pc:spChg>
        <pc:spChg chg="del mod">
          <ac:chgData name="Thúy Mai" userId="222f1c7e07c9bd7a" providerId="LiveId" clId="{5D2DE657-B1B6-4C35-8FD1-061FEFBF0B67}" dt="2022-11-30T09:27:38.789" v="1882" actId="478"/>
          <ac:spMkLst>
            <pc:docMk/>
            <pc:sldMk cId="1797815811" sldId="489"/>
            <ac:spMk id="6" creationId="{CD0EE6B1-FD03-8B72-DCB7-DCC6D7C31367}"/>
          </ac:spMkLst>
        </pc:spChg>
        <pc:spChg chg="mod">
          <ac:chgData name="Thúy Mai" userId="222f1c7e07c9bd7a" providerId="LiveId" clId="{5D2DE657-B1B6-4C35-8FD1-061FEFBF0B67}" dt="2022-11-30T09:21:27.513" v="1659" actId="113"/>
          <ac:spMkLst>
            <pc:docMk/>
            <pc:sldMk cId="1797815811" sldId="489"/>
            <ac:spMk id="13" creationId="{65341A9B-670E-4AED-C84A-59183C4110E6}"/>
          </ac:spMkLst>
        </pc:spChg>
        <pc:spChg chg="mod">
          <ac:chgData name="Thúy Mai" userId="222f1c7e07c9bd7a" providerId="LiveId" clId="{5D2DE657-B1B6-4C35-8FD1-061FEFBF0B67}" dt="2022-11-30T09:21:39.893" v="1664" actId="14100"/>
          <ac:spMkLst>
            <pc:docMk/>
            <pc:sldMk cId="1797815811" sldId="489"/>
            <ac:spMk id="14" creationId="{4B2DEC5B-BFBB-4511-C4CB-4C557D6D6A86}"/>
          </ac:spMkLst>
        </pc:spChg>
      </pc:sldChg>
      <pc:sldChg chg="delSp modSp add mod modTransition delAnim modAnim">
        <pc:chgData name="Thúy Mai" userId="222f1c7e07c9bd7a" providerId="LiveId" clId="{5D2DE657-B1B6-4C35-8FD1-061FEFBF0B67}" dt="2022-11-30T10:08:51.541" v="2650"/>
        <pc:sldMkLst>
          <pc:docMk/>
          <pc:sldMk cId="4237929420" sldId="490"/>
        </pc:sldMkLst>
        <pc:spChg chg="del">
          <ac:chgData name="Thúy Mai" userId="222f1c7e07c9bd7a" providerId="LiveId" clId="{5D2DE657-B1B6-4C35-8FD1-061FEFBF0B67}" dt="2022-11-30T09:22:25.494" v="1714" actId="478"/>
          <ac:spMkLst>
            <pc:docMk/>
            <pc:sldMk cId="4237929420" sldId="490"/>
            <ac:spMk id="3" creationId="{46E4238C-0492-5A82-B475-1F5A4BF20E05}"/>
          </ac:spMkLst>
        </pc:spChg>
        <pc:spChg chg="del mod">
          <ac:chgData name="Thúy Mai" userId="222f1c7e07c9bd7a" providerId="LiveId" clId="{5D2DE657-B1B6-4C35-8FD1-061FEFBF0B67}" dt="2022-11-30T09:27:35.471" v="1881" actId="478"/>
          <ac:spMkLst>
            <pc:docMk/>
            <pc:sldMk cId="4237929420" sldId="490"/>
            <ac:spMk id="6" creationId="{CD0EE6B1-FD03-8B72-DCB7-DCC6D7C31367}"/>
          </ac:spMkLst>
        </pc:spChg>
        <pc:spChg chg="mod">
          <ac:chgData name="Thúy Mai" userId="222f1c7e07c9bd7a" providerId="LiveId" clId="{5D2DE657-B1B6-4C35-8FD1-061FEFBF0B67}" dt="2022-11-30T09:22:23.628" v="1713"/>
          <ac:spMkLst>
            <pc:docMk/>
            <pc:sldMk cId="4237929420" sldId="490"/>
            <ac:spMk id="14" creationId="{4B2DEC5B-BFBB-4511-C4CB-4C557D6D6A86}"/>
          </ac:spMkLst>
        </pc:spChg>
      </pc:sldChg>
      <pc:sldChg chg="delSp modSp add mod ord modTransition delAnim modAnim">
        <pc:chgData name="Thúy Mai" userId="222f1c7e07c9bd7a" providerId="LiveId" clId="{5D2DE657-B1B6-4C35-8FD1-061FEFBF0B67}" dt="2022-11-30T10:08:51.541" v="2650"/>
        <pc:sldMkLst>
          <pc:docMk/>
          <pc:sldMk cId="472570092" sldId="491"/>
        </pc:sldMkLst>
        <pc:spChg chg="mod">
          <ac:chgData name="Thúy Mai" userId="222f1c7e07c9bd7a" providerId="LiveId" clId="{5D2DE657-B1B6-4C35-8FD1-061FEFBF0B67}" dt="2022-11-30T09:23:51.254" v="1749" actId="5793"/>
          <ac:spMkLst>
            <pc:docMk/>
            <pc:sldMk cId="472570092" sldId="491"/>
            <ac:spMk id="3" creationId="{46E4238C-0492-5A82-B475-1F5A4BF20E05}"/>
          </ac:spMkLst>
        </pc:spChg>
        <pc:spChg chg="del mod">
          <ac:chgData name="Thúy Mai" userId="222f1c7e07c9bd7a" providerId="LiveId" clId="{5D2DE657-B1B6-4C35-8FD1-061FEFBF0B67}" dt="2022-11-30T09:27:29.120" v="1879" actId="478"/>
          <ac:spMkLst>
            <pc:docMk/>
            <pc:sldMk cId="472570092" sldId="491"/>
            <ac:spMk id="6" creationId="{CD0EE6B1-FD03-8B72-DCB7-DCC6D7C31367}"/>
          </ac:spMkLst>
        </pc:spChg>
        <pc:spChg chg="mod">
          <ac:chgData name="Thúy Mai" userId="222f1c7e07c9bd7a" providerId="LiveId" clId="{5D2DE657-B1B6-4C35-8FD1-061FEFBF0B67}" dt="2022-11-30T09:22:50.534" v="1725" actId="20577"/>
          <ac:spMkLst>
            <pc:docMk/>
            <pc:sldMk cId="472570092" sldId="491"/>
            <ac:spMk id="13" creationId="{65341A9B-670E-4AED-C84A-59183C4110E6}"/>
          </ac:spMkLst>
        </pc:spChg>
        <pc:spChg chg="del mod">
          <ac:chgData name="Thúy Mai" userId="222f1c7e07c9bd7a" providerId="LiveId" clId="{5D2DE657-B1B6-4C35-8FD1-061FEFBF0B67}" dt="2022-11-30T09:23:34.507" v="1740" actId="478"/>
          <ac:spMkLst>
            <pc:docMk/>
            <pc:sldMk cId="472570092" sldId="491"/>
            <ac:spMk id="14" creationId="{4B2DEC5B-BFBB-4511-C4CB-4C557D6D6A86}"/>
          </ac:spMkLst>
        </pc:spChg>
      </pc:sldChg>
      <pc:sldChg chg="delSp add mod ord modTransition delAnim">
        <pc:chgData name="Thúy Mai" userId="222f1c7e07c9bd7a" providerId="LiveId" clId="{5D2DE657-B1B6-4C35-8FD1-061FEFBF0B67}" dt="2022-11-30T10:08:51.541" v="2650"/>
        <pc:sldMkLst>
          <pc:docMk/>
          <pc:sldMk cId="3243433310" sldId="492"/>
        </pc:sldMkLst>
        <pc:spChg chg="del">
          <ac:chgData name="Thúy Mai" userId="222f1c7e07c9bd7a" providerId="LiveId" clId="{5D2DE657-B1B6-4C35-8FD1-061FEFBF0B67}" dt="2022-11-30T09:23:40.832" v="1744" actId="478"/>
          <ac:spMkLst>
            <pc:docMk/>
            <pc:sldMk cId="3243433310" sldId="492"/>
            <ac:spMk id="3" creationId="{46E4238C-0492-5A82-B475-1F5A4BF20E05}"/>
          </ac:spMkLst>
        </pc:spChg>
        <pc:spChg chg="del">
          <ac:chgData name="Thúy Mai" userId="222f1c7e07c9bd7a" providerId="LiveId" clId="{5D2DE657-B1B6-4C35-8FD1-061FEFBF0B67}" dt="2022-11-30T09:27:31.499" v="1880" actId="478"/>
          <ac:spMkLst>
            <pc:docMk/>
            <pc:sldMk cId="3243433310" sldId="492"/>
            <ac:spMk id="6" creationId="{CD0EE6B1-FD03-8B72-DCB7-DCC6D7C31367}"/>
          </ac:spMkLst>
        </pc:spChg>
      </pc:sldChg>
      <pc:sldChg chg="delSp modSp add mod modTransition">
        <pc:chgData name="Thúy Mai" userId="222f1c7e07c9bd7a" providerId="LiveId" clId="{5D2DE657-B1B6-4C35-8FD1-061FEFBF0B67}" dt="2022-11-30T10:08:51.541" v="2650"/>
        <pc:sldMkLst>
          <pc:docMk/>
          <pc:sldMk cId="3707171189" sldId="493"/>
        </pc:sldMkLst>
        <pc:spChg chg="mod">
          <ac:chgData name="Thúy Mai" userId="222f1c7e07c9bd7a" providerId="LiveId" clId="{5D2DE657-B1B6-4C35-8FD1-061FEFBF0B67}" dt="2022-11-30T09:24:20.235" v="1761" actId="1076"/>
          <ac:spMkLst>
            <pc:docMk/>
            <pc:sldMk cId="3707171189" sldId="493"/>
            <ac:spMk id="3" creationId="{46E4238C-0492-5A82-B475-1F5A4BF20E05}"/>
          </ac:spMkLst>
        </pc:spChg>
        <pc:spChg chg="del mod">
          <ac:chgData name="Thúy Mai" userId="222f1c7e07c9bd7a" providerId="LiveId" clId="{5D2DE657-B1B6-4C35-8FD1-061FEFBF0B67}" dt="2022-11-30T09:27:26.066" v="1877" actId="478"/>
          <ac:spMkLst>
            <pc:docMk/>
            <pc:sldMk cId="3707171189" sldId="493"/>
            <ac:spMk id="6" creationId="{CD0EE6B1-FD03-8B72-DCB7-DCC6D7C31367}"/>
          </ac:spMkLst>
        </pc:spChg>
      </pc:sldChg>
      <pc:sldChg chg="addSp delSp modSp add mod modTransition modAnim">
        <pc:chgData name="Thúy Mai" userId="222f1c7e07c9bd7a" providerId="LiveId" clId="{5D2DE657-B1B6-4C35-8FD1-061FEFBF0B67}" dt="2022-11-30T10:08:51.541" v="2650"/>
        <pc:sldMkLst>
          <pc:docMk/>
          <pc:sldMk cId="2956939742" sldId="494"/>
        </pc:sldMkLst>
        <pc:spChg chg="mod">
          <ac:chgData name="Thúy Mai" userId="222f1c7e07c9bd7a" providerId="LiveId" clId="{5D2DE657-B1B6-4C35-8FD1-061FEFBF0B67}" dt="2022-11-30T09:24:57.685" v="1782" actId="1076"/>
          <ac:spMkLst>
            <pc:docMk/>
            <pc:sldMk cId="2956939742" sldId="494"/>
            <ac:spMk id="3" creationId="{46E4238C-0492-5A82-B475-1F5A4BF20E05}"/>
          </ac:spMkLst>
        </pc:spChg>
        <pc:spChg chg="add mod">
          <ac:chgData name="Thúy Mai" userId="222f1c7e07c9bd7a" providerId="LiveId" clId="{5D2DE657-B1B6-4C35-8FD1-061FEFBF0B67}" dt="2022-11-30T09:25:37.514" v="1826" actId="14100"/>
          <ac:spMkLst>
            <pc:docMk/>
            <pc:sldMk cId="2956939742" sldId="494"/>
            <ac:spMk id="4" creationId="{B17EB312-197A-DA0C-4E9B-853C78154AEC}"/>
          </ac:spMkLst>
        </pc:spChg>
        <pc:spChg chg="del mod">
          <ac:chgData name="Thúy Mai" userId="222f1c7e07c9bd7a" providerId="LiveId" clId="{5D2DE657-B1B6-4C35-8FD1-061FEFBF0B67}" dt="2022-11-30T09:27:23.016" v="1876" actId="478"/>
          <ac:spMkLst>
            <pc:docMk/>
            <pc:sldMk cId="2956939742" sldId="494"/>
            <ac:spMk id="6" creationId="{CD0EE6B1-FD03-8B72-DCB7-DCC6D7C31367}"/>
          </ac:spMkLst>
        </pc:spChg>
        <pc:spChg chg="mod">
          <ac:chgData name="Thúy Mai" userId="222f1c7e07c9bd7a" providerId="LiveId" clId="{5D2DE657-B1B6-4C35-8FD1-061FEFBF0B67}" dt="2022-11-30T09:24:35.587" v="1772" actId="113"/>
          <ac:spMkLst>
            <pc:docMk/>
            <pc:sldMk cId="2956939742" sldId="494"/>
            <ac:spMk id="13" creationId="{65341A9B-670E-4AED-C84A-59183C4110E6}"/>
          </ac:spMkLst>
        </pc:spChg>
      </pc:sldChg>
      <pc:sldChg chg="delSp modSp add mod modTransition delAnim modAnim">
        <pc:chgData name="Thúy Mai" userId="222f1c7e07c9bd7a" providerId="LiveId" clId="{5D2DE657-B1B6-4C35-8FD1-061FEFBF0B67}" dt="2022-11-30T10:08:51.541" v="2650"/>
        <pc:sldMkLst>
          <pc:docMk/>
          <pc:sldMk cId="2633619687" sldId="495"/>
        </pc:sldMkLst>
        <pc:spChg chg="mod">
          <ac:chgData name="Thúy Mai" userId="222f1c7e07c9bd7a" providerId="LiveId" clId="{5D2DE657-B1B6-4C35-8FD1-061FEFBF0B67}" dt="2022-11-30T09:25:58.491" v="1851" actId="1076"/>
          <ac:spMkLst>
            <pc:docMk/>
            <pc:sldMk cId="2633619687" sldId="495"/>
            <ac:spMk id="3" creationId="{46E4238C-0492-5A82-B475-1F5A4BF20E05}"/>
          </ac:spMkLst>
        </pc:spChg>
        <pc:spChg chg="del">
          <ac:chgData name="Thúy Mai" userId="222f1c7e07c9bd7a" providerId="LiveId" clId="{5D2DE657-B1B6-4C35-8FD1-061FEFBF0B67}" dt="2022-11-30T09:25:56.386" v="1850" actId="478"/>
          <ac:spMkLst>
            <pc:docMk/>
            <pc:sldMk cId="2633619687" sldId="495"/>
            <ac:spMk id="4" creationId="{B17EB312-197A-DA0C-4E9B-853C78154AEC}"/>
          </ac:spMkLst>
        </pc:spChg>
        <pc:spChg chg="del mod">
          <ac:chgData name="Thúy Mai" userId="222f1c7e07c9bd7a" providerId="LiveId" clId="{5D2DE657-B1B6-4C35-8FD1-061FEFBF0B67}" dt="2022-11-30T09:27:19.718" v="1875" actId="478"/>
          <ac:spMkLst>
            <pc:docMk/>
            <pc:sldMk cId="2633619687" sldId="495"/>
            <ac:spMk id="6" creationId="{CD0EE6B1-FD03-8B72-DCB7-DCC6D7C31367}"/>
          </ac:spMkLst>
        </pc:spChg>
      </pc:sldChg>
      <pc:sldChg chg="addSp delSp modSp add mod modTransition delAnim modAnim">
        <pc:chgData name="Thúy Mai" userId="222f1c7e07c9bd7a" providerId="LiveId" clId="{5D2DE657-B1B6-4C35-8FD1-061FEFBF0B67}" dt="2022-11-30T10:08:51.541" v="2650"/>
        <pc:sldMkLst>
          <pc:docMk/>
          <pc:sldMk cId="2930397924" sldId="496"/>
        </pc:sldMkLst>
        <pc:spChg chg="del">
          <ac:chgData name="Thúy Mai" userId="222f1c7e07c9bd7a" providerId="LiveId" clId="{5D2DE657-B1B6-4C35-8FD1-061FEFBF0B67}" dt="2022-11-30T09:26:14.271" v="1855" actId="478"/>
          <ac:spMkLst>
            <pc:docMk/>
            <pc:sldMk cId="2930397924" sldId="496"/>
            <ac:spMk id="3" creationId="{46E4238C-0492-5A82-B475-1F5A4BF20E05}"/>
          </ac:spMkLst>
        </pc:spChg>
        <pc:spChg chg="add mod">
          <ac:chgData name="Thúy Mai" userId="222f1c7e07c9bd7a" providerId="LiveId" clId="{5D2DE657-B1B6-4C35-8FD1-061FEFBF0B67}" dt="2022-11-30T09:27:08.272" v="1871" actId="1076"/>
          <ac:spMkLst>
            <pc:docMk/>
            <pc:sldMk cId="2930397924" sldId="496"/>
            <ac:spMk id="5" creationId="{F6570D29-14EE-6FD4-605D-78B578D2C2B7}"/>
          </ac:spMkLst>
        </pc:spChg>
        <pc:spChg chg="del mod">
          <ac:chgData name="Thúy Mai" userId="222f1c7e07c9bd7a" providerId="LiveId" clId="{5D2DE657-B1B6-4C35-8FD1-061FEFBF0B67}" dt="2022-11-30T09:27:13.897" v="1874" actId="478"/>
          <ac:spMkLst>
            <pc:docMk/>
            <pc:sldMk cId="2930397924" sldId="496"/>
            <ac:spMk id="6" creationId="{CD0EE6B1-FD03-8B72-DCB7-DCC6D7C31367}"/>
          </ac:spMkLst>
        </pc:spChg>
        <pc:spChg chg="del">
          <ac:chgData name="Thúy Mai" userId="222f1c7e07c9bd7a" providerId="LiveId" clId="{5D2DE657-B1B6-4C35-8FD1-061FEFBF0B67}" dt="2022-11-30T09:26:14.271" v="1855" actId="478"/>
          <ac:spMkLst>
            <pc:docMk/>
            <pc:sldMk cId="2930397924" sldId="496"/>
            <ac:spMk id="13" creationId="{65341A9B-670E-4AED-C84A-59183C4110E6}"/>
          </ac:spMkLst>
        </pc:spChg>
      </pc:sldChg>
      <pc:sldChg chg="addSp delSp modSp add mod modTransition delAnim modAnim">
        <pc:chgData name="Thúy Mai" userId="222f1c7e07c9bd7a" providerId="LiveId" clId="{5D2DE657-B1B6-4C35-8FD1-061FEFBF0B67}" dt="2022-11-30T10:08:51.541" v="2650"/>
        <pc:sldMkLst>
          <pc:docMk/>
          <pc:sldMk cId="2487487271" sldId="497"/>
        </pc:sldMkLst>
        <pc:spChg chg="mod">
          <ac:chgData name="Thúy Mai" userId="222f1c7e07c9bd7a" providerId="LiveId" clId="{5D2DE657-B1B6-4C35-8FD1-061FEFBF0B67}" dt="2022-11-30T09:29:32.527" v="1928" actId="20577"/>
          <ac:spMkLst>
            <pc:docMk/>
            <pc:sldMk cId="2487487271" sldId="497"/>
            <ac:spMk id="2" creationId="{F5665B92-E631-F216-585A-0E4E134E976C}"/>
          </ac:spMkLst>
        </pc:spChg>
        <pc:spChg chg="del">
          <ac:chgData name="Thúy Mai" userId="222f1c7e07c9bd7a" providerId="LiveId" clId="{5D2DE657-B1B6-4C35-8FD1-061FEFBF0B67}" dt="2022-11-30T09:29:25.463" v="1895" actId="478"/>
          <ac:spMkLst>
            <pc:docMk/>
            <pc:sldMk cId="2487487271" sldId="497"/>
            <ac:spMk id="5" creationId="{F6570D29-14EE-6FD4-605D-78B578D2C2B7}"/>
          </ac:spMkLst>
        </pc:spChg>
        <pc:spChg chg="add del mod">
          <ac:chgData name="Thúy Mai" userId="222f1c7e07c9bd7a" providerId="LiveId" clId="{5D2DE657-B1B6-4C35-8FD1-061FEFBF0B67}" dt="2022-11-30T09:30:30.925" v="1951"/>
          <ac:spMkLst>
            <pc:docMk/>
            <pc:sldMk cId="2487487271" sldId="497"/>
            <ac:spMk id="6" creationId="{89EA65F4-2769-D29F-CE1B-FAED78E4E23C}"/>
          </ac:spMkLst>
        </pc:spChg>
        <pc:spChg chg="del">
          <ac:chgData name="Thúy Mai" userId="222f1c7e07c9bd7a" providerId="LiveId" clId="{5D2DE657-B1B6-4C35-8FD1-061FEFBF0B67}" dt="2022-11-30T09:29:26.971" v="1896" actId="478"/>
          <ac:spMkLst>
            <pc:docMk/>
            <pc:sldMk cId="2487487271" sldId="497"/>
            <ac:spMk id="7" creationId="{4A2A4F12-A0FB-C87E-7794-F0E10E23096A}"/>
          </ac:spMkLst>
        </pc:spChg>
        <pc:spChg chg="add del mod">
          <ac:chgData name="Thúy Mai" userId="222f1c7e07c9bd7a" providerId="LiveId" clId="{5D2DE657-B1B6-4C35-8FD1-061FEFBF0B67}" dt="2022-11-30T09:29:59.854" v="1938"/>
          <ac:spMkLst>
            <pc:docMk/>
            <pc:sldMk cId="2487487271" sldId="497"/>
            <ac:spMk id="9" creationId="{6D4FF2C6-0045-4287-9108-C29F1550170A}"/>
          </ac:spMkLst>
        </pc:spChg>
        <pc:spChg chg="add mod">
          <ac:chgData name="Thúy Mai" userId="222f1c7e07c9bd7a" providerId="LiveId" clId="{5D2DE657-B1B6-4C35-8FD1-061FEFBF0B67}" dt="2022-11-30T09:30:54.177" v="1960" actId="20577"/>
          <ac:spMkLst>
            <pc:docMk/>
            <pc:sldMk cId="2487487271" sldId="497"/>
            <ac:spMk id="11" creationId="{E96F816E-BB66-E123-F530-8C5FB107C531}"/>
          </ac:spMkLst>
        </pc:spChg>
        <pc:spChg chg="add del mod">
          <ac:chgData name="Thúy Mai" userId="222f1c7e07c9bd7a" providerId="LiveId" clId="{5D2DE657-B1B6-4C35-8FD1-061FEFBF0B67}" dt="2022-11-30T09:30:30.921" v="1949" actId="478"/>
          <ac:spMkLst>
            <pc:docMk/>
            <pc:sldMk cId="2487487271" sldId="497"/>
            <ac:spMk id="14" creationId="{8E472886-6F0E-FE42-96DC-2EC6ADC4AD05}"/>
          </ac:spMkLst>
        </pc:spChg>
        <pc:graphicFrameChg chg="add del mod">
          <ac:chgData name="Thúy Mai" userId="222f1c7e07c9bd7a" providerId="LiveId" clId="{5D2DE657-B1B6-4C35-8FD1-061FEFBF0B67}" dt="2022-11-30T09:29:45.866" v="1932"/>
          <ac:graphicFrameMkLst>
            <pc:docMk/>
            <pc:sldMk cId="2487487271" sldId="497"/>
            <ac:graphicFrameMk id="3" creationId="{2107D7D3-BE22-C9A0-0F51-18AB855B12DB}"/>
          </ac:graphicFrameMkLst>
        </pc:graphicFrameChg>
        <pc:picChg chg="add del mod">
          <ac:chgData name="Thúy Mai" userId="222f1c7e07c9bd7a" providerId="LiveId" clId="{5D2DE657-B1B6-4C35-8FD1-061FEFBF0B67}" dt="2022-11-30T09:29:59.854" v="1938"/>
          <ac:picMkLst>
            <pc:docMk/>
            <pc:sldMk cId="2487487271" sldId="497"/>
            <ac:picMk id="10" creationId="{E204A1D0-CE24-5199-63E8-9D2C82CBCAAF}"/>
          </ac:picMkLst>
        </pc:picChg>
        <pc:picChg chg="add mod">
          <ac:chgData name="Thúy Mai" userId="222f1c7e07c9bd7a" providerId="LiveId" clId="{5D2DE657-B1B6-4C35-8FD1-061FEFBF0B67}" dt="2022-11-30T09:30:05.706" v="1939"/>
          <ac:picMkLst>
            <pc:docMk/>
            <pc:sldMk cId="2487487271" sldId="497"/>
            <ac:picMk id="12" creationId="{37E2EFFD-393C-9262-A357-74961A4C813A}"/>
          </ac:picMkLst>
        </pc:picChg>
        <pc:picChg chg="mod">
          <ac:chgData name="Thúy Mai" userId="222f1c7e07c9bd7a" providerId="LiveId" clId="{5D2DE657-B1B6-4C35-8FD1-061FEFBF0B67}" dt="2022-11-30T09:30:49.181" v="1958" actId="1076"/>
          <ac:picMkLst>
            <pc:docMk/>
            <pc:sldMk cId="2487487271" sldId="497"/>
            <ac:picMk id="16" creationId="{2EB307E5-79A8-B4AD-2492-F9F8ADAEF942}"/>
          </ac:picMkLst>
        </pc:picChg>
      </pc:sldChg>
      <pc:sldChg chg="addSp delSp modSp add mod modTransition delAnim modAnim">
        <pc:chgData name="Thúy Mai" userId="222f1c7e07c9bd7a" providerId="LiveId" clId="{5D2DE657-B1B6-4C35-8FD1-061FEFBF0B67}" dt="2022-11-30T10:08:51.541" v="2650"/>
        <pc:sldMkLst>
          <pc:docMk/>
          <pc:sldMk cId="750187139" sldId="498"/>
        </pc:sldMkLst>
        <pc:spChg chg="add del mod">
          <ac:chgData name="Thúy Mai" userId="222f1c7e07c9bd7a" providerId="LiveId" clId="{5D2DE657-B1B6-4C35-8FD1-061FEFBF0B67}" dt="2022-11-30T09:32:00.834" v="1989" actId="478"/>
          <ac:spMkLst>
            <pc:docMk/>
            <pc:sldMk cId="750187139" sldId="498"/>
            <ac:spMk id="5" creationId="{E26BE273-7ECB-3260-D59C-CA1FA82F521A}"/>
          </ac:spMkLst>
        </pc:spChg>
        <pc:spChg chg="add mod">
          <ac:chgData name="Thúy Mai" userId="222f1c7e07c9bd7a" providerId="LiveId" clId="{5D2DE657-B1B6-4C35-8FD1-061FEFBF0B67}" dt="2022-11-30T09:32:16.601" v="2022" actId="1035"/>
          <ac:spMkLst>
            <pc:docMk/>
            <pc:sldMk cId="750187139" sldId="498"/>
            <ac:spMk id="6" creationId="{0B0E8FB8-71AF-0EE2-09C9-DB0E631595C9}"/>
          </ac:spMkLst>
        </pc:spChg>
        <pc:spChg chg="add mod">
          <ac:chgData name="Thúy Mai" userId="222f1c7e07c9bd7a" providerId="LiveId" clId="{5D2DE657-B1B6-4C35-8FD1-061FEFBF0B67}" dt="2022-11-30T09:32:14.803" v="2019" actId="1035"/>
          <ac:spMkLst>
            <pc:docMk/>
            <pc:sldMk cId="750187139" sldId="498"/>
            <ac:spMk id="7" creationId="{1AEC6155-54F7-33F3-9FB6-7601A4ECEE48}"/>
          </ac:spMkLst>
        </pc:spChg>
        <pc:spChg chg="add mod">
          <ac:chgData name="Thúy Mai" userId="222f1c7e07c9bd7a" providerId="LiveId" clId="{5D2DE657-B1B6-4C35-8FD1-061FEFBF0B67}" dt="2022-11-30T09:32:12.347" v="2016" actId="1035"/>
          <ac:spMkLst>
            <pc:docMk/>
            <pc:sldMk cId="750187139" sldId="498"/>
            <ac:spMk id="10" creationId="{C0601BC7-DF3D-702D-EF55-F1526C5C3F1F}"/>
          </ac:spMkLst>
        </pc:spChg>
        <pc:spChg chg="del">
          <ac:chgData name="Thúy Mai" userId="222f1c7e07c9bd7a" providerId="LiveId" clId="{5D2DE657-B1B6-4C35-8FD1-061FEFBF0B67}" dt="2022-11-30T09:31:14.893" v="1962" actId="478"/>
          <ac:spMkLst>
            <pc:docMk/>
            <pc:sldMk cId="750187139" sldId="498"/>
            <ac:spMk id="11" creationId="{E96F816E-BB66-E123-F530-8C5FB107C531}"/>
          </ac:spMkLst>
        </pc:spChg>
        <pc:graphicFrameChg chg="add del mod">
          <ac:chgData name="Thúy Mai" userId="222f1c7e07c9bd7a" providerId="LiveId" clId="{5D2DE657-B1B6-4C35-8FD1-061FEFBF0B67}" dt="2022-11-30T09:31:16.079" v="1965"/>
          <ac:graphicFrameMkLst>
            <pc:docMk/>
            <pc:sldMk cId="750187139" sldId="498"/>
            <ac:graphicFrameMk id="3" creationId="{3D894475-F5E4-F791-F24F-19818BDC7121}"/>
          </ac:graphicFrameMkLst>
        </pc:graphicFrameChg>
        <pc:picChg chg="add mod">
          <ac:chgData name="Thúy Mai" userId="222f1c7e07c9bd7a" providerId="LiveId" clId="{5D2DE657-B1B6-4C35-8FD1-061FEFBF0B67}" dt="2022-11-30T09:31:50.615" v="1984"/>
          <ac:picMkLst>
            <pc:docMk/>
            <pc:sldMk cId="750187139" sldId="498"/>
            <ac:picMk id="9" creationId="{ADC543FB-2985-E0BB-4323-E6C8A23CA0F2}"/>
          </ac:picMkLst>
        </pc:picChg>
        <pc:picChg chg="del">
          <ac:chgData name="Thúy Mai" userId="222f1c7e07c9bd7a" providerId="LiveId" clId="{5D2DE657-B1B6-4C35-8FD1-061FEFBF0B67}" dt="2022-11-30T09:31:14.893" v="1962" actId="478"/>
          <ac:picMkLst>
            <pc:docMk/>
            <pc:sldMk cId="750187139" sldId="498"/>
            <ac:picMk id="12" creationId="{37E2EFFD-393C-9262-A357-74961A4C813A}"/>
          </ac:picMkLst>
        </pc:picChg>
      </pc:sldChg>
      <pc:sldChg chg="addSp delSp modSp add mod modTransition modAnim">
        <pc:chgData name="Thúy Mai" userId="222f1c7e07c9bd7a" providerId="LiveId" clId="{5D2DE657-B1B6-4C35-8FD1-061FEFBF0B67}" dt="2022-11-30T10:08:51.541" v="2650"/>
        <pc:sldMkLst>
          <pc:docMk/>
          <pc:sldMk cId="2289625059" sldId="499"/>
        </pc:sldMkLst>
        <pc:spChg chg="mod">
          <ac:chgData name="Thúy Mai" userId="222f1c7e07c9bd7a" providerId="LiveId" clId="{5D2DE657-B1B6-4C35-8FD1-061FEFBF0B67}" dt="2022-11-30T09:35:45.041" v="2222" actId="20577"/>
          <ac:spMkLst>
            <pc:docMk/>
            <pc:sldMk cId="2289625059" sldId="499"/>
            <ac:spMk id="2" creationId="{02EE4FD3-179D-5A0E-8AFE-06B58E068350}"/>
          </ac:spMkLst>
        </pc:spChg>
        <pc:spChg chg="add del mod">
          <ac:chgData name="Thúy Mai" userId="222f1c7e07c9bd7a" providerId="LiveId" clId="{5D2DE657-B1B6-4C35-8FD1-061FEFBF0B67}" dt="2022-11-30T09:36:36.994" v="2245" actId="478"/>
          <ac:spMkLst>
            <pc:docMk/>
            <pc:sldMk cId="2289625059" sldId="499"/>
            <ac:spMk id="3" creationId="{2CC7D438-0E9F-357B-CB62-191E066FED9A}"/>
          </ac:spMkLst>
        </pc:spChg>
        <pc:spChg chg="add mod">
          <ac:chgData name="Thúy Mai" userId="222f1c7e07c9bd7a" providerId="LiveId" clId="{5D2DE657-B1B6-4C35-8FD1-061FEFBF0B67}" dt="2022-11-30T09:36:55.950" v="2306" actId="1035"/>
          <ac:spMkLst>
            <pc:docMk/>
            <pc:sldMk cId="2289625059" sldId="499"/>
            <ac:spMk id="4" creationId="{C0204ACE-35AC-0A15-6C81-65DCC83E740F}"/>
          </ac:spMkLst>
        </pc:spChg>
        <pc:spChg chg="add mod">
          <ac:chgData name="Thúy Mai" userId="222f1c7e07c9bd7a" providerId="LiveId" clId="{5D2DE657-B1B6-4C35-8FD1-061FEFBF0B67}" dt="2022-11-30T09:36:53.969" v="2302" actId="1035"/>
          <ac:spMkLst>
            <pc:docMk/>
            <pc:sldMk cId="2289625059" sldId="499"/>
            <ac:spMk id="6" creationId="{66E16631-2D1E-4905-9DEF-A5FAE22FC941}"/>
          </ac:spMkLst>
        </pc:spChg>
        <pc:spChg chg="mod">
          <ac:chgData name="Thúy Mai" userId="222f1c7e07c9bd7a" providerId="LiveId" clId="{5D2DE657-B1B6-4C35-8FD1-061FEFBF0B67}" dt="2022-11-30T09:36:40.792" v="2253" actId="1035"/>
          <ac:spMkLst>
            <pc:docMk/>
            <pc:sldMk cId="2289625059" sldId="499"/>
            <ac:spMk id="13" creationId="{2A2C8D48-3C03-910F-4FD4-64C3903B3532}"/>
          </ac:spMkLst>
        </pc:spChg>
        <pc:spChg chg="mod">
          <ac:chgData name="Thúy Mai" userId="222f1c7e07c9bd7a" providerId="LiveId" clId="{5D2DE657-B1B6-4C35-8FD1-061FEFBF0B67}" dt="2022-11-30T09:36:58.729" v="2310" actId="1035"/>
          <ac:spMkLst>
            <pc:docMk/>
            <pc:sldMk cId="2289625059" sldId="499"/>
            <ac:spMk id="14" creationId="{D29A4D97-0243-DA04-E65D-15423991C6E9}"/>
          </ac:spMkLst>
        </pc:spChg>
        <pc:picChg chg="mod">
          <ac:chgData name="Thúy Mai" userId="222f1c7e07c9bd7a" providerId="LiveId" clId="{5D2DE657-B1B6-4C35-8FD1-061FEFBF0B67}" dt="2022-11-30T09:36:57.350" v="2307" actId="1035"/>
          <ac:picMkLst>
            <pc:docMk/>
            <pc:sldMk cId="2289625059" sldId="499"/>
            <ac:picMk id="5" creationId="{A5977ECD-A433-2875-2C12-A6742CCDBB44}"/>
          </ac:picMkLst>
        </pc:picChg>
      </pc:sldChg>
      <pc:sldChg chg="addSp delSp modSp new mod modTransition delAnim modAnim">
        <pc:chgData name="Thúy Mai" userId="222f1c7e07c9bd7a" providerId="LiveId" clId="{5D2DE657-B1B6-4C35-8FD1-061FEFBF0B67}" dt="2022-11-30T10:09:32.670" v="2669" actId="478"/>
        <pc:sldMkLst>
          <pc:docMk/>
          <pc:sldMk cId="280891916" sldId="500"/>
        </pc:sldMkLst>
        <pc:spChg chg="del">
          <ac:chgData name="Thúy Mai" userId="222f1c7e07c9bd7a" providerId="LiveId" clId="{5D2DE657-B1B6-4C35-8FD1-061FEFBF0B67}" dt="2022-11-30T09:37:51.759" v="2418" actId="478"/>
          <ac:spMkLst>
            <pc:docMk/>
            <pc:sldMk cId="280891916" sldId="500"/>
            <ac:spMk id="2" creationId="{C0F5CCE0-718B-0DC4-E2D0-86862E966C16}"/>
          </ac:spMkLst>
        </pc:spChg>
        <pc:spChg chg="del">
          <ac:chgData name="Thúy Mai" userId="222f1c7e07c9bd7a" providerId="LiveId" clId="{5D2DE657-B1B6-4C35-8FD1-061FEFBF0B67}" dt="2022-11-30T09:37:51.759" v="2418" actId="478"/>
          <ac:spMkLst>
            <pc:docMk/>
            <pc:sldMk cId="280891916" sldId="500"/>
            <ac:spMk id="3" creationId="{DBC8464F-ACCD-3328-0708-FDC98253F3F5}"/>
          </ac:spMkLst>
        </pc:spChg>
        <pc:spChg chg="add mod">
          <ac:chgData name="Thúy Mai" userId="222f1c7e07c9bd7a" providerId="LiveId" clId="{5D2DE657-B1B6-4C35-8FD1-061FEFBF0B67}" dt="2022-11-30T09:38:29.264" v="2437" actId="20577"/>
          <ac:spMkLst>
            <pc:docMk/>
            <pc:sldMk cId="280891916" sldId="500"/>
            <ac:spMk id="6" creationId="{0899A074-889F-ADEA-64F9-931E7242242E}"/>
          </ac:spMkLst>
        </pc:spChg>
        <pc:graphicFrameChg chg="add del mod">
          <ac:chgData name="Thúy Mai" userId="222f1c7e07c9bd7a" providerId="LiveId" clId="{5D2DE657-B1B6-4C35-8FD1-061FEFBF0B67}" dt="2022-11-30T09:37:59.993" v="2421"/>
          <ac:graphicFrameMkLst>
            <pc:docMk/>
            <pc:sldMk cId="280891916" sldId="500"/>
            <ac:graphicFrameMk id="4" creationId="{DA780152-526D-A322-4545-C160E944007D}"/>
          </ac:graphicFrameMkLst>
        </pc:graphicFrameChg>
        <pc:graphicFrameChg chg="add del mod">
          <ac:chgData name="Thúy Mai" userId="222f1c7e07c9bd7a" providerId="LiveId" clId="{5D2DE657-B1B6-4C35-8FD1-061FEFBF0B67}" dt="2022-11-30T09:43:17.823" v="2440"/>
          <ac:graphicFrameMkLst>
            <pc:docMk/>
            <pc:sldMk cId="280891916" sldId="500"/>
            <ac:graphicFrameMk id="7" creationId="{5E34205D-A9CF-6D49-235F-B7A3D2E38764}"/>
          </ac:graphicFrameMkLst>
        </pc:graphicFrameChg>
        <pc:graphicFrameChg chg="add mod modGraphic">
          <ac:chgData name="Thúy Mai" userId="222f1c7e07c9bd7a" providerId="LiveId" clId="{5D2DE657-B1B6-4C35-8FD1-061FEFBF0B67}" dt="2022-11-30T10:03:14.904" v="2532" actId="1076"/>
          <ac:graphicFrameMkLst>
            <pc:docMk/>
            <pc:sldMk cId="280891916" sldId="500"/>
            <ac:graphicFrameMk id="8" creationId="{F148EE67-8CCB-BB88-3EF8-CA8789A15EED}"/>
          </ac:graphicFrameMkLst>
        </pc:graphicFrameChg>
        <pc:picChg chg="add mod">
          <ac:chgData name="Thúy Mai" userId="222f1c7e07c9bd7a" providerId="LiveId" clId="{5D2DE657-B1B6-4C35-8FD1-061FEFBF0B67}" dt="2022-11-30T10:05:31.488" v="2561" actId="1076"/>
          <ac:picMkLst>
            <pc:docMk/>
            <pc:sldMk cId="280891916" sldId="500"/>
            <ac:picMk id="10" creationId="{0A9AD060-2DC3-93C7-A990-ACE49B8F110C}"/>
          </ac:picMkLst>
        </pc:picChg>
        <pc:picChg chg="add mod">
          <ac:chgData name="Thúy Mai" userId="222f1c7e07c9bd7a" providerId="LiveId" clId="{5D2DE657-B1B6-4C35-8FD1-061FEFBF0B67}" dt="2022-11-30T10:05:52.088" v="2566" actId="1076"/>
          <ac:picMkLst>
            <pc:docMk/>
            <pc:sldMk cId="280891916" sldId="500"/>
            <ac:picMk id="11" creationId="{BA08683C-1861-25A7-F8A5-D6B4D6C35743}"/>
          </ac:picMkLst>
        </pc:picChg>
        <pc:picChg chg="add mod">
          <ac:chgData name="Thúy Mai" userId="222f1c7e07c9bd7a" providerId="LiveId" clId="{5D2DE657-B1B6-4C35-8FD1-061FEFBF0B67}" dt="2022-11-30T10:05:53.858" v="2567" actId="1076"/>
          <ac:picMkLst>
            <pc:docMk/>
            <pc:sldMk cId="280891916" sldId="500"/>
            <ac:picMk id="12" creationId="{9F4EAF68-C063-F198-C057-9244B67B9D44}"/>
          </ac:picMkLst>
        </pc:picChg>
        <pc:picChg chg="add mod">
          <ac:chgData name="Thúy Mai" userId="222f1c7e07c9bd7a" providerId="LiveId" clId="{5D2DE657-B1B6-4C35-8FD1-061FEFBF0B67}" dt="2022-11-30T10:05:56.186" v="2569" actId="1076"/>
          <ac:picMkLst>
            <pc:docMk/>
            <pc:sldMk cId="280891916" sldId="500"/>
            <ac:picMk id="13" creationId="{979AC0A6-95CE-86D8-1927-AE623A5514A9}"/>
          </ac:picMkLst>
        </pc:picChg>
        <pc:picChg chg="add del mod">
          <ac:chgData name="Thúy Mai" userId="222f1c7e07c9bd7a" providerId="LiveId" clId="{5D2DE657-B1B6-4C35-8FD1-061FEFBF0B67}" dt="2022-11-30T10:09:32.670" v="2669" actId="478"/>
          <ac:picMkLst>
            <pc:docMk/>
            <pc:sldMk cId="280891916" sldId="500"/>
            <ac:picMk id="14" creationId="{DF851879-E090-4AB2-4C3C-C3FA57E4104B}"/>
          </ac:picMkLst>
        </pc:picChg>
      </pc:sldChg>
      <pc:sldChg chg="addSp delSp modSp new del mod">
        <pc:chgData name="Thúy Mai" userId="222f1c7e07c9bd7a" providerId="LiveId" clId="{5D2DE657-B1B6-4C35-8FD1-061FEFBF0B67}" dt="2022-11-30T10:06:55.913" v="2600" actId="47"/>
        <pc:sldMkLst>
          <pc:docMk/>
          <pc:sldMk cId="2540367718" sldId="501"/>
        </pc:sldMkLst>
        <pc:spChg chg="del">
          <ac:chgData name="Thúy Mai" userId="222f1c7e07c9bd7a" providerId="LiveId" clId="{5D2DE657-B1B6-4C35-8FD1-061FEFBF0B67}" dt="2022-11-30T09:45:10.052" v="2482" actId="478"/>
          <ac:spMkLst>
            <pc:docMk/>
            <pc:sldMk cId="2540367718" sldId="501"/>
            <ac:spMk id="2" creationId="{D2D1486E-97E4-B357-5F3D-CD3B35922AC1}"/>
          </ac:spMkLst>
        </pc:spChg>
        <pc:spChg chg="del">
          <ac:chgData name="Thúy Mai" userId="222f1c7e07c9bd7a" providerId="LiveId" clId="{5D2DE657-B1B6-4C35-8FD1-061FEFBF0B67}" dt="2022-11-30T09:45:10.052" v="2482" actId="478"/>
          <ac:spMkLst>
            <pc:docMk/>
            <pc:sldMk cId="2540367718" sldId="501"/>
            <ac:spMk id="3" creationId="{6F2E4163-A9B8-0AB3-BCD4-48262D95F355}"/>
          </ac:spMkLst>
        </pc:spChg>
        <pc:spChg chg="add">
          <ac:chgData name="Thúy Mai" userId="222f1c7e07c9bd7a" providerId="LiveId" clId="{5D2DE657-B1B6-4C35-8FD1-061FEFBF0B67}" dt="2022-11-30T09:45:11.083" v="2487"/>
          <ac:spMkLst>
            <pc:docMk/>
            <pc:sldMk cId="2540367718" sldId="501"/>
            <ac:spMk id="6" creationId="{50A194B8-723C-9225-1FE5-76AF08F2730E}"/>
          </ac:spMkLst>
        </pc:spChg>
        <pc:graphicFrameChg chg="add del mod">
          <ac:chgData name="Thúy Mai" userId="222f1c7e07c9bd7a" providerId="LiveId" clId="{5D2DE657-B1B6-4C35-8FD1-061FEFBF0B67}" dt="2022-11-30T09:45:11.022" v="2485"/>
          <ac:graphicFrameMkLst>
            <pc:docMk/>
            <pc:sldMk cId="2540367718" sldId="501"/>
            <ac:graphicFrameMk id="4" creationId="{2ECF31EA-2C58-0A70-D956-029E81809866}"/>
          </ac:graphicFrameMkLst>
        </pc:graphicFrameChg>
      </pc:sldChg>
      <pc:sldChg chg="addSp delSp modSp new mod modTransition">
        <pc:chgData name="Thúy Mai" userId="222f1c7e07c9bd7a" providerId="LiveId" clId="{5D2DE657-B1B6-4C35-8FD1-061FEFBF0B67}" dt="2022-11-30T10:08:51.541" v="2650"/>
        <pc:sldMkLst>
          <pc:docMk/>
          <pc:sldMk cId="816783863" sldId="502"/>
        </pc:sldMkLst>
        <pc:spChg chg="del">
          <ac:chgData name="Thúy Mai" userId="222f1c7e07c9bd7a" providerId="LiveId" clId="{5D2DE657-B1B6-4C35-8FD1-061FEFBF0B67}" dt="2022-11-30T09:46:22.819" v="2502" actId="478"/>
          <ac:spMkLst>
            <pc:docMk/>
            <pc:sldMk cId="816783863" sldId="502"/>
            <ac:spMk id="2" creationId="{B180B291-74E3-522F-D0B3-8A3F735AB127}"/>
          </ac:spMkLst>
        </pc:spChg>
        <pc:spChg chg="del">
          <ac:chgData name="Thúy Mai" userId="222f1c7e07c9bd7a" providerId="LiveId" clId="{5D2DE657-B1B6-4C35-8FD1-061FEFBF0B67}" dt="2022-11-30T09:46:22.819" v="2502" actId="478"/>
          <ac:spMkLst>
            <pc:docMk/>
            <pc:sldMk cId="816783863" sldId="502"/>
            <ac:spMk id="3" creationId="{4F688D88-12E3-231B-0481-29F6D4051AAA}"/>
          </ac:spMkLst>
        </pc:spChg>
        <pc:spChg chg="add mod">
          <ac:chgData name="Thúy Mai" userId="222f1c7e07c9bd7a" providerId="LiveId" clId="{5D2DE657-B1B6-4C35-8FD1-061FEFBF0B67}" dt="2022-11-30T10:08:42.384" v="2645" actId="1036"/>
          <ac:spMkLst>
            <pc:docMk/>
            <pc:sldMk cId="816783863" sldId="502"/>
            <ac:spMk id="6" creationId="{9634AB96-6905-B221-13B8-ED36211D1B25}"/>
          </ac:spMkLst>
        </pc:spChg>
        <pc:graphicFrameChg chg="add del mod">
          <ac:chgData name="Thúy Mai" userId="222f1c7e07c9bd7a" providerId="LiveId" clId="{5D2DE657-B1B6-4C35-8FD1-061FEFBF0B67}" dt="2022-11-30T09:46:23.977" v="2505"/>
          <ac:graphicFrameMkLst>
            <pc:docMk/>
            <pc:sldMk cId="816783863" sldId="502"/>
            <ac:graphicFrameMk id="4" creationId="{5B2D1194-C19B-A884-2ECA-5C025D130D3F}"/>
          </ac:graphicFrameMkLst>
        </pc:graphicFrameChg>
        <pc:graphicFrameChg chg="add del mod">
          <ac:chgData name="Thúy Mai" userId="222f1c7e07c9bd7a" providerId="LiveId" clId="{5D2DE657-B1B6-4C35-8FD1-061FEFBF0B67}" dt="2022-11-30T09:46:32.822" v="2512"/>
          <ac:graphicFrameMkLst>
            <pc:docMk/>
            <pc:sldMk cId="816783863" sldId="502"/>
            <ac:graphicFrameMk id="7" creationId="{23C462EB-114E-1563-72AD-A5D25568E08F}"/>
          </ac:graphicFrameMkLst>
        </pc:graphicFrameChg>
        <pc:graphicFrameChg chg="add mod modGraphic">
          <ac:chgData name="Thúy Mai" userId="222f1c7e07c9bd7a" providerId="LiveId" clId="{5D2DE657-B1B6-4C35-8FD1-061FEFBF0B67}" dt="2022-11-30T10:08:35.281" v="2638" actId="207"/>
          <ac:graphicFrameMkLst>
            <pc:docMk/>
            <pc:sldMk cId="816783863" sldId="502"/>
            <ac:graphicFrameMk id="8" creationId="{932744F0-FE0C-19CF-8073-3CD32D1357B6}"/>
          </ac:graphicFrameMkLst>
        </pc:graphicFrameChg>
      </pc:sldChg>
      <pc:sldChg chg="addSp delSp modSp add mod modTransition modAnim">
        <pc:chgData name="Thúy Mai" userId="222f1c7e07c9bd7a" providerId="LiveId" clId="{5D2DE657-B1B6-4C35-8FD1-061FEFBF0B67}" dt="2022-11-30T10:08:51.541" v="2650"/>
        <pc:sldMkLst>
          <pc:docMk/>
          <pc:sldMk cId="410843596" sldId="503"/>
        </pc:sldMkLst>
        <pc:graphicFrameChg chg="mod modGraphic">
          <ac:chgData name="Thúy Mai" userId="222f1c7e07c9bd7a" providerId="LiveId" clId="{5D2DE657-B1B6-4C35-8FD1-061FEFBF0B67}" dt="2022-11-30T10:03:44.559" v="2543" actId="1076"/>
          <ac:graphicFrameMkLst>
            <pc:docMk/>
            <pc:sldMk cId="410843596" sldId="503"/>
            <ac:graphicFrameMk id="8" creationId="{F148EE67-8CCB-BB88-3EF8-CA8789A15EED}"/>
          </ac:graphicFrameMkLst>
        </pc:graphicFrameChg>
        <pc:picChg chg="add mod">
          <ac:chgData name="Thúy Mai" userId="222f1c7e07c9bd7a" providerId="LiveId" clId="{5D2DE657-B1B6-4C35-8FD1-061FEFBF0B67}" dt="2022-11-30T10:06:09.933" v="2572"/>
          <ac:picMkLst>
            <pc:docMk/>
            <pc:sldMk cId="410843596" sldId="503"/>
            <ac:picMk id="2" creationId="{77D8CFD4-496D-7832-792A-EB4AC90B4FA3}"/>
          </ac:picMkLst>
        </pc:picChg>
        <pc:picChg chg="add mod">
          <ac:chgData name="Thúy Mai" userId="222f1c7e07c9bd7a" providerId="LiveId" clId="{5D2DE657-B1B6-4C35-8FD1-061FEFBF0B67}" dt="2022-11-30T10:06:13.277" v="2574" actId="1076"/>
          <ac:picMkLst>
            <pc:docMk/>
            <pc:sldMk cId="410843596" sldId="503"/>
            <ac:picMk id="3" creationId="{B5336D51-619E-7346-B6AC-395766CA3ECA}"/>
          </ac:picMkLst>
        </pc:picChg>
        <pc:picChg chg="add mod">
          <ac:chgData name="Thúy Mai" userId="222f1c7e07c9bd7a" providerId="LiveId" clId="{5D2DE657-B1B6-4C35-8FD1-061FEFBF0B67}" dt="2022-11-30T10:06:16.933" v="2576" actId="1076"/>
          <ac:picMkLst>
            <pc:docMk/>
            <pc:sldMk cId="410843596" sldId="503"/>
            <ac:picMk id="4" creationId="{5AEFA0CD-BDF9-7029-FC93-B69B3DCA313B}"/>
          </ac:picMkLst>
        </pc:picChg>
        <pc:picChg chg="add mod">
          <ac:chgData name="Thúy Mai" userId="222f1c7e07c9bd7a" providerId="LiveId" clId="{5D2DE657-B1B6-4C35-8FD1-061FEFBF0B67}" dt="2022-11-30T10:06:21.310" v="2578" actId="1076"/>
          <ac:picMkLst>
            <pc:docMk/>
            <pc:sldMk cId="410843596" sldId="503"/>
            <ac:picMk id="5" creationId="{E0AFC0A6-08B1-28DB-3BC4-553B828BE090}"/>
          </ac:picMkLst>
        </pc:picChg>
        <pc:picChg chg="add del">
          <ac:chgData name="Thúy Mai" userId="222f1c7e07c9bd7a" providerId="LiveId" clId="{5D2DE657-B1B6-4C35-8FD1-061FEFBF0B67}" dt="2022-11-30T10:06:06.008" v="2571" actId="478"/>
          <ac:picMkLst>
            <pc:docMk/>
            <pc:sldMk cId="410843596" sldId="503"/>
            <ac:picMk id="8194" creationId="{B2B9E48E-2EE4-2986-97F2-E4CC51F6C65F}"/>
          </ac:picMkLst>
        </pc:picChg>
      </pc:sldChg>
      <pc:sldChg chg="addSp modSp add mod modTransition modAnim">
        <pc:chgData name="Thúy Mai" userId="222f1c7e07c9bd7a" providerId="LiveId" clId="{5D2DE657-B1B6-4C35-8FD1-061FEFBF0B67}" dt="2022-11-30T10:08:51.541" v="2650"/>
        <pc:sldMkLst>
          <pc:docMk/>
          <pc:sldMk cId="2982982369" sldId="504"/>
        </pc:sldMkLst>
        <pc:spChg chg="mod">
          <ac:chgData name="Thúy Mai" userId="222f1c7e07c9bd7a" providerId="LiveId" clId="{5D2DE657-B1B6-4C35-8FD1-061FEFBF0B67}" dt="2022-11-30T10:04:08.608" v="2549" actId="1076"/>
          <ac:spMkLst>
            <pc:docMk/>
            <pc:sldMk cId="2982982369" sldId="504"/>
            <ac:spMk id="6" creationId="{0899A074-889F-ADEA-64F9-931E7242242E}"/>
          </ac:spMkLst>
        </pc:spChg>
        <pc:graphicFrameChg chg="mod modGraphic">
          <ac:chgData name="Thúy Mai" userId="222f1c7e07c9bd7a" providerId="LiveId" clId="{5D2DE657-B1B6-4C35-8FD1-061FEFBF0B67}" dt="2022-11-30T10:04:06.660" v="2548" actId="1076"/>
          <ac:graphicFrameMkLst>
            <pc:docMk/>
            <pc:sldMk cId="2982982369" sldId="504"/>
            <ac:graphicFrameMk id="8" creationId="{F148EE67-8CCB-BB88-3EF8-CA8789A15EED}"/>
          </ac:graphicFrameMkLst>
        </pc:graphicFrameChg>
        <pc:picChg chg="add mod">
          <ac:chgData name="Thúy Mai" userId="222f1c7e07c9bd7a" providerId="LiveId" clId="{5D2DE657-B1B6-4C35-8FD1-061FEFBF0B67}" dt="2022-11-30T10:06:27.833" v="2580" actId="1076"/>
          <ac:picMkLst>
            <pc:docMk/>
            <pc:sldMk cId="2982982369" sldId="504"/>
            <ac:picMk id="2" creationId="{46B19352-A430-6744-878F-734BC3D11781}"/>
          </ac:picMkLst>
        </pc:picChg>
        <pc:picChg chg="add mod">
          <ac:chgData name="Thúy Mai" userId="222f1c7e07c9bd7a" providerId="LiveId" clId="{5D2DE657-B1B6-4C35-8FD1-061FEFBF0B67}" dt="2022-11-30T10:06:30.062" v="2582" actId="1076"/>
          <ac:picMkLst>
            <pc:docMk/>
            <pc:sldMk cId="2982982369" sldId="504"/>
            <ac:picMk id="3" creationId="{17B46516-B7DC-D540-672B-FB7E0604B554}"/>
          </ac:picMkLst>
        </pc:picChg>
        <pc:picChg chg="add mod">
          <ac:chgData name="Thúy Mai" userId="222f1c7e07c9bd7a" providerId="LiveId" clId="{5D2DE657-B1B6-4C35-8FD1-061FEFBF0B67}" dt="2022-11-30T10:06:33.671" v="2585" actId="1076"/>
          <ac:picMkLst>
            <pc:docMk/>
            <pc:sldMk cId="2982982369" sldId="504"/>
            <ac:picMk id="4" creationId="{7C6DC4B9-B7E7-8589-F042-299A05FB1148}"/>
          </ac:picMkLst>
        </pc:picChg>
        <pc:picChg chg="add mod">
          <ac:chgData name="Thúy Mai" userId="222f1c7e07c9bd7a" providerId="LiveId" clId="{5D2DE657-B1B6-4C35-8FD1-061FEFBF0B67}" dt="2022-11-30T10:06:36.082" v="2587" actId="1076"/>
          <ac:picMkLst>
            <pc:docMk/>
            <pc:sldMk cId="2982982369" sldId="504"/>
            <ac:picMk id="5" creationId="{8E5D90FE-2B3C-4BC2-3308-E3466935F022}"/>
          </ac:picMkLst>
        </pc:picChg>
      </pc:sldChg>
      <pc:sldChg chg="addSp delSp modSp add mod modTransition delAnim modAnim">
        <pc:chgData name="Thúy Mai" userId="222f1c7e07c9bd7a" providerId="LiveId" clId="{5D2DE657-B1B6-4C35-8FD1-061FEFBF0B67}" dt="2022-11-30T10:08:51.541" v="2650"/>
        <pc:sldMkLst>
          <pc:docMk/>
          <pc:sldMk cId="2426320785" sldId="505"/>
        </pc:sldMkLst>
        <pc:spChg chg="mod">
          <ac:chgData name="Thúy Mai" userId="222f1c7e07c9bd7a" providerId="LiveId" clId="{5D2DE657-B1B6-4C35-8FD1-061FEFBF0B67}" dt="2022-11-30T10:04:27.276" v="2555" actId="1076"/>
          <ac:spMkLst>
            <pc:docMk/>
            <pc:sldMk cId="2426320785" sldId="505"/>
            <ac:spMk id="6" creationId="{0899A074-889F-ADEA-64F9-931E7242242E}"/>
          </ac:spMkLst>
        </pc:spChg>
        <pc:graphicFrameChg chg="mod modGraphic">
          <ac:chgData name="Thúy Mai" userId="222f1c7e07c9bd7a" providerId="LiveId" clId="{5D2DE657-B1B6-4C35-8FD1-061FEFBF0B67}" dt="2022-11-30T10:04:25.394" v="2554" actId="1076"/>
          <ac:graphicFrameMkLst>
            <pc:docMk/>
            <pc:sldMk cId="2426320785" sldId="505"/>
            <ac:graphicFrameMk id="8" creationId="{F148EE67-8CCB-BB88-3EF8-CA8789A15EED}"/>
          </ac:graphicFrameMkLst>
        </pc:graphicFrameChg>
        <pc:picChg chg="add mod">
          <ac:chgData name="Thúy Mai" userId="222f1c7e07c9bd7a" providerId="LiveId" clId="{5D2DE657-B1B6-4C35-8FD1-061FEFBF0B67}" dt="2022-11-30T10:06:42.868" v="2589" actId="1076"/>
          <ac:picMkLst>
            <pc:docMk/>
            <pc:sldMk cId="2426320785" sldId="505"/>
            <ac:picMk id="2" creationId="{6D2718E5-08F4-31F6-F0A7-CE2ACC63FBE6}"/>
          </ac:picMkLst>
        </pc:picChg>
        <pc:picChg chg="add mod">
          <ac:chgData name="Thúy Mai" userId="222f1c7e07c9bd7a" providerId="LiveId" clId="{5D2DE657-B1B6-4C35-8FD1-061FEFBF0B67}" dt="2022-11-30T10:06:45.265" v="2591" actId="1076"/>
          <ac:picMkLst>
            <pc:docMk/>
            <pc:sldMk cId="2426320785" sldId="505"/>
            <ac:picMk id="3" creationId="{2C5428FE-134F-3718-0CF6-3321EA123D4B}"/>
          </ac:picMkLst>
        </pc:picChg>
        <pc:picChg chg="add mod">
          <ac:chgData name="Thúy Mai" userId="222f1c7e07c9bd7a" providerId="LiveId" clId="{5D2DE657-B1B6-4C35-8FD1-061FEFBF0B67}" dt="2022-11-30T10:06:48.999" v="2595" actId="1035"/>
          <ac:picMkLst>
            <pc:docMk/>
            <pc:sldMk cId="2426320785" sldId="505"/>
            <ac:picMk id="4" creationId="{4BE212C5-1327-4DBC-FED6-827CD3B24DC2}"/>
          </ac:picMkLst>
        </pc:picChg>
        <pc:picChg chg="add mod">
          <ac:chgData name="Thúy Mai" userId="222f1c7e07c9bd7a" providerId="LiveId" clId="{5D2DE657-B1B6-4C35-8FD1-061FEFBF0B67}" dt="2022-11-30T10:06:52.853" v="2599" actId="1076"/>
          <ac:picMkLst>
            <pc:docMk/>
            <pc:sldMk cId="2426320785" sldId="505"/>
            <ac:picMk id="5" creationId="{2A8E95DB-5F93-7431-0503-D887146124B0}"/>
          </ac:picMkLst>
        </pc:picChg>
        <pc:picChg chg="add del mod">
          <ac:chgData name="Thúy Mai" userId="222f1c7e07c9bd7a" providerId="LiveId" clId="{5D2DE657-B1B6-4C35-8FD1-061FEFBF0B67}" dt="2022-11-30T10:06:51.150" v="2598" actId="478"/>
          <ac:picMkLst>
            <pc:docMk/>
            <pc:sldMk cId="2426320785" sldId="505"/>
            <ac:picMk id="7" creationId="{45CC2F95-A34F-7079-82D4-A15B090D5281}"/>
          </ac:picMkLst>
        </pc:picChg>
      </pc:sldChg>
      <pc:sldMasterChg chg="modTransition modSldLayout">
        <pc:chgData name="Thúy Mai" userId="222f1c7e07c9bd7a" providerId="LiveId" clId="{5D2DE657-B1B6-4C35-8FD1-061FEFBF0B67}" dt="2022-11-30T10:08:51.541" v="2650"/>
        <pc:sldMasterMkLst>
          <pc:docMk/>
          <pc:sldMasterMk cId="4033405962" sldId="2147483648"/>
        </pc:sldMasterMkLst>
        <pc:sldLayoutChg chg="modTransition">
          <pc:chgData name="Thúy Mai" userId="222f1c7e07c9bd7a" providerId="LiveId" clId="{5D2DE657-B1B6-4C35-8FD1-061FEFBF0B67}" dt="2022-11-30T10:08:51.541" v="2650"/>
          <pc:sldLayoutMkLst>
            <pc:docMk/>
            <pc:sldMasterMk cId="4033405962" sldId="2147483648"/>
            <pc:sldLayoutMk cId="2171658282" sldId="2147483649"/>
          </pc:sldLayoutMkLst>
        </pc:sldLayoutChg>
        <pc:sldLayoutChg chg="modTransition">
          <pc:chgData name="Thúy Mai" userId="222f1c7e07c9bd7a" providerId="LiveId" clId="{5D2DE657-B1B6-4C35-8FD1-061FEFBF0B67}" dt="2022-11-30T10:08:51.541" v="2650"/>
          <pc:sldLayoutMkLst>
            <pc:docMk/>
            <pc:sldMasterMk cId="4033405962" sldId="2147483648"/>
            <pc:sldLayoutMk cId="1693454194" sldId="2147483650"/>
          </pc:sldLayoutMkLst>
        </pc:sldLayoutChg>
        <pc:sldLayoutChg chg="modTransition">
          <pc:chgData name="Thúy Mai" userId="222f1c7e07c9bd7a" providerId="LiveId" clId="{5D2DE657-B1B6-4C35-8FD1-061FEFBF0B67}" dt="2022-11-30T10:08:51.541" v="2650"/>
          <pc:sldLayoutMkLst>
            <pc:docMk/>
            <pc:sldMasterMk cId="4033405962" sldId="2147483648"/>
            <pc:sldLayoutMk cId="4085074613" sldId="2147483651"/>
          </pc:sldLayoutMkLst>
        </pc:sldLayoutChg>
        <pc:sldLayoutChg chg="modTransition">
          <pc:chgData name="Thúy Mai" userId="222f1c7e07c9bd7a" providerId="LiveId" clId="{5D2DE657-B1B6-4C35-8FD1-061FEFBF0B67}" dt="2022-11-30T10:08:51.541" v="2650"/>
          <pc:sldLayoutMkLst>
            <pc:docMk/>
            <pc:sldMasterMk cId="4033405962" sldId="2147483648"/>
            <pc:sldLayoutMk cId="651192616" sldId="2147483652"/>
          </pc:sldLayoutMkLst>
        </pc:sldLayoutChg>
        <pc:sldLayoutChg chg="modTransition">
          <pc:chgData name="Thúy Mai" userId="222f1c7e07c9bd7a" providerId="LiveId" clId="{5D2DE657-B1B6-4C35-8FD1-061FEFBF0B67}" dt="2022-11-30T10:08:51.541" v="2650"/>
          <pc:sldLayoutMkLst>
            <pc:docMk/>
            <pc:sldMasterMk cId="4033405962" sldId="2147483648"/>
            <pc:sldLayoutMk cId="1048402421" sldId="2147483653"/>
          </pc:sldLayoutMkLst>
        </pc:sldLayoutChg>
        <pc:sldLayoutChg chg="modTransition">
          <pc:chgData name="Thúy Mai" userId="222f1c7e07c9bd7a" providerId="LiveId" clId="{5D2DE657-B1B6-4C35-8FD1-061FEFBF0B67}" dt="2022-11-30T10:08:51.541" v="2650"/>
          <pc:sldLayoutMkLst>
            <pc:docMk/>
            <pc:sldMasterMk cId="4033405962" sldId="2147483648"/>
            <pc:sldLayoutMk cId="830813239" sldId="2147483654"/>
          </pc:sldLayoutMkLst>
        </pc:sldLayoutChg>
        <pc:sldLayoutChg chg="modTransition">
          <pc:chgData name="Thúy Mai" userId="222f1c7e07c9bd7a" providerId="LiveId" clId="{5D2DE657-B1B6-4C35-8FD1-061FEFBF0B67}" dt="2022-11-30T10:08:51.541" v="2650"/>
          <pc:sldLayoutMkLst>
            <pc:docMk/>
            <pc:sldMasterMk cId="4033405962" sldId="2147483648"/>
            <pc:sldLayoutMk cId="1850993857" sldId="2147483655"/>
          </pc:sldLayoutMkLst>
        </pc:sldLayoutChg>
        <pc:sldLayoutChg chg="modTransition">
          <pc:chgData name="Thúy Mai" userId="222f1c7e07c9bd7a" providerId="LiveId" clId="{5D2DE657-B1B6-4C35-8FD1-061FEFBF0B67}" dt="2022-11-30T10:08:51.541" v="2650"/>
          <pc:sldLayoutMkLst>
            <pc:docMk/>
            <pc:sldMasterMk cId="4033405962" sldId="2147483648"/>
            <pc:sldLayoutMk cId="2628601386" sldId="2147483656"/>
          </pc:sldLayoutMkLst>
        </pc:sldLayoutChg>
        <pc:sldLayoutChg chg="modTransition">
          <pc:chgData name="Thúy Mai" userId="222f1c7e07c9bd7a" providerId="LiveId" clId="{5D2DE657-B1B6-4C35-8FD1-061FEFBF0B67}" dt="2022-11-30T10:08:51.541" v="2650"/>
          <pc:sldLayoutMkLst>
            <pc:docMk/>
            <pc:sldMasterMk cId="4033405962" sldId="2147483648"/>
            <pc:sldLayoutMk cId="3097097667" sldId="2147483657"/>
          </pc:sldLayoutMkLst>
        </pc:sldLayoutChg>
        <pc:sldLayoutChg chg="modTransition">
          <pc:chgData name="Thúy Mai" userId="222f1c7e07c9bd7a" providerId="LiveId" clId="{5D2DE657-B1B6-4C35-8FD1-061FEFBF0B67}" dt="2022-11-30T10:08:51.541" v="2650"/>
          <pc:sldLayoutMkLst>
            <pc:docMk/>
            <pc:sldMasterMk cId="4033405962" sldId="2147483648"/>
            <pc:sldLayoutMk cId="2636043331" sldId="2147483658"/>
          </pc:sldLayoutMkLst>
        </pc:sldLayoutChg>
        <pc:sldLayoutChg chg="modTransition">
          <pc:chgData name="Thúy Mai" userId="222f1c7e07c9bd7a" providerId="LiveId" clId="{5D2DE657-B1B6-4C35-8FD1-061FEFBF0B67}" dt="2022-11-30T10:08:51.541" v="2650"/>
          <pc:sldLayoutMkLst>
            <pc:docMk/>
            <pc:sldMasterMk cId="4033405962" sldId="2147483648"/>
            <pc:sldLayoutMk cId="1000911325" sldId="2147483659"/>
          </pc:sldLayoutMkLst>
        </pc:sldLayoutChg>
      </pc:sldMaster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11A1BFA8-FE22-CABF-597B-53652E232525}"/>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xmlns="" id="{F83FCE4B-8177-81CF-FD9F-012724C4CC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xmlns="" id="{6807A005-7B42-C939-3D95-9755D5449CB9}"/>
              </a:ext>
            </a:extLst>
          </p:cNvPr>
          <p:cNvSpPr>
            <a:spLocks noGrp="1"/>
          </p:cNvSpPr>
          <p:nvPr>
            <p:ph type="dt" sz="half" idx="10"/>
          </p:nvPr>
        </p:nvSpPr>
        <p:spPr/>
        <p:txBody>
          <a:bodyPr/>
          <a:lstStyle/>
          <a:p>
            <a:fld id="{54980E10-748B-4381-87B6-F1E71AE361CE}" type="datetimeFigureOut">
              <a:rPr lang="en-US" smtClean="0"/>
              <a:t>2/8/2023</a:t>
            </a:fld>
            <a:endParaRPr lang="en-US"/>
          </a:p>
        </p:txBody>
      </p:sp>
      <p:sp>
        <p:nvSpPr>
          <p:cNvPr id="5" name="Chỗ dành sẵn cho Chân trang 4">
            <a:extLst>
              <a:ext uri="{FF2B5EF4-FFF2-40B4-BE49-F238E27FC236}">
                <a16:creationId xmlns:a16="http://schemas.microsoft.com/office/drawing/2014/main" xmlns="" id="{6323E682-A24C-6999-B11C-F970CDF6F56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D19DBED8-8496-35DE-C864-D06F1A18D385}"/>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21716582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4B41DC88-E4D8-28C2-A3FC-D5619B56958C}"/>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xmlns="" id="{2ED654F1-2306-79B8-6553-C3AB345583C2}"/>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8CB8E208-E165-9F93-CE25-0E1A3111F3D8}"/>
              </a:ext>
            </a:extLst>
          </p:cNvPr>
          <p:cNvSpPr>
            <a:spLocks noGrp="1"/>
          </p:cNvSpPr>
          <p:nvPr>
            <p:ph type="dt" sz="half" idx="10"/>
          </p:nvPr>
        </p:nvSpPr>
        <p:spPr/>
        <p:txBody>
          <a:bodyPr/>
          <a:lstStyle/>
          <a:p>
            <a:fld id="{54980E10-748B-4381-87B6-F1E71AE361CE}" type="datetimeFigureOut">
              <a:rPr lang="en-US" smtClean="0"/>
              <a:t>2/8/2023</a:t>
            </a:fld>
            <a:endParaRPr lang="en-US"/>
          </a:p>
        </p:txBody>
      </p:sp>
      <p:sp>
        <p:nvSpPr>
          <p:cNvPr id="5" name="Chỗ dành sẵn cho Chân trang 4">
            <a:extLst>
              <a:ext uri="{FF2B5EF4-FFF2-40B4-BE49-F238E27FC236}">
                <a16:creationId xmlns:a16="http://schemas.microsoft.com/office/drawing/2014/main" xmlns="" id="{4EFBB288-9B0E-5441-FD17-8E54CB585C4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5611E1FA-B86B-B116-10F6-7832F66FA157}"/>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26360433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xmlns="" id="{B976434D-8B93-4486-CA0A-75AA7A9E2CAD}"/>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xmlns="" id="{3EBF5E74-ECB2-079A-463C-575BF28389FA}"/>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86F1E509-A390-F560-09E8-E2A3138A0999}"/>
              </a:ext>
            </a:extLst>
          </p:cNvPr>
          <p:cNvSpPr>
            <a:spLocks noGrp="1"/>
          </p:cNvSpPr>
          <p:nvPr>
            <p:ph type="dt" sz="half" idx="10"/>
          </p:nvPr>
        </p:nvSpPr>
        <p:spPr/>
        <p:txBody>
          <a:bodyPr/>
          <a:lstStyle/>
          <a:p>
            <a:fld id="{54980E10-748B-4381-87B6-F1E71AE361CE}" type="datetimeFigureOut">
              <a:rPr lang="en-US" smtClean="0"/>
              <a:t>2/8/2023</a:t>
            </a:fld>
            <a:endParaRPr lang="en-US"/>
          </a:p>
        </p:txBody>
      </p:sp>
      <p:sp>
        <p:nvSpPr>
          <p:cNvPr id="5" name="Chỗ dành sẵn cho Chân trang 4">
            <a:extLst>
              <a:ext uri="{FF2B5EF4-FFF2-40B4-BE49-F238E27FC236}">
                <a16:creationId xmlns:a16="http://schemas.microsoft.com/office/drawing/2014/main" xmlns="" id="{6E89C33A-AFA7-4224-34A1-2F8EC577335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AB7885DA-29EB-200B-1694-A4AC24207076}"/>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1000911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3B97D29-874E-5B23-4E6C-35A3AACA1E38}"/>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00DC282F-C025-700E-DD2C-1413610D9C9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3A4968CE-2D57-4264-43A1-24B5F6674356}"/>
              </a:ext>
            </a:extLst>
          </p:cNvPr>
          <p:cNvSpPr>
            <a:spLocks noGrp="1"/>
          </p:cNvSpPr>
          <p:nvPr>
            <p:ph type="dt" sz="half" idx="10"/>
          </p:nvPr>
        </p:nvSpPr>
        <p:spPr/>
        <p:txBody>
          <a:bodyPr/>
          <a:lstStyle/>
          <a:p>
            <a:fld id="{54980E10-748B-4381-87B6-F1E71AE361CE}" type="datetimeFigureOut">
              <a:rPr lang="en-US" smtClean="0"/>
              <a:t>2/8/2023</a:t>
            </a:fld>
            <a:endParaRPr lang="en-US"/>
          </a:p>
        </p:txBody>
      </p:sp>
      <p:sp>
        <p:nvSpPr>
          <p:cNvPr id="5" name="Chỗ dành sẵn cho Chân trang 4">
            <a:extLst>
              <a:ext uri="{FF2B5EF4-FFF2-40B4-BE49-F238E27FC236}">
                <a16:creationId xmlns:a16="http://schemas.microsoft.com/office/drawing/2014/main" xmlns="" id="{6FAA13EF-CA46-069B-FA47-3E53CB4A87E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B1AC0F78-0299-3752-D280-22314D067AB1}"/>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16934541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3D120C04-4E8C-5473-05EC-CB05771BA381}"/>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88CE8950-9C43-7AEF-E6CB-3D3DBA8EC0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xmlns="" id="{2DE916ED-1EB8-0ACE-90E0-B7AD9AB9C242}"/>
              </a:ext>
            </a:extLst>
          </p:cNvPr>
          <p:cNvSpPr>
            <a:spLocks noGrp="1"/>
          </p:cNvSpPr>
          <p:nvPr>
            <p:ph type="dt" sz="half" idx="10"/>
          </p:nvPr>
        </p:nvSpPr>
        <p:spPr/>
        <p:txBody>
          <a:bodyPr/>
          <a:lstStyle/>
          <a:p>
            <a:fld id="{54980E10-748B-4381-87B6-F1E71AE361CE}" type="datetimeFigureOut">
              <a:rPr lang="en-US" smtClean="0"/>
              <a:t>2/8/2023</a:t>
            </a:fld>
            <a:endParaRPr lang="en-US"/>
          </a:p>
        </p:txBody>
      </p:sp>
      <p:sp>
        <p:nvSpPr>
          <p:cNvPr id="5" name="Chỗ dành sẵn cho Chân trang 4">
            <a:extLst>
              <a:ext uri="{FF2B5EF4-FFF2-40B4-BE49-F238E27FC236}">
                <a16:creationId xmlns:a16="http://schemas.microsoft.com/office/drawing/2014/main" xmlns="" id="{A767EC68-B14D-884A-A617-68385D697E35}"/>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BD6AF77A-6EE9-CCB1-E365-9A5809A3304A}"/>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40850746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F73F58F2-25C6-34F7-0C50-B0020C57E924}"/>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1B866070-4888-76D7-8993-9079CE2BA1C1}"/>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xmlns="" id="{517C9B3A-5D95-90A1-0235-CAE3DEC83CA1}"/>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xmlns="" id="{B8C70AF3-F489-6914-A6B7-D136288CE73D}"/>
              </a:ext>
            </a:extLst>
          </p:cNvPr>
          <p:cNvSpPr>
            <a:spLocks noGrp="1"/>
          </p:cNvSpPr>
          <p:nvPr>
            <p:ph type="dt" sz="half" idx="10"/>
          </p:nvPr>
        </p:nvSpPr>
        <p:spPr/>
        <p:txBody>
          <a:bodyPr/>
          <a:lstStyle/>
          <a:p>
            <a:fld id="{54980E10-748B-4381-87B6-F1E71AE361CE}" type="datetimeFigureOut">
              <a:rPr lang="en-US" smtClean="0"/>
              <a:t>2/8/2023</a:t>
            </a:fld>
            <a:endParaRPr lang="en-US"/>
          </a:p>
        </p:txBody>
      </p:sp>
      <p:sp>
        <p:nvSpPr>
          <p:cNvPr id="6" name="Chỗ dành sẵn cho Chân trang 5">
            <a:extLst>
              <a:ext uri="{FF2B5EF4-FFF2-40B4-BE49-F238E27FC236}">
                <a16:creationId xmlns:a16="http://schemas.microsoft.com/office/drawing/2014/main" xmlns="" id="{2180E5BD-D956-F1AF-8749-2DB2A4B9400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227233B2-02DA-3BC2-8C59-4FB45B2B695F}"/>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651192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C671B65-42AA-6D1B-4D51-827AA854BEC7}"/>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3CF92506-9838-FEB5-332C-996E0AC3F2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xmlns="" id="{F8B80AF2-DC7E-B913-83C4-223456B21611}"/>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xmlns="" id="{A4542530-3AD9-922A-DBE7-E44E5A584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xmlns="" id="{DB67BF43-DCFE-8254-BC36-ACF54F1E113F}"/>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xmlns="" id="{1A9D79FC-441B-7399-F0B9-B634BCE81810}"/>
              </a:ext>
            </a:extLst>
          </p:cNvPr>
          <p:cNvSpPr>
            <a:spLocks noGrp="1"/>
          </p:cNvSpPr>
          <p:nvPr>
            <p:ph type="dt" sz="half" idx="10"/>
          </p:nvPr>
        </p:nvSpPr>
        <p:spPr/>
        <p:txBody>
          <a:bodyPr/>
          <a:lstStyle/>
          <a:p>
            <a:fld id="{54980E10-748B-4381-87B6-F1E71AE361CE}" type="datetimeFigureOut">
              <a:rPr lang="en-US" smtClean="0"/>
              <a:t>2/8/2023</a:t>
            </a:fld>
            <a:endParaRPr lang="en-US"/>
          </a:p>
        </p:txBody>
      </p:sp>
      <p:sp>
        <p:nvSpPr>
          <p:cNvPr id="8" name="Chỗ dành sẵn cho Chân trang 7">
            <a:extLst>
              <a:ext uri="{FF2B5EF4-FFF2-40B4-BE49-F238E27FC236}">
                <a16:creationId xmlns:a16="http://schemas.microsoft.com/office/drawing/2014/main" xmlns="" id="{6DBEA72B-62C4-EDF5-D4CD-0011718A541F}"/>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xmlns="" id="{BDD27DBE-9734-AC8F-103A-024A854C51C0}"/>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10484024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CFE3B8EF-95AD-4E7E-C427-9768B359FF01}"/>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xmlns="" id="{791A724D-4770-53C0-5651-021CDF9D348B}"/>
              </a:ext>
            </a:extLst>
          </p:cNvPr>
          <p:cNvSpPr>
            <a:spLocks noGrp="1"/>
          </p:cNvSpPr>
          <p:nvPr>
            <p:ph type="dt" sz="half" idx="10"/>
          </p:nvPr>
        </p:nvSpPr>
        <p:spPr/>
        <p:txBody>
          <a:bodyPr/>
          <a:lstStyle/>
          <a:p>
            <a:fld id="{54980E10-748B-4381-87B6-F1E71AE361CE}" type="datetimeFigureOut">
              <a:rPr lang="en-US" smtClean="0"/>
              <a:t>2/8/2023</a:t>
            </a:fld>
            <a:endParaRPr lang="en-US"/>
          </a:p>
        </p:txBody>
      </p:sp>
      <p:sp>
        <p:nvSpPr>
          <p:cNvPr id="4" name="Chỗ dành sẵn cho Chân trang 3">
            <a:extLst>
              <a:ext uri="{FF2B5EF4-FFF2-40B4-BE49-F238E27FC236}">
                <a16:creationId xmlns:a16="http://schemas.microsoft.com/office/drawing/2014/main" xmlns="" id="{7C950DEA-8681-DAD6-EAEE-7C5BC23DA23A}"/>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xmlns="" id="{1E673A68-F149-8355-ACA4-C636E8AC0EFC}"/>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830813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xmlns="" id="{C8F3A8E7-4C2D-6D25-0CCE-FB8D101C6CEB}"/>
              </a:ext>
            </a:extLst>
          </p:cNvPr>
          <p:cNvSpPr>
            <a:spLocks noGrp="1"/>
          </p:cNvSpPr>
          <p:nvPr>
            <p:ph type="dt" sz="half" idx="10"/>
          </p:nvPr>
        </p:nvSpPr>
        <p:spPr/>
        <p:txBody>
          <a:bodyPr/>
          <a:lstStyle/>
          <a:p>
            <a:fld id="{54980E10-748B-4381-87B6-F1E71AE361CE}" type="datetimeFigureOut">
              <a:rPr lang="en-US" smtClean="0"/>
              <a:t>2/8/2023</a:t>
            </a:fld>
            <a:endParaRPr lang="en-US"/>
          </a:p>
        </p:txBody>
      </p:sp>
      <p:sp>
        <p:nvSpPr>
          <p:cNvPr id="3" name="Chỗ dành sẵn cho Chân trang 2">
            <a:extLst>
              <a:ext uri="{FF2B5EF4-FFF2-40B4-BE49-F238E27FC236}">
                <a16:creationId xmlns:a16="http://schemas.microsoft.com/office/drawing/2014/main" xmlns="" id="{ACFDB408-5631-79ED-9799-929A5CFEBA6C}"/>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xmlns="" id="{EE90536F-7719-F7E9-FF50-15E4D4F8B7D6}"/>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18509938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33DB476-2874-C2E7-0550-AE0A9A1B50FE}"/>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9DA3A302-473B-B5E7-E9EB-437C618D5B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xmlns="" id="{B4665C01-CDF2-EDE4-0519-8EDE85CF17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23495832-08EA-E47F-05D9-0357EC5B984B}"/>
              </a:ext>
            </a:extLst>
          </p:cNvPr>
          <p:cNvSpPr>
            <a:spLocks noGrp="1"/>
          </p:cNvSpPr>
          <p:nvPr>
            <p:ph type="dt" sz="half" idx="10"/>
          </p:nvPr>
        </p:nvSpPr>
        <p:spPr/>
        <p:txBody>
          <a:bodyPr/>
          <a:lstStyle/>
          <a:p>
            <a:fld id="{54980E10-748B-4381-87B6-F1E71AE361CE}" type="datetimeFigureOut">
              <a:rPr lang="en-US" smtClean="0"/>
              <a:t>2/8/2023</a:t>
            </a:fld>
            <a:endParaRPr lang="en-US"/>
          </a:p>
        </p:txBody>
      </p:sp>
      <p:sp>
        <p:nvSpPr>
          <p:cNvPr id="6" name="Chỗ dành sẵn cho Chân trang 5">
            <a:extLst>
              <a:ext uri="{FF2B5EF4-FFF2-40B4-BE49-F238E27FC236}">
                <a16:creationId xmlns:a16="http://schemas.microsoft.com/office/drawing/2014/main" xmlns="" id="{2F5EF2CF-7486-7513-AABE-5F5A222C8353}"/>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095C7D89-A395-4833-313D-7EC87722180D}"/>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26286013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45459B2E-E069-51E8-7306-833A6C44B389}"/>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xmlns="" id="{CC97858C-3A43-CC55-3D32-FBADAF2689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xmlns="" id="{741BA8DD-1B2C-880B-FF38-C8AA36BDAD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ED9AA9D6-B597-E190-3A20-98A39FBEF0E8}"/>
              </a:ext>
            </a:extLst>
          </p:cNvPr>
          <p:cNvSpPr>
            <a:spLocks noGrp="1"/>
          </p:cNvSpPr>
          <p:nvPr>
            <p:ph type="dt" sz="half" idx="10"/>
          </p:nvPr>
        </p:nvSpPr>
        <p:spPr/>
        <p:txBody>
          <a:bodyPr/>
          <a:lstStyle/>
          <a:p>
            <a:fld id="{54980E10-748B-4381-87B6-F1E71AE361CE}" type="datetimeFigureOut">
              <a:rPr lang="en-US" smtClean="0"/>
              <a:t>2/8/2023</a:t>
            </a:fld>
            <a:endParaRPr lang="en-US"/>
          </a:p>
        </p:txBody>
      </p:sp>
      <p:sp>
        <p:nvSpPr>
          <p:cNvPr id="6" name="Chỗ dành sẵn cho Chân trang 5">
            <a:extLst>
              <a:ext uri="{FF2B5EF4-FFF2-40B4-BE49-F238E27FC236}">
                <a16:creationId xmlns:a16="http://schemas.microsoft.com/office/drawing/2014/main" xmlns="" id="{EBEEB5A4-C2F6-F527-53D4-651246DC7B29}"/>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BEF85087-B8FF-AD5A-04F4-A977E78AB1C7}"/>
              </a:ext>
            </a:extLst>
          </p:cNvPr>
          <p:cNvSpPr>
            <a:spLocks noGrp="1"/>
          </p:cNvSpPr>
          <p:nvPr>
            <p:ph type="sldNum" sz="quarter" idx="12"/>
          </p:nvPr>
        </p:nvSpPr>
        <p:spPr/>
        <p:txBody>
          <a:bodyPr/>
          <a:lstStyle/>
          <a:p>
            <a:fld id="{C8BF8390-B76B-4184-9F6A-AE969F41FDA2}" type="slidenum">
              <a:rPr lang="en-US" smtClean="0"/>
              <a:t>‹#›</a:t>
            </a:fld>
            <a:endParaRPr lang="en-US"/>
          </a:p>
        </p:txBody>
      </p:sp>
    </p:spTree>
    <p:extLst>
      <p:ext uri="{BB962C8B-B14F-4D97-AF65-F5344CB8AC3E}">
        <p14:creationId xmlns:p14="http://schemas.microsoft.com/office/powerpoint/2010/main" val="3097097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xmlns="" id="{64899BF7-F675-0FAF-E31E-938111F682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CEB70707-462D-403E-CA23-4602647747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3B4E2A73-7B4F-8690-0076-F8CE08BE7A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980E10-748B-4381-87B6-F1E71AE361CE}" type="datetimeFigureOut">
              <a:rPr lang="en-US" smtClean="0"/>
              <a:t>2/8/2023</a:t>
            </a:fld>
            <a:endParaRPr lang="en-US"/>
          </a:p>
        </p:txBody>
      </p:sp>
      <p:sp>
        <p:nvSpPr>
          <p:cNvPr id="5" name="Chỗ dành sẵn cho Chân trang 4">
            <a:extLst>
              <a:ext uri="{FF2B5EF4-FFF2-40B4-BE49-F238E27FC236}">
                <a16:creationId xmlns:a16="http://schemas.microsoft.com/office/drawing/2014/main" xmlns="" id="{C56E6B06-4D51-FEA5-D937-D12B85DEB1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xmlns="" id="{2ED34400-A906-6E50-B1E1-F7A44DBD3D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BF8390-B76B-4184-9F6A-AE969F41FDA2}" type="slidenum">
              <a:rPr lang="en-US" smtClean="0"/>
              <a:t>‹#›</a:t>
            </a:fld>
            <a:endParaRPr lang="en-US"/>
          </a:p>
        </p:txBody>
      </p:sp>
    </p:spTree>
    <p:extLst>
      <p:ext uri="{BB962C8B-B14F-4D97-AF65-F5344CB8AC3E}">
        <p14:creationId xmlns:p14="http://schemas.microsoft.com/office/powerpoint/2010/main" val="4033405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4.jpeg"/><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4.wmf"/><Relationship Id="rId5" Type="http://schemas.openxmlformats.org/officeDocument/2006/relationships/oleObject" Target="../embeddings/oleObject1.bin"/><Relationship Id="rId4" Type="http://schemas.openxmlformats.org/officeDocument/2006/relationships/image" Target="../media/image5.jpeg"/><Relationship Id="rId9" Type="http://schemas.openxmlformats.org/officeDocument/2006/relationships/image" Target="../media/image17.png"/></Relationships>
</file>

<file path=ppt/slides/_rels/slide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 xmlns:a16="http://schemas.microsoft.com/office/drawing/2014/main" id="{B62ABD6E-3636-4BF9-A70B-192D1DE94906}"/>
              </a:ext>
            </a:extLst>
          </p:cNvPr>
          <p:cNvSpPr>
            <a:spLocks noGrp="1"/>
          </p:cNvSpPr>
          <p:nvPr>
            <p:ph type="ctrTitle"/>
          </p:nvPr>
        </p:nvSpPr>
        <p:spPr>
          <a:xfrm>
            <a:off x="1812760" y="1944979"/>
            <a:ext cx="8991600" cy="1234440"/>
          </a:xfrm>
        </p:spPr>
        <p:txBody>
          <a:bodyPr>
            <a:normAutofit/>
          </a:bodyPr>
          <a:lstStyle/>
          <a:p>
            <a:r>
              <a:rPr lang="vi-VN" b="1" dirty="0" err="1">
                <a:solidFill>
                  <a:srgbClr val="FF0000"/>
                </a:solidFill>
                <a:latin typeface="Arial" panose="020B0604020202020204" pitchFamily="34" charset="0"/>
                <a:ea typeface="Times New Roman" panose="02020603050405020304" pitchFamily="18" charset="0"/>
              </a:rPr>
              <a:t>BÁO</a:t>
            </a:r>
            <a:r>
              <a:rPr lang="vi-VN" b="1" dirty="0">
                <a:solidFill>
                  <a:srgbClr val="FF0000"/>
                </a:solidFill>
                <a:latin typeface="Arial" panose="020B0604020202020204" pitchFamily="34" charset="0"/>
                <a:ea typeface="Times New Roman" panose="02020603050405020304" pitchFamily="18" charset="0"/>
              </a:rPr>
              <a:t> </a:t>
            </a:r>
            <a:r>
              <a:rPr lang="vi-VN" b="1" dirty="0" err="1">
                <a:solidFill>
                  <a:srgbClr val="FF0000"/>
                </a:solidFill>
                <a:latin typeface="Arial" panose="020B0604020202020204" pitchFamily="34" charset="0"/>
                <a:ea typeface="Times New Roman" panose="02020603050405020304" pitchFamily="18" charset="0"/>
              </a:rPr>
              <a:t>CÁO</a:t>
            </a:r>
            <a:r>
              <a:rPr lang="vi-VN" b="1" dirty="0">
                <a:solidFill>
                  <a:srgbClr val="FF0000"/>
                </a:solidFill>
                <a:latin typeface="Arial" panose="020B0604020202020204" pitchFamily="34" charset="0"/>
                <a:ea typeface="Times New Roman" panose="02020603050405020304" pitchFamily="18" charset="0"/>
              </a:rPr>
              <a:t> </a:t>
            </a:r>
            <a:endParaRPr lang="en-GB" sz="3200" dirty="0"/>
          </a:p>
        </p:txBody>
      </p:sp>
      <p:sp>
        <p:nvSpPr>
          <p:cNvPr id="3" name="Tiêu đề phụ 2">
            <a:extLst>
              <a:ext uri="{FF2B5EF4-FFF2-40B4-BE49-F238E27FC236}">
                <a16:creationId xmlns="" xmlns:a16="http://schemas.microsoft.com/office/drawing/2014/main" id="{60D4760B-15EF-4073-AA2A-A631E95DED47}"/>
              </a:ext>
            </a:extLst>
          </p:cNvPr>
          <p:cNvSpPr>
            <a:spLocks noGrp="1"/>
          </p:cNvSpPr>
          <p:nvPr>
            <p:ph type="subTitle" idx="1"/>
          </p:nvPr>
        </p:nvSpPr>
        <p:spPr>
          <a:xfrm>
            <a:off x="1066804" y="3505333"/>
            <a:ext cx="10483516" cy="1407695"/>
          </a:xfrm>
        </p:spPr>
        <p:txBody>
          <a:bodyPr>
            <a:noAutofit/>
          </a:bodyPr>
          <a:lstStyle/>
          <a:p>
            <a:r>
              <a:rPr lang="vi-VN" sz="3200" b="1" dirty="0">
                <a:solidFill>
                  <a:srgbClr val="0070C0"/>
                </a:solidFill>
                <a:ea typeface="Times New Roman" panose="02020603050405020304" pitchFamily="18" charset="0"/>
              </a:rPr>
              <a:t>Sơ </a:t>
            </a:r>
            <a:r>
              <a:rPr lang="vi-VN" sz="3200" b="1" dirty="0" err="1">
                <a:solidFill>
                  <a:srgbClr val="0070C0"/>
                </a:solidFill>
                <a:ea typeface="Times New Roman" panose="02020603050405020304" pitchFamily="18" charset="0"/>
              </a:rPr>
              <a:t>kết</a:t>
            </a:r>
            <a:r>
              <a:rPr lang="vi-VN" sz="3200" b="1" dirty="0">
                <a:solidFill>
                  <a:srgbClr val="0070C0"/>
                </a:solidFill>
                <a:ea typeface="Times New Roman" panose="02020603050405020304" pitchFamily="18" charset="0"/>
              </a:rPr>
              <a:t> </a:t>
            </a:r>
            <a:r>
              <a:rPr lang="vi-VN" sz="3200" b="1" dirty="0" err="1">
                <a:solidFill>
                  <a:srgbClr val="0070C0"/>
                </a:solidFill>
                <a:ea typeface="Times New Roman" panose="02020603050405020304" pitchFamily="18" charset="0"/>
              </a:rPr>
              <a:t>học</a:t>
            </a:r>
            <a:r>
              <a:rPr lang="vi-VN" sz="3200" b="1" dirty="0">
                <a:solidFill>
                  <a:srgbClr val="0070C0"/>
                </a:solidFill>
                <a:ea typeface="Times New Roman" panose="02020603050405020304" pitchFamily="18" charset="0"/>
              </a:rPr>
              <a:t> </a:t>
            </a:r>
            <a:r>
              <a:rPr lang="vi-VN" sz="3200" b="1" dirty="0" err="1">
                <a:solidFill>
                  <a:srgbClr val="0070C0"/>
                </a:solidFill>
                <a:ea typeface="Times New Roman" panose="02020603050405020304" pitchFamily="18" charset="0"/>
              </a:rPr>
              <a:t>kỳ</a:t>
            </a:r>
            <a:r>
              <a:rPr lang="vi-VN" sz="3200" b="1" dirty="0">
                <a:solidFill>
                  <a:srgbClr val="0070C0"/>
                </a:solidFill>
                <a:ea typeface="Times New Roman" panose="02020603050405020304" pitchFamily="18" charset="0"/>
              </a:rPr>
              <a:t> I</a:t>
            </a:r>
            <a:r>
              <a:rPr lang="en-GB" sz="3200" b="1" dirty="0">
                <a:solidFill>
                  <a:srgbClr val="0070C0"/>
                </a:solidFill>
                <a:ea typeface="Times New Roman" panose="02020603050405020304" pitchFamily="18" charset="0"/>
              </a:rPr>
              <a:t/>
            </a:r>
            <a:br>
              <a:rPr lang="en-GB" sz="3200" b="1" dirty="0">
                <a:solidFill>
                  <a:srgbClr val="0070C0"/>
                </a:solidFill>
                <a:ea typeface="Times New Roman" panose="02020603050405020304" pitchFamily="18" charset="0"/>
              </a:rPr>
            </a:br>
            <a:r>
              <a:rPr lang="en-GB" sz="3200" b="1" dirty="0">
                <a:solidFill>
                  <a:srgbClr val="0070C0"/>
                </a:solidFill>
                <a:ea typeface="Times New Roman" panose="02020603050405020304" pitchFamily="18" charset="0"/>
              </a:rPr>
              <a:t>T</a:t>
            </a:r>
            <a:r>
              <a:rPr lang="vi-VN" sz="3200" b="1" dirty="0" err="1">
                <a:solidFill>
                  <a:srgbClr val="0070C0"/>
                </a:solidFill>
                <a:ea typeface="Times New Roman" panose="02020603050405020304" pitchFamily="18" charset="0"/>
              </a:rPr>
              <a:t>riển</a:t>
            </a:r>
            <a:r>
              <a:rPr lang="vi-VN" sz="3200" b="1" dirty="0">
                <a:solidFill>
                  <a:srgbClr val="0070C0"/>
                </a:solidFill>
                <a:ea typeface="Times New Roman" panose="02020603050405020304" pitchFamily="18" charset="0"/>
              </a:rPr>
              <a:t> khai </a:t>
            </a:r>
            <a:r>
              <a:rPr lang="vi-VN" sz="3200" b="1" dirty="0" err="1">
                <a:solidFill>
                  <a:srgbClr val="0070C0"/>
                </a:solidFill>
                <a:ea typeface="Times New Roman" panose="02020603050405020304" pitchFamily="18" charset="0"/>
              </a:rPr>
              <a:t>nhiệm</a:t>
            </a:r>
            <a:r>
              <a:rPr lang="vi-VN" sz="3200" b="1" dirty="0">
                <a:solidFill>
                  <a:srgbClr val="0070C0"/>
                </a:solidFill>
                <a:ea typeface="Times New Roman" panose="02020603050405020304" pitchFamily="18" charset="0"/>
              </a:rPr>
              <a:t> </a:t>
            </a:r>
            <a:r>
              <a:rPr lang="vi-VN" sz="3200" b="1" dirty="0" err="1">
                <a:solidFill>
                  <a:srgbClr val="0070C0"/>
                </a:solidFill>
                <a:ea typeface="Times New Roman" panose="02020603050405020304" pitchFamily="18" charset="0"/>
              </a:rPr>
              <a:t>vụ</a:t>
            </a:r>
            <a:r>
              <a:rPr lang="vi-VN" sz="3200" b="1" dirty="0">
                <a:solidFill>
                  <a:srgbClr val="0070C0"/>
                </a:solidFill>
                <a:ea typeface="Times New Roman" panose="02020603050405020304" pitchFamily="18" charset="0"/>
              </a:rPr>
              <a:t> </a:t>
            </a:r>
            <a:r>
              <a:rPr lang="vi-VN" sz="3200" b="1" dirty="0" err="1">
                <a:solidFill>
                  <a:srgbClr val="0070C0"/>
                </a:solidFill>
                <a:ea typeface="Times New Roman" panose="02020603050405020304" pitchFamily="18" charset="0"/>
              </a:rPr>
              <a:t>trọng</a:t>
            </a:r>
            <a:r>
              <a:rPr lang="vi-VN" sz="3200" b="1" dirty="0">
                <a:solidFill>
                  <a:srgbClr val="0070C0"/>
                </a:solidFill>
                <a:ea typeface="Times New Roman" panose="02020603050405020304" pitchFamily="18" charset="0"/>
              </a:rPr>
              <a:t> tâm </a:t>
            </a:r>
            <a:r>
              <a:rPr lang="vi-VN" sz="3200" b="1" dirty="0" err="1">
                <a:solidFill>
                  <a:srgbClr val="0070C0"/>
                </a:solidFill>
                <a:ea typeface="Times New Roman" panose="02020603050405020304" pitchFamily="18" charset="0"/>
              </a:rPr>
              <a:t>học</a:t>
            </a:r>
            <a:r>
              <a:rPr lang="vi-VN" sz="3200" b="1" dirty="0">
                <a:solidFill>
                  <a:srgbClr val="0070C0"/>
                </a:solidFill>
                <a:ea typeface="Times New Roman" panose="02020603050405020304" pitchFamily="18" charset="0"/>
              </a:rPr>
              <a:t> </a:t>
            </a:r>
            <a:r>
              <a:rPr lang="vi-VN" sz="3200" b="1" dirty="0" err="1">
                <a:solidFill>
                  <a:srgbClr val="0070C0"/>
                </a:solidFill>
                <a:ea typeface="Times New Roman" panose="02020603050405020304" pitchFamily="18" charset="0"/>
              </a:rPr>
              <a:t>kỳ</a:t>
            </a:r>
            <a:r>
              <a:rPr lang="vi-VN" sz="3200" b="1" dirty="0">
                <a:solidFill>
                  <a:srgbClr val="0070C0"/>
                </a:solidFill>
                <a:ea typeface="Times New Roman" panose="02020603050405020304" pitchFamily="18" charset="0"/>
              </a:rPr>
              <a:t> </a:t>
            </a:r>
            <a:r>
              <a:rPr lang="vi-VN" sz="3200" b="1" dirty="0" err="1">
                <a:solidFill>
                  <a:srgbClr val="0070C0"/>
                </a:solidFill>
                <a:ea typeface="Times New Roman" panose="02020603050405020304" pitchFamily="18" charset="0"/>
              </a:rPr>
              <a:t>II</a:t>
            </a:r>
            <a:endParaRPr lang="en-GB" sz="3200" b="1" dirty="0">
              <a:solidFill>
                <a:srgbClr val="0070C0"/>
              </a:solidFill>
              <a:ea typeface="Times New Roman" panose="02020603050405020304" pitchFamily="18" charset="0"/>
            </a:endParaRPr>
          </a:p>
          <a:p>
            <a:r>
              <a:rPr lang="en-GB" sz="3200" b="1" dirty="0" err="1">
                <a:solidFill>
                  <a:srgbClr val="0070C0"/>
                </a:solidFill>
                <a:ea typeface="Times New Roman" panose="02020603050405020304" pitchFamily="18" charset="0"/>
                <a:cs typeface="Arial" panose="020B0604020202020204" pitchFamily="34" charset="0"/>
              </a:rPr>
              <a:t>Cấp</a:t>
            </a:r>
            <a:r>
              <a:rPr lang="en-GB" sz="3200" b="1" dirty="0">
                <a:solidFill>
                  <a:srgbClr val="0070C0"/>
                </a:solidFill>
                <a:ea typeface="Times New Roman" panose="02020603050405020304" pitchFamily="18" charset="0"/>
                <a:cs typeface="Arial" panose="020B0604020202020204" pitchFamily="34" charset="0"/>
              </a:rPr>
              <a:t> THCS n</a:t>
            </a:r>
            <a:r>
              <a:rPr lang="vi-VN" sz="3200" b="1" dirty="0">
                <a:solidFill>
                  <a:srgbClr val="0070C0"/>
                </a:solidFill>
                <a:ea typeface="Times New Roman" panose="02020603050405020304" pitchFamily="18" charset="0"/>
                <a:cs typeface="Arial" panose="020B0604020202020204" pitchFamily="34" charset="0"/>
              </a:rPr>
              <a:t>ăm </a:t>
            </a:r>
            <a:r>
              <a:rPr lang="vi-VN" sz="3200" b="1" dirty="0" err="1">
                <a:solidFill>
                  <a:srgbClr val="0070C0"/>
                </a:solidFill>
                <a:ea typeface="Times New Roman" panose="02020603050405020304" pitchFamily="18" charset="0"/>
                <a:cs typeface="Arial" panose="020B0604020202020204" pitchFamily="34" charset="0"/>
              </a:rPr>
              <a:t>học</a:t>
            </a:r>
            <a:r>
              <a:rPr lang="vi-VN" sz="3200" b="1" dirty="0">
                <a:solidFill>
                  <a:srgbClr val="0070C0"/>
                </a:solidFill>
                <a:ea typeface="Times New Roman" panose="02020603050405020304" pitchFamily="18" charset="0"/>
                <a:cs typeface="Arial" panose="020B0604020202020204" pitchFamily="34" charset="0"/>
              </a:rPr>
              <a:t> 2020-2021</a:t>
            </a:r>
            <a:endParaRPr lang="en-GB" sz="3200" dirty="0">
              <a:solidFill>
                <a:srgbClr val="0070C0"/>
              </a:solidFill>
              <a:cs typeface="Arial" panose="020B0604020202020204" pitchFamily="34" charset="0"/>
            </a:endParaRPr>
          </a:p>
        </p:txBody>
      </p:sp>
      <p:pic>
        <p:nvPicPr>
          <p:cNvPr id="4" name="Picture 2" descr="C:\Users\Admin\Downloads\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3156975"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78689" y="1924051"/>
            <a:ext cx="12912436" cy="4719606"/>
          </a:xfrm>
          <a:prstGeom prst="rect">
            <a:avLst/>
          </a:prstGeom>
        </p:spPr>
        <p:txBody>
          <a:bodyPr wrap="square" lIns="145143" tIns="72571" rIns="145143" bIns="72571">
            <a:spAutoFit/>
          </a:bodyPr>
          <a:lstStyle/>
          <a:p>
            <a:pPr indent="161581" algn="ctr" defTabSz="816428" fontAlgn="base">
              <a:spcBef>
                <a:spcPct val="0"/>
              </a:spcBef>
              <a:spcAft>
                <a:spcPct val="0"/>
              </a:spcAft>
            </a:pPr>
            <a:endParaRPr lang="en-US" sz="3200" b="1" dirty="0">
              <a:solidFill>
                <a:srgbClr val="FF0000"/>
              </a:solidFill>
              <a:latin typeface="Times New Roman" pitchFamily="18" charset="0"/>
              <a:ea typeface="Arial" pitchFamily="34" charset="0"/>
              <a:cs typeface="Times New Roman" pitchFamily="18" charset="0"/>
            </a:endParaRPr>
          </a:p>
          <a:p>
            <a:pPr indent="161581" algn="ctr" defTabSz="816428" fontAlgn="base">
              <a:spcBef>
                <a:spcPct val="0"/>
              </a:spcBef>
              <a:spcAft>
                <a:spcPct val="0"/>
              </a:spcAft>
            </a:pPr>
            <a:endParaRPr lang="en-US" sz="5400" b="1" dirty="0" smtClean="0">
              <a:solidFill>
                <a:srgbClr val="FF0000"/>
              </a:solidFill>
              <a:latin typeface="Times New Roman" pitchFamily="18" charset="0"/>
              <a:ea typeface="Arial" pitchFamily="34" charset="0"/>
              <a:cs typeface="Times New Roman" pitchFamily="18" charset="0"/>
            </a:endParaRPr>
          </a:p>
          <a:p>
            <a:pPr indent="161581" algn="ctr" defTabSz="816428" fontAlgn="base">
              <a:spcBef>
                <a:spcPct val="0"/>
              </a:spcBef>
              <a:spcAft>
                <a:spcPct val="0"/>
              </a:spcAft>
            </a:pPr>
            <a:r>
              <a:rPr lang="en-US" sz="5400" b="1" dirty="0" smtClean="0">
                <a:solidFill>
                  <a:srgbClr val="FF0000"/>
                </a:solidFill>
                <a:latin typeface="Times New Roman" pitchFamily="18" charset="0"/>
                <a:ea typeface="Arial" pitchFamily="34" charset="0"/>
                <a:cs typeface="Times New Roman" pitchFamily="18" charset="0"/>
              </a:rPr>
              <a:t>GIÁO ÁN NGỮ VĂN</a:t>
            </a:r>
          </a:p>
          <a:p>
            <a:pPr indent="161581" algn="ctr" defTabSz="816428" fontAlgn="base">
              <a:spcBef>
                <a:spcPct val="0"/>
              </a:spcBef>
              <a:spcAft>
                <a:spcPct val="0"/>
              </a:spcAft>
            </a:pPr>
            <a:r>
              <a:rPr lang="en-US" sz="5400" b="1" dirty="0" smtClean="0">
                <a:solidFill>
                  <a:srgbClr val="FF0000"/>
                </a:solidFill>
                <a:latin typeface="Times New Roman" pitchFamily="18" charset="0"/>
                <a:ea typeface="Arial" pitchFamily="34" charset="0"/>
                <a:cs typeface="Times New Roman" pitchFamily="18" charset="0"/>
              </a:rPr>
              <a:t>LỚP 7 </a:t>
            </a:r>
            <a:endParaRPr lang="en-US" sz="5400" b="1" dirty="0">
              <a:solidFill>
                <a:srgbClr val="FF0000"/>
              </a:solidFill>
              <a:latin typeface="Times New Roman" pitchFamily="18" charset="0"/>
              <a:ea typeface="Arial" pitchFamily="34" charset="0"/>
              <a:cs typeface="Times New Roman" pitchFamily="18" charset="0"/>
            </a:endParaRPr>
          </a:p>
          <a:p>
            <a:pPr indent="161581" algn="ctr" defTabSz="816428" eaLnBrk="0" fontAlgn="base" hangingPunct="0">
              <a:spcBef>
                <a:spcPts val="537"/>
              </a:spcBef>
              <a:spcAft>
                <a:spcPct val="0"/>
              </a:spcAft>
            </a:pPr>
            <a:endParaRPr lang="en-US" sz="3200" b="1" dirty="0">
              <a:solidFill>
                <a:srgbClr val="0000FF"/>
              </a:solidFill>
              <a:latin typeface="Times New Roman" pitchFamily="18" charset="0"/>
              <a:ea typeface="Arial" pitchFamily="34" charset="0"/>
              <a:cs typeface="Times New Roman" pitchFamily="18" charset="0"/>
            </a:endParaRPr>
          </a:p>
          <a:p>
            <a:pPr indent="161581" algn="ctr" defTabSz="816428" eaLnBrk="0" fontAlgn="base" hangingPunct="0">
              <a:spcBef>
                <a:spcPct val="0"/>
              </a:spcBef>
              <a:spcAft>
                <a:spcPct val="0"/>
              </a:spcAft>
            </a:pPr>
            <a:endParaRPr lang="en-US" sz="900" b="1" dirty="0">
              <a:solidFill>
                <a:srgbClr val="0000FF"/>
              </a:solidFill>
              <a:latin typeface="Times New Roman" pitchFamily="18" charset="0"/>
              <a:ea typeface="Arial" pitchFamily="34" charset="0"/>
              <a:cs typeface="Times New Roman" pitchFamily="18" charset="0"/>
            </a:endParaRPr>
          </a:p>
          <a:p>
            <a:pPr indent="161581" algn="ctr" defTabSz="816428" eaLnBrk="0" fontAlgn="base" hangingPunct="0">
              <a:spcBef>
                <a:spcPct val="0"/>
              </a:spcBef>
              <a:spcAft>
                <a:spcPct val="0"/>
              </a:spcAft>
            </a:pPr>
            <a:endParaRPr lang="en-US" sz="2900" b="1" i="1" dirty="0">
              <a:solidFill>
                <a:srgbClr val="0000FF"/>
              </a:solidFill>
              <a:latin typeface="Times New Roman" pitchFamily="18" charset="0"/>
              <a:ea typeface="Arial" pitchFamily="34" charset="0"/>
              <a:cs typeface="Times New Roman" pitchFamily="18" charset="0"/>
            </a:endParaRPr>
          </a:p>
          <a:p>
            <a:pPr indent="161581" algn="ctr" defTabSz="816428" eaLnBrk="0" fontAlgn="base" hangingPunct="0">
              <a:spcBef>
                <a:spcPct val="0"/>
              </a:spcBef>
              <a:spcAft>
                <a:spcPct val="0"/>
              </a:spcAft>
            </a:pPr>
            <a:r>
              <a:rPr lang="en-US" sz="2900" b="1" i="1" dirty="0" smtClean="0">
                <a:solidFill>
                  <a:srgbClr val="0000FF"/>
                </a:solidFill>
                <a:latin typeface="Times New Roman" pitchFamily="18" charset="0"/>
                <a:ea typeface="Arial" pitchFamily="34" charset="0"/>
                <a:cs typeface="Times New Roman" pitchFamily="18" charset="0"/>
              </a:rPr>
              <a:t>Ba </a:t>
            </a:r>
            <a:r>
              <a:rPr lang="en-US" sz="2900" b="1" i="1" dirty="0" err="1" smtClean="0">
                <a:solidFill>
                  <a:srgbClr val="0000FF"/>
                </a:solidFill>
                <a:latin typeface="Times New Roman" pitchFamily="18" charset="0"/>
                <a:ea typeface="Arial" pitchFamily="34" charset="0"/>
                <a:cs typeface="Times New Roman" pitchFamily="18" charset="0"/>
              </a:rPr>
              <a:t>Vì</a:t>
            </a:r>
            <a:r>
              <a:rPr lang="en-US" sz="2900" b="1" i="1" dirty="0" smtClean="0">
                <a:solidFill>
                  <a:srgbClr val="0000FF"/>
                </a:solidFill>
                <a:latin typeface="Times New Roman" pitchFamily="18" charset="0"/>
                <a:ea typeface="Arial" pitchFamily="34" charset="0"/>
                <a:cs typeface="Times New Roman" pitchFamily="18" charset="0"/>
              </a:rPr>
              <a:t>, </a:t>
            </a:r>
            <a:r>
              <a:rPr lang="en-US" sz="2900" b="1" i="1" dirty="0" err="1">
                <a:solidFill>
                  <a:srgbClr val="0000FF"/>
                </a:solidFill>
                <a:latin typeface="Times New Roman" pitchFamily="18" charset="0"/>
                <a:ea typeface="Arial" pitchFamily="34" charset="0"/>
                <a:cs typeface="Times New Roman" pitchFamily="18" charset="0"/>
              </a:rPr>
              <a:t>ngày</a:t>
            </a:r>
            <a:r>
              <a:rPr lang="en-US" sz="2900" b="1" i="1">
                <a:solidFill>
                  <a:srgbClr val="0000FF"/>
                </a:solidFill>
                <a:latin typeface="Times New Roman" pitchFamily="18" charset="0"/>
                <a:ea typeface="Arial" pitchFamily="34" charset="0"/>
                <a:cs typeface="Times New Roman" pitchFamily="18" charset="0"/>
              </a:rPr>
              <a:t> </a:t>
            </a:r>
            <a:r>
              <a:rPr lang="en-US" sz="2900" b="1" i="1" smtClean="0">
                <a:solidFill>
                  <a:srgbClr val="0000FF"/>
                </a:solidFill>
                <a:latin typeface="Times New Roman" pitchFamily="18" charset="0"/>
                <a:ea typeface="Arial" pitchFamily="34" charset="0"/>
                <a:cs typeface="Times New Roman" pitchFamily="18" charset="0"/>
              </a:rPr>
              <a:t>30</a:t>
            </a:r>
            <a:r>
              <a:rPr lang="en-US" sz="2900" b="1" i="1" smtClean="0">
                <a:solidFill>
                  <a:srgbClr val="0000FF"/>
                </a:solidFill>
                <a:latin typeface="Times New Roman" pitchFamily="18" charset="0"/>
                <a:ea typeface="Arial" pitchFamily="34" charset="0"/>
                <a:cs typeface="Times New Roman" pitchFamily="18" charset="0"/>
              </a:rPr>
              <a:t> </a:t>
            </a:r>
            <a:r>
              <a:rPr lang="en-US" sz="2900" b="1" i="1" dirty="0" err="1">
                <a:solidFill>
                  <a:srgbClr val="0000FF"/>
                </a:solidFill>
                <a:latin typeface="Times New Roman" pitchFamily="18" charset="0"/>
                <a:ea typeface="Arial" pitchFamily="34" charset="0"/>
                <a:cs typeface="Times New Roman" pitchFamily="18" charset="0"/>
              </a:rPr>
              <a:t>tháng</a:t>
            </a:r>
            <a:r>
              <a:rPr lang="en-US" sz="2900" b="1" i="1" dirty="0">
                <a:solidFill>
                  <a:srgbClr val="0000FF"/>
                </a:solidFill>
                <a:latin typeface="Times New Roman" pitchFamily="18" charset="0"/>
                <a:ea typeface="Arial" pitchFamily="34" charset="0"/>
                <a:cs typeface="Times New Roman" pitchFamily="18" charset="0"/>
              </a:rPr>
              <a:t> 1</a:t>
            </a:r>
            <a:r>
              <a:rPr lang="en-US" sz="2900" b="1" i="1" dirty="0" smtClean="0">
                <a:solidFill>
                  <a:srgbClr val="0000FF"/>
                </a:solidFill>
                <a:latin typeface="Times New Roman" pitchFamily="18" charset="0"/>
                <a:ea typeface="Arial" pitchFamily="34" charset="0"/>
                <a:cs typeface="Times New Roman" pitchFamily="18" charset="0"/>
              </a:rPr>
              <a:t> </a:t>
            </a:r>
            <a:r>
              <a:rPr lang="en-US" sz="2900" b="1" i="1" dirty="0" err="1">
                <a:solidFill>
                  <a:srgbClr val="0000FF"/>
                </a:solidFill>
                <a:latin typeface="Times New Roman" pitchFamily="18" charset="0"/>
                <a:ea typeface="Arial" pitchFamily="34" charset="0"/>
                <a:cs typeface="Times New Roman" pitchFamily="18" charset="0"/>
              </a:rPr>
              <a:t>năm</a:t>
            </a:r>
            <a:r>
              <a:rPr lang="en-US" sz="2900" b="1" i="1" dirty="0">
                <a:solidFill>
                  <a:srgbClr val="0000FF"/>
                </a:solidFill>
                <a:latin typeface="Times New Roman" pitchFamily="18" charset="0"/>
                <a:ea typeface="Arial" pitchFamily="34" charset="0"/>
                <a:cs typeface="Times New Roman" pitchFamily="18" charset="0"/>
              </a:rPr>
              <a:t> </a:t>
            </a:r>
            <a:r>
              <a:rPr lang="en-US" sz="2900" b="1" i="1" dirty="0" smtClean="0">
                <a:solidFill>
                  <a:srgbClr val="0000FF"/>
                </a:solidFill>
                <a:latin typeface="Times New Roman" pitchFamily="18" charset="0"/>
                <a:ea typeface="Arial" pitchFamily="34" charset="0"/>
                <a:cs typeface="Times New Roman" pitchFamily="18" charset="0"/>
              </a:rPr>
              <a:t>2023</a:t>
            </a:r>
            <a:endParaRPr lang="en-US" sz="2900" dirty="0">
              <a:solidFill>
                <a:prstClr val="black"/>
              </a:solidFill>
              <a:latin typeface="Trebuchet MS"/>
            </a:endParaRPr>
          </a:p>
        </p:txBody>
      </p:sp>
      <p:pic>
        <p:nvPicPr>
          <p:cNvPr id="7" name="Picture 1" descr="Logo sỞ"/>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8580" y="1675943"/>
            <a:ext cx="2317897" cy="142134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 xmlns:a16="http://schemas.microsoft.com/office/drawing/2014/main" id="{C2E239FA-609E-4964-A86B-DDD9310BB376}"/>
              </a:ext>
            </a:extLst>
          </p:cNvPr>
          <p:cNvSpPr txBox="1"/>
          <p:nvPr/>
        </p:nvSpPr>
        <p:spPr>
          <a:xfrm>
            <a:off x="1998921" y="338314"/>
            <a:ext cx="8048845" cy="1131444"/>
          </a:xfrm>
          <a:prstGeom prst="rect">
            <a:avLst/>
          </a:prstGeom>
          <a:noFill/>
        </p:spPr>
        <p:txBody>
          <a:bodyPr wrap="square" lIns="145143" tIns="72571" rIns="145143" bIns="72571" rtlCol="0">
            <a:spAutoFit/>
          </a:bodyPr>
          <a:lstStyle/>
          <a:p>
            <a:pPr algn="ctr" defTabSz="816428"/>
            <a:r>
              <a:rPr lang="en-US" sz="3200" b="1" dirty="0" smtClean="0">
                <a:solidFill>
                  <a:srgbClr val="C00000"/>
                </a:solidFill>
                <a:latin typeface="Times New Roman" pitchFamily="18" charset="0"/>
                <a:cs typeface="Times New Roman" pitchFamily="18" charset="0"/>
              </a:rPr>
              <a:t>PHÒNG  </a:t>
            </a:r>
            <a:r>
              <a:rPr lang="en-US" sz="3200" b="1" dirty="0">
                <a:solidFill>
                  <a:srgbClr val="C00000"/>
                </a:solidFill>
                <a:latin typeface="Times New Roman" pitchFamily="18" charset="0"/>
                <a:cs typeface="Times New Roman" pitchFamily="18" charset="0"/>
              </a:rPr>
              <a:t>GIÁO DỤC VÀ ĐÀO </a:t>
            </a:r>
            <a:r>
              <a:rPr lang="en-US" sz="3200" b="1" dirty="0" smtClean="0">
                <a:solidFill>
                  <a:srgbClr val="C00000"/>
                </a:solidFill>
                <a:latin typeface="Times New Roman" pitchFamily="18" charset="0"/>
                <a:cs typeface="Times New Roman" pitchFamily="18" charset="0"/>
              </a:rPr>
              <a:t>TẠO BA VÌ</a:t>
            </a:r>
          </a:p>
          <a:p>
            <a:pPr algn="ctr" defTabSz="816428"/>
            <a:r>
              <a:rPr lang="en-US" sz="3200" b="1" dirty="0" smtClean="0">
                <a:solidFill>
                  <a:srgbClr val="C00000"/>
                </a:solidFill>
                <a:latin typeface="Times New Roman" pitchFamily="18" charset="0"/>
                <a:cs typeface="Times New Roman" pitchFamily="18" charset="0"/>
              </a:rPr>
              <a:t>TRƯỜNG THCS THÁI HÒA</a:t>
            </a:r>
            <a:endParaRPr lang="en-US" sz="3200" b="1" dirty="0">
              <a:solidFill>
                <a:srgbClr val="C00000"/>
              </a:solidFill>
              <a:latin typeface="Times New Roman" pitchFamily="18" charset="0"/>
              <a:cs typeface="Times New Roman" pitchFamily="18" charset="0"/>
            </a:endParaRPr>
          </a:p>
        </p:txBody>
      </p:sp>
      <p:sp>
        <p:nvSpPr>
          <p:cNvPr id="9" name="WordArt 7"/>
          <p:cNvSpPr>
            <a:spLocks noChangeArrowheads="1" noChangeShapeType="1" noTextEdit="1"/>
          </p:cNvSpPr>
          <p:nvPr/>
        </p:nvSpPr>
        <p:spPr bwMode="auto">
          <a:xfrm>
            <a:off x="6023343" y="5029200"/>
            <a:ext cx="5443233" cy="630934"/>
          </a:xfrm>
          <a:prstGeom prst="rect">
            <a:avLst/>
          </a:prstGeom>
          <a:solidFill>
            <a:schemeClr val="accent1">
              <a:lumMod val="40000"/>
              <a:lumOff val="60000"/>
            </a:schemeClr>
          </a:solidFill>
        </p:spPr>
        <p:txBody>
          <a:bodyPr wrap="none" fromWordArt="1">
            <a:prstTxWarp prst="textPlain">
              <a:avLst>
                <a:gd name="adj" fmla="val 50000"/>
              </a:avLst>
            </a:prstTxWarp>
          </a:bodyPr>
          <a:lstStyle/>
          <a:p>
            <a:pPr algn="ctr"/>
            <a:r>
              <a:rPr lang="vi-VN" sz="3600" b="1" i="1" kern="10" dirty="0">
                <a:ln w="9525">
                  <a:solidFill>
                    <a:srgbClr val="000000"/>
                  </a:solidFill>
                  <a:round/>
                  <a:headEnd/>
                  <a:tailEnd/>
                </a:ln>
                <a:solidFill>
                  <a:srgbClr val="FF0000"/>
                </a:solidFill>
                <a:effectLst>
                  <a:outerShdw dist="107763" dir="2700000" algn="ctr" rotWithShape="0">
                    <a:srgbClr val="868686">
                      <a:alpha val="50000"/>
                    </a:srgbClr>
                  </a:outerShdw>
                </a:effectLst>
                <a:latin typeface="+mj-lt"/>
              </a:rPr>
              <a:t>GV </a:t>
            </a:r>
            <a:r>
              <a:rPr lang="vi-VN" sz="3600" b="1" i="1" kern="10" dirty="0" smtClean="0">
                <a:ln w="9525">
                  <a:solidFill>
                    <a:srgbClr val="000000"/>
                  </a:solidFill>
                  <a:round/>
                  <a:headEnd/>
                  <a:tailEnd/>
                </a:ln>
                <a:solidFill>
                  <a:srgbClr val="FF0000"/>
                </a:solidFill>
                <a:effectLst>
                  <a:outerShdw dist="107763" dir="2700000" algn="ctr" rotWithShape="0">
                    <a:srgbClr val="868686">
                      <a:alpha val="50000"/>
                    </a:srgbClr>
                  </a:outerShdw>
                </a:effectLst>
                <a:latin typeface="+mj-lt"/>
              </a:rPr>
              <a:t>: </a:t>
            </a:r>
            <a:r>
              <a:rPr lang="en-US" sz="3600" b="1" i="1" kern="10" dirty="0" smtClean="0">
                <a:ln w="9525">
                  <a:solidFill>
                    <a:srgbClr val="000000"/>
                  </a:solidFill>
                  <a:round/>
                  <a:headEnd/>
                  <a:tailEnd/>
                </a:ln>
                <a:solidFill>
                  <a:srgbClr val="FF0000"/>
                </a:solidFill>
                <a:effectLst>
                  <a:outerShdw dist="107763" dir="2700000" algn="ctr" rotWithShape="0">
                    <a:srgbClr val="868686">
                      <a:alpha val="50000"/>
                    </a:srgbClr>
                  </a:outerShdw>
                </a:effectLst>
                <a:latin typeface="+mj-lt"/>
              </a:rPr>
              <a:t>PHÙNG </a:t>
            </a:r>
            <a:r>
              <a:rPr lang="vi-VN" sz="3600" b="1" i="1" kern="10" dirty="0" smtClean="0">
                <a:ln w="9525">
                  <a:solidFill>
                    <a:srgbClr val="000000"/>
                  </a:solidFill>
                  <a:round/>
                  <a:headEnd/>
                  <a:tailEnd/>
                </a:ln>
                <a:solidFill>
                  <a:srgbClr val="FF0000"/>
                </a:solidFill>
                <a:effectLst>
                  <a:outerShdw dist="107763" dir="2700000" algn="ctr" rotWithShape="0">
                    <a:srgbClr val="868686">
                      <a:alpha val="50000"/>
                    </a:srgbClr>
                  </a:outerShdw>
                </a:effectLst>
                <a:latin typeface="+mj-lt"/>
              </a:rPr>
              <a:t>THỊ </a:t>
            </a:r>
            <a:r>
              <a:rPr lang="en-US" sz="3600" b="1" i="1" kern="10" dirty="0" smtClean="0">
                <a:ln w="9525">
                  <a:solidFill>
                    <a:srgbClr val="000000"/>
                  </a:solidFill>
                  <a:round/>
                  <a:headEnd/>
                  <a:tailEnd/>
                </a:ln>
                <a:solidFill>
                  <a:srgbClr val="FF0000"/>
                </a:solidFill>
                <a:effectLst>
                  <a:outerShdw dist="107763" dir="2700000" algn="ctr" rotWithShape="0">
                    <a:srgbClr val="868686">
                      <a:alpha val="50000"/>
                    </a:srgbClr>
                  </a:outerShdw>
                </a:effectLst>
                <a:latin typeface="+mj-lt"/>
              </a:rPr>
              <a:t>XUÂN HƯƠNG</a:t>
            </a:r>
            <a:endParaRPr lang="en-US" sz="3600" b="1" i="1" kern="10" dirty="0">
              <a:ln w="9525">
                <a:solidFill>
                  <a:srgbClr val="000000"/>
                </a:solidFill>
                <a:round/>
                <a:headEnd/>
                <a:tailEnd/>
              </a:ln>
              <a:solidFill>
                <a:srgbClr val="FF0000"/>
              </a:solidFill>
              <a:effectLst>
                <a:outerShdw dist="107763" dir="2700000" algn="ctr" rotWithShape="0">
                  <a:srgbClr val="868686">
                    <a:alpha val="50000"/>
                  </a:srgbClr>
                </a:outerShdw>
              </a:effectLst>
              <a:latin typeface="+mj-lt"/>
            </a:endParaRPr>
          </a:p>
        </p:txBody>
      </p:sp>
    </p:spTree>
    <p:extLst>
      <p:ext uri="{BB962C8B-B14F-4D97-AF65-F5344CB8AC3E}">
        <p14:creationId xmlns:p14="http://schemas.microsoft.com/office/powerpoint/2010/main" val="31194298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80C8AFDA-D7D4-F25A-A03F-232AB51F008C}"/>
              </a:ext>
            </a:extLst>
          </p:cNvPr>
          <p:cNvSpPr txBox="1"/>
          <p:nvPr/>
        </p:nvSpPr>
        <p:spPr>
          <a:xfrm>
            <a:off x="3479800" y="-76200"/>
            <a:ext cx="6096000" cy="954107"/>
          </a:xfrm>
          <a:prstGeom prst="rect">
            <a:avLst/>
          </a:prstGeom>
          <a:noFill/>
        </p:spPr>
        <p:txBody>
          <a:bodyPr wrap="square">
            <a:spAutoFit/>
          </a:bodyPr>
          <a:lstStyle/>
          <a:p>
            <a:pPr marL="0" marR="0" algn="ctr">
              <a:spcBef>
                <a:spcPts val="0"/>
              </a:spcBef>
              <a:spcAft>
                <a:spcPts val="0"/>
              </a:spcAft>
            </a:pPr>
            <a:r>
              <a:rPr lang="pt-BR" sz="2800" b="1" dirty="0">
                <a:solidFill>
                  <a:srgbClr val="00B0F0"/>
                </a:solidFill>
                <a:effectLst/>
                <a:latin typeface="Times New Roman" panose="02020603050405020304" pitchFamily="18" charset="0"/>
                <a:ea typeface="Times New Roman" panose="02020603050405020304" pitchFamily="18" charset="0"/>
              </a:rPr>
              <a:t>PHIẾU HỌC TẬP 01</a:t>
            </a:r>
            <a:endParaRPr lang="en-US" sz="2400" dirty="0">
              <a:solidFill>
                <a:srgbClr val="00B0F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pt-BR" sz="2800" b="1" dirty="0">
                <a:solidFill>
                  <a:srgbClr val="00B0F0"/>
                </a:solidFill>
                <a:effectLst/>
                <a:latin typeface="Times New Roman" panose="02020603050405020304" pitchFamily="18" charset="0"/>
                <a:ea typeface="Times New Roman" panose="02020603050405020304" pitchFamily="18" charset="0"/>
              </a:rPr>
              <a:t> </a:t>
            </a:r>
            <a:r>
              <a:rPr lang="pt-BR" sz="2800" dirty="0">
                <a:solidFill>
                  <a:srgbClr val="00B0F0"/>
                </a:solidFill>
                <a:effectLst/>
                <a:latin typeface="Times New Roman" panose="02020603050405020304" pitchFamily="18" charset="0"/>
                <a:ea typeface="Times New Roman" panose="02020603050405020304" pitchFamily="18" charset="0"/>
              </a:rPr>
              <a:t>(Tìm hiểu hình thức tục ngữ)</a:t>
            </a:r>
            <a:endParaRPr lang="en-US" sz="2400" dirty="0">
              <a:solidFill>
                <a:srgbClr val="00B0F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C785B3B5-C742-470C-21FF-82BB722DF267}"/>
              </a:ext>
            </a:extLst>
          </p:cNvPr>
          <p:cNvGraphicFramePr>
            <a:graphicFrameLocks noGrp="1"/>
          </p:cNvGraphicFramePr>
          <p:nvPr>
            <p:extLst>
              <p:ext uri="{D42A27DB-BD31-4B8C-83A1-F6EECF244321}">
                <p14:modId xmlns:p14="http://schemas.microsoft.com/office/powerpoint/2010/main" val="43598906"/>
              </p:ext>
            </p:extLst>
          </p:nvPr>
        </p:nvGraphicFramePr>
        <p:xfrm>
          <a:off x="88899" y="800100"/>
          <a:ext cx="12014201" cy="5943600"/>
        </p:xfrm>
        <a:graphic>
          <a:graphicData uri="http://schemas.openxmlformats.org/drawingml/2006/table">
            <a:tbl>
              <a:tblPr firstRow="1" firstCol="1" bandRow="1">
                <a:tableStyleId>{5C22544A-7EE6-4342-B048-85BDC9FD1C3A}</a:tableStyleId>
              </a:tblPr>
              <a:tblGrid>
                <a:gridCol w="6604001">
                  <a:extLst>
                    <a:ext uri="{9D8B030D-6E8A-4147-A177-3AD203B41FA5}">
                      <a16:colId xmlns:a16="http://schemas.microsoft.com/office/drawing/2014/main" xmlns="" val="1010008209"/>
                    </a:ext>
                  </a:extLst>
                </a:gridCol>
                <a:gridCol w="952500">
                  <a:extLst>
                    <a:ext uri="{9D8B030D-6E8A-4147-A177-3AD203B41FA5}">
                      <a16:colId xmlns:a16="http://schemas.microsoft.com/office/drawing/2014/main" xmlns="" val="1946044881"/>
                    </a:ext>
                  </a:extLst>
                </a:gridCol>
                <a:gridCol w="1968500">
                  <a:extLst>
                    <a:ext uri="{9D8B030D-6E8A-4147-A177-3AD203B41FA5}">
                      <a16:colId xmlns:a16="http://schemas.microsoft.com/office/drawing/2014/main" xmlns="" val="1993550479"/>
                    </a:ext>
                  </a:extLst>
                </a:gridCol>
                <a:gridCol w="1511298">
                  <a:extLst>
                    <a:ext uri="{9D8B030D-6E8A-4147-A177-3AD203B41FA5}">
                      <a16:colId xmlns:a16="http://schemas.microsoft.com/office/drawing/2014/main" xmlns="" val="1563737258"/>
                    </a:ext>
                  </a:extLst>
                </a:gridCol>
                <a:gridCol w="977902">
                  <a:extLst>
                    <a:ext uri="{9D8B030D-6E8A-4147-A177-3AD203B41FA5}">
                      <a16:colId xmlns:a16="http://schemas.microsoft.com/office/drawing/2014/main" xmlns="" val="1230664155"/>
                    </a:ext>
                  </a:extLst>
                </a:gridCol>
              </a:tblGrid>
              <a:tr h="145627">
                <a:tc rowSpan="2">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Câu</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rowSpan="2">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Số tiếng</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gridSpan="2">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Gieo vần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Nhịp</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xmlns="" val="3453392924"/>
                  </a:ext>
                </a:extLst>
              </a:tr>
              <a:tr h="145627">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Vần lưng</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Vần cách</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937704650"/>
                  </a:ext>
                </a:extLst>
              </a:tr>
              <a:tr h="145627">
                <a:tc>
                  <a:txBody>
                    <a:bodyPr/>
                    <a:lstStyle/>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1. Mau sao thì nắng, vắng sao thì mưa.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8</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600">
                          <a:effectLst/>
                          <a:latin typeface="Times New Roman" panose="02020603050405020304" pitchFamily="18" charset="0"/>
                          <a:cs typeface="Times New Roman" panose="02020603050405020304" pitchFamily="18" charset="0"/>
                        </a:rPr>
                        <a:t>nắng, vắng</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4/4</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92118230"/>
                  </a:ext>
                </a:extLst>
              </a:tr>
              <a:tr h="291253">
                <a:tc>
                  <a:txBody>
                    <a:bodyPr/>
                    <a:lstStyle/>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2. Mưa tháng Ba hoa đất,</a:t>
                      </a:r>
                    </a:p>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    Mưa tháng Tư hư đất.</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801317925"/>
                  </a:ext>
                </a:extLst>
              </a:tr>
              <a:tr h="145627">
                <a:tc>
                  <a:txBody>
                    <a:bodyPr/>
                    <a:lstStyle/>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3. Nhất nước, nhị phân, tam cần, tứ giống.</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533172377"/>
                  </a:ext>
                </a:extLst>
              </a:tr>
              <a:tr h="145627">
                <a:tc>
                  <a:txBody>
                    <a:bodyPr/>
                    <a:lstStyle/>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4. Tấc đất, tấc vàng.</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01077480"/>
                  </a:ext>
                </a:extLst>
              </a:tr>
              <a:tr h="291253">
                <a:tc>
                  <a:txBody>
                    <a:bodyPr/>
                    <a:lstStyle/>
                    <a:p>
                      <a:pPr marL="0" marR="0">
                        <a:spcBef>
                          <a:spcPts val="0"/>
                        </a:spcBef>
                        <a:spcAft>
                          <a:spcPts val="0"/>
                        </a:spcAft>
                      </a:pPr>
                      <a:r>
                        <a:rPr lang="en-US" sz="2600" dirty="0">
                          <a:effectLst/>
                          <a:latin typeface="Times New Roman" panose="02020603050405020304" pitchFamily="18" charset="0"/>
                          <a:cs typeface="Times New Roman" panose="02020603050405020304" pitchFamily="18" charset="0"/>
                        </a:rPr>
                        <a:t>5. </a:t>
                      </a:r>
                      <a:r>
                        <a:rPr lang="en-US" sz="2600" dirty="0" err="1">
                          <a:effectLst/>
                          <a:latin typeface="Times New Roman" panose="02020603050405020304" pitchFamily="18" charset="0"/>
                          <a:cs typeface="Times New Roman" panose="02020603050405020304" pitchFamily="18" charset="0"/>
                        </a:rPr>
                        <a:t>Nuôi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lợn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ăn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cơm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nằm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nuôi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tằm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ăn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cơm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đứng</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619154181"/>
                  </a:ext>
                </a:extLst>
              </a:tr>
              <a:tr h="145627">
                <a:tc>
                  <a:txBody>
                    <a:bodyPr/>
                    <a:lstStyle/>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6. Cái răng, cái tóc là góc con người.</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621975896"/>
                  </a:ext>
                </a:extLst>
              </a:tr>
              <a:tr h="145627">
                <a:tc>
                  <a:txBody>
                    <a:bodyPr/>
                    <a:lstStyle/>
                    <a:p>
                      <a:pPr marL="0" marR="0">
                        <a:spcBef>
                          <a:spcPts val="0"/>
                        </a:spcBef>
                        <a:spcAft>
                          <a:spcPts val="0"/>
                        </a:spcAft>
                      </a:pPr>
                      <a:r>
                        <a:rPr lang="en-US" sz="2600" dirty="0">
                          <a:effectLst/>
                          <a:latin typeface="Times New Roman" panose="02020603050405020304" pitchFamily="18" charset="0"/>
                          <a:cs typeface="Times New Roman" panose="02020603050405020304" pitchFamily="18" charset="0"/>
                        </a:rPr>
                        <a:t>7. </a:t>
                      </a:r>
                      <a:r>
                        <a:rPr lang="en-US" sz="2600" dirty="0" err="1">
                          <a:effectLst/>
                          <a:latin typeface="Times New Roman" panose="02020603050405020304" pitchFamily="18" charset="0"/>
                          <a:cs typeface="Times New Roman" panose="02020603050405020304" pitchFamily="18" charset="0"/>
                        </a:rPr>
                        <a:t>Một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mặt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bằng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mặt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033004734"/>
                  </a:ext>
                </a:extLst>
              </a:tr>
              <a:tr h="145627">
                <a:tc>
                  <a:txBody>
                    <a:bodyPr/>
                    <a:lstStyle/>
                    <a:p>
                      <a:pPr marL="0" marR="0">
                        <a:spcBef>
                          <a:spcPts val="0"/>
                        </a:spcBef>
                        <a:spcAft>
                          <a:spcPts val="0"/>
                        </a:spcAft>
                      </a:pPr>
                      <a:r>
                        <a:rPr lang="en-US" sz="2600">
                          <a:effectLst/>
                          <a:latin typeface="Times New Roman" panose="02020603050405020304" pitchFamily="18" charset="0"/>
                          <a:cs typeface="Times New Roman" panose="02020603050405020304" pitchFamily="18" charset="0"/>
                        </a:rPr>
                        <a:t>8. Thương người như thể thương thân.</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05719395"/>
                  </a:ext>
                </a:extLst>
              </a:tr>
              <a:tr h="291253">
                <a:tc>
                  <a:txBody>
                    <a:bodyPr/>
                    <a:lstStyle/>
                    <a:p>
                      <a:pPr marL="0" marR="0">
                        <a:spcBef>
                          <a:spcPts val="0"/>
                        </a:spcBef>
                        <a:spcAft>
                          <a:spcPts val="0"/>
                        </a:spcAft>
                      </a:pPr>
                      <a:r>
                        <a:rPr lang="en-US" sz="2600" dirty="0">
                          <a:effectLst/>
                          <a:latin typeface="Times New Roman" panose="02020603050405020304" pitchFamily="18" charset="0"/>
                          <a:cs typeface="Times New Roman" panose="02020603050405020304" pitchFamily="18" charset="0"/>
                        </a:rPr>
                        <a:t>9. </a:t>
                      </a:r>
                      <a:r>
                        <a:rPr lang="vi-VN" sz="2600" dirty="0" err="1">
                          <a:effectLst/>
                          <a:latin typeface="Times New Roman" panose="02020603050405020304" pitchFamily="18" charset="0"/>
                          <a:cs typeface="Times New Roman" panose="02020603050405020304" pitchFamily="18" charset="0"/>
                        </a:rPr>
                        <a:t>Một</a:t>
                      </a:r>
                      <a:r>
                        <a:rPr lang="vi-VN" sz="2600" dirty="0">
                          <a:effectLst/>
                          <a:latin typeface="Times New Roman" panose="02020603050405020304" pitchFamily="18" charset="0"/>
                          <a:cs typeface="Times New Roman" panose="02020603050405020304" pitchFamily="18" charset="0"/>
                        </a:rPr>
                        <a:t> cây </a:t>
                      </a:r>
                      <a:r>
                        <a:rPr lang="vi-VN" sz="2600" dirty="0" err="1">
                          <a:effectLst/>
                          <a:latin typeface="Times New Roman" panose="02020603050405020304" pitchFamily="18" charset="0"/>
                          <a:cs typeface="Times New Roman" panose="02020603050405020304" pitchFamily="18" charset="0"/>
                        </a:rPr>
                        <a:t>làm</a:t>
                      </a:r>
                      <a:r>
                        <a:rPr lang="vi-VN" sz="2600" dirty="0">
                          <a:effectLst/>
                          <a:latin typeface="Times New Roman" panose="02020603050405020304" pitchFamily="18" charset="0"/>
                          <a:cs typeface="Times New Roman" panose="02020603050405020304" pitchFamily="18" charset="0"/>
                        </a:rPr>
                        <a:t> </a:t>
                      </a:r>
                      <a:r>
                        <a:rPr lang="vi-VN" sz="2600" dirty="0" err="1">
                          <a:effectLst/>
                          <a:latin typeface="Times New Roman" panose="02020603050405020304" pitchFamily="18" charset="0"/>
                          <a:cs typeface="Times New Roman" panose="02020603050405020304" pitchFamily="18" charset="0"/>
                        </a:rPr>
                        <a:t>chẳng</a:t>
                      </a:r>
                      <a:r>
                        <a:rPr lang="vi-VN" sz="2600" dirty="0">
                          <a:effectLst/>
                          <a:latin typeface="Times New Roman" panose="02020603050405020304" pitchFamily="18" charset="0"/>
                          <a:cs typeface="Times New Roman" panose="02020603050405020304" pitchFamily="18" charset="0"/>
                        </a:rPr>
                        <a:t> nên non</a:t>
                      </a:r>
                      <a:endParaRPr lang="en-US" sz="2600" dirty="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vi-VN" sz="2600" dirty="0">
                          <a:effectLst/>
                          <a:latin typeface="Times New Roman" panose="02020603050405020304" pitchFamily="18" charset="0"/>
                          <a:cs typeface="Times New Roman" panose="02020603050405020304" pitchFamily="18" charset="0"/>
                        </a:rPr>
                        <a:t> Ba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cây</a:t>
                      </a:r>
                      <a:r>
                        <a:rPr lang="vi-VN" sz="2600" dirty="0">
                          <a:effectLst/>
                          <a:latin typeface="Times New Roman" panose="02020603050405020304" pitchFamily="18" charset="0"/>
                          <a:cs typeface="Times New Roman" panose="02020603050405020304" pitchFamily="18" charset="0"/>
                        </a:rPr>
                        <a:t> </a:t>
                      </a:r>
                      <a:r>
                        <a:rPr lang="vi-VN" sz="2600" dirty="0" err="1">
                          <a:effectLst/>
                          <a:latin typeface="Times New Roman" panose="02020603050405020304" pitchFamily="18" charset="0"/>
                          <a:cs typeface="Times New Roman" panose="02020603050405020304" pitchFamily="18" charset="0"/>
                        </a:rPr>
                        <a:t>chụm</a:t>
                      </a:r>
                      <a:r>
                        <a:rPr lang="vi-VN" sz="2600" dirty="0">
                          <a:effectLst/>
                          <a:latin typeface="Times New Roman" panose="02020603050405020304" pitchFamily="18" charset="0"/>
                          <a:cs typeface="Times New Roman" panose="02020603050405020304" pitchFamily="18" charset="0"/>
                        </a:rPr>
                        <a:t> </a:t>
                      </a:r>
                      <a:r>
                        <a:rPr lang="vi-VN" sz="2600" dirty="0" err="1">
                          <a:effectLst/>
                          <a:latin typeface="Times New Roman" panose="02020603050405020304" pitchFamily="18" charset="0"/>
                          <a:cs typeface="Times New Roman" panose="02020603050405020304" pitchFamily="18" charset="0"/>
                        </a:rPr>
                        <a:t>lại</a:t>
                      </a:r>
                      <a:r>
                        <a:rPr lang="vi-VN" sz="2600" dirty="0">
                          <a:effectLst/>
                          <a:latin typeface="Times New Roman" panose="02020603050405020304" pitchFamily="18" charset="0"/>
                          <a:cs typeface="Times New Roman" panose="02020603050405020304" pitchFamily="18" charset="0"/>
                        </a:rPr>
                        <a:t> nên </a:t>
                      </a:r>
                      <a:r>
                        <a:rPr lang="vi-VN" sz="2600" dirty="0" err="1">
                          <a:effectLst/>
                          <a:latin typeface="Times New Roman" panose="02020603050405020304" pitchFamily="18" charset="0"/>
                          <a:cs typeface="Times New Roman" panose="02020603050405020304" pitchFamily="18" charset="0"/>
                        </a:rPr>
                        <a:t>hòn</a:t>
                      </a:r>
                      <a:r>
                        <a:rPr lang="vi-VN" sz="2600" dirty="0">
                          <a:effectLst/>
                          <a:latin typeface="Times New Roman" panose="02020603050405020304" pitchFamily="18" charset="0"/>
                          <a:cs typeface="Times New Roman" panose="02020603050405020304" pitchFamily="18" charset="0"/>
                        </a:rPr>
                        <a:t> </a:t>
                      </a:r>
                      <a:r>
                        <a:rPr lang="vi-VN" sz="2600" dirty="0" err="1">
                          <a:effectLst/>
                          <a:latin typeface="Times New Roman" panose="02020603050405020304" pitchFamily="18" charset="0"/>
                          <a:cs typeface="Times New Roman" panose="02020603050405020304" pitchFamily="18" charset="0"/>
                        </a:rPr>
                        <a:t>núi</a:t>
                      </a:r>
                      <a:r>
                        <a:rPr lang="vi-VN" sz="2600" dirty="0">
                          <a:effectLst/>
                          <a:latin typeface="Times New Roman" panose="02020603050405020304" pitchFamily="18" charset="0"/>
                          <a:cs typeface="Times New Roman" panose="02020603050405020304" pitchFamily="18" charset="0"/>
                        </a:rPr>
                        <a:t> cao</a:t>
                      </a:r>
                      <a:r>
                        <a:rPr lang="en-US" sz="2600" dirty="0">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694203834"/>
                  </a:ext>
                </a:extLst>
              </a:tr>
              <a:tr h="145627">
                <a:tc>
                  <a:txBody>
                    <a:bodyPr/>
                    <a:lstStyle/>
                    <a:p>
                      <a:pPr marL="0" marR="0">
                        <a:spcBef>
                          <a:spcPts val="0"/>
                        </a:spcBef>
                        <a:spcAft>
                          <a:spcPts val="0"/>
                        </a:spcAft>
                      </a:pPr>
                      <a:r>
                        <a:rPr lang="en-US" sz="2600" dirty="0">
                          <a:effectLst/>
                          <a:latin typeface="Times New Roman" panose="02020603050405020304" pitchFamily="18" charset="0"/>
                          <a:cs typeface="Times New Roman" panose="02020603050405020304" pitchFamily="18" charset="0"/>
                        </a:rPr>
                        <a:t>10. </a:t>
                      </a:r>
                      <a:r>
                        <a:rPr lang="en-US" sz="2600" dirty="0" err="1">
                          <a:effectLst/>
                          <a:latin typeface="Times New Roman" panose="02020603050405020304" pitchFamily="18" charset="0"/>
                          <a:cs typeface="Times New Roman" panose="02020603050405020304" pitchFamily="18" charset="0"/>
                        </a:rPr>
                        <a:t>Học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ăn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học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nói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học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gói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học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mở</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a:effectLst/>
                          <a:latin typeface="Times New Roman" panose="02020603050405020304" pitchFamily="18" charset="0"/>
                          <a:cs typeface="Times New Roman" panose="02020603050405020304" pitchFamily="18" charset="0"/>
                        </a:rPr>
                        <a:t> </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38081271"/>
                  </a:ext>
                </a:extLst>
              </a:tr>
            </a:tbl>
          </a:graphicData>
        </a:graphic>
      </p:graphicFrame>
    </p:spTree>
    <p:extLst>
      <p:ext uri="{BB962C8B-B14F-4D97-AF65-F5344CB8AC3E}">
        <p14:creationId xmlns:p14="http://schemas.microsoft.com/office/powerpoint/2010/main" val="3532817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effectLst/>
                <a:latin typeface="Times New Roman" panose="02020603050405020304" pitchFamily="18" charset="0"/>
                <a:ea typeface="Times New Roman" panose="02020603050405020304" pitchFamily="18" charset="0"/>
              </a:rPr>
              <a:t>Đặc</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điểm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8300DEE7-FE1B-E54C-8D4D-0F06F5270D3B}"/>
              </a:ext>
            </a:extLst>
          </p:cNvPr>
          <p:cNvSpPr txBox="1"/>
          <p:nvPr/>
        </p:nvSpPr>
        <p:spPr>
          <a:xfrm>
            <a:off x="1670031" y="2301008"/>
            <a:ext cx="7599367" cy="1055608"/>
          </a:xfrm>
          <a:prstGeom prst="roundRect">
            <a:avLst/>
          </a:prstGeom>
          <a:noFill/>
          <a:ln w="38100">
            <a:solidFill>
              <a:srgbClr val="00A1EA"/>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lượng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6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8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4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8C58C087-7B09-8AAD-160D-05D2ED07BD6E}"/>
              </a:ext>
            </a:extLst>
          </p:cNvPr>
          <p:cNvSpPr txBox="1"/>
          <p:nvPr/>
        </p:nvSpPr>
        <p:spPr>
          <a:xfrm>
            <a:off x="1389058" y="1420222"/>
            <a:ext cx="6610350" cy="523220"/>
          </a:xfrm>
          <a:prstGeom prst="rect">
            <a:avLst/>
          </a:prstGeom>
          <a:noFill/>
        </p:spPr>
        <p:txBody>
          <a:bodyPr wrap="square">
            <a:spAutoFit/>
          </a:bodyPr>
          <a:lstStyle/>
          <a:p>
            <a:pPr marL="0" marR="0" algn="just">
              <a:spcBef>
                <a:spcPts val="0"/>
              </a:spcBef>
              <a:spcAft>
                <a:spcPts val="0"/>
              </a:spcAft>
            </a:pPr>
            <a:r>
              <a:rPr lang="en-US" sz="2800" b="1" dirty="0">
                <a:solidFill>
                  <a:srgbClr val="4E37F9"/>
                </a:solidFill>
                <a:effectLst/>
                <a:latin typeface="Times New Roman" panose="02020603050405020304" pitchFamily="18" charset="0"/>
                <a:ea typeface="Times New Roman" panose="02020603050405020304" pitchFamily="18" charset="0"/>
              </a:rPr>
              <a:t>1.1. </a:t>
            </a:r>
            <a:r>
              <a:rPr lang="en-US" sz="2800" b="1" dirty="0" err="1">
                <a:solidFill>
                  <a:srgbClr val="4E37F9"/>
                </a:solidFill>
                <a:effectLst/>
                <a:latin typeface="Times New Roman" panose="02020603050405020304" pitchFamily="18" charset="0"/>
                <a:ea typeface="Times New Roman" panose="02020603050405020304" pitchFamily="18" charset="0"/>
              </a:rPr>
              <a:t>Số</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tiếng</a:t>
            </a:r>
            <a:r>
              <a:rPr lang="en-US" sz="2800" b="1" dirty="0">
                <a:solidFill>
                  <a:srgbClr val="4E37F9"/>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8B526265-3AE2-FE9C-E5CB-4B5AA244100D}"/>
              </a:ext>
            </a:extLst>
          </p:cNvPr>
          <p:cNvSpPr txBox="1"/>
          <p:nvPr/>
        </p:nvSpPr>
        <p:spPr>
          <a:xfrm>
            <a:off x="1670031" y="3821839"/>
            <a:ext cx="9428169" cy="578882"/>
          </a:xfrm>
          <a:prstGeom prst="roundRect">
            <a:avLst/>
          </a:prstGeom>
          <a:noFill/>
          <a:ln w="38100">
            <a:solidFill>
              <a:srgbClr val="00A1EA"/>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xét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dễ</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nhớ</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988196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effectLst/>
                <a:latin typeface="Times New Roman" panose="02020603050405020304" pitchFamily="18" charset="0"/>
                <a:ea typeface="Times New Roman" panose="02020603050405020304" pitchFamily="18" charset="0"/>
              </a:rPr>
              <a:t>Đặc</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điểm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8300DEE7-FE1B-E54C-8D4D-0F06F5270D3B}"/>
              </a:ext>
            </a:extLst>
          </p:cNvPr>
          <p:cNvSpPr txBox="1"/>
          <p:nvPr/>
        </p:nvSpPr>
        <p:spPr>
          <a:xfrm>
            <a:off x="1389058" y="1890361"/>
            <a:ext cx="9936168" cy="578882"/>
          </a:xfrm>
          <a:prstGeom prst="roundRect">
            <a:avLst/>
          </a:prstGeom>
          <a:noFill/>
          <a:ln w="38100">
            <a:noFill/>
          </a:ln>
        </p:spPr>
        <p:txBody>
          <a:bodyPr wrap="square">
            <a:spAutoFit/>
          </a:bodyPr>
          <a:lstStyle/>
          <a:p>
            <a:pPr algn="just"/>
            <a:r>
              <a:rPr lang="en-US" sz="2800" b="1" dirty="0" err="1">
                <a:effectLst/>
                <a:latin typeface="Times New Roman" panose="02020603050405020304" pitchFamily="18" charset="0"/>
                <a:ea typeface="Times New Roman" panose="02020603050405020304" pitchFamily="18" charset="0"/>
              </a:rPr>
              <a:t>Tất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cả</a:t>
            </a:r>
            <a:r>
              <a:rPr lang="en-US" sz="2800" b="1" dirty="0">
                <a:effectLst/>
                <a:latin typeface="Times New Roman" panose="02020603050405020304" pitchFamily="18" charset="0"/>
                <a:ea typeface="Times New Roman" panose="02020603050405020304" pitchFamily="18" charset="0"/>
              </a:rPr>
              <a:t> 10 </a:t>
            </a:r>
            <a:r>
              <a:rPr lang="en-US" sz="2800" b="1" dirty="0" err="1">
                <a:effectLst/>
                <a:latin typeface="Times New Roman" panose="02020603050405020304" pitchFamily="18" charset="0"/>
                <a:ea typeface="Times New Roman" panose="02020603050405020304" pitchFamily="18" charset="0"/>
              </a:rPr>
              <a:t>câu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tục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ngữ</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đều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gieo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lưng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hoặc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cách</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xmlns="" id="{A950AD92-4927-3AB5-15F3-F6308D220318}"/>
              </a:ext>
            </a:extLst>
          </p:cNvPr>
          <p:cNvSpPr txBox="1"/>
          <p:nvPr/>
        </p:nvSpPr>
        <p:spPr>
          <a:xfrm>
            <a:off x="-42869" y="7367381"/>
            <a:ext cx="10121900" cy="5293757"/>
          </a:xfrm>
          <a:prstGeom prst="rect">
            <a:avLst/>
          </a:prstGeom>
          <a:noFill/>
        </p:spPr>
        <p:txBody>
          <a:bodyPr wrap="square">
            <a:spAutoFit/>
          </a:bodyPr>
          <a:lstStyle/>
          <a:p>
            <a:pPr marL="0" marR="0" algn="just">
              <a:spcBef>
                <a:spcPts val="0"/>
              </a:spcBef>
              <a:spcAft>
                <a:spcPts val="0"/>
              </a:spcAft>
              <a:tabLst>
                <a:tab pos="1386840" algn="l"/>
              </a:tabLst>
            </a:pPr>
            <a:r>
              <a:rPr lang="en-US" sz="1800" b="1" dirty="0">
                <a:solidFill>
                  <a:srgbClr val="4E37F9"/>
                </a:solidFill>
                <a:effectLst/>
                <a:latin typeface="Times New Roman" panose="02020603050405020304" pitchFamily="18" charset="0"/>
                <a:ea typeface="MS Mincho" panose="02020609040205080304" pitchFamily="49" charset="-128"/>
              </a:rPr>
              <a:t>1. </a:t>
            </a:r>
            <a:r>
              <a:rPr lang="en-US" sz="1800" b="1" dirty="0" err="1">
                <a:solidFill>
                  <a:srgbClr val="4E37F9"/>
                </a:solidFill>
                <a:effectLst/>
                <a:latin typeface="Times New Roman" panose="02020603050405020304" pitchFamily="18" charset="0"/>
                <a:ea typeface="MS Mincho" panose="02020609040205080304" pitchFamily="49" charset="-128"/>
              </a:rPr>
              <a:t>Đặc</a:t>
            </a:r>
            <a:r>
              <a:rPr lang="en-US" sz="1800" b="1" dirty="0">
                <a:solidFill>
                  <a:srgbClr val="4E37F9"/>
                </a:solidFill>
                <a:effectLst/>
                <a:latin typeface="Times New Roman" panose="02020603050405020304" pitchFamily="18" charset="0"/>
                <a:ea typeface="MS Mincho" panose="02020609040205080304" pitchFamily="49" charset="-128"/>
              </a:rPr>
              <a:t> </a:t>
            </a:r>
            <a:r>
              <a:rPr lang="en-US" sz="1800" b="1" dirty="0" err="1">
                <a:solidFill>
                  <a:srgbClr val="4E37F9"/>
                </a:solidFill>
                <a:effectLst/>
                <a:latin typeface="Times New Roman" panose="02020603050405020304" pitchFamily="18" charset="0"/>
                <a:ea typeface="MS Mincho" panose="02020609040205080304" pitchFamily="49" charset="-128"/>
              </a:rPr>
              <a:t>điểm</a:t>
            </a:r>
            <a:r>
              <a:rPr lang="en-US" sz="1800" b="1" dirty="0">
                <a:solidFill>
                  <a:srgbClr val="4E37F9"/>
                </a:solidFill>
                <a:effectLst/>
                <a:latin typeface="Times New Roman" panose="02020603050405020304" pitchFamily="18" charset="0"/>
                <a:ea typeface="MS Mincho" panose="02020609040205080304" pitchFamily="49" charset="-128"/>
              </a:rPr>
              <a:t> </a:t>
            </a:r>
            <a:r>
              <a:rPr lang="en-US" sz="1800" b="1" dirty="0" err="1">
                <a:solidFill>
                  <a:srgbClr val="4E37F9"/>
                </a:solidFill>
                <a:effectLst/>
                <a:latin typeface="Times New Roman" panose="02020603050405020304" pitchFamily="18" charset="0"/>
                <a:ea typeface="MS Mincho" panose="02020609040205080304" pitchFamily="49" charset="-128"/>
              </a:rPr>
              <a:t>hình</a:t>
            </a:r>
            <a:r>
              <a:rPr lang="en-US" sz="1800" b="1" dirty="0">
                <a:solidFill>
                  <a:srgbClr val="4E37F9"/>
                </a:solidFill>
                <a:effectLst/>
                <a:latin typeface="Times New Roman" panose="02020603050405020304" pitchFamily="18" charset="0"/>
                <a:ea typeface="MS Mincho" panose="02020609040205080304" pitchFamily="49" charset="-128"/>
              </a:rPr>
              <a:t> </a:t>
            </a:r>
            <a:r>
              <a:rPr lang="en-US" sz="1800" b="1" dirty="0" err="1">
                <a:solidFill>
                  <a:srgbClr val="4E37F9"/>
                </a:solidFill>
                <a:effectLst/>
                <a:latin typeface="Times New Roman" panose="02020603050405020304" pitchFamily="18" charset="0"/>
                <a:ea typeface="MS Mincho" panose="02020609040205080304" pitchFamily="49" charset="-128"/>
              </a:rPr>
              <a:t>thức</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4E37F9"/>
                </a:solidFill>
                <a:effectLst/>
                <a:latin typeface="Times New Roman" panose="02020603050405020304" pitchFamily="18" charset="0"/>
                <a:ea typeface="Times New Roman" panose="02020603050405020304" pitchFamily="18" charset="0"/>
              </a:rPr>
              <a:t>1.2. </a:t>
            </a:r>
            <a:r>
              <a:rPr lang="en-US" sz="1800" b="1" dirty="0" err="1">
                <a:solidFill>
                  <a:srgbClr val="4E37F9"/>
                </a:solidFill>
                <a:effectLst/>
                <a:latin typeface="Times New Roman" panose="02020603050405020304" pitchFamily="18" charset="0"/>
                <a:ea typeface="Times New Roman" panose="02020603050405020304" pitchFamily="18" charset="0"/>
              </a:rPr>
              <a:t>Gieo</a:t>
            </a:r>
            <a:r>
              <a:rPr lang="en-US" sz="1800" b="1" dirty="0">
                <a:solidFill>
                  <a:srgbClr val="4E37F9"/>
                </a:solidFill>
                <a:effectLst/>
                <a:latin typeface="Times New Roman" panose="02020603050405020304" pitchFamily="18" charset="0"/>
                <a:ea typeface="Times New Roman" panose="02020603050405020304" pitchFamily="18" charset="0"/>
              </a:rPr>
              <a:t> </a:t>
            </a:r>
            <a:r>
              <a:rPr lang="en-US" sz="1800" b="1" dirty="0" err="1">
                <a:solidFill>
                  <a:srgbClr val="4E37F9"/>
                </a:solidFill>
                <a:effectLst/>
                <a:latin typeface="Times New Roman" panose="02020603050405020304" pitchFamily="18" charset="0"/>
                <a:ea typeface="Times New Roman" panose="02020603050405020304" pitchFamily="18" charset="0"/>
              </a:rPr>
              <a:t>vần</a:t>
            </a:r>
            <a:r>
              <a:rPr lang="en-US" sz="1800" b="1" dirty="0">
                <a:solidFill>
                  <a:srgbClr val="4E37F9"/>
                </a:solidFill>
                <a:effectLst/>
                <a:latin typeface="Times New Roman" panose="02020603050405020304" pitchFamily="18" charset="0"/>
                <a:ea typeface="Times New Roman" panose="02020603050405020304" pitchFamily="18" charset="0"/>
              </a:rPr>
              <a:t>, </a:t>
            </a:r>
            <a:r>
              <a:rPr lang="en-US" sz="1800" b="1" dirty="0" err="1">
                <a:solidFill>
                  <a:srgbClr val="4E37F9"/>
                </a:solidFill>
                <a:effectLst/>
                <a:latin typeface="Times New Roman" panose="02020603050405020304" pitchFamily="18" charset="0"/>
                <a:ea typeface="Times New Roman" panose="02020603050405020304" pitchFamily="18" charset="0"/>
              </a:rPr>
              <a:t>nhịp</a:t>
            </a:r>
            <a:r>
              <a:rPr lang="en-US" sz="1800" b="1" dirty="0">
                <a:solidFill>
                  <a:srgbClr val="4E37F9"/>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4. </a:t>
            </a:r>
            <a:r>
              <a:rPr lang="en-US" sz="1800" b="1" dirty="0" err="1">
                <a:solidFill>
                  <a:srgbClr val="FF0000"/>
                </a:solidFill>
                <a:effectLst/>
                <a:latin typeface="Times New Roman" panose="02020603050405020304" pitchFamily="18" charset="0"/>
                <a:ea typeface="Times New Roman" panose="02020603050405020304" pitchFamily="18" charset="0"/>
              </a:rPr>
              <a:t>Tấc</a:t>
            </a:r>
            <a:r>
              <a:rPr lang="en-US" sz="1800" b="1" dirty="0">
                <a:solidFill>
                  <a:srgbClr val="FF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đất</a:t>
            </a:r>
            <a:r>
              <a:rPr lang="en-US" sz="1800" i="1" dirty="0">
                <a:solidFill>
                  <a:srgbClr val="000000"/>
                </a:solidFill>
                <a:effectLst/>
                <a:latin typeface="Times New Roman" panose="02020603050405020304" pitchFamily="18" charset="0"/>
                <a:ea typeface="Times New Roman" panose="02020603050405020304" pitchFamily="18" charset="0"/>
              </a:rPr>
              <a:t>,</a:t>
            </a:r>
            <a:r>
              <a:rPr lang="en-US" sz="1800" b="1" dirty="0">
                <a:solidFill>
                  <a:srgbClr val="FF0000"/>
                </a:solidFill>
                <a:effectLst/>
                <a:latin typeface="Times New Roman" panose="02020603050405020304" pitchFamily="18" charset="0"/>
                <a:ea typeface="Times New Roman" panose="02020603050405020304" pitchFamily="18" charset="0"/>
              </a:rPr>
              <a:t> </a:t>
            </a:r>
            <a:r>
              <a:rPr lang="en-US" sz="1800" b="1" dirty="0" err="1">
                <a:solidFill>
                  <a:srgbClr val="FF0000"/>
                </a:solidFill>
                <a:effectLst/>
                <a:latin typeface="Times New Roman" panose="02020603050405020304" pitchFamily="18" charset="0"/>
                <a:ea typeface="Times New Roman" panose="02020603050405020304" pitchFamily="18" charset="0"/>
              </a:rPr>
              <a:t>tấc</a:t>
            </a:r>
            <a:r>
              <a:rPr lang="en-US" sz="1800" b="1" dirty="0">
                <a:solidFill>
                  <a:srgbClr val="FF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vàng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Tấc</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tấc</a:t>
            </a:r>
            <a:r>
              <a:rPr lang="en-US" sz="1800" b="1" dirty="0">
                <a:solidFill>
                  <a:srgbClr val="000000"/>
                </a:solidFill>
                <a:effectLst/>
                <a:latin typeface="Times New Roman" panose="02020603050405020304" pitchFamily="18" charset="0"/>
                <a:ea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2/2).</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5. </a:t>
            </a:r>
            <a:r>
              <a:rPr lang="en-US" sz="1800" i="1" dirty="0" err="1">
                <a:solidFill>
                  <a:srgbClr val="000000"/>
                </a:solidFill>
                <a:effectLst/>
                <a:latin typeface="Times New Roman" panose="02020603050405020304" pitchFamily="18" charset="0"/>
                <a:ea typeface="Times New Roman" panose="02020603050405020304" pitchFamily="18" charset="0"/>
              </a:rPr>
              <a:t>Nuôi</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lợn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ăn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cơm</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nằm</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nuôi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tằm</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ăn</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cơm</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đứng</a:t>
            </a:r>
            <a:r>
              <a:rPr lang="en-US" sz="1800" i="1"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nằm</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tằm</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5/5).</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6. </a:t>
            </a:r>
            <a:r>
              <a:rPr lang="en-US" sz="1800" i="1" dirty="0" err="1">
                <a:solidFill>
                  <a:srgbClr val="000000"/>
                </a:solidFill>
                <a:effectLst/>
                <a:latin typeface="Times New Roman" panose="02020603050405020304" pitchFamily="18" charset="0"/>
                <a:ea typeface="Times New Roman" panose="02020603050405020304" pitchFamily="18" charset="0"/>
              </a:rPr>
              <a:t>Cái</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răng</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cái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tóc</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là</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góc</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i="1" dirty="0">
                <a:solidFill>
                  <a:srgbClr val="000000"/>
                </a:solidFill>
                <a:effectLst/>
                <a:latin typeface="Times New Roman" panose="02020603050405020304" pitchFamily="18" charset="0"/>
                <a:ea typeface="Times New Roman" panose="02020603050405020304" pitchFamily="18" charset="0"/>
              </a:rPr>
              <a:t>con </a:t>
            </a:r>
            <a:r>
              <a:rPr lang="en-US" sz="1800" i="1" dirty="0" err="1">
                <a:solidFill>
                  <a:srgbClr val="000000"/>
                </a:solidFill>
                <a:effectLst/>
                <a:latin typeface="Times New Roman" panose="02020603050405020304" pitchFamily="18" charset="0"/>
                <a:ea typeface="Times New Roman" panose="02020603050405020304" pitchFamily="18" charset="0"/>
              </a:rPr>
              <a:t>người</a:t>
            </a:r>
            <a:r>
              <a:rPr lang="en-US" sz="1800" i="1" dirty="0">
                <a:solidFill>
                  <a:srgbClr val="000000"/>
                </a:solidFill>
                <a:effectLst/>
                <a:latin typeface="Times New Roman" panose="02020603050405020304" pitchFamily="18" charset="0"/>
                <a:ea typeface="Times New Roman" panose="02020603050405020304" pitchFamily="18" charset="0"/>
              </a:rPr>
              <a:t>.</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tóc</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góc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2/2/4).</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7. </a:t>
            </a:r>
            <a:r>
              <a:rPr lang="en-US" sz="1800" i="1" dirty="0" err="1">
                <a:solidFill>
                  <a:srgbClr val="000000"/>
                </a:solidFill>
                <a:effectLst/>
                <a:latin typeface="Times New Roman" panose="02020603050405020304" pitchFamily="18" charset="0"/>
                <a:ea typeface="Times New Roman" panose="02020603050405020304" pitchFamily="18" charset="0"/>
              </a:rPr>
              <a:t>Một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mặt</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người</a:t>
            </a:r>
            <a:r>
              <a:rPr lang="en-US" sz="1800" b="1" dirty="0">
                <a:solidFill>
                  <a:srgbClr val="C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bằng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mười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mặt</a:t>
            </a:r>
            <a:r>
              <a:rPr lang="en-US" sz="1800" i="1" dirty="0">
                <a:solidFill>
                  <a:srgbClr val="000000"/>
                </a:solidFill>
                <a:effectLst/>
                <a:latin typeface="Times New Roman" panose="02020603050405020304" pitchFamily="18" charset="0"/>
                <a:ea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rPr>
              <a:t>của</a:t>
            </a:r>
            <a:r>
              <a:rPr lang="en-US" sz="1800" i="1" dirty="0">
                <a:solidFill>
                  <a:srgbClr val="000000"/>
                </a:solidFill>
                <a:effectLst/>
                <a:latin typeface="Times New Roman" panose="02020603050405020304" pitchFamily="18" charset="0"/>
                <a:ea typeface="Times New Roman" panose="02020603050405020304" pitchFamily="18" charset="0"/>
              </a:rPr>
              <a:t>.</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vần</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người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mười</a:t>
            </a:r>
            <a:r>
              <a:rPr lang="en-US" sz="1800" b="1" dirty="0">
                <a:solidFill>
                  <a:srgbClr val="000000"/>
                </a:solidFill>
                <a:effectLst/>
                <a:latin typeface="Times New Roman" panose="02020603050405020304" pitchFamily="18" charset="0"/>
                <a:ea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3/4).</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8. </a:t>
            </a:r>
            <a:r>
              <a:rPr lang="en-US" sz="1800" b="1" dirty="0" err="1">
                <a:solidFill>
                  <a:srgbClr val="C00000"/>
                </a:solidFill>
                <a:effectLst/>
                <a:latin typeface="Times New Roman" panose="02020603050405020304" pitchFamily="18" charset="0"/>
                <a:ea typeface="Times New Roman" panose="02020603050405020304" pitchFamily="18" charset="0"/>
              </a:rPr>
              <a:t>Thương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người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như</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thể</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thương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thân</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thương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thương</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2/2/2).</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9. </a:t>
            </a:r>
            <a:r>
              <a:rPr lang="vi-VN" sz="1800" i="1" dirty="0" err="1">
                <a:solidFill>
                  <a:srgbClr val="000000"/>
                </a:solidFill>
                <a:effectLst/>
                <a:latin typeface="Times New Roman" panose="02020603050405020304" pitchFamily="18" charset="0"/>
                <a:ea typeface="Microsoft Sans Serif" panose="020B0604020202020204" pitchFamily="34" charset="0"/>
              </a:rPr>
              <a:t>Một</a:t>
            </a:r>
            <a:r>
              <a:rPr lang="vi-VN" sz="1800" i="1" dirty="0">
                <a:solidFill>
                  <a:srgbClr val="000000"/>
                </a:solidFill>
                <a:effectLst/>
                <a:latin typeface="Times New Roman" panose="02020603050405020304" pitchFamily="18" charset="0"/>
                <a:ea typeface="Microsoft Sans Serif" panose="020B0604020202020204" pitchFamily="34" charset="0"/>
              </a:rPr>
              <a:t> cây </a:t>
            </a:r>
            <a:r>
              <a:rPr lang="vi-VN" sz="1800" i="1" dirty="0" err="1">
                <a:solidFill>
                  <a:srgbClr val="000000"/>
                </a:solidFill>
                <a:effectLst/>
                <a:latin typeface="Times New Roman" panose="02020603050405020304" pitchFamily="18" charset="0"/>
                <a:ea typeface="Microsoft Sans Serif" panose="020B0604020202020204" pitchFamily="34" charset="0"/>
              </a:rPr>
              <a:t>làm</a:t>
            </a:r>
            <a:r>
              <a:rPr lang="vi-VN" sz="1800" i="1" dirty="0">
                <a:solidFill>
                  <a:srgbClr val="000000"/>
                </a:solidFill>
                <a:effectLst/>
                <a:latin typeface="Times New Roman" panose="02020603050405020304" pitchFamily="18" charset="0"/>
                <a:ea typeface="Microsoft Sans Serif" panose="020B0604020202020204" pitchFamily="34" charset="0"/>
              </a:rPr>
              <a:t> </a:t>
            </a:r>
            <a:r>
              <a:rPr lang="vi-VN" sz="1800" i="1" dirty="0" err="1">
                <a:solidFill>
                  <a:srgbClr val="000000"/>
                </a:solidFill>
                <a:effectLst/>
                <a:latin typeface="Times New Roman" panose="02020603050405020304" pitchFamily="18" charset="0"/>
                <a:ea typeface="Microsoft Sans Serif" panose="020B0604020202020204" pitchFamily="34" charset="0"/>
              </a:rPr>
              <a:t>chẳng</a:t>
            </a:r>
            <a:r>
              <a:rPr lang="vi-VN" sz="1800" i="1" dirty="0">
                <a:solidFill>
                  <a:srgbClr val="000000"/>
                </a:solidFill>
                <a:effectLst/>
                <a:latin typeface="Times New Roman" panose="02020603050405020304" pitchFamily="18" charset="0"/>
                <a:ea typeface="Microsoft Sans Serif" panose="020B0604020202020204" pitchFamily="34" charset="0"/>
              </a:rPr>
              <a:t> nên </a:t>
            </a:r>
            <a:r>
              <a:rPr lang="vi-VN" sz="1800" b="1" i="1" dirty="0">
                <a:solidFill>
                  <a:srgbClr val="C00000"/>
                </a:solidFill>
                <a:effectLst/>
                <a:latin typeface="Times New Roman" panose="02020603050405020304" pitchFamily="18" charset="0"/>
                <a:ea typeface="Microsoft Sans Serif" panose="020B0604020202020204" pitchFamily="34" charset="0"/>
              </a:rPr>
              <a:t>non</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i="1" dirty="0">
                <a:solidFill>
                  <a:srgbClr val="000000"/>
                </a:solidFill>
                <a:effectLst/>
                <a:latin typeface="Times New Roman" panose="02020603050405020304" pitchFamily="18" charset="0"/>
                <a:ea typeface="Microsoft Sans Serif" panose="020B0604020202020204" pitchFamily="34" charset="0"/>
              </a:rPr>
              <a:t> Ba</a:t>
            </a:r>
            <a:r>
              <a:rPr lang="en-US" sz="1800" i="1" dirty="0">
                <a:solidFill>
                  <a:srgbClr val="000000"/>
                </a:solidFill>
                <a:effectLst/>
                <a:latin typeface="Times New Roman" panose="02020603050405020304" pitchFamily="18" charset="0"/>
                <a:ea typeface="Microsoft Sans Serif" panose="020B0604020202020204" pitchFamily="34" charset="0"/>
              </a:rPr>
              <a:t> </a:t>
            </a:r>
            <a:r>
              <a:rPr lang="en-US" sz="1800" i="1" dirty="0" err="1">
                <a:solidFill>
                  <a:srgbClr val="000000"/>
                </a:solidFill>
                <a:effectLst/>
                <a:latin typeface="Times New Roman" panose="02020603050405020304" pitchFamily="18" charset="0"/>
                <a:ea typeface="Microsoft Sans Serif" panose="020B0604020202020204" pitchFamily="34" charset="0"/>
              </a:rPr>
              <a:t>cây</a:t>
            </a:r>
            <a:r>
              <a:rPr lang="vi-VN" sz="1800" i="1" dirty="0">
                <a:solidFill>
                  <a:srgbClr val="000000"/>
                </a:solidFill>
                <a:effectLst/>
                <a:latin typeface="Times New Roman" panose="02020603050405020304" pitchFamily="18" charset="0"/>
                <a:ea typeface="Microsoft Sans Serif" panose="020B0604020202020204" pitchFamily="34" charset="0"/>
              </a:rPr>
              <a:t> </a:t>
            </a:r>
            <a:r>
              <a:rPr lang="vi-VN" sz="1800" i="1" dirty="0" err="1">
                <a:solidFill>
                  <a:srgbClr val="000000"/>
                </a:solidFill>
                <a:effectLst/>
                <a:latin typeface="Times New Roman" panose="02020603050405020304" pitchFamily="18" charset="0"/>
                <a:ea typeface="Microsoft Sans Serif" panose="020B0604020202020204" pitchFamily="34" charset="0"/>
              </a:rPr>
              <a:t>chụm</a:t>
            </a:r>
            <a:r>
              <a:rPr lang="vi-VN" sz="1800" i="1" dirty="0">
                <a:solidFill>
                  <a:srgbClr val="000000"/>
                </a:solidFill>
                <a:effectLst/>
                <a:latin typeface="Times New Roman" panose="02020603050405020304" pitchFamily="18" charset="0"/>
                <a:ea typeface="Microsoft Sans Serif" panose="020B0604020202020204" pitchFamily="34" charset="0"/>
              </a:rPr>
              <a:t> </a:t>
            </a:r>
            <a:r>
              <a:rPr lang="vi-VN" sz="1800" i="1" dirty="0" err="1">
                <a:solidFill>
                  <a:srgbClr val="000000"/>
                </a:solidFill>
                <a:effectLst/>
                <a:latin typeface="Times New Roman" panose="02020603050405020304" pitchFamily="18" charset="0"/>
                <a:ea typeface="Microsoft Sans Serif" panose="020B0604020202020204" pitchFamily="34" charset="0"/>
              </a:rPr>
              <a:t>lại</a:t>
            </a:r>
            <a:r>
              <a:rPr lang="vi-VN" sz="1800" i="1" dirty="0">
                <a:solidFill>
                  <a:srgbClr val="000000"/>
                </a:solidFill>
                <a:effectLst/>
                <a:latin typeface="Times New Roman" panose="02020603050405020304" pitchFamily="18" charset="0"/>
                <a:ea typeface="Microsoft Sans Serif" panose="020B0604020202020204" pitchFamily="34" charset="0"/>
              </a:rPr>
              <a:t> nên </a:t>
            </a:r>
            <a:r>
              <a:rPr lang="vi-VN" sz="1800" b="1" i="1" dirty="0" err="1">
                <a:solidFill>
                  <a:srgbClr val="C00000"/>
                </a:solidFill>
                <a:effectLst/>
                <a:latin typeface="Times New Roman" panose="02020603050405020304" pitchFamily="18" charset="0"/>
                <a:ea typeface="Microsoft Sans Serif" panose="020B0604020202020204" pitchFamily="34" charset="0"/>
              </a:rPr>
              <a:t>hòn</a:t>
            </a:r>
            <a:r>
              <a:rPr lang="vi-VN" sz="1800" i="1" dirty="0">
                <a:solidFill>
                  <a:srgbClr val="000000"/>
                </a:solidFill>
                <a:effectLst/>
                <a:latin typeface="Times New Roman" panose="02020603050405020304" pitchFamily="18" charset="0"/>
                <a:ea typeface="Microsoft Sans Serif" panose="020B0604020202020204" pitchFamily="34" charset="0"/>
              </a:rPr>
              <a:t> </a:t>
            </a:r>
            <a:r>
              <a:rPr lang="vi-VN" sz="1800" i="1" dirty="0" err="1">
                <a:solidFill>
                  <a:srgbClr val="000000"/>
                </a:solidFill>
                <a:effectLst/>
                <a:latin typeface="Times New Roman" panose="02020603050405020304" pitchFamily="18" charset="0"/>
                <a:ea typeface="Microsoft Sans Serif" panose="020B0604020202020204" pitchFamily="34" charset="0"/>
              </a:rPr>
              <a:t>núi</a:t>
            </a:r>
            <a:r>
              <a:rPr lang="vi-VN" sz="1800" i="1" dirty="0">
                <a:solidFill>
                  <a:srgbClr val="000000"/>
                </a:solidFill>
                <a:effectLst/>
                <a:latin typeface="Times New Roman" panose="02020603050405020304" pitchFamily="18" charset="0"/>
                <a:ea typeface="Microsoft Sans Serif" panose="020B0604020202020204" pitchFamily="34" charset="0"/>
              </a:rPr>
              <a:t> cao</a:t>
            </a:r>
            <a:r>
              <a:rPr lang="en-US" sz="1800" i="1" dirty="0">
                <a:solidFill>
                  <a:srgbClr val="000000"/>
                </a:solidFill>
                <a:effectLst/>
                <a:latin typeface="Times New Roman" panose="02020603050405020304" pitchFamily="18" charset="0"/>
                <a:ea typeface="Microsoft Sans Serif" panose="020B0604020202020204" pitchFamily="34"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“non, </a:t>
            </a:r>
            <a:r>
              <a:rPr lang="en-US" sz="1800" b="1" dirty="0" err="1">
                <a:solidFill>
                  <a:srgbClr val="000000"/>
                </a:solidFill>
                <a:effectLst/>
                <a:latin typeface="Times New Roman" panose="02020603050405020304" pitchFamily="18" charset="0"/>
                <a:ea typeface="Times New Roman" panose="02020603050405020304" pitchFamily="18" charset="0"/>
              </a:rPr>
              <a:t>hòn</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6/8).</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rPr>
              <a:t>10. </a:t>
            </a:r>
            <a:r>
              <a:rPr lang="en-US" sz="1800" dirty="0" err="1">
                <a:effectLst/>
                <a:latin typeface="Times New Roman" panose="02020603050405020304" pitchFamily="18" charset="0"/>
                <a:ea typeface="Times New Roman" panose="02020603050405020304" pitchFamily="18" charset="0"/>
              </a:rPr>
              <a:t>Học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ăn</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học</a:t>
            </a:r>
            <a:r>
              <a:rPr lang="en-US" sz="1800" dirty="0">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nói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học</a:t>
            </a:r>
            <a:r>
              <a:rPr lang="en-US" sz="1800" b="1" dirty="0">
                <a:effectLst/>
                <a:latin typeface="Times New Roman" panose="02020603050405020304" pitchFamily="18" charset="0"/>
                <a:ea typeface="Times New Roman" panose="02020603050405020304" pitchFamily="18" charset="0"/>
              </a:rPr>
              <a:t> </a:t>
            </a:r>
            <a:r>
              <a:rPr lang="en-US" sz="1800" b="1" dirty="0" err="1">
                <a:solidFill>
                  <a:srgbClr val="C00000"/>
                </a:solidFill>
                <a:effectLst/>
                <a:latin typeface="Times New Roman" panose="02020603050405020304" pitchFamily="18" charset="0"/>
                <a:ea typeface="Times New Roman" panose="02020603050405020304" pitchFamily="18" charset="0"/>
              </a:rPr>
              <a:t>gói</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học</a:t>
            </a:r>
            <a:r>
              <a:rPr lang="en-US" sz="1800" dirty="0">
                <a:effectLst/>
                <a:latin typeface="Times New Roman" panose="02020603050405020304" pitchFamily="18" charset="0"/>
                <a:ea typeface="Times New Roman" panose="02020603050405020304" pitchFamily="18" charset="0"/>
              </a:rPr>
              <a:t> </a:t>
            </a:r>
            <a:r>
              <a:rPr lang="en-US" sz="1800" dirty="0" err="1">
                <a:effectLst/>
                <a:latin typeface="Times New Roman" panose="02020603050405020304" pitchFamily="18" charset="0"/>
                <a:ea typeface="Times New Roman" panose="02020603050405020304" pitchFamily="18" charset="0"/>
              </a:rPr>
              <a:t>mở</a:t>
            </a:r>
            <a:r>
              <a:rPr lang="en-US" sz="1800" dirty="0">
                <a:effectLst/>
                <a:latin typeface="Times New Roman" panose="02020603050405020304" pitchFamily="18" charset="0"/>
                <a:ea typeface="Times New Roman" panose="02020603050405020304" pitchFamily="18" charset="0"/>
              </a:rPr>
              <a:t>. </a:t>
            </a:r>
            <a:r>
              <a:rPr lang="en-US" sz="1800" b="1" dirty="0">
                <a:solidFill>
                  <a:srgbClr val="000000"/>
                </a:solidFill>
                <a:effectLst/>
                <a:latin typeface="Times New Roman" panose="02020603050405020304" pitchFamily="18" charset="0"/>
                <a:ea typeface="Times New Roman" panose="02020603050405020304" pitchFamily="18" charset="0"/>
              </a:rPr>
              <a:t>(</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cách</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nói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rPr>
              <a:t>gói</a:t>
            </a:r>
            <a:r>
              <a:rPr lang="en-US" sz="1800" b="1"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2/2/2/2).</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rPr>
              <a:t>*</a:t>
            </a:r>
            <a:r>
              <a:rPr lang="vi-VN" sz="1800" b="1" dirty="0" err="1">
                <a:solidFill>
                  <a:srgbClr val="000000"/>
                </a:solidFill>
                <a:effectLst/>
                <a:latin typeface="Times New Roman" panose="02020603050405020304" pitchFamily="18" charset="0"/>
                <a:ea typeface="Times New Roman" panose="02020603050405020304" pitchFamily="18" charset="0"/>
              </a:rPr>
              <a:t>Tác</a:t>
            </a:r>
            <a:r>
              <a:rPr lang="vi-VN" sz="1800" b="1" dirty="0">
                <a:solidFill>
                  <a:srgbClr val="000000"/>
                </a:solidFill>
                <a:effectLst/>
                <a:latin typeface="Times New Roman" panose="02020603050405020304" pitchFamily="18" charset="0"/>
                <a:ea typeface="Times New Roman" panose="02020603050405020304" pitchFamily="18" charset="0"/>
              </a:rPr>
              <a:t> </a:t>
            </a:r>
            <a:r>
              <a:rPr lang="vi-VN" sz="1800" b="1" dirty="0" err="1">
                <a:solidFill>
                  <a:srgbClr val="000000"/>
                </a:solidFill>
                <a:effectLst/>
                <a:latin typeface="Times New Roman" panose="02020603050405020304" pitchFamily="18" charset="0"/>
                <a:ea typeface="Times New Roman" panose="02020603050405020304" pitchFamily="18" charset="0"/>
              </a:rPr>
              <a:t>dụng</a:t>
            </a:r>
            <a:r>
              <a:rPr lang="vi-VN" sz="1800" b="1" dirty="0">
                <a:solidFill>
                  <a:srgbClr val="000000"/>
                </a:solidFill>
                <a:effectLst/>
                <a:latin typeface="Times New Roman" panose="02020603050405020304" pitchFamily="18" charset="0"/>
                <a:ea typeface="Times New Roman" panose="02020603050405020304" pitchFamily="18" charset="0"/>
              </a:rPr>
              <a:t>:</a:t>
            </a:r>
            <a:r>
              <a:rPr lang="vi-VN"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và</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nhịp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tục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ngữ</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như</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chất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keo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gắn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chặt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các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thành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phần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thành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một</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khối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vững</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chắc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tạo</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nên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tính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ổn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định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hình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thức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phù</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hợp</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với</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tính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ổn</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định</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về</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nội</a:t>
            </a:r>
            <a:r>
              <a:rPr lang="en-US" sz="1800" dirty="0">
                <a:solidFill>
                  <a:srgbClr val="000000"/>
                </a:solidFill>
                <a:effectLst/>
                <a:latin typeface="Times New Roman" panose="02020603050405020304" pitchFamily="18" charset="0"/>
                <a:ea typeface="Times New Roman" panose="02020603050405020304" pitchFamily="18" charset="0"/>
              </a:rPr>
              <a:t> dung </a:t>
            </a:r>
            <a:r>
              <a:rPr lang="en-US" sz="1800" dirty="0" err="1">
                <a:solidFill>
                  <a:srgbClr val="000000"/>
                </a:solidFill>
                <a:effectLst/>
                <a:latin typeface="Times New Roman" panose="02020603050405020304" pitchFamily="18" charset="0"/>
                <a:ea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tục</a:t>
            </a:r>
            <a:r>
              <a:rPr lang="en-US" sz="1800" dirty="0">
                <a:solidFill>
                  <a:srgbClr val="000000"/>
                </a:solidFill>
                <a:effectLst/>
                <a:latin typeface="Times New Roman" panose="02020603050405020304" pitchFamily="18" charset="0"/>
                <a:ea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rPr>
              <a:t>ngữ</a:t>
            </a:r>
            <a:r>
              <a:rPr lang="en-US" sz="1800" dirty="0">
                <a:solidFill>
                  <a:srgbClr val="000000"/>
                </a:solidFill>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8C58C087-7B09-8AAD-160D-05D2ED07BD6E}"/>
              </a:ext>
            </a:extLst>
          </p:cNvPr>
          <p:cNvSpPr txBox="1"/>
          <p:nvPr/>
        </p:nvSpPr>
        <p:spPr>
          <a:xfrm>
            <a:off x="1389058" y="1420222"/>
            <a:ext cx="6610350" cy="523220"/>
          </a:xfrm>
          <a:prstGeom prst="rect">
            <a:avLst/>
          </a:prstGeom>
          <a:noFill/>
        </p:spPr>
        <p:txBody>
          <a:bodyPr wrap="square">
            <a:spAutoFit/>
          </a:bodyPr>
          <a:lstStyle/>
          <a:p>
            <a:pPr marL="0" marR="0" algn="just">
              <a:spcBef>
                <a:spcPts val="0"/>
              </a:spcBef>
              <a:spcAft>
                <a:spcPts val="0"/>
              </a:spcAft>
            </a:pPr>
            <a:r>
              <a:rPr lang="en-US" sz="2800" b="1" dirty="0">
                <a:solidFill>
                  <a:srgbClr val="4E37F9"/>
                </a:solidFill>
                <a:effectLst/>
                <a:latin typeface="Times New Roman" panose="02020603050405020304" pitchFamily="18" charset="0"/>
                <a:ea typeface="Times New Roman" panose="02020603050405020304" pitchFamily="18" charset="0"/>
              </a:rPr>
              <a:t>1.2 </a:t>
            </a:r>
            <a:r>
              <a:rPr lang="en-US" sz="2800" b="1" dirty="0" err="1">
                <a:solidFill>
                  <a:srgbClr val="4E37F9"/>
                </a:solidFill>
                <a:effectLst/>
                <a:latin typeface="Times New Roman" panose="02020603050405020304" pitchFamily="18" charset="0"/>
                <a:ea typeface="Times New Roman" panose="02020603050405020304" pitchFamily="18" charset="0"/>
              </a:rPr>
              <a:t>Gieo</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vần</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nhịp</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8B526265-3AE2-FE9C-E5CB-4B5AA244100D}"/>
              </a:ext>
            </a:extLst>
          </p:cNvPr>
          <p:cNvSpPr txBox="1"/>
          <p:nvPr/>
        </p:nvSpPr>
        <p:spPr>
          <a:xfrm>
            <a:off x="1430331" y="2583875"/>
            <a:ext cx="9936168" cy="1055608"/>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1. </a:t>
            </a:r>
            <a:r>
              <a:rPr lang="en-US" sz="2800" i="1" dirty="0">
                <a:solidFill>
                  <a:srgbClr val="000000"/>
                </a:solidFill>
                <a:effectLst/>
                <a:latin typeface="Times New Roman" panose="02020603050405020304" pitchFamily="18" charset="0"/>
                <a:ea typeface="Times New Roman" panose="02020603050405020304" pitchFamily="18" charset="0"/>
              </a:rPr>
              <a:t>Mau </a:t>
            </a:r>
            <a:r>
              <a:rPr lang="en-US" sz="2800" i="1" dirty="0" err="1">
                <a:solidFill>
                  <a:srgbClr val="000000"/>
                </a:solidFill>
                <a:effectLst/>
                <a:latin typeface="Times New Roman" panose="02020603050405020304" pitchFamily="18" charset="0"/>
                <a:ea typeface="Times New Roman" panose="02020603050405020304" pitchFamily="18" charset="0"/>
              </a:rPr>
              <a:t>sao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thì</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nắng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vắng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sao</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thì</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mưa</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lưng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nắng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vắng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4/4).</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48145689-4D94-019F-5D26-E4A999550396}"/>
              </a:ext>
            </a:extLst>
          </p:cNvPr>
          <p:cNvSpPr txBox="1"/>
          <p:nvPr/>
        </p:nvSpPr>
        <p:spPr>
          <a:xfrm>
            <a:off x="1430331" y="3784509"/>
            <a:ext cx="6697669" cy="1532334"/>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2. </a:t>
            </a:r>
            <a:r>
              <a:rPr lang="en-US" sz="2800" dirty="0" err="1">
                <a:solidFill>
                  <a:srgbClr val="000000"/>
                </a:solidFill>
                <a:effectLst/>
                <a:latin typeface="Times New Roman" panose="02020603050405020304" pitchFamily="18" charset="0"/>
                <a:ea typeface="Times New Roman" panose="02020603050405020304" pitchFamily="18" charset="0"/>
              </a:rPr>
              <a:t>Mưa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a:solidFill>
                  <a:srgbClr val="FF0000"/>
                </a:solidFill>
                <a:effectLst/>
                <a:latin typeface="Times New Roman" panose="02020603050405020304" pitchFamily="18" charset="0"/>
                <a:ea typeface="Times New Roman" panose="02020603050405020304" pitchFamily="18" charset="0"/>
              </a:rPr>
              <a:t>Ba </a:t>
            </a:r>
            <a:r>
              <a:rPr lang="en-US" sz="2800" b="1" dirty="0" err="1">
                <a:solidFill>
                  <a:srgbClr val="FF0000"/>
                </a:solidFill>
                <a:effectLst/>
                <a:latin typeface="Times New Roman" panose="02020603050405020304" pitchFamily="18" charset="0"/>
                <a:ea typeface="Times New Roman" panose="02020603050405020304" pitchFamily="18" charset="0"/>
              </a:rPr>
              <a:t>hoa</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Mưa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Tư</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hư</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lưng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a:solidFill>
                  <a:srgbClr val="FF0000"/>
                </a:solidFill>
                <a:effectLst/>
                <a:latin typeface="Times New Roman" panose="02020603050405020304" pitchFamily="18" charset="0"/>
                <a:ea typeface="Times New Roman" panose="02020603050405020304" pitchFamily="18" charset="0"/>
              </a:rPr>
              <a:t>Ba, </a:t>
            </a:r>
            <a:r>
              <a:rPr lang="en-US" sz="2800" b="1" dirty="0" err="1">
                <a:solidFill>
                  <a:srgbClr val="FF0000"/>
                </a:solidFill>
                <a:effectLst/>
                <a:latin typeface="Times New Roman" panose="02020603050405020304" pitchFamily="18" charset="0"/>
                <a:ea typeface="Times New Roman" panose="02020603050405020304" pitchFamily="18" charset="0"/>
              </a:rPr>
              <a:t>hoa</a:t>
            </a:r>
            <a:r>
              <a:rPr lang="en-US" sz="2800" b="1" dirty="0">
                <a:effectLst/>
                <a:latin typeface="Times New Roman" panose="02020603050405020304" pitchFamily="18" charset="0"/>
                <a:ea typeface="Times New Roman" panose="02020603050405020304" pitchFamily="18" charset="0"/>
              </a:rPr>
              <a:t>”,</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rPr>
              <a:t>“</a:t>
            </a:r>
            <a:r>
              <a:rPr lang="en-US" sz="2800" b="1" dirty="0" err="1">
                <a:solidFill>
                  <a:srgbClr val="FF0000"/>
                </a:solidFill>
                <a:effectLst/>
                <a:latin typeface="Times New Roman" panose="02020603050405020304" pitchFamily="18" charset="0"/>
                <a:ea typeface="Times New Roman" panose="02020603050405020304" pitchFamily="18" charset="0"/>
              </a:rPr>
              <a:t>Tư</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4/4).</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4D4ADF65-C2CE-EF87-DBB7-6AC919522CF9}"/>
              </a:ext>
            </a:extLst>
          </p:cNvPr>
          <p:cNvSpPr txBox="1"/>
          <p:nvPr/>
        </p:nvSpPr>
        <p:spPr>
          <a:xfrm>
            <a:off x="1430331" y="5498501"/>
            <a:ext cx="6697669" cy="1055608"/>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3.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phân</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tam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cần</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giống</a:t>
            </a:r>
            <a:r>
              <a:rPr lang="en-US" sz="2800" b="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phân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cần</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2/2/2/2).</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077438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arn(inVertical)">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10" grpId="0" animBg="1"/>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effectLst/>
                <a:latin typeface="Times New Roman" panose="02020603050405020304" pitchFamily="18" charset="0"/>
                <a:ea typeface="Times New Roman" panose="02020603050405020304" pitchFamily="18" charset="0"/>
              </a:rPr>
              <a:t>Đặc</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điểm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8300DEE7-FE1B-E54C-8D4D-0F06F5270D3B}"/>
              </a:ext>
            </a:extLst>
          </p:cNvPr>
          <p:cNvSpPr txBox="1"/>
          <p:nvPr/>
        </p:nvSpPr>
        <p:spPr>
          <a:xfrm>
            <a:off x="1389058" y="1814161"/>
            <a:ext cx="9936168" cy="578882"/>
          </a:xfrm>
          <a:prstGeom prst="roundRect">
            <a:avLst/>
          </a:prstGeom>
          <a:noFill/>
          <a:ln w="38100">
            <a:noFill/>
          </a:ln>
        </p:spPr>
        <p:txBody>
          <a:bodyPr wrap="square">
            <a:spAutoFit/>
          </a:bodyPr>
          <a:lstStyle/>
          <a:p>
            <a:pPr algn="just"/>
            <a:r>
              <a:rPr lang="en-US" sz="2800" b="1" dirty="0" err="1">
                <a:effectLst/>
                <a:latin typeface="Times New Roman" panose="02020603050405020304" pitchFamily="18" charset="0"/>
                <a:ea typeface="Times New Roman" panose="02020603050405020304" pitchFamily="18" charset="0"/>
              </a:rPr>
              <a:t>Tất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cả</a:t>
            </a:r>
            <a:r>
              <a:rPr lang="en-US" sz="2800" b="1" dirty="0">
                <a:effectLst/>
                <a:latin typeface="Times New Roman" panose="02020603050405020304" pitchFamily="18" charset="0"/>
                <a:ea typeface="Times New Roman" panose="02020603050405020304" pitchFamily="18" charset="0"/>
              </a:rPr>
              <a:t> 10 </a:t>
            </a:r>
            <a:r>
              <a:rPr lang="en-US" sz="2800" b="1" dirty="0" err="1">
                <a:effectLst/>
                <a:latin typeface="Times New Roman" panose="02020603050405020304" pitchFamily="18" charset="0"/>
                <a:ea typeface="Times New Roman" panose="02020603050405020304" pitchFamily="18" charset="0"/>
              </a:rPr>
              <a:t>câu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tục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ngữ</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đều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gieo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lưng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hoặc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cách</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8C58C087-7B09-8AAD-160D-05D2ED07BD6E}"/>
              </a:ext>
            </a:extLst>
          </p:cNvPr>
          <p:cNvSpPr txBox="1"/>
          <p:nvPr/>
        </p:nvSpPr>
        <p:spPr>
          <a:xfrm>
            <a:off x="1389058" y="1420222"/>
            <a:ext cx="6610350" cy="523220"/>
          </a:xfrm>
          <a:prstGeom prst="rect">
            <a:avLst/>
          </a:prstGeom>
          <a:noFill/>
        </p:spPr>
        <p:txBody>
          <a:bodyPr wrap="square">
            <a:spAutoFit/>
          </a:bodyPr>
          <a:lstStyle/>
          <a:p>
            <a:pPr marL="0" marR="0" algn="just">
              <a:spcBef>
                <a:spcPts val="0"/>
              </a:spcBef>
              <a:spcAft>
                <a:spcPts val="0"/>
              </a:spcAft>
            </a:pPr>
            <a:r>
              <a:rPr lang="en-US" sz="2800" b="1" dirty="0">
                <a:solidFill>
                  <a:srgbClr val="4E37F9"/>
                </a:solidFill>
                <a:effectLst/>
                <a:latin typeface="Times New Roman" panose="02020603050405020304" pitchFamily="18" charset="0"/>
                <a:ea typeface="Times New Roman" panose="02020603050405020304" pitchFamily="18" charset="0"/>
              </a:rPr>
              <a:t>1.2 </a:t>
            </a:r>
            <a:r>
              <a:rPr lang="en-US" sz="2800" b="1" dirty="0" err="1">
                <a:solidFill>
                  <a:srgbClr val="4E37F9"/>
                </a:solidFill>
                <a:effectLst/>
                <a:latin typeface="Times New Roman" panose="02020603050405020304" pitchFamily="18" charset="0"/>
                <a:ea typeface="Times New Roman" panose="02020603050405020304" pitchFamily="18" charset="0"/>
              </a:rPr>
              <a:t>Gieo</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vần</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nhịp</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8B526265-3AE2-FE9C-E5CB-4B5AA244100D}"/>
              </a:ext>
            </a:extLst>
          </p:cNvPr>
          <p:cNvSpPr txBox="1"/>
          <p:nvPr/>
        </p:nvSpPr>
        <p:spPr>
          <a:xfrm>
            <a:off x="1473989" y="2403014"/>
            <a:ext cx="8031169" cy="578882"/>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4. </a:t>
            </a:r>
            <a:r>
              <a:rPr lang="en-US" sz="2800" b="1" dirty="0" err="1">
                <a:solidFill>
                  <a:srgbClr val="FF0000"/>
                </a:solidFill>
                <a:effectLst/>
                <a:latin typeface="Times New Roman" panose="02020603050405020304" pitchFamily="18" charset="0"/>
                <a:ea typeface="Times New Roman" panose="02020603050405020304" pitchFamily="18" charset="0"/>
              </a:rPr>
              <a:t>Tấc</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tấc</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vàng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Tấc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tấc</a:t>
            </a:r>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48145689-4D94-019F-5D26-E4A999550396}"/>
              </a:ext>
            </a:extLst>
          </p:cNvPr>
          <p:cNvSpPr txBox="1"/>
          <p:nvPr/>
        </p:nvSpPr>
        <p:spPr>
          <a:xfrm>
            <a:off x="1473989" y="3096528"/>
            <a:ext cx="7586669" cy="1055608"/>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5. </a:t>
            </a:r>
            <a:r>
              <a:rPr lang="en-US" sz="2800" i="1" dirty="0" err="1">
                <a:solidFill>
                  <a:srgbClr val="000000"/>
                </a:solidFill>
                <a:effectLst/>
                <a:latin typeface="Times New Roman" panose="02020603050405020304" pitchFamily="18" charset="0"/>
                <a:ea typeface="Times New Roman" panose="02020603050405020304" pitchFamily="18" charset="0"/>
              </a:rPr>
              <a:t>Nuôi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lợn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ăn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cơm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nằm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nuôi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tằm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ăn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cơm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đứng</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nằm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tằm</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5/5).</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4D4ADF65-C2CE-EF87-DBB7-6AC919522CF9}"/>
              </a:ext>
            </a:extLst>
          </p:cNvPr>
          <p:cNvSpPr txBox="1"/>
          <p:nvPr/>
        </p:nvSpPr>
        <p:spPr>
          <a:xfrm>
            <a:off x="1476373" y="4281794"/>
            <a:ext cx="9326569" cy="1055608"/>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6. </a:t>
            </a:r>
            <a:r>
              <a:rPr lang="en-US" sz="2800" i="1" dirty="0" err="1">
                <a:solidFill>
                  <a:srgbClr val="000000"/>
                </a:solidFill>
                <a:effectLst/>
                <a:latin typeface="Times New Roman" panose="02020603050405020304" pitchFamily="18" charset="0"/>
                <a:ea typeface="Times New Roman" panose="02020603050405020304" pitchFamily="18" charset="0"/>
              </a:rPr>
              <a:t>Cái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răng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cái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tóc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góc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con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tóc</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góc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2/2/4).</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881C08FA-2779-6256-34C4-EB0EC595B19C}"/>
              </a:ext>
            </a:extLst>
          </p:cNvPr>
          <p:cNvSpPr txBox="1"/>
          <p:nvPr/>
        </p:nvSpPr>
        <p:spPr>
          <a:xfrm>
            <a:off x="1476373" y="5479389"/>
            <a:ext cx="9326569" cy="1055608"/>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7. </a:t>
            </a:r>
            <a:r>
              <a:rPr lang="en-US" sz="2800" i="1" dirty="0" err="1">
                <a:solidFill>
                  <a:srgbClr val="000000"/>
                </a:solidFill>
                <a:effectLst/>
                <a:latin typeface="Times New Roman" panose="02020603050405020304" pitchFamily="18" charset="0"/>
                <a:ea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mặt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người</a:t>
            </a:r>
            <a:r>
              <a:rPr lang="en-US" sz="2800" b="1" dirty="0">
                <a:solidFill>
                  <a:srgbClr val="C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bằng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mười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mặt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vần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người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mười</a:t>
            </a:r>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3/4).</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698262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animBg="1"/>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effectLst/>
                <a:latin typeface="Times New Roman" panose="02020603050405020304" pitchFamily="18" charset="0"/>
                <a:ea typeface="Times New Roman" panose="02020603050405020304" pitchFamily="18" charset="0"/>
              </a:rPr>
              <a:t>Đặc</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điểm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8300DEE7-FE1B-E54C-8D4D-0F06F5270D3B}"/>
              </a:ext>
            </a:extLst>
          </p:cNvPr>
          <p:cNvSpPr txBox="1"/>
          <p:nvPr/>
        </p:nvSpPr>
        <p:spPr>
          <a:xfrm>
            <a:off x="1389058" y="1814161"/>
            <a:ext cx="9936168" cy="578882"/>
          </a:xfrm>
          <a:prstGeom prst="roundRect">
            <a:avLst/>
          </a:prstGeom>
          <a:noFill/>
          <a:ln w="38100">
            <a:noFill/>
          </a:ln>
        </p:spPr>
        <p:txBody>
          <a:bodyPr wrap="square">
            <a:spAutoFit/>
          </a:bodyPr>
          <a:lstStyle/>
          <a:p>
            <a:pPr algn="just"/>
            <a:r>
              <a:rPr lang="en-US" sz="2800" b="1" dirty="0" err="1">
                <a:effectLst/>
                <a:latin typeface="Times New Roman" panose="02020603050405020304" pitchFamily="18" charset="0"/>
                <a:ea typeface="Times New Roman" panose="02020603050405020304" pitchFamily="18" charset="0"/>
              </a:rPr>
              <a:t>Tất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cả</a:t>
            </a:r>
            <a:r>
              <a:rPr lang="en-US" sz="2800" b="1" dirty="0">
                <a:effectLst/>
                <a:latin typeface="Times New Roman" panose="02020603050405020304" pitchFamily="18" charset="0"/>
                <a:ea typeface="Times New Roman" panose="02020603050405020304" pitchFamily="18" charset="0"/>
              </a:rPr>
              <a:t> 10 </a:t>
            </a:r>
            <a:r>
              <a:rPr lang="en-US" sz="2800" b="1" dirty="0" err="1">
                <a:effectLst/>
                <a:latin typeface="Times New Roman" panose="02020603050405020304" pitchFamily="18" charset="0"/>
                <a:ea typeface="Times New Roman" panose="02020603050405020304" pitchFamily="18" charset="0"/>
              </a:rPr>
              <a:t>câu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tục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ngữ</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đều</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gieo</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lưng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hoặc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vần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cách</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8C58C087-7B09-8AAD-160D-05D2ED07BD6E}"/>
              </a:ext>
            </a:extLst>
          </p:cNvPr>
          <p:cNvSpPr txBox="1"/>
          <p:nvPr/>
        </p:nvSpPr>
        <p:spPr>
          <a:xfrm>
            <a:off x="1389058" y="1420222"/>
            <a:ext cx="6610350" cy="523220"/>
          </a:xfrm>
          <a:prstGeom prst="rect">
            <a:avLst/>
          </a:prstGeom>
          <a:noFill/>
        </p:spPr>
        <p:txBody>
          <a:bodyPr wrap="square">
            <a:spAutoFit/>
          </a:bodyPr>
          <a:lstStyle/>
          <a:p>
            <a:pPr marL="0" marR="0" algn="just">
              <a:spcBef>
                <a:spcPts val="0"/>
              </a:spcBef>
              <a:spcAft>
                <a:spcPts val="0"/>
              </a:spcAft>
            </a:pPr>
            <a:r>
              <a:rPr lang="en-US" sz="2800" b="1" dirty="0">
                <a:solidFill>
                  <a:srgbClr val="4E37F9"/>
                </a:solidFill>
                <a:effectLst/>
                <a:latin typeface="Times New Roman" panose="02020603050405020304" pitchFamily="18" charset="0"/>
                <a:ea typeface="Times New Roman" panose="02020603050405020304" pitchFamily="18" charset="0"/>
              </a:rPr>
              <a:t>1.2 </a:t>
            </a:r>
            <a:r>
              <a:rPr lang="en-US" sz="2800" b="1" dirty="0" err="1">
                <a:solidFill>
                  <a:srgbClr val="4E37F9"/>
                </a:solidFill>
                <a:effectLst/>
                <a:latin typeface="Times New Roman" panose="02020603050405020304" pitchFamily="18" charset="0"/>
                <a:ea typeface="Times New Roman" panose="02020603050405020304" pitchFamily="18" charset="0"/>
              </a:rPr>
              <a:t>Gieo</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vần</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nhịp</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8B526265-3AE2-FE9C-E5CB-4B5AA244100D}"/>
              </a:ext>
            </a:extLst>
          </p:cNvPr>
          <p:cNvSpPr txBox="1"/>
          <p:nvPr/>
        </p:nvSpPr>
        <p:spPr>
          <a:xfrm>
            <a:off x="1473990" y="2403014"/>
            <a:ext cx="6871476" cy="1055608"/>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8. </a:t>
            </a:r>
            <a:r>
              <a:rPr lang="en-US" sz="2800" b="1" dirty="0" err="1">
                <a:solidFill>
                  <a:srgbClr val="C00000"/>
                </a:solidFill>
                <a:effectLst/>
                <a:latin typeface="Times New Roman" panose="02020603050405020304" pitchFamily="18" charset="0"/>
                <a:ea typeface="Times New Roman" panose="02020603050405020304" pitchFamily="18" charset="0"/>
              </a:rPr>
              <a:t>Thương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người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như</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thể</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thương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thân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thương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thương</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2/2/2).</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4D4ADF65-C2CE-EF87-DBB7-6AC919522CF9}"/>
              </a:ext>
            </a:extLst>
          </p:cNvPr>
          <p:cNvSpPr txBox="1"/>
          <p:nvPr/>
        </p:nvSpPr>
        <p:spPr>
          <a:xfrm>
            <a:off x="1432716" y="3550652"/>
            <a:ext cx="6912750" cy="1532334"/>
          </a:xfrm>
          <a:prstGeom prst="roundRect">
            <a:avLst/>
          </a:prstGeom>
          <a:noFill/>
          <a:ln w="38100">
            <a:solidFill>
              <a:srgbClr val="00A1EA"/>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rPr>
              <a:t>9. </a:t>
            </a:r>
            <a:r>
              <a:rPr lang="vi-VN" sz="2800" i="1" dirty="0" err="1">
                <a:solidFill>
                  <a:srgbClr val="000000"/>
                </a:solidFill>
                <a:effectLst/>
                <a:latin typeface="Times New Roman" panose="02020603050405020304" pitchFamily="18" charset="0"/>
                <a:ea typeface="Microsoft Sans Serif" panose="020B0604020202020204" pitchFamily="34" charset="0"/>
              </a:rPr>
              <a:t>Một</a:t>
            </a:r>
            <a:r>
              <a:rPr lang="vi-VN" sz="2800" i="1" dirty="0">
                <a:solidFill>
                  <a:srgbClr val="000000"/>
                </a:solidFill>
                <a:effectLst/>
                <a:latin typeface="Times New Roman" panose="02020603050405020304" pitchFamily="18" charset="0"/>
                <a:ea typeface="Microsoft Sans Serif" panose="020B0604020202020204" pitchFamily="34" charset="0"/>
              </a:rPr>
              <a:t> cây </a:t>
            </a:r>
            <a:r>
              <a:rPr lang="vi-VN" sz="2800" i="1" dirty="0" err="1">
                <a:solidFill>
                  <a:srgbClr val="000000"/>
                </a:solidFill>
                <a:effectLst/>
                <a:latin typeface="Times New Roman" panose="02020603050405020304" pitchFamily="18" charset="0"/>
                <a:ea typeface="Microsoft Sans Serif" panose="020B0604020202020204" pitchFamily="34" charset="0"/>
              </a:rPr>
              <a:t>làm</a:t>
            </a:r>
            <a:r>
              <a:rPr lang="vi-VN" sz="2800" i="1" dirty="0">
                <a:solidFill>
                  <a:srgbClr val="000000"/>
                </a:solidFill>
                <a:effectLst/>
                <a:latin typeface="Times New Roman" panose="02020603050405020304" pitchFamily="18" charset="0"/>
                <a:ea typeface="Microsoft Sans Serif" panose="020B0604020202020204" pitchFamily="34" charset="0"/>
              </a:rPr>
              <a:t> </a:t>
            </a:r>
            <a:r>
              <a:rPr lang="vi-VN" sz="2800" i="1" dirty="0" err="1">
                <a:solidFill>
                  <a:srgbClr val="000000"/>
                </a:solidFill>
                <a:effectLst/>
                <a:latin typeface="Times New Roman" panose="02020603050405020304" pitchFamily="18" charset="0"/>
                <a:ea typeface="Microsoft Sans Serif" panose="020B0604020202020204" pitchFamily="34" charset="0"/>
              </a:rPr>
              <a:t>chẳng</a:t>
            </a:r>
            <a:r>
              <a:rPr lang="vi-VN" sz="2800" i="1" dirty="0">
                <a:solidFill>
                  <a:srgbClr val="000000"/>
                </a:solidFill>
                <a:effectLst/>
                <a:latin typeface="Times New Roman" panose="02020603050405020304" pitchFamily="18" charset="0"/>
                <a:ea typeface="Microsoft Sans Serif" panose="020B0604020202020204" pitchFamily="34" charset="0"/>
              </a:rPr>
              <a:t> nên </a:t>
            </a:r>
            <a:r>
              <a:rPr lang="vi-VN" sz="2800" b="1" i="1" dirty="0">
                <a:solidFill>
                  <a:srgbClr val="C00000"/>
                </a:solidFill>
                <a:effectLst/>
                <a:latin typeface="Times New Roman" panose="02020603050405020304" pitchFamily="18" charset="0"/>
                <a:ea typeface="Microsoft Sans Serif" panose="020B0604020202020204" pitchFamily="34" charset="0"/>
              </a:rPr>
              <a:t>non</a:t>
            </a:r>
            <a:endParaRPr lang="en-US" sz="2400" dirty="0">
              <a:effectLst/>
              <a:latin typeface="Times New Roman" panose="02020603050405020304" pitchFamily="18" charset="0"/>
              <a:ea typeface="Times New Roman" panose="02020603050405020304" pitchFamily="18" charset="0"/>
            </a:endParaRPr>
          </a:p>
          <a:p>
            <a:pPr algn="just"/>
            <a:r>
              <a:rPr lang="vi-VN" sz="2800" i="1" dirty="0">
                <a:solidFill>
                  <a:srgbClr val="000000"/>
                </a:solidFill>
                <a:effectLst/>
                <a:latin typeface="Times New Roman" panose="02020603050405020304" pitchFamily="18" charset="0"/>
                <a:ea typeface="Microsoft Sans Serif" panose="020B0604020202020204" pitchFamily="34" charset="0"/>
              </a:rPr>
              <a:t> Ba</a:t>
            </a:r>
            <a:r>
              <a:rPr lang="en-US" sz="2800" i="1" dirty="0">
                <a:solidFill>
                  <a:srgbClr val="000000"/>
                </a:solidFill>
                <a:effectLst/>
                <a:latin typeface="Times New Roman" panose="02020603050405020304" pitchFamily="18" charset="0"/>
                <a:ea typeface="Microsoft Sans Serif" panose="020B0604020202020204" pitchFamily="34" charset="0"/>
              </a:rPr>
              <a:t> </a:t>
            </a:r>
            <a:r>
              <a:rPr lang="en-US" sz="2800" i="1" dirty="0" err="1">
                <a:solidFill>
                  <a:srgbClr val="000000"/>
                </a:solidFill>
                <a:effectLst/>
                <a:latin typeface="Times New Roman" panose="02020603050405020304" pitchFamily="18" charset="0"/>
                <a:ea typeface="Microsoft Sans Serif" panose="020B0604020202020204" pitchFamily="34" charset="0"/>
              </a:rPr>
              <a:t>cây</a:t>
            </a:r>
            <a:r>
              <a:rPr lang="vi-VN" sz="2800" i="1" dirty="0">
                <a:solidFill>
                  <a:srgbClr val="000000"/>
                </a:solidFill>
                <a:effectLst/>
                <a:latin typeface="Times New Roman" panose="02020603050405020304" pitchFamily="18" charset="0"/>
                <a:ea typeface="Microsoft Sans Serif" panose="020B0604020202020204" pitchFamily="34" charset="0"/>
              </a:rPr>
              <a:t> </a:t>
            </a:r>
            <a:r>
              <a:rPr lang="vi-VN" sz="2800" i="1" dirty="0" err="1">
                <a:solidFill>
                  <a:srgbClr val="000000"/>
                </a:solidFill>
                <a:effectLst/>
                <a:latin typeface="Times New Roman" panose="02020603050405020304" pitchFamily="18" charset="0"/>
                <a:ea typeface="Microsoft Sans Serif" panose="020B0604020202020204" pitchFamily="34" charset="0"/>
              </a:rPr>
              <a:t>chụm</a:t>
            </a:r>
            <a:r>
              <a:rPr lang="vi-VN" sz="2800" i="1" dirty="0">
                <a:solidFill>
                  <a:srgbClr val="000000"/>
                </a:solidFill>
                <a:effectLst/>
                <a:latin typeface="Times New Roman" panose="02020603050405020304" pitchFamily="18" charset="0"/>
                <a:ea typeface="Microsoft Sans Serif" panose="020B0604020202020204" pitchFamily="34" charset="0"/>
              </a:rPr>
              <a:t> </a:t>
            </a:r>
            <a:r>
              <a:rPr lang="vi-VN" sz="2800" i="1" dirty="0" err="1">
                <a:solidFill>
                  <a:srgbClr val="000000"/>
                </a:solidFill>
                <a:effectLst/>
                <a:latin typeface="Times New Roman" panose="02020603050405020304" pitchFamily="18" charset="0"/>
                <a:ea typeface="Microsoft Sans Serif" panose="020B0604020202020204" pitchFamily="34" charset="0"/>
              </a:rPr>
              <a:t>lại</a:t>
            </a:r>
            <a:r>
              <a:rPr lang="vi-VN" sz="2800" i="1" dirty="0">
                <a:solidFill>
                  <a:srgbClr val="000000"/>
                </a:solidFill>
                <a:effectLst/>
                <a:latin typeface="Times New Roman" panose="02020603050405020304" pitchFamily="18" charset="0"/>
                <a:ea typeface="Microsoft Sans Serif" panose="020B0604020202020204" pitchFamily="34" charset="0"/>
              </a:rPr>
              <a:t> nên </a:t>
            </a:r>
            <a:r>
              <a:rPr lang="vi-VN" sz="2800" b="1" i="1" dirty="0" err="1">
                <a:solidFill>
                  <a:srgbClr val="C00000"/>
                </a:solidFill>
                <a:effectLst/>
                <a:latin typeface="Times New Roman" panose="02020603050405020304" pitchFamily="18" charset="0"/>
                <a:ea typeface="Microsoft Sans Serif" panose="020B0604020202020204" pitchFamily="34" charset="0"/>
              </a:rPr>
              <a:t>hòn</a:t>
            </a:r>
            <a:r>
              <a:rPr lang="vi-VN" sz="2800" i="1" dirty="0">
                <a:solidFill>
                  <a:srgbClr val="000000"/>
                </a:solidFill>
                <a:effectLst/>
                <a:latin typeface="Times New Roman" panose="02020603050405020304" pitchFamily="18" charset="0"/>
                <a:ea typeface="Microsoft Sans Serif" panose="020B0604020202020204" pitchFamily="34" charset="0"/>
              </a:rPr>
              <a:t> </a:t>
            </a:r>
            <a:r>
              <a:rPr lang="vi-VN" sz="2800" i="1" dirty="0" err="1">
                <a:solidFill>
                  <a:srgbClr val="000000"/>
                </a:solidFill>
                <a:effectLst/>
                <a:latin typeface="Times New Roman" panose="02020603050405020304" pitchFamily="18" charset="0"/>
                <a:ea typeface="Microsoft Sans Serif" panose="020B0604020202020204" pitchFamily="34" charset="0"/>
              </a:rPr>
              <a:t>núi</a:t>
            </a:r>
            <a:r>
              <a:rPr lang="vi-VN" sz="2800" i="1" dirty="0">
                <a:solidFill>
                  <a:srgbClr val="000000"/>
                </a:solidFill>
                <a:effectLst/>
                <a:latin typeface="Times New Roman" panose="02020603050405020304" pitchFamily="18" charset="0"/>
                <a:ea typeface="Microsoft Sans Serif" panose="020B0604020202020204" pitchFamily="34" charset="0"/>
              </a:rPr>
              <a:t> cao</a:t>
            </a:r>
            <a:r>
              <a:rPr lang="en-US" sz="2800" i="1" dirty="0">
                <a:solidFill>
                  <a:srgbClr val="000000"/>
                </a:solidFill>
                <a:effectLst/>
                <a:latin typeface="Times New Roman" panose="02020603050405020304" pitchFamily="18" charset="0"/>
                <a:ea typeface="Microsoft Sans Serif" panose="020B0604020202020204" pitchFamily="34" charset="0"/>
              </a:rPr>
              <a:t>.</a:t>
            </a:r>
            <a:endParaRPr lang="en-US" sz="2400" dirty="0">
              <a:effectLst/>
              <a:latin typeface="Times New Roman" panose="02020603050405020304" pitchFamily="18" charset="0"/>
              <a:ea typeface="Times New Roman" panose="02020603050405020304" pitchFamily="18" charset="0"/>
            </a:endParaRPr>
          </a:p>
          <a:p>
            <a:pPr algn="just"/>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“non, </a:t>
            </a:r>
            <a:r>
              <a:rPr lang="en-US" sz="2800" b="1" dirty="0" err="1">
                <a:solidFill>
                  <a:srgbClr val="000000"/>
                </a:solidFill>
                <a:effectLst/>
                <a:latin typeface="Times New Roman" panose="02020603050405020304" pitchFamily="18" charset="0"/>
                <a:ea typeface="Times New Roman" panose="02020603050405020304" pitchFamily="18" charset="0"/>
              </a:rPr>
              <a:t>hòn</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6/8).</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881C08FA-2779-6256-34C4-EB0EC595B19C}"/>
              </a:ext>
            </a:extLst>
          </p:cNvPr>
          <p:cNvSpPr txBox="1"/>
          <p:nvPr/>
        </p:nvSpPr>
        <p:spPr>
          <a:xfrm>
            <a:off x="1476373" y="5288889"/>
            <a:ext cx="9326569" cy="1055608"/>
          </a:xfrm>
          <a:prstGeom prst="roundRect">
            <a:avLst/>
          </a:prstGeom>
          <a:noFill/>
          <a:ln w="38100">
            <a:solidFill>
              <a:srgbClr val="00A1EA"/>
            </a:solidFill>
          </a:ln>
        </p:spPr>
        <p:txBody>
          <a:bodyPr wrap="square">
            <a:spAutoFit/>
          </a:bodyPr>
          <a:lstStyle/>
          <a:p>
            <a:pPr algn="just"/>
            <a:r>
              <a:rPr lang="en-US" sz="2800" b="1" dirty="0">
                <a:effectLst/>
                <a:latin typeface="Times New Roman" panose="02020603050405020304" pitchFamily="18" charset="0"/>
                <a:ea typeface="Times New Roman" panose="02020603050405020304" pitchFamily="18" charset="0"/>
              </a:rPr>
              <a:t>10. </a:t>
            </a:r>
            <a:r>
              <a:rPr lang="en-US" sz="2800" dirty="0" err="1">
                <a:effectLst/>
                <a:latin typeface="Times New Roman" panose="02020603050405020304" pitchFamily="18" charset="0"/>
                <a:ea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nói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học</a:t>
            </a:r>
            <a:r>
              <a:rPr lang="en-US" sz="2800" b="1" dirty="0">
                <a:effectLst/>
                <a:latin typeface="Times New Roman" panose="02020603050405020304" pitchFamily="18" charset="0"/>
                <a:ea typeface="Times New Roman" panose="02020603050405020304" pitchFamily="18" charset="0"/>
              </a:rPr>
              <a:t> </a:t>
            </a:r>
            <a:r>
              <a:rPr lang="en-US" sz="2800" b="1" dirty="0" err="1">
                <a:solidFill>
                  <a:srgbClr val="C00000"/>
                </a:solidFill>
                <a:effectLst/>
                <a:latin typeface="Times New Roman" panose="02020603050405020304" pitchFamily="18" charset="0"/>
                <a:ea typeface="Times New Roman" panose="02020603050405020304" pitchFamily="18" charset="0"/>
              </a:rPr>
              <a:t>gói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mở</a:t>
            </a:r>
            <a:r>
              <a:rPr lang="en-US" sz="2800" dirty="0">
                <a:effectLst/>
                <a:latin typeface="Times New Roman" panose="02020603050405020304" pitchFamily="18" charset="0"/>
                <a:ea typeface="Times New Roman" panose="02020603050405020304" pitchFamily="18" charset="0"/>
              </a:rPr>
              <a:t>. </a:t>
            </a:r>
            <a:r>
              <a:rPr lang="en-US" sz="2800" b="1" dirty="0">
                <a:solidFill>
                  <a:srgbClr val="000000"/>
                </a:solidFill>
                <a:effectLst/>
                <a:latin typeface="Times New Roman" panose="02020603050405020304" pitchFamily="18" charset="0"/>
                <a:ea typeface="Times New Roman" panose="02020603050405020304" pitchFamily="18" charset="0"/>
              </a:rPr>
              <a:t>(</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nói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rPr>
              <a:t>gói</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2/2/2/2).</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051149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5"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effectLst/>
                <a:latin typeface="Times New Roman" panose="02020603050405020304" pitchFamily="18" charset="0"/>
                <a:ea typeface="Times New Roman" panose="02020603050405020304" pitchFamily="18" charset="0"/>
              </a:rPr>
              <a:t>Đặc</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điểm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xmlns="" id="{8300DEE7-FE1B-E54C-8D4D-0F06F5270D3B}"/>
              </a:ext>
            </a:extLst>
          </p:cNvPr>
          <p:cNvSpPr txBox="1"/>
          <p:nvPr/>
        </p:nvSpPr>
        <p:spPr>
          <a:xfrm>
            <a:off x="1465258" y="2603611"/>
            <a:ext cx="9936168" cy="2009061"/>
          </a:xfrm>
          <a:prstGeom prst="roundRect">
            <a:avLst/>
          </a:prstGeom>
          <a:noFill/>
          <a:ln w="38100">
            <a:noFill/>
          </a:ln>
        </p:spPr>
        <p:txBody>
          <a:bodyPr wrap="square">
            <a:spAutoFit/>
          </a:bodyPr>
          <a:lstStyle/>
          <a:p>
            <a:pPr marL="0" marR="0" algn="just">
              <a:spcBef>
                <a:spcPts val="0"/>
              </a:spcBef>
              <a:spcAft>
                <a:spcPts val="0"/>
              </a:spcAft>
            </a:pPr>
            <a:r>
              <a:rPr lang="vi-VN" sz="2800" b="1" dirty="0">
                <a:solidFill>
                  <a:srgbClr val="0000FF"/>
                </a:solidFill>
                <a:effectLst/>
                <a:latin typeface="Times New Roman" panose="02020603050405020304" pitchFamily="18" charset="0"/>
                <a:ea typeface="Times New Roman" panose="02020603050405020304" pitchFamily="18" charset="0"/>
              </a:rPr>
              <a:t>*</a:t>
            </a:r>
            <a:r>
              <a:rPr lang="vi-VN" sz="2800" b="1" dirty="0" err="1">
                <a:solidFill>
                  <a:srgbClr val="0000FF"/>
                </a:solidFill>
                <a:effectLst/>
                <a:latin typeface="Times New Roman" panose="02020603050405020304" pitchFamily="18" charset="0"/>
                <a:ea typeface="Times New Roman" panose="02020603050405020304" pitchFamily="18" charset="0"/>
              </a:rPr>
              <a:t>Tác</a:t>
            </a:r>
            <a:r>
              <a:rPr lang="vi-VN" sz="2800" b="1" dirty="0">
                <a:solidFill>
                  <a:srgbClr val="0000FF"/>
                </a:solidFill>
                <a:effectLst/>
                <a:latin typeface="Times New Roman" panose="02020603050405020304" pitchFamily="18" charset="0"/>
                <a:ea typeface="Times New Roman" panose="02020603050405020304" pitchFamily="18" charset="0"/>
              </a:rPr>
              <a:t> </a:t>
            </a:r>
            <a:r>
              <a:rPr lang="vi-VN" sz="2800" b="1" dirty="0" err="1">
                <a:solidFill>
                  <a:srgbClr val="0000FF"/>
                </a:solidFill>
                <a:effectLst/>
                <a:latin typeface="Times New Roman" panose="02020603050405020304" pitchFamily="18" charset="0"/>
                <a:ea typeface="Times New Roman" panose="02020603050405020304" pitchFamily="18" charset="0"/>
              </a:rPr>
              <a:t>dụng</a:t>
            </a:r>
            <a:r>
              <a:rPr lang="vi-VN" sz="2800" b="1" dirty="0">
                <a:solidFill>
                  <a:srgbClr val="0000FF"/>
                </a:solidFill>
                <a:effectLst/>
                <a:latin typeface="Times New Roman" panose="02020603050405020304" pitchFamily="18" charset="0"/>
                <a:ea typeface="Times New Roman" panose="02020603050405020304" pitchFamily="18" charset="0"/>
              </a:rPr>
              <a:t>:</a:t>
            </a:r>
            <a:r>
              <a:rPr lang="vi-VN" sz="2800" dirty="0">
                <a:solidFill>
                  <a:srgbClr val="0000FF"/>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keo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gắn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chặt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ổn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ổn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8C58C087-7B09-8AAD-160D-05D2ED07BD6E}"/>
              </a:ext>
            </a:extLst>
          </p:cNvPr>
          <p:cNvSpPr txBox="1"/>
          <p:nvPr/>
        </p:nvSpPr>
        <p:spPr>
          <a:xfrm>
            <a:off x="1349815" y="1495616"/>
            <a:ext cx="6610350" cy="523220"/>
          </a:xfrm>
          <a:prstGeom prst="rect">
            <a:avLst/>
          </a:prstGeom>
          <a:noFill/>
        </p:spPr>
        <p:txBody>
          <a:bodyPr wrap="square">
            <a:spAutoFit/>
          </a:bodyPr>
          <a:lstStyle/>
          <a:p>
            <a:pPr marL="0" marR="0" algn="just">
              <a:spcBef>
                <a:spcPts val="0"/>
              </a:spcBef>
              <a:spcAft>
                <a:spcPts val="0"/>
              </a:spcAft>
            </a:pPr>
            <a:r>
              <a:rPr lang="en-US" sz="2800" b="1" dirty="0">
                <a:solidFill>
                  <a:srgbClr val="4E37F9"/>
                </a:solidFill>
                <a:effectLst/>
                <a:latin typeface="Times New Roman" panose="02020603050405020304" pitchFamily="18" charset="0"/>
                <a:ea typeface="Times New Roman" panose="02020603050405020304" pitchFamily="18" charset="0"/>
              </a:rPr>
              <a:t>1.2 </a:t>
            </a:r>
            <a:r>
              <a:rPr lang="en-US" sz="2800" b="1" dirty="0" err="1">
                <a:solidFill>
                  <a:srgbClr val="4E37F9"/>
                </a:solidFill>
                <a:effectLst/>
                <a:latin typeface="Times New Roman" panose="02020603050405020304" pitchFamily="18" charset="0"/>
                <a:ea typeface="Times New Roman" panose="02020603050405020304" pitchFamily="18" charset="0"/>
              </a:rPr>
              <a:t>Gieo</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vần</a:t>
            </a:r>
            <a:r>
              <a:rPr lang="en-US" sz="2800" b="1" dirty="0">
                <a:solidFill>
                  <a:srgbClr val="4E37F9"/>
                </a:solidFill>
                <a:effectLst/>
                <a:latin typeface="Times New Roman" panose="02020603050405020304" pitchFamily="18" charset="0"/>
                <a:ea typeface="Times New Roman" panose="02020603050405020304" pitchFamily="18" charset="0"/>
              </a:rPr>
              <a:t>, </a:t>
            </a:r>
            <a:r>
              <a:rPr lang="en-US" sz="2800" b="1" dirty="0" err="1">
                <a:solidFill>
                  <a:srgbClr val="4E37F9"/>
                </a:solidFill>
                <a:effectLst/>
                <a:latin typeface="Times New Roman" panose="02020603050405020304" pitchFamily="18" charset="0"/>
                <a:ea typeface="Times New Roman" panose="02020603050405020304" pitchFamily="18" charset="0"/>
              </a:rPr>
              <a:t>nhịp</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306169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11" name="Bong bóng Lời nói: Hình chữ nhật với Góc Tròn 10">
            <a:extLst>
              <a:ext uri="{FF2B5EF4-FFF2-40B4-BE49-F238E27FC236}">
                <a16:creationId xmlns:a16="http://schemas.microsoft.com/office/drawing/2014/main" xmlns="" id="{7D7124DF-1AA9-052F-71AE-14A4EF24629C}"/>
              </a:ext>
            </a:extLst>
          </p:cNvPr>
          <p:cNvSpPr/>
          <p:nvPr/>
        </p:nvSpPr>
        <p:spPr>
          <a:xfrm>
            <a:off x="1670221" y="2350618"/>
            <a:ext cx="9924879" cy="3787033"/>
          </a:xfrm>
          <a:prstGeom prst="wedgeRoundRectCallout">
            <a:avLst>
              <a:gd name="adj1" fmla="val -51800"/>
              <a:gd name="adj2" fmla="val 35672"/>
              <a:gd name="adj3" fmla="val 16667"/>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cs typeface="Times New Roman" panose="02020603050405020304" pitchFamily="18" charset="0"/>
              </a:rPr>
              <a:t>*</a:t>
            </a:r>
            <a:r>
              <a:rPr lang="en-US" sz="2800" b="1" dirty="0" err="1">
                <a:solidFill>
                  <a:schemeClr val="tx1"/>
                </a:solidFill>
                <a:latin typeface="Times New Roman" panose="02020603050405020304" pitchFamily="18" charset="0"/>
                <a:cs typeface="Times New Roman" panose="02020603050405020304" pitchFamily="18" charset="0"/>
              </a:rPr>
              <a:t>Nhiệm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vụ</a:t>
            </a:r>
            <a:r>
              <a:rPr lang="en-US" sz="2800" b="1"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Thảo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luận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hoàn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thành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Phiếu</a:t>
            </a:r>
            <a:r>
              <a:rPr lang="en-US" sz="2800" dirty="0">
                <a:solidFill>
                  <a:schemeClr val="tx1"/>
                </a:solidFill>
                <a:latin typeface="Times New Roman" panose="02020603050405020304" pitchFamily="18" charset="0"/>
                <a:cs typeface="Times New Roman" panose="02020603050405020304" pitchFamily="18" charset="0"/>
              </a:rPr>
              <a:t> HT </a:t>
            </a:r>
            <a:r>
              <a:rPr lang="en-US" sz="2800" dirty="0" err="1">
                <a:solidFill>
                  <a:schemeClr val="tx1"/>
                </a:solidFill>
                <a:latin typeface="Times New Roman" panose="02020603050405020304" pitchFamily="18" charset="0"/>
                <a:cs typeface="Times New Roman" panose="02020603050405020304" pitchFamily="18" charset="0"/>
              </a:rPr>
              <a:t>số</a:t>
            </a:r>
            <a:r>
              <a:rPr lang="en-US" sz="2800" dirty="0">
                <a:solidFill>
                  <a:schemeClr val="tx1"/>
                </a:solidFill>
                <a:latin typeface="Times New Roman" panose="02020603050405020304" pitchFamily="18" charset="0"/>
                <a:cs typeface="Times New Roman" panose="02020603050405020304" pitchFamily="18" charset="0"/>
              </a:rPr>
              <a:t> 2 </a:t>
            </a:r>
            <a:r>
              <a:rPr lang="en-US" sz="2800" dirty="0" err="1">
                <a:solidFill>
                  <a:schemeClr val="tx1"/>
                </a:solidFill>
                <a:latin typeface="Times New Roman" panose="02020603050405020304" pitchFamily="18" charset="0"/>
                <a:cs typeface="Times New Roman" panose="02020603050405020304" pitchFamily="18" charset="0"/>
              </a:rPr>
              <a:t>với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gợi</a:t>
            </a:r>
            <a:r>
              <a:rPr lang="en-US" sz="2800" dirty="0">
                <a:solidFill>
                  <a:schemeClr val="tx1"/>
                </a:solidFill>
                <a:latin typeface="Times New Roman" panose="02020603050405020304" pitchFamily="18" charset="0"/>
                <a:cs typeface="Times New Roman" panose="02020603050405020304" pitchFamily="18" charset="0"/>
              </a:rPr>
              <a:t> ý </a:t>
            </a:r>
            <a:r>
              <a:rPr lang="en-US" sz="2800" dirty="0" err="1">
                <a:solidFill>
                  <a:schemeClr val="tx1"/>
                </a:solidFill>
                <a:latin typeface="Times New Roman" panose="02020603050405020304" pitchFamily="18" charset="0"/>
                <a:cs typeface="Times New Roman" panose="02020603050405020304" pitchFamily="18" charset="0"/>
              </a:rPr>
              <a:t>sau</a:t>
            </a:r>
            <a:r>
              <a:rPr lang="en-US" sz="2800" dirty="0">
                <a:solidFill>
                  <a:schemeClr val="tx1"/>
                </a:solidFill>
                <a:latin typeface="Times New Roman" panose="02020603050405020304" pitchFamily="18" charset="0"/>
                <a:cs typeface="Times New Roman" panose="02020603050405020304" pitchFamily="18" charset="0"/>
              </a:rPr>
              <a:t>:</a:t>
            </a:r>
          </a:p>
          <a:p>
            <a:r>
              <a:rPr lang="en-US" sz="2800" dirty="0">
                <a:solidFill>
                  <a:schemeClr val="tx1"/>
                </a:solidFill>
                <a:latin typeface="Times New Roman" panose="02020603050405020304" pitchFamily="18" charset="0"/>
                <a:cs typeface="Times New Roman" panose="02020603050405020304" pitchFamily="18" charset="0"/>
              </a:rPr>
              <a:t>1)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cập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đến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vấn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Em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hiểu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nội</a:t>
            </a:r>
            <a:r>
              <a:rPr lang="en-US" sz="2800" i="1" dirty="0">
                <a:solidFill>
                  <a:schemeClr val="tx1"/>
                </a:solidFill>
                <a:latin typeface="Times New Roman" panose="02020603050405020304" pitchFamily="18" charset="0"/>
                <a:cs typeface="Times New Roman" panose="02020603050405020304" pitchFamily="18" charset="0"/>
              </a:rPr>
              <a:t> dung </a:t>
            </a:r>
            <a:r>
              <a:rPr lang="en-US" sz="2800" i="1" dirty="0" err="1">
                <a:solidFill>
                  <a:schemeClr val="tx1"/>
                </a:solidFill>
                <a:latin typeface="Times New Roman" panose="02020603050405020304" pitchFamily="18" charset="0"/>
                <a:cs typeface="Times New Roman" panose="02020603050405020304" pitchFamily="18" charset="0"/>
              </a:rPr>
              <a:t>được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cập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ấy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như</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thế</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nào</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dirty="0">
                <a:solidFill>
                  <a:schemeClr val="tx1"/>
                </a:solidFill>
                <a:latin typeface="Times New Roman" panose="02020603050405020304" pitchFamily="18" charset="0"/>
                <a:cs typeface="Times New Roman" panose="02020603050405020304" pitchFamily="18" charset="0"/>
              </a:rPr>
              <a:t>2) </a:t>
            </a:r>
            <a:r>
              <a:rPr lang="en-US" sz="2800" i="1" dirty="0" err="1">
                <a:solidFill>
                  <a:schemeClr val="tx1"/>
                </a:solidFill>
                <a:latin typeface="Times New Roman" panose="02020603050405020304" pitchFamily="18" charset="0"/>
                <a:cs typeface="Times New Roman" panose="02020603050405020304" pitchFamily="18" charset="0"/>
              </a:rPr>
              <a:t>Chỉ</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thức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thể</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hiện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độc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đáo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ảnh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cấu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trúc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phép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ở </a:t>
            </a:r>
            <a:r>
              <a:rPr lang="en-US" sz="2800" i="1" dirty="0" err="1">
                <a:solidFill>
                  <a:schemeClr val="tx1"/>
                </a:solidFill>
                <a:latin typeface="Times New Roman" panose="02020603050405020304" pitchFamily="18" charset="0"/>
                <a:cs typeface="Times New Roman" panose="02020603050405020304" pitchFamily="18" charset="0"/>
              </a:rPr>
              <a:t>mỗi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được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thể</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hiện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một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trực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tiếp</a:t>
            </a:r>
            <a:r>
              <a:rPr lang="en-US" sz="2800" i="1" dirty="0">
                <a:solidFill>
                  <a:schemeClr val="tx1"/>
                </a:solidFill>
                <a:latin typeface="Times New Roman" panose="02020603050405020304" pitchFamily="18" charset="0"/>
                <a:cs typeface="Times New Roman" panose="02020603050405020304" pitchFamily="18" charset="0"/>
              </a:rPr>
              <a:t>, hay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tính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chất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ẩn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dụ</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3)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rút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ý </a:t>
            </a:r>
            <a:r>
              <a:rPr lang="en-US" sz="2800" i="1" dirty="0" err="1">
                <a:solidFill>
                  <a:schemeClr val="tx1"/>
                </a:solidFill>
                <a:latin typeface="Times New Roman" panose="02020603050405020304" pitchFamily="18" charset="0"/>
                <a:cs typeface="Times New Roman" panose="02020603050405020304" pitchFamily="18" charset="0"/>
              </a:rPr>
              <a:t>nghĩa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bài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học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từng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12" name="Hình ảnh 11">
            <a:extLst>
              <a:ext uri="{FF2B5EF4-FFF2-40B4-BE49-F238E27FC236}">
                <a16:creationId xmlns:a16="http://schemas.microsoft.com/office/drawing/2014/main" xmlns="" id="{4C76E511-A3BF-C991-D214-B5F5D05713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079" y="3231227"/>
            <a:ext cx="2155179" cy="3669418"/>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xmlns="" id="{120FADC0-18E0-3034-D2B2-DB29D140CA98}"/>
              </a:ext>
            </a:extLst>
          </p:cNvPr>
          <p:cNvSpPr txBox="1"/>
          <p:nvPr/>
        </p:nvSpPr>
        <p:spPr>
          <a:xfrm>
            <a:off x="1349815" y="1495616"/>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30198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circle(in)">
                                      <p:cBhvr>
                                        <p:cTn id="19" dur="2000"/>
                                        <p:tgtEl>
                                          <p:spTgt spid="11"/>
                                        </p:tgtEl>
                                      </p:cBhvr>
                                    </p:animEffect>
                                  </p:childTnLst>
                                </p:cTn>
                              </p:par>
                              <p:par>
                                <p:cTn id="20" presetID="6" presetClass="entr" presetSubtype="16"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xmlns="" id="{58E37112-A141-BC75-A3F8-849198AEE4CD}"/>
              </a:ext>
            </a:extLst>
          </p:cNvPr>
          <p:cNvGraphicFramePr>
            <a:graphicFrameLocks noGrp="1"/>
          </p:cNvGraphicFramePr>
          <p:nvPr>
            <p:extLst>
              <p:ext uri="{D42A27DB-BD31-4B8C-83A1-F6EECF244321}">
                <p14:modId xmlns:p14="http://schemas.microsoft.com/office/powerpoint/2010/main" val="575564034"/>
              </p:ext>
            </p:extLst>
          </p:nvPr>
        </p:nvGraphicFramePr>
        <p:xfrm>
          <a:off x="3148806" y="1406779"/>
          <a:ext cx="5894388" cy="2218944"/>
        </p:xfrm>
        <a:graphic>
          <a:graphicData uri="http://schemas.openxmlformats.org/drawingml/2006/table">
            <a:tbl>
              <a:tblPr firstRow="1" firstCol="1" bandRow="1">
                <a:tableStyleId>{5C22544A-7EE6-4342-B048-85BDC9FD1C3A}</a:tableStyleId>
              </a:tblPr>
              <a:tblGrid>
                <a:gridCol w="1902295">
                  <a:extLst>
                    <a:ext uri="{9D8B030D-6E8A-4147-A177-3AD203B41FA5}">
                      <a16:colId xmlns:a16="http://schemas.microsoft.com/office/drawing/2014/main" xmlns="" val="3503066150"/>
                    </a:ext>
                  </a:extLst>
                </a:gridCol>
                <a:gridCol w="3992093">
                  <a:extLst>
                    <a:ext uri="{9D8B030D-6E8A-4147-A177-3AD203B41FA5}">
                      <a16:colId xmlns:a16="http://schemas.microsoft.com/office/drawing/2014/main" xmlns="" val="3378498438"/>
                    </a:ext>
                  </a:extLst>
                </a:gridCol>
              </a:tblGrid>
              <a:tr h="422237">
                <a:tc gridSpan="2">
                  <a:txBody>
                    <a:bodyPr/>
                    <a:lstStyle/>
                    <a:p>
                      <a:pPr marL="0" marR="0" algn="ctr">
                        <a:lnSpc>
                          <a:spcPct val="130000"/>
                        </a:lnSpc>
                        <a:spcBef>
                          <a:spcPts val="0"/>
                        </a:spcBef>
                        <a:spcAft>
                          <a:spcPts val="0"/>
                        </a:spcAft>
                      </a:pPr>
                      <a:r>
                        <a:rPr lang="vi-VN" sz="2800" dirty="0">
                          <a:effectLst/>
                          <a:latin typeface="+mj-lt"/>
                        </a:rPr>
                        <a:t>Câu </a:t>
                      </a:r>
                      <a:r>
                        <a:rPr lang="vi-VN" sz="2800" dirty="0" err="1">
                          <a:effectLst/>
                          <a:latin typeface="+mj-lt"/>
                        </a:rPr>
                        <a:t>tục</a:t>
                      </a:r>
                      <a:r>
                        <a:rPr lang="vi-VN" sz="2800" dirty="0">
                          <a:effectLst/>
                          <a:latin typeface="+mj-lt"/>
                        </a:rPr>
                        <a:t> </a:t>
                      </a:r>
                      <a:r>
                        <a:rPr lang="vi-VN" sz="2800" dirty="0" err="1">
                          <a:effectLst/>
                          <a:latin typeface="+mj-lt"/>
                        </a:rPr>
                        <a:t>ngữ</a:t>
                      </a:r>
                      <a:r>
                        <a:rPr lang="vi-VN" sz="2800" dirty="0">
                          <a:effectLst/>
                          <a:latin typeface="+mj-lt"/>
                        </a:rPr>
                        <a:t> </a:t>
                      </a:r>
                      <a:r>
                        <a:rPr lang="vi-VN" sz="2800" dirty="0" err="1">
                          <a:effectLst/>
                          <a:latin typeface="+mj-lt"/>
                        </a:rPr>
                        <a:t>số</a:t>
                      </a:r>
                      <a:r>
                        <a:rPr lang="vi-VN" sz="2800" dirty="0">
                          <a:effectLst/>
                          <a:latin typeface="+mj-lt"/>
                        </a:rPr>
                        <a:t>….</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extLst>
                  <a:ext uri="{0D108BD9-81ED-4DB2-BD59-A6C34878D82A}">
                    <a16:rowId xmlns:a16="http://schemas.microsoft.com/office/drawing/2014/main" xmlns="" val="2991788393"/>
                  </a:ext>
                </a:extLst>
              </a:tr>
              <a:tr h="422237">
                <a:tc>
                  <a:txBody>
                    <a:bodyPr/>
                    <a:lstStyle/>
                    <a:p>
                      <a:pPr marL="0" marR="0" algn="just">
                        <a:lnSpc>
                          <a:spcPct val="130000"/>
                        </a:lnSpc>
                        <a:spcBef>
                          <a:spcPts val="0"/>
                        </a:spcBef>
                        <a:spcAft>
                          <a:spcPts val="0"/>
                        </a:spcAft>
                      </a:pPr>
                      <a:r>
                        <a:rPr lang="vi-VN" sz="2800" dirty="0" err="1">
                          <a:effectLst/>
                          <a:latin typeface="+mj-lt"/>
                        </a:rPr>
                        <a:t>Nội</a:t>
                      </a:r>
                      <a:r>
                        <a:rPr lang="vi-VN" sz="2800" dirty="0">
                          <a:effectLst/>
                          <a:latin typeface="+mj-lt"/>
                        </a:rPr>
                        <a:t> dung</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lnSpc>
                          <a:spcPct val="130000"/>
                        </a:lnSpc>
                        <a:spcBef>
                          <a:spcPts val="0"/>
                        </a:spcBef>
                        <a:spcAft>
                          <a:spcPts val="0"/>
                        </a:spcAft>
                      </a:pPr>
                      <a:r>
                        <a:rPr lang="vi-VN"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704978873"/>
                  </a:ext>
                </a:extLst>
              </a:tr>
              <a:tr h="422237">
                <a:tc>
                  <a:txBody>
                    <a:bodyPr/>
                    <a:lstStyle/>
                    <a:p>
                      <a:pPr marL="0" marR="0" algn="just">
                        <a:lnSpc>
                          <a:spcPct val="130000"/>
                        </a:lnSpc>
                        <a:spcBef>
                          <a:spcPts val="0"/>
                        </a:spcBef>
                        <a:spcAft>
                          <a:spcPts val="0"/>
                        </a:spcAft>
                      </a:pPr>
                      <a:r>
                        <a:rPr lang="vi-VN" sz="2800" dirty="0" err="1">
                          <a:effectLst/>
                          <a:latin typeface="+mj-lt"/>
                        </a:rPr>
                        <a:t>Nghệ</a:t>
                      </a:r>
                      <a:r>
                        <a:rPr lang="vi-VN" sz="2800" dirty="0">
                          <a:effectLst/>
                          <a:latin typeface="+mj-lt"/>
                        </a:rPr>
                        <a:t> </a:t>
                      </a:r>
                      <a:r>
                        <a:rPr lang="vi-VN" sz="2800" dirty="0" err="1">
                          <a:effectLst/>
                          <a:latin typeface="+mj-lt"/>
                        </a:rPr>
                        <a:t>thuật</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lnSpc>
                          <a:spcPct val="130000"/>
                        </a:lnSpc>
                        <a:spcBef>
                          <a:spcPts val="0"/>
                        </a:spcBef>
                        <a:spcAft>
                          <a:spcPts val="0"/>
                        </a:spcAft>
                      </a:pPr>
                      <a:r>
                        <a:rPr lang="vi-VN"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52280948"/>
                  </a:ext>
                </a:extLst>
              </a:tr>
              <a:tr h="415371">
                <a:tc>
                  <a:txBody>
                    <a:bodyPr/>
                    <a:lstStyle/>
                    <a:p>
                      <a:pPr marL="0" marR="0" algn="just">
                        <a:lnSpc>
                          <a:spcPct val="13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lnSpc>
                          <a:spcPct val="13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30219864"/>
                  </a:ext>
                </a:extLst>
              </a:tr>
            </a:tbl>
          </a:graphicData>
        </a:graphic>
      </p:graphicFrame>
      <p:sp>
        <p:nvSpPr>
          <p:cNvPr id="5" name="Hộp Văn bản 4">
            <a:extLst>
              <a:ext uri="{FF2B5EF4-FFF2-40B4-BE49-F238E27FC236}">
                <a16:creationId xmlns:a16="http://schemas.microsoft.com/office/drawing/2014/main" xmlns="" id="{C1A143BC-750E-54CA-8971-B4C0C33056B2}"/>
              </a:ext>
            </a:extLst>
          </p:cNvPr>
          <p:cNvSpPr txBox="1"/>
          <p:nvPr/>
        </p:nvSpPr>
        <p:spPr>
          <a:xfrm>
            <a:off x="3277394" y="546100"/>
            <a:ext cx="6096000" cy="523220"/>
          </a:xfrm>
          <a:prstGeom prst="rect">
            <a:avLst/>
          </a:prstGeom>
          <a:noFill/>
        </p:spPr>
        <p:txBody>
          <a:bodyPr wrap="square">
            <a:spAutoFit/>
          </a:bodyPr>
          <a:lstStyle/>
          <a:p>
            <a:pPr marL="0" marR="0" algn="ctr">
              <a:spcBef>
                <a:spcPts val="0"/>
              </a:spcBef>
              <a:spcAft>
                <a:spcPts val="0"/>
              </a:spcAft>
            </a:pPr>
            <a:r>
              <a:rPr lang="pt-BR" sz="2800" b="1" dirty="0">
                <a:solidFill>
                  <a:srgbClr val="00B0F0"/>
                </a:solidFill>
                <a:effectLst/>
                <a:latin typeface="Times New Roman" panose="02020603050405020304" pitchFamily="18" charset="0"/>
                <a:ea typeface="Times New Roman" panose="02020603050405020304" pitchFamily="18" charset="0"/>
              </a:rPr>
              <a:t>PHIẾU HỌC TẬP 02</a:t>
            </a:r>
            <a:endParaRPr lang="en-US" sz="2400" dirty="0">
              <a:solidFill>
                <a:srgbClr val="00B0F0"/>
              </a:solidFill>
              <a:effectLst/>
              <a:latin typeface="Times New Roman" panose="02020603050405020304" pitchFamily="18" charset="0"/>
              <a:ea typeface="Times New Roman" panose="02020603050405020304" pitchFamily="18" charset="0"/>
            </a:endParaRPr>
          </a:p>
        </p:txBody>
      </p:sp>
      <p:pic>
        <p:nvPicPr>
          <p:cNvPr id="7" name="Hình ảnh 6">
            <a:extLst>
              <a:ext uri="{FF2B5EF4-FFF2-40B4-BE49-F238E27FC236}">
                <a16:creationId xmlns:a16="http://schemas.microsoft.com/office/drawing/2014/main" xmlns="" id="{DFB5DAA0-5040-CC55-EE98-CE69B0479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9287" y="4131406"/>
            <a:ext cx="3770313" cy="2320193"/>
          </a:xfrm>
          <a:prstGeom prst="rect">
            <a:avLst/>
          </a:prstGeom>
        </p:spPr>
      </p:pic>
    </p:spTree>
    <p:extLst>
      <p:ext uri="{BB962C8B-B14F-4D97-AF65-F5344CB8AC3E}">
        <p14:creationId xmlns:p14="http://schemas.microsoft.com/office/powerpoint/2010/main" val="37539596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E785F124-5470-4D96-0A82-ED18256C0981}"/>
              </a:ext>
            </a:extLst>
          </p:cNvPr>
          <p:cNvSpPr txBox="1"/>
          <p:nvPr/>
        </p:nvSpPr>
        <p:spPr>
          <a:xfrm>
            <a:off x="1584906" y="2313964"/>
            <a:ext cx="9918700" cy="1532334"/>
          </a:xfrm>
          <a:prstGeom prst="roundRect">
            <a:avLst/>
          </a:prstGeom>
          <a:noFill/>
          <a:ln w="38100">
            <a:solidFill>
              <a:srgbClr val="00A1EA"/>
            </a:solidFill>
          </a:ln>
        </p:spPr>
        <p:txBody>
          <a:bodyPr wrap="square">
            <a:spAutoFit/>
          </a:bodyPr>
          <a:lstStyle/>
          <a:p>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nhờ</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ào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đêm hôm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khi quan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mau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sao</a:t>
            </a:r>
            <a:r>
              <a:rPr lang="en-US" sz="2800" i="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hôm sau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sao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vắng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sao</a:t>
            </a:r>
            <a:r>
              <a:rPr lang="en-US" sz="2800" i="1"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mưa.      </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078141" y="1697803"/>
            <a:ext cx="6775450" cy="523220"/>
          </a:xfrm>
          <a:prstGeom prst="rect">
            <a:avLst/>
          </a:prstGeom>
          <a:noFill/>
        </p:spPr>
        <p:txBody>
          <a:bodyPr wrap="square">
            <a:spAutoFit/>
          </a:bodyPr>
          <a:lstStyle/>
          <a:p>
            <a:pPr marL="0" marR="0">
              <a:spcBef>
                <a:spcPts val="0"/>
              </a:spcBef>
              <a:spcAft>
                <a:spcPts val="0"/>
              </a:spcAft>
            </a:pPr>
            <a:r>
              <a:rPr lang="en-US" sz="2800" b="1" i="1" dirty="0">
                <a:solidFill>
                  <a:srgbClr val="000000"/>
                </a:solidFill>
                <a:effectLst/>
                <a:latin typeface="Times New Roman" panose="02020603050405020304" pitchFamily="18" charset="0"/>
                <a:ea typeface="Times New Roman" panose="02020603050405020304" pitchFamily="18" charset="0"/>
              </a:rPr>
              <a:t>1. Mau </a:t>
            </a:r>
            <a:r>
              <a:rPr lang="en-US" sz="2800" b="1" i="1" dirty="0" err="1">
                <a:solidFill>
                  <a:srgbClr val="000000"/>
                </a:solidFill>
                <a:effectLst/>
                <a:latin typeface="Times New Roman" panose="02020603050405020304" pitchFamily="18" charset="0"/>
                <a:ea typeface="Times New Roman" panose="02020603050405020304" pitchFamily="18" charset="0"/>
              </a:rPr>
              <a:t>sao</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thì</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nắng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vắng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sao</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thì</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mưa</a:t>
            </a:r>
            <a:r>
              <a:rPr lang="en-US" sz="2800" b="1"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Segoe UI" panose="020B0502040204020203" pitchFamily="34" charset="0"/>
                <a:ea typeface="Times New Roman" panose="02020603050405020304" pitchFamily="18" charset="0"/>
              </a:rPr>
              <a:t> </a:t>
            </a:r>
            <a:endParaRPr lang="en-US" sz="24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625588" y="3945724"/>
            <a:ext cx="9918700" cy="2485787"/>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400" b="1" dirty="0">
              <a:solidFill>
                <a:srgbClr val="00B0F0"/>
              </a:solidFill>
              <a:effectLst/>
              <a:latin typeface="Times New Roman" panose="02020603050405020304" pitchFamily="18" charset="0"/>
              <a:ea typeface="Times New Roman" panose="02020603050405020304" pitchFamily="18" charset="0"/>
            </a:endParaRPr>
          </a:p>
          <a:p>
            <a:pPr marL="101600" marR="0" algn="just">
              <a:spcBef>
                <a:spcPts val="0"/>
              </a:spcBef>
              <a:spcAft>
                <a:spcPts val="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mau -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vắng</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mưa</a:t>
            </a:r>
            <a:endParaRPr lang="en-US" sz="2400" dirty="0">
              <a:effectLst/>
              <a:latin typeface="Times New Roman" panose="02020603050405020304" pitchFamily="18" charset="0"/>
              <a:ea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vần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lưng: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vắng</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=&gt;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dễ</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mưa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994743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barn(inVertical)">
                                      <p:cBhvr>
                                        <p:cTn id="2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3" grpId="0"/>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E785F124-5470-4D96-0A82-ED18256C0981}"/>
              </a:ext>
            </a:extLst>
          </p:cNvPr>
          <p:cNvSpPr txBox="1"/>
          <p:nvPr/>
        </p:nvSpPr>
        <p:spPr>
          <a:xfrm>
            <a:off x="1724606" y="3339024"/>
            <a:ext cx="9918700" cy="1055608"/>
          </a:xfrm>
          <a:prstGeom prst="roundRect">
            <a:avLst/>
          </a:prstGeom>
          <a:noFill/>
          <a:ln w="38100">
            <a:solidFill>
              <a:srgbClr val="00A1EA"/>
            </a:solidFill>
          </a:ln>
        </p:spPr>
        <p:txBody>
          <a:bodyPr wrap="square">
            <a:spAutoFit/>
          </a:bodyPr>
          <a:lstStyle/>
          <a:p>
            <a:pPr algn="just"/>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b="1" dirty="0" err="1" smtClean="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dirty="0" smtClean="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smtClean="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smtClean="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smtClean="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kinh nghiệm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nhìn</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mưa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sắp xếp công </a:t>
            </a:r>
            <a:r>
              <a:rPr lang="vi-VN"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sản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 nông </a:t>
            </a:r>
            <a:r>
              <a:rPr lang="vi-VN"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nghiệp.</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078141" y="1697803"/>
            <a:ext cx="6775450" cy="523220"/>
          </a:xfrm>
          <a:prstGeom prst="rect">
            <a:avLst/>
          </a:prstGeom>
          <a:noFill/>
        </p:spPr>
        <p:txBody>
          <a:bodyPr wrap="square">
            <a:spAutoFit/>
          </a:bodyPr>
          <a:lstStyle/>
          <a:p>
            <a:pPr marL="0" marR="0">
              <a:spcBef>
                <a:spcPts val="0"/>
              </a:spcBef>
              <a:spcAft>
                <a:spcPts val="0"/>
              </a:spcAft>
            </a:pPr>
            <a:r>
              <a:rPr lang="en-US" sz="2800" b="1" i="1" dirty="0">
                <a:solidFill>
                  <a:srgbClr val="000000"/>
                </a:solidFill>
                <a:effectLst/>
                <a:latin typeface="Times New Roman" panose="02020603050405020304" pitchFamily="18" charset="0"/>
                <a:ea typeface="Times New Roman" panose="02020603050405020304" pitchFamily="18" charset="0"/>
              </a:rPr>
              <a:t>1. Mau </a:t>
            </a:r>
            <a:r>
              <a:rPr lang="en-US" sz="2800" b="1" i="1" dirty="0" err="1">
                <a:solidFill>
                  <a:srgbClr val="000000"/>
                </a:solidFill>
                <a:effectLst/>
                <a:latin typeface="Times New Roman" panose="02020603050405020304" pitchFamily="18" charset="0"/>
                <a:ea typeface="Times New Roman" panose="02020603050405020304" pitchFamily="18" charset="0"/>
              </a:rPr>
              <a:t>sao</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thì</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nắng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vắng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sao</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thì</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mưa</a:t>
            </a:r>
            <a:r>
              <a:rPr lang="en-US" sz="2800" b="1"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Segoe UI" panose="020B0502040204020203" pitchFamily="34" charset="0"/>
                <a:ea typeface="Times New Roman" panose="02020603050405020304" pitchFamily="18" charset="0"/>
              </a:rPr>
              <a:t> </a:t>
            </a:r>
            <a:endParaRPr lang="en-US"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215573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Marco de madera con muchos animales en el bosque | Vector Premium">
            <a:extLst>
              <a:ext uri="{FF2B5EF4-FFF2-40B4-BE49-F238E27FC236}">
                <a16:creationId xmlns:a16="http://schemas.microsoft.com/office/drawing/2014/main" xmlns="" id="{DAAEA957-56C9-FC35-A424-8452DA5CE9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1286565"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6651CFAD-32EE-340B-CE30-7ECE4AA3E02A}"/>
              </a:ext>
            </a:extLst>
          </p:cNvPr>
          <p:cNvSpPr txBox="1"/>
          <p:nvPr/>
        </p:nvSpPr>
        <p:spPr>
          <a:xfrm>
            <a:off x="3114549" y="3890418"/>
            <a:ext cx="6253568" cy="1938992"/>
          </a:xfrm>
          <a:prstGeom prst="rect">
            <a:avLst/>
          </a:prstGeom>
          <a:noFill/>
        </p:spPr>
        <p:txBody>
          <a:bodyPr wrap="square">
            <a:spAutoFit/>
          </a:bodyPr>
          <a:lstStyle/>
          <a:p>
            <a:pPr algn="ctr"/>
            <a:r>
              <a:rPr lang="en-US" sz="4000" b="1" dirty="0"/>
              <a:t>TỤC NGỮ VỀ THIÊN NHIÊN, LAO ĐỘNG VÀ CON NGƯỜI, XÃ HỘI</a:t>
            </a:r>
            <a:endParaRPr lang="en-US" sz="8800" dirty="0"/>
          </a:p>
        </p:txBody>
      </p:sp>
      <p:sp>
        <p:nvSpPr>
          <p:cNvPr id="3" name="Hộp Văn bản 2">
            <a:extLst>
              <a:ext uri="{FF2B5EF4-FFF2-40B4-BE49-F238E27FC236}">
                <a16:creationId xmlns:a16="http://schemas.microsoft.com/office/drawing/2014/main" xmlns="" id="{925CC424-A308-3F89-8E45-4DA8880DD1A8}"/>
              </a:ext>
            </a:extLst>
          </p:cNvPr>
          <p:cNvSpPr txBox="1"/>
          <p:nvPr/>
        </p:nvSpPr>
        <p:spPr>
          <a:xfrm>
            <a:off x="-1140848" y="248488"/>
            <a:ext cx="6097554" cy="646331"/>
          </a:xfrm>
          <a:prstGeom prst="rect">
            <a:avLst/>
          </a:prstGeom>
          <a:noFill/>
        </p:spPr>
        <p:txBody>
          <a:bodyPr wrap="square">
            <a:spAutoFit/>
          </a:bodyPr>
          <a:lstStyle/>
          <a:p>
            <a:pPr marL="0" marR="0" algn="ctr">
              <a:spcBef>
                <a:spcPts val="0"/>
              </a:spcBef>
              <a:spcAft>
                <a:spcPts val="0"/>
              </a:spcAft>
            </a:pPr>
            <a:r>
              <a:rPr lang="en-US" sz="3600" b="1" dirty="0">
                <a:solidFill>
                  <a:srgbClr val="00B050"/>
                </a:solidFill>
                <a:effectLst/>
                <a:latin typeface="Times New Roman" panose="02020603050405020304" pitchFamily="18" charset="0"/>
                <a:ea typeface="Calibri" panose="020F0502020204030204" pitchFamily="34" charset="0"/>
              </a:rPr>
              <a:t>VĂN BẢN 3: </a:t>
            </a:r>
          </a:p>
        </p:txBody>
      </p:sp>
    </p:spTree>
    <p:extLst>
      <p:ext uri="{BB962C8B-B14F-4D97-AF65-F5344CB8AC3E}">
        <p14:creationId xmlns:p14="http://schemas.microsoft.com/office/powerpoint/2010/main" val="40098522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E785F124-5470-4D96-0A82-ED18256C0981}"/>
              </a:ext>
            </a:extLst>
          </p:cNvPr>
          <p:cNvSpPr txBox="1"/>
          <p:nvPr/>
        </p:nvSpPr>
        <p:spPr>
          <a:xfrm>
            <a:off x="1625588" y="3004938"/>
            <a:ext cx="9918700" cy="1055608"/>
          </a:xfrm>
          <a:prstGeom prst="roundRect">
            <a:avLst/>
          </a:prstGeom>
          <a:noFill/>
          <a:ln w="38100">
            <a:solidFill>
              <a:srgbClr val="00A1EA"/>
            </a:solidFill>
          </a:ln>
        </p:spPr>
        <p:txBody>
          <a:bodyPr wrap="square">
            <a:spAutoFit/>
          </a:bodyPr>
          <a:lstStyle/>
          <a:p>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mưa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Ba,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màng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đai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nghiệp</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522641" y="1727215"/>
            <a:ext cx="6775450" cy="954107"/>
          </a:xfrm>
          <a:prstGeom prst="rect">
            <a:avLst/>
          </a:prstGeom>
          <a:noFill/>
        </p:spPr>
        <p:txBody>
          <a:bodyPr wrap="square">
            <a:spAutoFit/>
          </a:bodyPr>
          <a:lstStyle/>
          <a:p>
            <a:r>
              <a:rPr lang="en-US" sz="2800" b="1" i="1" dirty="0">
                <a:solidFill>
                  <a:srgbClr val="000000"/>
                </a:solidFill>
                <a:latin typeface="Times New Roman" panose="02020603050405020304" pitchFamily="18" charset="0"/>
                <a:ea typeface="Times New Roman" panose="02020603050405020304" pitchFamily="18" charset="0"/>
              </a:rPr>
              <a:t>2. </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Mưa</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tháng</a:t>
            </a:r>
            <a:r>
              <a:rPr lang="en-US" sz="2800" b="1" i="1" dirty="0">
                <a:effectLst/>
                <a:latin typeface="Times New Roman" panose="02020603050405020304" pitchFamily="18" charset="0"/>
                <a:ea typeface="Times New Roman" panose="02020603050405020304" pitchFamily="18" charset="0"/>
              </a:rPr>
              <a:t> Ba </a:t>
            </a:r>
            <a:r>
              <a:rPr lang="en-US" sz="2800" b="1" i="1" dirty="0" err="1">
                <a:effectLst/>
                <a:latin typeface="Times New Roman" panose="02020603050405020304" pitchFamily="18" charset="0"/>
                <a:ea typeface="Times New Roman" panose="02020603050405020304" pitchFamily="18" charset="0"/>
              </a:rPr>
              <a:t>hoa</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đất</a:t>
            </a:r>
            <a:r>
              <a:rPr lang="en-US" sz="2800" b="1" i="1" dirty="0">
                <a:effectLst/>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a:p>
            <a:pPr algn="just">
              <a:tabLst>
                <a:tab pos="534670" algn="l"/>
              </a:tabLst>
            </a:pP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Mưa</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tháng</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Tư</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hư</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đất</a:t>
            </a:r>
            <a:r>
              <a:rPr lang="en-US" sz="2800" b="1" i="1" dirty="0">
                <a:effectLst/>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625588" y="4140307"/>
            <a:ext cx="9918700" cy="2485787"/>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400" b="1" dirty="0">
              <a:solidFill>
                <a:srgbClr val="00B0F0"/>
              </a:solidFill>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lưng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Ba, </a:t>
            </a:r>
            <a:r>
              <a:rPr lang="en-US" sz="2800" i="1" dirty="0" err="1">
                <a:solidFill>
                  <a:srgbClr val="000000"/>
                </a:solidFill>
                <a:effectLst/>
                <a:latin typeface="Times New Roman" panose="02020603050405020304" pitchFamily="18" charset="0"/>
                <a:ea typeface="Times New Roman" panose="02020603050405020304" pitchFamily="18" charset="0"/>
              </a:rPr>
              <a:t>hoa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hư</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t>
            </a:r>
            <a:r>
              <a:rPr lang="en-US" sz="2800" dirty="0" err="1">
                <a:solidFill>
                  <a:srgbClr val="000000"/>
                </a:solidFill>
                <a:effectLst/>
                <a:latin typeface="Times New Roman" panose="02020603050405020304" pitchFamily="18" charset="0"/>
                <a:ea typeface="Times New Roman" panose="02020603050405020304" pitchFamily="18" charset="0"/>
              </a:rPr>
              <a:t>hép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hoa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chia 2 </a:t>
            </a:r>
            <a:r>
              <a:rPr lang="en-US" sz="2800" dirty="0" err="1">
                <a:solidFill>
                  <a:srgbClr val="000000"/>
                </a:solidFill>
                <a:effectLst/>
                <a:latin typeface="Times New Roman" panose="02020603050405020304" pitchFamily="18" charset="0"/>
                <a:ea typeface="Times New Roman" panose="02020603050405020304" pitchFamily="18" charset="0"/>
              </a:rPr>
              <a:t>vế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xứng</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Times New Roman" panose="02020603050405020304" pitchFamily="18" charset="0"/>
              </a:rPr>
              <a:t>=&gt; </a:t>
            </a:r>
            <a:r>
              <a:rPr lang="en-US" sz="2800" dirty="0" err="1">
                <a:solidFill>
                  <a:srgbClr val="000000"/>
                </a:solidFill>
                <a:effectLst/>
                <a:latin typeface="Times New Roman" panose="02020603050405020304" pitchFamily="18" charset="0"/>
                <a:ea typeface="Times New Roman" panose="02020603050405020304" pitchFamily="18" charset="0"/>
              </a:rPr>
              <a:t>nhấn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mưa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tháng</a:t>
            </a:r>
            <a:r>
              <a:rPr lang="en-US" sz="2800" dirty="0">
                <a:solidFill>
                  <a:srgbClr val="000000"/>
                </a:solidFill>
                <a:effectLst/>
                <a:latin typeface="Times New Roman" panose="02020603050405020304" pitchFamily="18" charset="0"/>
                <a:ea typeface="Times New Roman" panose="02020603050405020304" pitchFamily="18" charset="0"/>
              </a:rPr>
              <a:t> Ba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hưởng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lớn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vụ</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359633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E785F124-5470-4D96-0A82-ED18256C0981}"/>
              </a:ext>
            </a:extLst>
          </p:cNvPr>
          <p:cNvSpPr txBox="1"/>
          <p:nvPr/>
        </p:nvSpPr>
        <p:spPr>
          <a:xfrm>
            <a:off x="1625588" y="3004938"/>
            <a:ext cx="9918700" cy="3439239"/>
          </a:xfrm>
          <a:prstGeom prst="roundRect">
            <a:avLst/>
          </a:prstGeom>
          <a:noFill/>
          <a:ln w="38100">
            <a:solidFill>
              <a:srgbClr val="00A1EA"/>
            </a:solidFill>
          </a:ln>
        </p:spPr>
        <p:txBody>
          <a:bodyPr wrap="square">
            <a:spAutoFit/>
          </a:bodyPr>
          <a:lstStyle/>
          <a:p>
            <a:pPr algn="just">
              <a:tabLst>
                <a:tab pos="534670" algn="l"/>
              </a:tabLst>
            </a:pPr>
            <a:r>
              <a:rPr lang="en-US" sz="2800" b="1" dirty="0">
                <a:latin typeface="Times New Roman" panose="02020603050405020304" pitchFamily="18" charset="0"/>
                <a:ea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rPr>
              <a:t>Ý </a:t>
            </a:r>
            <a:r>
              <a:rPr lang="en-US" sz="2800" b="1" dirty="0" err="1">
                <a:effectLst/>
                <a:latin typeface="Times New Roman" panose="02020603050405020304" pitchFamily="18" charset="0"/>
                <a:ea typeface="Times New Roman" panose="02020603050405020304" pitchFamily="18" charset="0"/>
              </a:rPr>
              <a:t>nghĩa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học</a:t>
            </a:r>
            <a:r>
              <a:rPr lang="en-US" sz="2800" b="1" dirty="0">
                <a:effectLst/>
                <a:latin typeface="Times New Roman" panose="02020603050405020304" pitchFamily="18" charset="0"/>
                <a:ea typeface="Times New Roman" panose="02020603050405020304" pitchFamily="18" charset="0"/>
              </a:rPr>
              <a:t>:</a:t>
            </a:r>
            <a:r>
              <a:rPr lang="en-US" sz="2800" b="1" i="1"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trồng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trọt</a:t>
            </a:r>
            <a:r>
              <a:rPr lang="en-US" sz="2800" dirty="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thường</a:t>
            </a:r>
            <a:r>
              <a:rPr lang="en-US" sz="2800" dirty="0" smtClean="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đến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tháng</a:t>
            </a:r>
            <a:r>
              <a:rPr lang="en-US" sz="2800" dirty="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ba</a:t>
            </a:r>
            <a:r>
              <a:rPr lang="en-US" sz="2800" dirty="0" smtClean="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âm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lịch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hoa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màu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nước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nên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cơn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mưa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lúc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này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ích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Ngược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đến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Tư</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cây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trồng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đang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quá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trình</a:t>
            </a:r>
            <a:r>
              <a:rPr lang="en-US" sz="2800" dirty="0">
                <a:effectLst/>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thu</a:t>
            </a:r>
            <a:r>
              <a:rPr lang="en-US" sz="2800" dirty="0" smtClean="0">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hoạch</a:t>
            </a:r>
            <a:r>
              <a:rPr lang="en-US" sz="2800" dirty="0" smtClean="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ít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nước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nên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cơn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mưa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Tư</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sẽ</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hư</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đất</a:t>
            </a:r>
            <a:r>
              <a:rPr lang="en-US" sz="2800" dirty="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hại</a:t>
            </a:r>
            <a:r>
              <a:rPr lang="en-US" sz="2800" dirty="0" smtClean="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cây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trồng</a:t>
            </a:r>
            <a:r>
              <a:rPr lang="en-US" sz="2800"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dirty="0">
                <a:effectLst/>
                <a:latin typeface="Times New Roman" panose="02020603050405020304" pitchFamily="18" charset="0"/>
                <a:ea typeface="Times New Roman" panose="02020603050405020304" pitchFamily="18" charset="0"/>
              </a:rPr>
              <a:t>+ Khi </a:t>
            </a:r>
            <a:r>
              <a:rPr lang="en-US" sz="2800" dirty="0" err="1">
                <a:effectLst/>
                <a:latin typeface="Times New Roman" panose="02020603050405020304" pitchFamily="18" charset="0"/>
                <a:ea typeface="Times New Roman" panose="02020603050405020304" pitchFamily="18" charset="0"/>
              </a:rPr>
              <a:t>trồng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trọt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chọn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điểm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gieo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trồng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phù</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hợp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tiết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năng</a:t>
            </a:r>
            <a:r>
              <a:rPr lang="en-US" sz="2800" dirty="0">
                <a:effectLst/>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t>
            </a:r>
            <a:r>
              <a:rPr lang="en-US" sz="2800" dirty="0" err="1" smtClean="0">
                <a:effectLst/>
                <a:latin typeface="Times New Roman" panose="02020603050405020304" pitchFamily="18" charset="0"/>
                <a:ea typeface="Times New Roman" panose="02020603050405020304" pitchFamily="18" charset="0"/>
              </a:rPr>
              <a:t>uất</a:t>
            </a:r>
            <a:r>
              <a:rPr lang="en-US" sz="2800" dirty="0" smtClean="0">
                <a:effectLst/>
                <a:latin typeface="Times New Roman" panose="02020603050405020304" pitchFamily="18" charset="0"/>
                <a:ea typeface="Times New Roman" panose="02020603050405020304" pitchFamily="18" charset="0"/>
              </a:rPr>
              <a:t> </a:t>
            </a:r>
            <a:r>
              <a:rPr lang="en-US" sz="2800" dirty="0" err="1" smtClean="0">
                <a:latin typeface="Times New Roman" panose="02020603050405020304" pitchFamily="18" charset="0"/>
                <a:ea typeface="Times New Roman" panose="02020603050405020304" pitchFamily="18" charset="0"/>
              </a:rPr>
              <a:t>cao</a:t>
            </a:r>
            <a:r>
              <a:rPr lang="en-US" sz="2800" dirty="0" smtClean="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873686" y="1786703"/>
            <a:ext cx="6775450" cy="954107"/>
          </a:xfrm>
          <a:prstGeom prst="rect">
            <a:avLst/>
          </a:prstGeom>
          <a:noFill/>
        </p:spPr>
        <p:txBody>
          <a:bodyPr wrap="square">
            <a:spAutoFit/>
          </a:bodyPr>
          <a:lstStyle/>
          <a:p>
            <a:r>
              <a:rPr lang="en-US" sz="2800" b="1" i="1" dirty="0">
                <a:solidFill>
                  <a:srgbClr val="000000"/>
                </a:solidFill>
                <a:latin typeface="Times New Roman" panose="02020603050405020304" pitchFamily="18" charset="0"/>
                <a:ea typeface="Times New Roman" panose="02020603050405020304" pitchFamily="18" charset="0"/>
              </a:rPr>
              <a:t>2. </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Mưa</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tháng</a:t>
            </a:r>
            <a:r>
              <a:rPr lang="en-US" sz="2800" b="1" i="1" dirty="0">
                <a:effectLst/>
                <a:latin typeface="Times New Roman" panose="02020603050405020304" pitchFamily="18" charset="0"/>
                <a:ea typeface="Times New Roman" panose="02020603050405020304" pitchFamily="18" charset="0"/>
              </a:rPr>
              <a:t> Ba </a:t>
            </a:r>
            <a:r>
              <a:rPr lang="en-US" sz="2800" b="1" i="1" dirty="0" err="1">
                <a:effectLst/>
                <a:latin typeface="Times New Roman" panose="02020603050405020304" pitchFamily="18" charset="0"/>
                <a:ea typeface="Times New Roman" panose="02020603050405020304" pitchFamily="18" charset="0"/>
              </a:rPr>
              <a:t>hoa</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đất</a:t>
            </a:r>
            <a:r>
              <a:rPr lang="en-US" sz="2800" b="1" i="1" dirty="0">
                <a:effectLst/>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a:p>
            <a:pPr algn="just">
              <a:tabLst>
                <a:tab pos="534670" algn="l"/>
              </a:tabLst>
            </a:pP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Mưa</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tháng</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Tư</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hư</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đất</a:t>
            </a:r>
            <a:r>
              <a:rPr lang="en-US" sz="2800" b="1" i="1" dirty="0">
                <a:effectLst/>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15606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E785F124-5470-4D96-0A82-ED18256C0981}"/>
              </a:ext>
            </a:extLst>
          </p:cNvPr>
          <p:cNvSpPr txBox="1"/>
          <p:nvPr/>
        </p:nvSpPr>
        <p:spPr>
          <a:xfrm>
            <a:off x="1541438" y="2367423"/>
            <a:ext cx="9918700" cy="1055608"/>
          </a:xfrm>
          <a:prstGeom prst="roundRect">
            <a:avLst/>
          </a:prstGeom>
          <a:noFill/>
          <a:ln w="38100">
            <a:solidFill>
              <a:srgbClr val="00A1EA"/>
            </a:solidFill>
          </a:ln>
        </p:spPr>
        <p:txBody>
          <a:bodyPr wrap="square">
            <a:spAutoFit/>
          </a:bodyPr>
          <a:lstStyle/>
          <a:p>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bốn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yếu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a:t>
            </a:r>
            <a:r>
              <a:rPr lang="en-US" sz="2800" i="1" dirty="0" err="1">
                <a:effectLst/>
                <a:latin typeface="Times New Roman" panose="02020603050405020304" pitchFamily="18" charset="0"/>
                <a:ea typeface="Times New Roman" panose="02020603050405020304" pitchFamily="18" charset="0"/>
              </a:rPr>
              <a:t>ố</a:t>
            </a:r>
            <a:r>
              <a:rPr lang="pt-BR" sz="2800" dirty="0">
                <a:effectLst/>
                <a:latin typeface="Times New Roman" panose="02020603050405020304" pitchFamily="18" charset="0"/>
                <a:ea typeface="Times New Roman" panose="02020603050405020304" pitchFamily="18" charset="0"/>
              </a:rPr>
              <a:t>: </a:t>
            </a:r>
            <a:r>
              <a:rPr lang="pt-BR" sz="2800" i="1" dirty="0">
                <a:effectLst/>
                <a:latin typeface="Times New Roman" panose="02020603050405020304" pitchFamily="18" charset="0"/>
                <a:ea typeface="Times New Roman" panose="02020603050405020304" pitchFamily="18" charset="0"/>
              </a:rPr>
              <a:t>nước, phân, cần, giống </a:t>
            </a:r>
            <a:r>
              <a:rPr lang="pt-BR" sz="2800" dirty="0">
                <a:effectLst/>
                <a:latin typeface="Times New Roman" panose="02020603050405020304" pitchFamily="18" charset="0"/>
                <a:ea typeface="Times New Roman" panose="02020603050405020304" pitchFamily="18" charset="0"/>
              </a:rPr>
              <a:t>có vai trò quan trọng quyết định năng suất lúa nước</a:t>
            </a:r>
            <a:r>
              <a:rPr lang="pt-BR" sz="2800" i="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2711696" y="1695939"/>
            <a:ext cx="8190374" cy="646331"/>
          </a:xfrm>
          <a:prstGeom prst="rect">
            <a:avLst/>
          </a:prstGeom>
          <a:noFill/>
        </p:spPr>
        <p:txBody>
          <a:bodyPr wrap="square">
            <a:spAutoFit/>
          </a:bodyPr>
          <a:lstStyle/>
          <a:p>
            <a:pPr algn="just">
              <a:tabLst>
                <a:tab pos="534670" algn="l"/>
              </a:tabLst>
            </a:pPr>
            <a:r>
              <a:rPr lang="en-US" sz="3600" b="1" i="1" dirty="0">
                <a:solidFill>
                  <a:srgbClr val="000000"/>
                </a:solidFill>
                <a:latin typeface="Times New Roman" panose="02020603050405020304" pitchFamily="18" charset="0"/>
                <a:ea typeface="Times New Roman" panose="02020603050405020304" pitchFamily="18" charset="0"/>
              </a:rPr>
              <a:t>3. </a:t>
            </a:r>
            <a:r>
              <a:rPr lang="en-US" sz="3200" b="1" i="1" dirty="0" err="1">
                <a:effectLst/>
                <a:latin typeface="Times New Roman" panose="02020603050405020304" pitchFamily="18" charset="0"/>
                <a:ea typeface="Times New Roman" panose="02020603050405020304" pitchFamily="18" charset="0"/>
              </a:rPr>
              <a:t>Nhất</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nước</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nhị</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phân</a:t>
            </a:r>
            <a:r>
              <a:rPr lang="en-US" sz="3200" b="1" i="1" dirty="0">
                <a:effectLst/>
                <a:latin typeface="Times New Roman" panose="02020603050405020304" pitchFamily="18" charset="0"/>
                <a:ea typeface="Times New Roman" panose="02020603050405020304" pitchFamily="18" charset="0"/>
              </a:rPr>
              <a:t>, tam </a:t>
            </a:r>
            <a:r>
              <a:rPr lang="en-US" sz="3200" b="1" i="1" dirty="0" err="1">
                <a:effectLst/>
                <a:latin typeface="Times New Roman" panose="02020603050405020304" pitchFamily="18" charset="0"/>
                <a:ea typeface="Times New Roman" panose="02020603050405020304" pitchFamily="18" charset="0"/>
              </a:rPr>
              <a:t>cần</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tứ</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giống</a:t>
            </a:r>
            <a:r>
              <a:rPr lang="en-US" sz="3200" b="1" i="1" dirty="0">
                <a:effectLst/>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574788" y="3726730"/>
            <a:ext cx="9918700" cy="2485787"/>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400" b="1" dirty="0">
              <a:solidFill>
                <a:srgbClr val="00B0F0"/>
              </a:solidFill>
              <a:effectLst/>
              <a:latin typeface="Times New Roman" panose="02020603050405020304" pitchFamily="18" charset="0"/>
              <a:ea typeface="Times New Roman" panose="02020603050405020304" pitchFamily="18" charset="0"/>
            </a:endParaRPr>
          </a:p>
          <a:p>
            <a:pPr algn="just">
              <a:tabLst>
                <a:tab pos="53467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cần</a:t>
            </a:r>
            <a:r>
              <a:rPr lang="en-US" sz="2800" i="1" dirty="0">
                <a:effectLst/>
                <a:latin typeface="Times New Roman" panose="02020603050405020304" pitchFamily="18" charset="0"/>
                <a:ea typeface="Times New Roman" panose="02020603050405020304" pitchFamily="18" charset="0"/>
              </a:rPr>
              <a:t>”,</a:t>
            </a:r>
            <a:r>
              <a:rPr lang="en-US" sz="2800" b="1" dirty="0">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2/2/2/2;</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dirty="0">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 liệt kê các yếu tố của nghề trồng lúa -&gt;Nghề trồng lúa cần có đủ bốn yếu tố: </a:t>
            </a:r>
            <a:r>
              <a:rPr lang="pt-BR" sz="2800" i="1" dirty="0">
                <a:effectLst/>
                <a:latin typeface="Times New Roman" panose="02020603050405020304" pitchFamily="18" charset="0"/>
                <a:ea typeface="Times New Roman" panose="02020603050405020304" pitchFamily="18" charset="0"/>
              </a:rPr>
              <a:t>nước, phân, cần, giống.</a:t>
            </a:r>
            <a:r>
              <a:rPr lang="pt-BR" sz="2800" dirty="0">
                <a:effectLst/>
                <a:latin typeface="Times New Roman" panose="02020603050405020304" pitchFamily="18" charset="0"/>
                <a:ea typeface="Times New Roman" panose="02020603050405020304" pitchFamily="18" charset="0"/>
              </a:rPr>
              <a:t> Trong đó yếu tố quan trọng hàng đầu là nước.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089499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E785F124-5470-4D96-0A82-ED18256C0981}"/>
              </a:ext>
            </a:extLst>
          </p:cNvPr>
          <p:cNvSpPr txBox="1"/>
          <p:nvPr/>
        </p:nvSpPr>
        <p:spPr>
          <a:xfrm>
            <a:off x="1681138" y="2898414"/>
            <a:ext cx="9918700" cy="1055608"/>
          </a:xfrm>
          <a:prstGeom prst="roundRect">
            <a:avLst/>
          </a:prstGeom>
          <a:noFill/>
          <a:ln w="38100">
            <a:solidFill>
              <a:srgbClr val="00A1EA"/>
            </a:solidFill>
          </a:ln>
        </p:spPr>
        <p:txBody>
          <a:bodyPr wrap="square">
            <a:spAutoFit/>
          </a:bodyPr>
          <a:lstStyle/>
          <a:p>
            <a:pPr algn="just"/>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Ý </a:t>
            </a:r>
            <a:r>
              <a:rPr lang="en-US" sz="28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Kinh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nghiệm</a:t>
            </a:r>
            <a:r>
              <a:rPr lang="en-US" sz="2800" dirty="0">
                <a:effectLst/>
                <a:latin typeface="Times New Roman" panose="02020603050405020304" pitchFamily="18" charset="0"/>
                <a:ea typeface="Times New Roman" panose="02020603050405020304" pitchFamily="18" charset="0"/>
              </a:rPr>
              <a:t> </a:t>
            </a:r>
            <a:r>
              <a:rPr lang="pt-BR" sz="2800" dirty="0" smtClean="0">
                <a:effectLst/>
                <a:latin typeface="Times New Roman" panose="02020603050405020304" pitchFamily="18" charset="0"/>
                <a:ea typeface="Times New Roman" panose="02020603050405020304" pitchFamily="18" charset="0"/>
              </a:rPr>
              <a:t>về </a:t>
            </a:r>
            <a:r>
              <a:rPr lang="pt-BR" sz="2800" dirty="0">
                <a:effectLst/>
                <a:latin typeface="Times New Roman" panose="02020603050405020304" pitchFamily="18" charset="0"/>
                <a:ea typeface="Times New Roman" panose="02020603050405020304" pitchFamily="18" charset="0"/>
              </a:rPr>
              <a:t>nghề trồng lúa, đảm bảo bốn yếu tố cần thiết và quan trọng thì lúa tốt, mùa màng bội thu.</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2545301" y="1992129"/>
            <a:ext cx="8190374" cy="646331"/>
          </a:xfrm>
          <a:prstGeom prst="rect">
            <a:avLst/>
          </a:prstGeom>
          <a:noFill/>
        </p:spPr>
        <p:txBody>
          <a:bodyPr wrap="square">
            <a:spAutoFit/>
          </a:bodyPr>
          <a:lstStyle/>
          <a:p>
            <a:pPr algn="just">
              <a:tabLst>
                <a:tab pos="534670" algn="l"/>
              </a:tabLst>
            </a:pPr>
            <a:r>
              <a:rPr lang="en-US" sz="3600" b="1" i="1" dirty="0">
                <a:solidFill>
                  <a:srgbClr val="000000"/>
                </a:solidFill>
                <a:latin typeface="Times New Roman" panose="02020603050405020304" pitchFamily="18" charset="0"/>
                <a:ea typeface="Times New Roman" panose="02020603050405020304" pitchFamily="18" charset="0"/>
              </a:rPr>
              <a:t>3. </a:t>
            </a:r>
            <a:r>
              <a:rPr lang="en-US" sz="3200" b="1" i="1" dirty="0" err="1">
                <a:effectLst/>
                <a:latin typeface="Times New Roman" panose="02020603050405020304" pitchFamily="18" charset="0"/>
                <a:ea typeface="Times New Roman" panose="02020603050405020304" pitchFamily="18" charset="0"/>
              </a:rPr>
              <a:t>Nhất</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nước</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nhị</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phân</a:t>
            </a:r>
            <a:r>
              <a:rPr lang="en-US" sz="3200" b="1" i="1" dirty="0">
                <a:effectLst/>
                <a:latin typeface="Times New Roman" panose="02020603050405020304" pitchFamily="18" charset="0"/>
                <a:ea typeface="Times New Roman" panose="02020603050405020304" pitchFamily="18" charset="0"/>
              </a:rPr>
              <a:t>, tam </a:t>
            </a:r>
            <a:r>
              <a:rPr lang="en-US" sz="3200" b="1" i="1" dirty="0" err="1">
                <a:effectLst/>
                <a:latin typeface="Times New Roman" panose="02020603050405020304" pitchFamily="18" charset="0"/>
                <a:ea typeface="Times New Roman" panose="02020603050405020304" pitchFamily="18" charset="0"/>
              </a:rPr>
              <a:t>cần</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tứ</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giống</a:t>
            </a:r>
            <a:r>
              <a:rPr lang="en-US" sz="3200" b="1" i="1" dirty="0">
                <a:effectLst/>
                <a:latin typeface="Times New Roman" panose="02020603050405020304" pitchFamily="18" charset="0"/>
                <a:ea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77884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E785F124-5470-4D96-0A82-ED18256C0981}"/>
              </a:ext>
            </a:extLst>
          </p:cNvPr>
          <p:cNvSpPr txBox="1"/>
          <p:nvPr/>
        </p:nvSpPr>
        <p:spPr>
          <a:xfrm>
            <a:off x="1616503" y="2357249"/>
            <a:ext cx="10080185" cy="2009061"/>
          </a:xfrm>
          <a:prstGeom prst="roundRect">
            <a:avLst/>
          </a:prstGeom>
          <a:noFill/>
          <a:ln w="38100">
            <a:solidFill>
              <a:srgbClr val="00A1EA"/>
            </a:solidFill>
          </a:ln>
        </p:spPr>
        <p:txBody>
          <a:bodyPr wrap="square">
            <a:spAutoFit/>
          </a:bodyPr>
          <a:lstStyle/>
          <a:p>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nghiệp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4633011" y="1774038"/>
            <a:ext cx="8190374" cy="523220"/>
          </a:xfrm>
          <a:prstGeom prst="rect">
            <a:avLst/>
          </a:prstGeom>
          <a:noFill/>
        </p:spPr>
        <p:txBody>
          <a:bodyPr wrap="square">
            <a:spAutoFit/>
          </a:bodyPr>
          <a:lstStyle/>
          <a:p>
            <a:pPr algn="just">
              <a:tabLst>
                <a:tab pos="534670" algn="l"/>
              </a:tabLst>
            </a:pPr>
            <a:r>
              <a:rPr lang="en-US" sz="2800" b="1" i="1" dirty="0">
                <a:solidFill>
                  <a:srgbClr val="000000"/>
                </a:solidFill>
                <a:latin typeface="Times New Roman" panose="02020603050405020304" pitchFamily="18" charset="0"/>
                <a:ea typeface="Times New Roman" panose="02020603050405020304" pitchFamily="18" charset="0"/>
              </a:rPr>
              <a:t>4. </a:t>
            </a:r>
            <a:r>
              <a:rPr lang="en-US" sz="2800" b="1" i="1" dirty="0" err="1">
                <a:solidFill>
                  <a:srgbClr val="000000"/>
                </a:solidFill>
                <a:latin typeface="Times New Roman" panose="02020603050405020304" pitchFamily="18" charset="0"/>
                <a:ea typeface="Times New Roman" panose="02020603050405020304" pitchFamily="18" charset="0"/>
              </a:rPr>
              <a:t>Tấc</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đất</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tấc</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vàng</a:t>
            </a:r>
            <a:endParaRPr lang="en-US" sz="20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616502" y="4486293"/>
            <a:ext cx="10080185" cy="2179320"/>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400" b="1" dirty="0">
              <a:solidFill>
                <a:srgbClr val="00B0F0"/>
              </a:solidFill>
              <a:effectLst/>
              <a:latin typeface="Times New Roman" panose="02020603050405020304" pitchFamily="18" charset="0"/>
              <a:ea typeface="Times New Roman" panose="02020603050405020304" pitchFamily="18" charset="0"/>
            </a:endParaRPr>
          </a:p>
          <a:p>
            <a:pPr>
              <a:spcAft>
                <a:spcPts val="12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vần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cách</a:t>
            </a:r>
            <a:r>
              <a:rPr lang="vi-VN" sz="2800" b="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Tấc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tấc</a:t>
            </a:r>
            <a:r>
              <a:rPr lang="vi-VN" sz="2800" b="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nhịp</a:t>
            </a:r>
            <a:r>
              <a:rPr lang="vi-VN" sz="2800" dirty="0">
                <a:solidFill>
                  <a:srgbClr val="000000"/>
                </a:solidFill>
                <a:effectLst/>
                <a:latin typeface="Times New Roman" panose="02020603050405020304" pitchFamily="18" charset="0"/>
                <a:ea typeface="Times New Roman" panose="02020603050405020304" pitchFamily="18" charset="0"/>
              </a:rPr>
              <a:t> 2/2</a:t>
            </a:r>
            <a:r>
              <a:rPr lang="en-US" sz="2800" dirty="0">
                <a:solidFill>
                  <a:srgbClr val="000000"/>
                </a:solidFill>
                <a:effectLst/>
                <a:latin typeface="Times New Roman" panose="02020603050405020304" pitchFamily="18" charset="0"/>
                <a:ea typeface="Times New Roman" panose="02020603050405020304" pitchFamily="18" charset="0"/>
              </a:rPr>
              <a:t>, chia2 </a:t>
            </a:r>
            <a:r>
              <a:rPr lang="en-US" sz="2800" dirty="0" err="1">
                <a:solidFill>
                  <a:srgbClr val="000000"/>
                </a:solidFill>
                <a:effectLst/>
                <a:latin typeface="Times New Roman" panose="02020603050405020304" pitchFamily="18" charset="0"/>
                <a:ea typeface="Times New Roman" panose="02020603050405020304" pitchFamily="18" charset="0"/>
              </a:rPr>
              <a:t>vế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hòa</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spcAft>
                <a:spcPts val="12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tấc</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tấc</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đai.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01274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E785F124-5470-4D96-0A82-ED18256C0981}"/>
              </a:ext>
            </a:extLst>
          </p:cNvPr>
          <p:cNvSpPr txBox="1"/>
          <p:nvPr/>
        </p:nvSpPr>
        <p:spPr>
          <a:xfrm>
            <a:off x="1616503" y="2852704"/>
            <a:ext cx="10080185" cy="2179320"/>
          </a:xfrm>
          <a:prstGeom prst="roundRect">
            <a:avLst/>
          </a:prstGeom>
          <a:noFill/>
          <a:ln w="38100">
            <a:solidFill>
              <a:srgbClr val="00A1EA"/>
            </a:solidFill>
          </a:ln>
        </p:spPr>
        <p:txBody>
          <a:bodyPr wrap="square">
            <a:spAutoFit/>
          </a:bodyPr>
          <a:lstStyle/>
          <a:p>
            <a:pPr>
              <a:spcAft>
                <a:spcPts val="1200"/>
              </a:spcAft>
            </a:pP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Ý </a:t>
            </a:r>
            <a:r>
              <a:rPr lang="en-US" sz="28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spcAft>
                <a:spcPts val="12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khuyên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nhủ</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phí</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đai.</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4001626" y="1911918"/>
            <a:ext cx="8190374" cy="646331"/>
          </a:xfrm>
          <a:prstGeom prst="rect">
            <a:avLst/>
          </a:prstGeom>
          <a:noFill/>
        </p:spPr>
        <p:txBody>
          <a:bodyPr wrap="square">
            <a:spAutoFit/>
          </a:bodyPr>
          <a:lstStyle/>
          <a:p>
            <a:pPr algn="just">
              <a:tabLst>
                <a:tab pos="534670" algn="l"/>
              </a:tabLst>
            </a:pPr>
            <a:r>
              <a:rPr lang="en-US" sz="3600" b="1" i="1" dirty="0">
                <a:solidFill>
                  <a:srgbClr val="000000"/>
                </a:solidFill>
                <a:latin typeface="Times New Roman" panose="02020603050405020304" pitchFamily="18" charset="0"/>
                <a:ea typeface="Times New Roman" panose="02020603050405020304" pitchFamily="18" charset="0"/>
              </a:rPr>
              <a:t>4. </a:t>
            </a:r>
            <a:r>
              <a:rPr lang="en-US" sz="3600" b="1" i="1" dirty="0" err="1">
                <a:solidFill>
                  <a:srgbClr val="000000"/>
                </a:solidFill>
                <a:latin typeface="Times New Roman" panose="02020603050405020304" pitchFamily="18" charset="0"/>
                <a:ea typeface="Times New Roman" panose="02020603050405020304" pitchFamily="18" charset="0"/>
              </a:rPr>
              <a:t>Tấc</a:t>
            </a:r>
            <a:r>
              <a:rPr lang="en-US" sz="3600" b="1" i="1" dirty="0">
                <a:solidFill>
                  <a:srgbClr val="000000"/>
                </a:solidFill>
                <a:latin typeface="Times New Roman" panose="02020603050405020304" pitchFamily="18" charset="0"/>
                <a:ea typeface="Times New Roman" panose="02020603050405020304" pitchFamily="18" charset="0"/>
              </a:rPr>
              <a:t> </a:t>
            </a:r>
            <a:r>
              <a:rPr lang="en-US" sz="3600" b="1" i="1" dirty="0" err="1">
                <a:solidFill>
                  <a:srgbClr val="000000"/>
                </a:solidFill>
                <a:latin typeface="Times New Roman" panose="02020603050405020304" pitchFamily="18" charset="0"/>
                <a:ea typeface="Times New Roman" panose="02020603050405020304" pitchFamily="18" charset="0"/>
              </a:rPr>
              <a:t>đất</a:t>
            </a:r>
            <a:r>
              <a:rPr lang="en-US" sz="3600" b="1" i="1" dirty="0">
                <a:solidFill>
                  <a:srgbClr val="000000"/>
                </a:solidFill>
                <a:latin typeface="Times New Roman" panose="02020603050405020304" pitchFamily="18" charset="0"/>
                <a:ea typeface="Times New Roman" panose="02020603050405020304" pitchFamily="18" charset="0"/>
              </a:rPr>
              <a:t>, </a:t>
            </a:r>
            <a:r>
              <a:rPr lang="en-US" sz="3600" b="1" i="1" dirty="0" err="1">
                <a:solidFill>
                  <a:srgbClr val="000000"/>
                </a:solidFill>
                <a:latin typeface="Times New Roman" panose="02020603050405020304" pitchFamily="18" charset="0"/>
                <a:ea typeface="Times New Roman" panose="02020603050405020304" pitchFamily="18" charset="0"/>
              </a:rPr>
              <a:t>tấc</a:t>
            </a:r>
            <a:r>
              <a:rPr lang="en-US" sz="3600" b="1" i="1" dirty="0">
                <a:solidFill>
                  <a:srgbClr val="000000"/>
                </a:solidFill>
                <a:latin typeface="Times New Roman" panose="02020603050405020304" pitchFamily="18" charset="0"/>
                <a:ea typeface="Times New Roman" panose="02020603050405020304" pitchFamily="18" charset="0"/>
              </a:rPr>
              <a:t> </a:t>
            </a:r>
            <a:r>
              <a:rPr lang="en-US" sz="3600" b="1" i="1" dirty="0" err="1">
                <a:solidFill>
                  <a:srgbClr val="000000"/>
                </a:solidFill>
                <a:latin typeface="Times New Roman" panose="02020603050405020304" pitchFamily="18" charset="0"/>
                <a:ea typeface="Times New Roman" panose="02020603050405020304" pitchFamily="18" charset="0"/>
              </a:rPr>
              <a:t>vàng</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475079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E785F124-5470-4D96-0A82-ED18256C0981}"/>
              </a:ext>
            </a:extLst>
          </p:cNvPr>
          <p:cNvSpPr txBox="1"/>
          <p:nvPr/>
        </p:nvSpPr>
        <p:spPr>
          <a:xfrm>
            <a:off x="1693716" y="3174273"/>
            <a:ext cx="9574799" cy="1055608"/>
          </a:xfrm>
          <a:prstGeom prst="roundRect">
            <a:avLst/>
          </a:prstGeom>
          <a:noFill/>
          <a:ln w="38100">
            <a:solidFill>
              <a:srgbClr val="00A1EA"/>
            </a:solidFill>
          </a:ln>
        </p:spPr>
        <p:txBody>
          <a:bodyPr wrap="square">
            <a:spAutoFit/>
          </a:bodyPr>
          <a:lstStyle/>
          <a:p>
            <a:pPr algn="just">
              <a:tabLst>
                <a:tab pos="534670" algn="l"/>
              </a:tabLst>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2029499" y="1856961"/>
            <a:ext cx="9463989" cy="523220"/>
          </a:xfrm>
          <a:prstGeom prst="rect">
            <a:avLst/>
          </a:prstGeom>
          <a:noFill/>
        </p:spPr>
        <p:txBody>
          <a:bodyPr wrap="square">
            <a:spAutoFit/>
          </a:bodyPr>
          <a:lstStyle/>
          <a:p>
            <a:pPr algn="just">
              <a:tabLst>
                <a:tab pos="534670" algn="l"/>
              </a:tabLst>
            </a:pPr>
            <a:r>
              <a:rPr lang="en-US" sz="2800" b="1" i="1" dirty="0">
                <a:effectLst/>
                <a:latin typeface="Times New Roman" panose="02020603050405020304" pitchFamily="18" charset="0"/>
                <a:ea typeface="Times New Roman" panose="02020603050405020304" pitchFamily="18" charset="0"/>
              </a:rPr>
              <a:t>5. </a:t>
            </a:r>
            <a:r>
              <a:rPr lang="en-US" sz="2800" b="1" i="1" dirty="0" err="1">
                <a:effectLst/>
                <a:latin typeface="Times New Roman" panose="02020603050405020304" pitchFamily="18" charset="0"/>
                <a:ea typeface="Times New Roman" panose="02020603050405020304" pitchFamily="18" charset="0"/>
              </a:rPr>
              <a:t>Nuôi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lợn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cơm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nằm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nuôi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tằm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cơm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đứng</a:t>
            </a:r>
            <a:endParaRPr lang="en-US" sz="20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86587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1804526" y="1744057"/>
            <a:ext cx="9463989" cy="523220"/>
          </a:xfrm>
          <a:prstGeom prst="rect">
            <a:avLst/>
          </a:prstGeom>
          <a:noFill/>
        </p:spPr>
        <p:txBody>
          <a:bodyPr wrap="square">
            <a:spAutoFit/>
          </a:bodyPr>
          <a:lstStyle/>
          <a:p>
            <a:pPr algn="just">
              <a:tabLst>
                <a:tab pos="534670" algn="l"/>
              </a:tabLst>
            </a:pPr>
            <a:r>
              <a:rPr lang="en-US" sz="2800" b="1" i="1" dirty="0">
                <a:effectLst/>
                <a:latin typeface="Times New Roman" panose="02020603050405020304" pitchFamily="18" charset="0"/>
                <a:ea typeface="Times New Roman" panose="02020603050405020304" pitchFamily="18" charset="0"/>
              </a:rPr>
              <a:t>5. </a:t>
            </a:r>
            <a:r>
              <a:rPr lang="en-US" sz="2800" b="1" i="1" dirty="0" err="1">
                <a:effectLst/>
                <a:latin typeface="Times New Roman" panose="02020603050405020304" pitchFamily="18" charset="0"/>
                <a:ea typeface="Times New Roman" panose="02020603050405020304" pitchFamily="18" charset="0"/>
              </a:rPr>
              <a:t>Nuôi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lợn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cơm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nằm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nuôi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tằm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cơm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đứng</a:t>
            </a:r>
            <a:endParaRPr lang="en-US" sz="20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337677" y="2552636"/>
            <a:ext cx="10397685" cy="3108543"/>
          </a:xfrm>
          <a:prstGeom prst="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400" b="1" dirty="0">
              <a:solidFill>
                <a:srgbClr val="00B0F0"/>
              </a:solidFill>
              <a:effectLst/>
              <a:latin typeface="Times New Roman" panose="02020603050405020304" pitchFamily="18" charset="0"/>
              <a:ea typeface="Times New Roman" panose="02020603050405020304" pitchFamily="18" charset="0"/>
            </a:endParaRPr>
          </a:p>
          <a:p>
            <a:pPr algn="just">
              <a:tabLst>
                <a:tab pos="53467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rPr>
              <a:t>nằm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tằm</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5/5.</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Phép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lợn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tằm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cơm</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nằm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đòi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sóc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luôn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túc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cơm</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đứng</a:t>
            </a:r>
            <a:r>
              <a:rPr lang="en-US" sz="2800" i="1"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902813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1804526" y="1744057"/>
            <a:ext cx="9463989" cy="523220"/>
          </a:xfrm>
          <a:prstGeom prst="rect">
            <a:avLst/>
          </a:prstGeom>
          <a:noFill/>
        </p:spPr>
        <p:txBody>
          <a:bodyPr wrap="square">
            <a:spAutoFit/>
          </a:bodyPr>
          <a:lstStyle/>
          <a:p>
            <a:pPr algn="just">
              <a:tabLst>
                <a:tab pos="534670" algn="l"/>
              </a:tabLst>
            </a:pPr>
            <a:r>
              <a:rPr lang="en-US" sz="2800" b="1" i="1" dirty="0">
                <a:effectLst/>
                <a:latin typeface="Times New Roman" panose="02020603050405020304" pitchFamily="18" charset="0"/>
                <a:ea typeface="Times New Roman" panose="02020603050405020304" pitchFamily="18" charset="0"/>
              </a:rPr>
              <a:t>5. </a:t>
            </a:r>
            <a:r>
              <a:rPr lang="en-US" sz="2800" b="1" i="1" dirty="0" err="1">
                <a:effectLst/>
                <a:latin typeface="Times New Roman" panose="02020603050405020304" pitchFamily="18" charset="0"/>
                <a:ea typeface="Times New Roman" panose="02020603050405020304" pitchFamily="18" charset="0"/>
              </a:rPr>
              <a:t>Nuôi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lợn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cơm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nằm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nuôi</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tằm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cơm</a:t>
            </a:r>
            <a:r>
              <a:rPr lang="en-US" sz="2800" b="1" i="1" dirty="0">
                <a:effectLst/>
                <a:latin typeface="Times New Roman" panose="02020603050405020304" pitchFamily="18" charset="0"/>
                <a:ea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rPr>
              <a:t>đứng</a:t>
            </a:r>
            <a:endParaRPr lang="en-US" sz="20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337677" y="2552636"/>
            <a:ext cx="10397685" cy="954107"/>
          </a:xfrm>
          <a:prstGeom prst="rect">
            <a:avLst/>
          </a:prstGeom>
          <a:noFill/>
          <a:ln w="38100">
            <a:solidFill>
              <a:srgbClr val="00A1EA"/>
            </a:solidFill>
          </a:ln>
        </p:spPr>
        <p:txBody>
          <a:bodyPr wrap="square">
            <a:spAutoFit/>
          </a:bodyPr>
          <a:lstStyle/>
          <a:p>
            <a:pPr>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Kinh</a:t>
            </a:r>
            <a:r>
              <a:rPr lang="en-US"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chăn</a:t>
            </a:r>
            <a:r>
              <a:rPr lang="en-US"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smtClean="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phản</a:t>
            </a:r>
            <a:r>
              <a:rPr lang="en-US"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ánh</a:t>
            </a:r>
            <a:r>
              <a:rPr lang="en-US"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tằm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lợn</a:t>
            </a:r>
            <a:r>
              <a:rPr lang="en-US"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98653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marL="0" marR="0" algn="just">
              <a:spcBef>
                <a:spcPts val="0"/>
              </a:spcBef>
              <a:spcAft>
                <a:spcPts val="0"/>
              </a:spcAf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2.1. Các câu tục ngữ về thiên nhiên, lao động</a:t>
            </a:r>
            <a:r>
              <a:rPr lang="pt-BR" sz="2800" b="1" dirty="0">
                <a:solidFill>
                  <a:srgbClr val="5B9BD5"/>
                </a:solidFill>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(từ câu 1 đến câu 5)</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011D0537-8A3C-AB53-28F8-4A31E40F6E18}"/>
              </a:ext>
            </a:extLst>
          </p:cNvPr>
          <p:cNvSpPr txBox="1"/>
          <p:nvPr/>
        </p:nvSpPr>
        <p:spPr>
          <a:xfrm>
            <a:off x="1821315" y="2826114"/>
            <a:ext cx="9447200" cy="1384995"/>
          </a:xfrm>
          <a:prstGeom prst="rect">
            <a:avLst/>
          </a:prstGeom>
          <a:noFill/>
        </p:spPr>
        <p:txBody>
          <a:bodyPr wrap="square">
            <a:spAutoFit/>
          </a:bodyPr>
          <a:lstStyle/>
          <a:p>
            <a:pPr marL="0" marR="0" algn="just">
              <a:spcBef>
                <a:spcPts val="0"/>
              </a:spcBef>
              <a:spcAft>
                <a:spcPts val="0"/>
              </a:spcAft>
              <a:tabLst>
                <a:tab pos="534670" algn="l"/>
              </a:tabLst>
            </a:pP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kinh</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nghiệm</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đoán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nuôi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trồng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đai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789694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a:extLst>
              <a:ext uri="{FF2B5EF4-FFF2-40B4-BE49-F238E27FC236}">
                <a16:creationId xmlns:a16="http://schemas.microsoft.com/office/drawing/2014/main" xmlns="" id="{1913816C-2093-C340-2AAA-A40E35A5214F}"/>
              </a:ext>
            </a:extLst>
          </p:cNvPr>
          <p:cNvPicPr>
            <a:picLocks noChangeAspect="1" noChangeArrowheads="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5">
              <a:duotone>
                <a:schemeClr val="accent6">
                  <a:shade val="45000"/>
                  <a:satMod val="135000"/>
                </a:schemeClr>
                <a:prstClr val="white"/>
              </a:duotone>
            </a:blip>
            <a:tile tx="0" ty="0" sx="100000" sy="100000" flip="none" algn="tl"/>
          </a:blipFill>
        </p:spPr>
      </p:pic>
      <p:sp>
        <p:nvSpPr>
          <p:cNvPr id="7" name="Hình chữ nhật: Góc Tròn 6">
            <a:extLst>
              <a:ext uri="{FF2B5EF4-FFF2-40B4-BE49-F238E27FC236}">
                <a16:creationId xmlns:a16="http://schemas.microsoft.com/office/drawing/2014/main" xmlns="" id="{128CDE4F-6377-49B8-F79C-0247BFA365C0}"/>
              </a:ext>
            </a:extLst>
          </p:cNvPr>
          <p:cNvSpPr/>
          <p:nvPr/>
        </p:nvSpPr>
        <p:spPr>
          <a:xfrm flipH="1">
            <a:off x="4637312" y="304800"/>
            <a:ext cx="3701144" cy="696686"/>
          </a:xfrm>
          <a:prstGeom prst="roundRect">
            <a:avLst/>
          </a:prstGeom>
          <a:gradFill flip="none" rotWithShape="1">
            <a:gsLst>
              <a:gs pos="48000">
                <a:srgbClr val="00A1EA"/>
              </a:gs>
              <a:gs pos="100000">
                <a:srgbClr val="60BA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69850" h="69850" prst="divot"/>
            </a:sp3d>
          </a:bodyPr>
          <a:lstStyle/>
          <a:p>
            <a:pPr algn="ctr"/>
            <a:r>
              <a:rPr lang="en-US" sz="4400" b="1" dirty="0">
                <a:effectLst>
                  <a:outerShdw blurRad="60007" dir="2000400" sy="-30000" kx="-800400" algn="bl" rotWithShape="0">
                    <a:prstClr val="black">
                      <a:alpha val="20000"/>
                    </a:prstClr>
                  </a:outerShdw>
                </a:effectLst>
                <a:latin typeface="Times New Roman" panose="02020603050405020304" pitchFamily="18" charset="0"/>
                <a:cs typeface="Times New Roman" panose="02020603050405020304" pitchFamily="18" charset="0"/>
              </a:rPr>
              <a:t>KHỞI ĐỘNG</a:t>
            </a:r>
          </a:p>
        </p:txBody>
      </p:sp>
      <p:sp>
        <p:nvSpPr>
          <p:cNvPr id="8" name="Hình chữ nhật: Góc Chéo Tròn 7">
            <a:extLst>
              <a:ext uri="{FF2B5EF4-FFF2-40B4-BE49-F238E27FC236}">
                <a16:creationId xmlns:a16="http://schemas.microsoft.com/office/drawing/2014/main" xmlns="" id="{D75F54B5-AB2C-A34B-2C0E-F8B09974F4DD}"/>
              </a:ext>
            </a:extLst>
          </p:cNvPr>
          <p:cNvSpPr/>
          <p:nvPr/>
        </p:nvSpPr>
        <p:spPr>
          <a:xfrm>
            <a:off x="2305742" y="1340628"/>
            <a:ext cx="2967338" cy="696686"/>
          </a:xfrm>
          <a:prstGeom prst="round2DiagRect">
            <a:avLst>
              <a:gd name="adj1" fmla="val 50000"/>
              <a:gd name="adj2" fmla="val 725"/>
            </a:avLst>
          </a:prstGeom>
          <a:solidFill>
            <a:srgbClr val="00A1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Hộp Văn bản 9">
            <a:extLst>
              <a:ext uri="{FF2B5EF4-FFF2-40B4-BE49-F238E27FC236}">
                <a16:creationId xmlns:a16="http://schemas.microsoft.com/office/drawing/2014/main" xmlns="" id="{76E6ADB7-EDCD-9B84-E43C-82B2A49CBFBA}"/>
              </a:ext>
            </a:extLst>
          </p:cNvPr>
          <p:cNvSpPr txBox="1"/>
          <p:nvPr/>
        </p:nvSpPr>
        <p:spPr>
          <a:xfrm>
            <a:off x="2189201" y="1506308"/>
            <a:ext cx="3340547" cy="584775"/>
          </a:xfrm>
          <a:prstGeom prst="rect">
            <a:avLst/>
          </a:prstGeom>
          <a:noFill/>
        </p:spPr>
        <p:txBody>
          <a:bodyPr wrap="square">
            <a:spAutoFit/>
          </a:bodyPr>
          <a:lstStyle/>
          <a:p>
            <a:pPr algn="ctr"/>
            <a:r>
              <a:rPr lang="en-US" sz="3200" b="1" dirty="0">
                <a:solidFill>
                  <a:schemeClr val="bg1"/>
                </a:solidFill>
                <a:latin typeface="Times New Roman" panose="02020603050405020304" pitchFamily="18" charset="0"/>
                <a:ea typeface="Calibri" panose="020F0502020204030204" pitchFamily="34" charset="0"/>
              </a:rPr>
              <a:t>TRÒ CHƠI</a:t>
            </a:r>
            <a:endParaRPr lang="en-US" sz="3200" dirty="0">
              <a:solidFill>
                <a:schemeClr val="bg1"/>
              </a:solidFill>
            </a:endParaRPr>
          </a:p>
        </p:txBody>
      </p:sp>
      <p:sp>
        <p:nvSpPr>
          <p:cNvPr id="4" name="Hộp Văn bản 3">
            <a:extLst>
              <a:ext uri="{FF2B5EF4-FFF2-40B4-BE49-F238E27FC236}">
                <a16:creationId xmlns:a16="http://schemas.microsoft.com/office/drawing/2014/main" xmlns="" id="{BBEBD4FF-2AE1-A2CA-3FD6-777A348F6894}"/>
              </a:ext>
            </a:extLst>
          </p:cNvPr>
          <p:cNvSpPr txBox="1"/>
          <p:nvPr/>
        </p:nvSpPr>
        <p:spPr>
          <a:xfrm>
            <a:off x="1522908" y="2103705"/>
            <a:ext cx="5155797" cy="1107996"/>
          </a:xfrm>
          <a:prstGeom prst="rect">
            <a:avLst/>
          </a:prstGeom>
          <a:noFill/>
        </p:spPr>
        <p:txBody>
          <a:bodyPr wrap="square">
            <a:spAutoFit/>
          </a:bodyPr>
          <a:lstStyle/>
          <a:p>
            <a:r>
              <a:rPr lang="en-US" sz="6600" dirty="0">
                <a:solidFill>
                  <a:srgbClr val="000000"/>
                </a:solidFill>
                <a:effectLst/>
                <a:latin typeface="Snap ITC" panose="04040A07060A02020202" pitchFamily="82" charset="0"/>
                <a:ea typeface="Times New Roman" panose="02020603050405020304" pitchFamily="18" charset="0"/>
              </a:rPr>
              <a:t>TIẾP SỨC</a:t>
            </a:r>
            <a:endParaRPr lang="en-US" sz="6600" dirty="0">
              <a:latin typeface="Snap ITC" panose="04040A07060A02020202" pitchFamily="82" charset="0"/>
            </a:endParaRPr>
          </a:p>
        </p:txBody>
      </p:sp>
      <p:pic>
        <p:nvPicPr>
          <p:cNvPr id="9" name="Hình ảnh 8">
            <a:extLst>
              <a:ext uri="{FF2B5EF4-FFF2-40B4-BE49-F238E27FC236}">
                <a16:creationId xmlns:a16="http://schemas.microsoft.com/office/drawing/2014/main" xmlns="" id="{A0BAAEA9-056D-407E-6C28-F5D4077234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8100420" y="304800"/>
            <a:ext cx="3391928" cy="3467457"/>
          </a:xfrm>
          <a:prstGeom prst="rect">
            <a:avLst/>
          </a:prstGeom>
        </p:spPr>
      </p:pic>
      <p:sp>
        <p:nvSpPr>
          <p:cNvPr id="13" name="Hộp Văn bản 12">
            <a:extLst>
              <a:ext uri="{FF2B5EF4-FFF2-40B4-BE49-F238E27FC236}">
                <a16:creationId xmlns:a16="http://schemas.microsoft.com/office/drawing/2014/main" xmlns="" id="{3D4C3732-BA46-1757-1FF2-B0A2A6786F0A}"/>
              </a:ext>
            </a:extLst>
          </p:cNvPr>
          <p:cNvSpPr txBox="1"/>
          <p:nvPr/>
        </p:nvSpPr>
        <p:spPr>
          <a:xfrm>
            <a:off x="1663517" y="3429000"/>
            <a:ext cx="4705349" cy="1532334"/>
          </a:xfrm>
          <a:prstGeom prst="roundRect">
            <a:avLst/>
          </a:prstGeom>
          <a:noFill/>
          <a:ln w="28575">
            <a:solidFill>
              <a:srgbClr val="00B050"/>
            </a:solidFill>
          </a:ln>
        </p:spPr>
        <p:txBody>
          <a:bodyPr wrap="square">
            <a:spAutoFit/>
          </a:bodyPr>
          <a:lstStyle/>
          <a:p>
            <a:pPr marL="0" marR="0" algn="ctr">
              <a:spcBef>
                <a:spcPts val="0"/>
              </a:spcBef>
              <a:spcAft>
                <a:spcPts val="0"/>
              </a:spcAft>
              <a:tabLst>
                <a:tab pos="467360" algn="l"/>
              </a:tabLst>
            </a:pP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vòng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rPr>
              <a:t>3 </a:t>
            </a:r>
            <a:r>
              <a:rPr lang="en-US" sz="2800" dirty="0" err="1">
                <a:solidFill>
                  <a:srgbClr val="000000"/>
                </a:solidFill>
                <a:effectLst/>
                <a:latin typeface="Times New Roman" panose="02020603050405020304" pitchFamily="18" charset="0"/>
                <a:ea typeface="Times New Roman" panose="02020603050405020304" pitchFamily="18" charset="0"/>
              </a:rPr>
              <a:t>phút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nhiều</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câu</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tục</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b="1" dirty="0" err="1">
                <a:solidFill>
                  <a:srgbClr val="FF0000"/>
                </a:solidFill>
                <a:effectLst/>
                <a:latin typeface="Times New Roman" panose="02020603050405020304" pitchFamily="18" charset="0"/>
                <a:ea typeface="Times New Roman" panose="02020603050405020304" pitchFamily="18" charset="0"/>
              </a:rPr>
              <a:t>ngữ</a:t>
            </a:r>
            <a:r>
              <a:rPr lang="en-US" sz="2800" b="1" dirty="0">
                <a:solidFill>
                  <a:srgbClr val="FF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thắng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pic>
        <p:nvPicPr>
          <p:cNvPr id="14" name="y2mate.com - 3 phút đếm ngược với nhạc sôi động 3 minutes countdown with music_480p">
            <a:hlinkClick r:id="" action="ppaction://media"/>
            <a:extLst>
              <a:ext uri="{FF2B5EF4-FFF2-40B4-BE49-F238E27FC236}">
                <a16:creationId xmlns:a16="http://schemas.microsoft.com/office/drawing/2014/main" xmlns="" id="{A568DAF1-59C8-1BE0-8D01-48194171709A}"/>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6627757" y="3923354"/>
            <a:ext cx="4705349" cy="2644821"/>
          </a:xfrm>
          <a:prstGeom prst="rect">
            <a:avLst/>
          </a:prstGeom>
        </p:spPr>
      </p:pic>
    </p:spTree>
    <p:extLst>
      <p:ext uri="{BB962C8B-B14F-4D97-AF65-F5344CB8AC3E}">
        <p14:creationId xmlns:p14="http://schemas.microsoft.com/office/powerpoint/2010/main" val="3462762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arn(inVertic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mediacall" presetSubtype="0" fill="hold" nodeType="clickEffect">
                                  <p:stCondLst>
                                    <p:cond delay="0"/>
                                  </p:stCondLst>
                                  <p:childTnLst>
                                    <p:cmd type="call" cmd="playFrom(0.0)">
                                      <p:cBhvr>
                                        <p:cTn id="27" dur="188268"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8" fill="hold" display="0">
                  <p:stCondLst>
                    <p:cond delay="indefinite"/>
                  </p:stCondLst>
                </p:cTn>
                <p:tgtEl>
                  <p:spTgt spid="14"/>
                </p:tgtEl>
              </p:cMediaNode>
            </p:video>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14"/>
                                        </p:tgtEl>
                                      </p:cBhvr>
                                    </p:cmd>
                                  </p:childTnLst>
                                </p:cTn>
                              </p:par>
                            </p:childTnLst>
                          </p:cTn>
                        </p:par>
                      </p:childTnLst>
                    </p:cTn>
                  </p:par>
                </p:childTnLst>
              </p:cTn>
              <p:nextCondLst>
                <p:cond evt="onClick" delay="0">
                  <p:tgtEl>
                    <p:spTgt spid="14"/>
                  </p:tgtEl>
                </p:cond>
              </p:nextCondLst>
            </p:seq>
          </p:childTnLst>
        </p:cTn>
      </p:par>
    </p:tnLst>
    <p:bldLst>
      <p:bldP spid="8" grpId="0" animBg="1"/>
      <p:bldP spid="10" grpId="0"/>
      <p:bldP spid="4" grpId="0"/>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11" name="Bong bóng Lời nói: Hình chữ nhật với Góc Tròn 10">
            <a:extLst>
              <a:ext uri="{FF2B5EF4-FFF2-40B4-BE49-F238E27FC236}">
                <a16:creationId xmlns:a16="http://schemas.microsoft.com/office/drawing/2014/main" xmlns="" id="{7D7124DF-1AA9-052F-71AE-14A4EF24629C}"/>
              </a:ext>
            </a:extLst>
          </p:cNvPr>
          <p:cNvSpPr/>
          <p:nvPr/>
        </p:nvSpPr>
        <p:spPr>
          <a:xfrm>
            <a:off x="1670221" y="2359408"/>
            <a:ext cx="10064579" cy="4027898"/>
          </a:xfrm>
          <a:prstGeom prst="wedgeRoundRectCallout">
            <a:avLst>
              <a:gd name="adj1" fmla="val -51800"/>
              <a:gd name="adj2" fmla="val 35672"/>
              <a:gd name="adj3" fmla="val 16667"/>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solidFill>
                  <a:srgbClr val="0000FF"/>
                </a:solidFill>
                <a:latin typeface="Times New Roman" panose="02020603050405020304" pitchFamily="18" charset="0"/>
                <a:cs typeface="Times New Roman" panose="02020603050405020304" pitchFamily="18" charset="0"/>
              </a:rPr>
              <a:t>Nhiệm</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vụ</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riêng</a:t>
            </a:r>
            <a:r>
              <a:rPr lang="en-US" sz="2800" b="1" dirty="0">
                <a:solidFill>
                  <a:srgbClr val="0000FF"/>
                </a:solidFill>
                <a:latin typeface="Times New Roman" panose="02020603050405020304" pitchFamily="18" charset="0"/>
                <a:cs typeface="Times New Roman" panose="02020603050405020304" pitchFamily="18" charset="0"/>
              </a:rPr>
              <a:t>:</a:t>
            </a:r>
            <a:r>
              <a:rPr lang="en-US" sz="2800" b="1" i="1" dirty="0">
                <a:solidFill>
                  <a:srgbClr val="0000FF"/>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Phiếu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học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tập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2, </a:t>
            </a:r>
            <a:r>
              <a:rPr lang="en-US" sz="2800" i="1" dirty="0" err="1" smtClean="0">
                <a:solidFill>
                  <a:schemeClr val="tx1"/>
                </a:solidFill>
                <a:latin typeface="Times New Roman" panose="02020603050405020304" pitchFamily="18" charset="0"/>
                <a:cs typeface="Times New Roman" panose="02020603050405020304" pitchFamily="18" charset="0"/>
              </a:rPr>
              <a:t>Các</a:t>
            </a:r>
            <a:r>
              <a:rPr lang="en-US" sz="2800" i="1" dirty="0" smtClean="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nhóm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smtClean="0">
                <a:solidFill>
                  <a:schemeClr val="tx1"/>
                </a:solidFill>
                <a:latin typeface="Times New Roman" panose="02020603050405020304" pitchFamily="18" charset="0"/>
                <a:cs typeface="Times New Roman" panose="02020603050405020304" pitchFamily="18" charset="0"/>
              </a:rPr>
              <a:t>thực</a:t>
            </a:r>
            <a:r>
              <a:rPr lang="en-US" sz="2800" i="1" dirty="0" smtClean="0">
                <a:solidFill>
                  <a:schemeClr val="tx1"/>
                </a:solidFill>
                <a:latin typeface="Times New Roman" panose="02020603050405020304" pitchFamily="18" charset="0"/>
                <a:cs typeface="Times New Roman" panose="02020603050405020304" pitchFamily="18" charset="0"/>
              </a:rPr>
              <a:t> </a:t>
            </a:r>
            <a:r>
              <a:rPr lang="en-US" sz="2800" i="1" dirty="0" err="1" smtClean="0">
                <a:solidFill>
                  <a:schemeClr val="tx1"/>
                </a:solidFill>
                <a:latin typeface="Times New Roman" panose="02020603050405020304" pitchFamily="18" charset="0"/>
                <a:cs typeface="Times New Roman" panose="02020603050405020304" pitchFamily="18" charset="0"/>
              </a:rPr>
              <a:t>hiện</a:t>
            </a:r>
            <a:r>
              <a:rPr lang="en-US" sz="2800" i="1" dirty="0" smtClean="0">
                <a:solidFill>
                  <a:schemeClr val="tx1"/>
                </a:solidFill>
                <a:latin typeface="Times New Roman" panose="02020603050405020304" pitchFamily="18" charset="0"/>
                <a:cs typeface="Times New Roman" panose="02020603050405020304" pitchFamily="18" charset="0"/>
              </a:rPr>
              <a:t> </a:t>
            </a:r>
            <a:r>
              <a:rPr lang="en-US" sz="2800" i="1" dirty="0" err="1" smtClean="0">
                <a:solidFill>
                  <a:schemeClr val="tx1"/>
                </a:solidFill>
                <a:latin typeface="Times New Roman" panose="02020603050405020304" pitchFamily="18" charset="0"/>
                <a:cs typeface="Times New Roman" panose="02020603050405020304" pitchFamily="18" charset="0"/>
              </a:rPr>
              <a:t>các</a:t>
            </a:r>
            <a:r>
              <a:rPr lang="en-US" sz="2800" i="1" dirty="0" smtClean="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theo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sự</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phân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công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GV </a:t>
            </a:r>
            <a:r>
              <a:rPr lang="en-US" sz="2800" i="1" dirty="0" err="1" smtClean="0">
                <a:solidFill>
                  <a:schemeClr val="tx1"/>
                </a:solidFill>
                <a:latin typeface="Times New Roman" panose="02020603050405020304" pitchFamily="18" charset="0"/>
                <a:cs typeface="Times New Roman" panose="02020603050405020304" pitchFamily="18" charset="0"/>
              </a:rPr>
              <a:t>chuẩn</a:t>
            </a:r>
            <a:r>
              <a:rPr lang="en-US" sz="2800" i="1" dirty="0" smtClean="0">
                <a:solidFill>
                  <a:schemeClr val="tx1"/>
                </a:solidFill>
                <a:latin typeface="Times New Roman" panose="02020603050405020304" pitchFamily="18" charset="0"/>
                <a:cs typeface="Times New Roman" panose="02020603050405020304" pitchFamily="18" charset="0"/>
              </a:rPr>
              <a:t> </a:t>
            </a:r>
            <a:r>
              <a:rPr lang="en-US" sz="2800" i="1" dirty="0" err="1" smtClean="0">
                <a:solidFill>
                  <a:schemeClr val="tx1"/>
                </a:solidFill>
                <a:latin typeface="Times New Roman" panose="02020603050405020304" pitchFamily="18" charset="0"/>
                <a:cs typeface="Times New Roman" panose="02020603050405020304" pitchFamily="18" charset="0"/>
              </a:rPr>
              <a:t>bị</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smtClean="0">
                <a:solidFill>
                  <a:schemeClr val="tx1"/>
                </a:solidFill>
                <a:latin typeface="Times New Roman" panose="02020603050405020304" pitchFamily="18" charset="0"/>
                <a:cs typeface="Times New Roman" panose="02020603050405020304" pitchFamily="18" charset="0"/>
              </a:rPr>
              <a:t>ở </a:t>
            </a:r>
            <a:r>
              <a:rPr lang="en-US" sz="2800" i="1" dirty="0" err="1" smtClean="0">
                <a:solidFill>
                  <a:schemeClr val="tx1"/>
                </a:solidFill>
                <a:latin typeface="Times New Roman" panose="02020603050405020304" pitchFamily="18" charset="0"/>
                <a:cs typeface="Times New Roman" panose="02020603050405020304" pitchFamily="18" charset="0"/>
              </a:rPr>
              <a:t>nhà</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a:t>
            </a:r>
            <a:r>
              <a:rPr lang="en-US" sz="2800" i="1" dirty="0" err="1">
                <a:solidFill>
                  <a:schemeClr val="tx1"/>
                </a:solidFill>
                <a:latin typeface="Times New Roman" panose="02020603050405020304" pitchFamily="18" charset="0"/>
                <a:cs typeface="Times New Roman" panose="02020603050405020304" pitchFamily="18" charset="0"/>
              </a:rPr>
              <a:t>Nhóm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smtClean="0">
                <a:solidFill>
                  <a:schemeClr val="tx1"/>
                </a:solidFill>
                <a:latin typeface="Times New Roman" panose="02020603050405020304" pitchFamily="18" charset="0"/>
                <a:cs typeface="Times New Roman" panose="02020603050405020304" pitchFamily="18" charset="0"/>
              </a:rPr>
              <a:t>1,2,3,4 </a:t>
            </a:r>
            <a:r>
              <a:rPr lang="en-US" sz="2800" i="1" dirty="0" err="1">
                <a:solidFill>
                  <a:schemeClr val="tx1"/>
                </a:solidFill>
                <a:latin typeface="Times New Roman" panose="02020603050405020304" pitchFamily="18" charset="0"/>
                <a:cs typeface="Times New Roman" panose="02020603050405020304" pitchFamily="18" charset="0"/>
              </a:rPr>
              <a:t>lần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lượt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thực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hiện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nhiệm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vụ</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thảo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luận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6,7,8,9,10)</a:t>
            </a:r>
            <a:endParaRPr lang="en-US" sz="2800" dirty="0">
              <a:solidFill>
                <a:schemeClr val="tx1"/>
              </a:solidFill>
              <a:latin typeface="Times New Roman" panose="02020603050405020304" pitchFamily="18" charset="0"/>
              <a:cs typeface="Times New Roman" panose="02020603050405020304" pitchFamily="18" charset="0"/>
            </a:endParaRPr>
          </a:p>
          <a:p>
            <a:pPr marL="457200" indent="-457200">
              <a:buFontTx/>
              <a:buChar char="-"/>
            </a:pPr>
            <a:r>
              <a:rPr lang="en-US" sz="2800" i="1" dirty="0" err="1" smtClean="0">
                <a:solidFill>
                  <a:schemeClr val="tx1"/>
                </a:solidFill>
                <a:latin typeface="Times New Roman" panose="02020603050405020304" pitchFamily="18" charset="0"/>
                <a:cs typeface="Times New Roman" panose="02020603050405020304" pitchFamily="18" charset="0"/>
              </a:rPr>
              <a:t>Nhóm</a:t>
            </a:r>
            <a:r>
              <a:rPr lang="en-US" sz="2800" i="1" dirty="0" smtClean="0">
                <a:solidFill>
                  <a:schemeClr val="tx1"/>
                </a:solidFill>
                <a:latin typeface="Times New Roman" panose="02020603050405020304" pitchFamily="18" charset="0"/>
                <a:cs typeface="Times New Roman" panose="02020603050405020304" pitchFamily="18" charset="0"/>
              </a:rPr>
              <a:t> 1,3: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smtClean="0">
                <a:solidFill>
                  <a:schemeClr val="tx1"/>
                </a:solidFill>
                <a:latin typeface="Times New Roman" panose="02020603050405020304" pitchFamily="18" charset="0"/>
                <a:cs typeface="Times New Roman" panose="02020603050405020304" pitchFamily="18" charset="0"/>
              </a:rPr>
              <a:t>6,7,8</a:t>
            </a:r>
            <a:r>
              <a:rPr lang="en-US" sz="2800" dirty="0">
                <a:solidFill>
                  <a:schemeClr val="tx1"/>
                </a:solidFill>
                <a:latin typeface="Times New Roman" panose="02020603050405020304" pitchFamily="18" charset="0"/>
                <a:cs typeface="Times New Roman" panose="02020603050405020304" pitchFamily="18" charset="0"/>
              </a:rPr>
              <a:t>				</a:t>
            </a:r>
            <a:endParaRPr lang="en-US" sz="2800" dirty="0" smtClean="0">
              <a:solidFill>
                <a:schemeClr val="tx1"/>
              </a:solidFill>
              <a:latin typeface="Times New Roman" panose="02020603050405020304" pitchFamily="18" charset="0"/>
              <a:cs typeface="Times New Roman" panose="02020603050405020304" pitchFamily="18" charset="0"/>
            </a:endParaRPr>
          </a:p>
          <a:p>
            <a:r>
              <a:rPr lang="en-US" sz="2800" i="1" dirty="0" smtClean="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Nhóm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smtClean="0">
                <a:solidFill>
                  <a:schemeClr val="tx1"/>
                </a:solidFill>
                <a:latin typeface="Times New Roman" panose="02020603050405020304" pitchFamily="18" charset="0"/>
                <a:cs typeface="Times New Roman" panose="02020603050405020304" pitchFamily="18" charset="0"/>
              </a:rPr>
              <a:t>2,4: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smtClean="0">
                <a:solidFill>
                  <a:schemeClr val="tx1"/>
                </a:solidFill>
                <a:latin typeface="Times New Roman" panose="02020603050405020304" pitchFamily="18" charset="0"/>
                <a:cs typeface="Times New Roman" panose="02020603050405020304" pitchFamily="18" charset="0"/>
              </a:rPr>
              <a:t>số</a:t>
            </a:r>
            <a:r>
              <a:rPr lang="en-US" sz="2800" i="1" dirty="0" smtClean="0">
                <a:solidFill>
                  <a:schemeClr val="tx1"/>
                </a:solidFill>
                <a:latin typeface="Times New Roman" panose="02020603050405020304" pitchFamily="18" charset="0"/>
                <a:cs typeface="Times New Roman" panose="02020603050405020304" pitchFamily="18" charset="0"/>
              </a:rPr>
              <a:t> 9,10 </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b="1" smtClean="0">
                <a:solidFill>
                  <a:srgbClr val="0000FF"/>
                </a:solidFill>
                <a:latin typeface="Times New Roman" panose="02020603050405020304" pitchFamily="18" charset="0"/>
                <a:cs typeface="Times New Roman" panose="02020603050405020304" pitchFamily="18" charset="0"/>
              </a:rPr>
              <a:t>Nhiệm</a:t>
            </a:r>
            <a:r>
              <a:rPr lang="en-US" sz="2800" b="1" dirty="0" smtClean="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vụ</a:t>
            </a:r>
            <a:r>
              <a:rPr lang="en-US" sz="2800" b="1" dirty="0">
                <a:solidFill>
                  <a:srgbClr val="0000FF"/>
                </a:solidFill>
                <a:latin typeface="Times New Roman" panose="02020603050405020304" pitchFamily="18" charset="0"/>
                <a:cs typeface="Times New Roman" panose="02020603050405020304" pitchFamily="18" charset="0"/>
              </a:rPr>
              <a:t> </a:t>
            </a:r>
            <a:r>
              <a:rPr lang="en-US" sz="2800" b="1" dirty="0" err="1">
                <a:solidFill>
                  <a:srgbClr val="0000FF"/>
                </a:solidFill>
                <a:latin typeface="Times New Roman" panose="02020603050405020304" pitchFamily="18" charset="0"/>
                <a:cs typeface="Times New Roman" panose="02020603050405020304" pitchFamily="18" charset="0"/>
              </a:rPr>
              <a:t>chung</a:t>
            </a:r>
            <a:r>
              <a:rPr lang="en-US" sz="2800" b="1" dirty="0">
                <a:solidFill>
                  <a:srgbClr val="0000FF"/>
                </a:solidFill>
                <a:latin typeface="Times New Roman" panose="02020603050405020304" pitchFamily="18" charset="0"/>
                <a:cs typeface="Times New Roman" panose="02020603050405020304" pitchFamily="18" charset="0"/>
              </a:rPr>
              <a:t>:</a:t>
            </a:r>
            <a:r>
              <a:rPr lang="en-US" sz="2800" b="1" i="1" dirty="0">
                <a:solidFill>
                  <a:srgbClr val="0000FF"/>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con </a:t>
            </a:r>
            <a:r>
              <a:rPr lang="en-US" sz="2800" i="1" dirty="0" err="1">
                <a:solidFill>
                  <a:schemeClr val="tx1"/>
                </a:solidFill>
                <a:latin typeface="Times New Roman" panose="02020603050405020304" pitchFamily="18" charset="0"/>
                <a:cs typeface="Times New Roman" panose="02020603050405020304" pitchFamily="18" charset="0"/>
              </a:rPr>
              <a:t>người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xã</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hội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muốn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nhắn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gửi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mọi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người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điều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12" name="Hình ảnh 11">
            <a:extLst>
              <a:ext uri="{FF2B5EF4-FFF2-40B4-BE49-F238E27FC236}">
                <a16:creationId xmlns:a16="http://schemas.microsoft.com/office/drawing/2014/main" xmlns="" id="{4C76E511-A3BF-C991-D214-B5F5D05713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387" y="3606977"/>
            <a:ext cx="1771213" cy="30156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xmlns="" id="{6D6F0C25-475C-CC2A-4D2A-017B633F9D5C}"/>
              </a:ext>
            </a:extLst>
          </p:cNvPr>
          <p:cNvSpPr txBox="1"/>
          <p:nvPr/>
        </p:nvSpPr>
        <p:spPr>
          <a:xfrm>
            <a:off x="1349815" y="1443301"/>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389082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xmlns="" id="{58E37112-A141-BC75-A3F8-849198AEE4CD}"/>
              </a:ext>
            </a:extLst>
          </p:cNvPr>
          <p:cNvGraphicFramePr>
            <a:graphicFrameLocks noGrp="1"/>
          </p:cNvGraphicFramePr>
          <p:nvPr/>
        </p:nvGraphicFramePr>
        <p:xfrm>
          <a:off x="3148806" y="1406779"/>
          <a:ext cx="5894388" cy="2218944"/>
        </p:xfrm>
        <a:graphic>
          <a:graphicData uri="http://schemas.openxmlformats.org/drawingml/2006/table">
            <a:tbl>
              <a:tblPr firstRow="1" firstCol="1" bandRow="1">
                <a:tableStyleId>{5C22544A-7EE6-4342-B048-85BDC9FD1C3A}</a:tableStyleId>
              </a:tblPr>
              <a:tblGrid>
                <a:gridCol w="1902295">
                  <a:extLst>
                    <a:ext uri="{9D8B030D-6E8A-4147-A177-3AD203B41FA5}">
                      <a16:colId xmlns:a16="http://schemas.microsoft.com/office/drawing/2014/main" xmlns="" val="3503066150"/>
                    </a:ext>
                  </a:extLst>
                </a:gridCol>
                <a:gridCol w="3992093">
                  <a:extLst>
                    <a:ext uri="{9D8B030D-6E8A-4147-A177-3AD203B41FA5}">
                      <a16:colId xmlns:a16="http://schemas.microsoft.com/office/drawing/2014/main" xmlns="" val="3378498438"/>
                    </a:ext>
                  </a:extLst>
                </a:gridCol>
              </a:tblGrid>
              <a:tr h="422237">
                <a:tc gridSpan="2">
                  <a:txBody>
                    <a:bodyPr/>
                    <a:lstStyle/>
                    <a:p>
                      <a:pPr marL="0" marR="0" algn="ctr">
                        <a:lnSpc>
                          <a:spcPct val="130000"/>
                        </a:lnSpc>
                        <a:spcBef>
                          <a:spcPts val="0"/>
                        </a:spcBef>
                        <a:spcAft>
                          <a:spcPts val="0"/>
                        </a:spcAft>
                      </a:pPr>
                      <a:r>
                        <a:rPr lang="vi-VN" sz="2800" dirty="0">
                          <a:effectLst/>
                          <a:latin typeface="+mj-lt"/>
                        </a:rPr>
                        <a:t>Câu </a:t>
                      </a:r>
                      <a:r>
                        <a:rPr lang="vi-VN" sz="2800" dirty="0" err="1">
                          <a:effectLst/>
                          <a:latin typeface="+mj-lt"/>
                        </a:rPr>
                        <a:t>tục</a:t>
                      </a:r>
                      <a:r>
                        <a:rPr lang="vi-VN" sz="2800" dirty="0">
                          <a:effectLst/>
                          <a:latin typeface="+mj-lt"/>
                        </a:rPr>
                        <a:t> </a:t>
                      </a:r>
                      <a:r>
                        <a:rPr lang="vi-VN" sz="2800" dirty="0" err="1">
                          <a:effectLst/>
                          <a:latin typeface="+mj-lt"/>
                        </a:rPr>
                        <a:t>ngữ</a:t>
                      </a:r>
                      <a:r>
                        <a:rPr lang="vi-VN" sz="2800" dirty="0">
                          <a:effectLst/>
                          <a:latin typeface="+mj-lt"/>
                        </a:rPr>
                        <a:t> </a:t>
                      </a:r>
                      <a:r>
                        <a:rPr lang="vi-VN" sz="2800" dirty="0" err="1">
                          <a:effectLst/>
                          <a:latin typeface="+mj-lt"/>
                        </a:rPr>
                        <a:t>số</a:t>
                      </a:r>
                      <a:r>
                        <a:rPr lang="vi-VN" sz="2800" dirty="0">
                          <a:effectLst/>
                          <a:latin typeface="+mj-lt"/>
                        </a:rPr>
                        <a:t>….</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extLst>
                  <a:ext uri="{0D108BD9-81ED-4DB2-BD59-A6C34878D82A}">
                    <a16:rowId xmlns:a16="http://schemas.microsoft.com/office/drawing/2014/main" xmlns="" val="2991788393"/>
                  </a:ext>
                </a:extLst>
              </a:tr>
              <a:tr h="422237">
                <a:tc>
                  <a:txBody>
                    <a:bodyPr/>
                    <a:lstStyle/>
                    <a:p>
                      <a:pPr marL="0" marR="0" algn="just">
                        <a:lnSpc>
                          <a:spcPct val="130000"/>
                        </a:lnSpc>
                        <a:spcBef>
                          <a:spcPts val="0"/>
                        </a:spcBef>
                        <a:spcAft>
                          <a:spcPts val="0"/>
                        </a:spcAft>
                      </a:pPr>
                      <a:r>
                        <a:rPr lang="vi-VN" sz="2800" dirty="0" err="1">
                          <a:effectLst/>
                          <a:latin typeface="+mj-lt"/>
                        </a:rPr>
                        <a:t>Nội</a:t>
                      </a:r>
                      <a:r>
                        <a:rPr lang="vi-VN" sz="2800" dirty="0">
                          <a:effectLst/>
                          <a:latin typeface="+mj-lt"/>
                        </a:rPr>
                        <a:t> dung</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lnSpc>
                          <a:spcPct val="130000"/>
                        </a:lnSpc>
                        <a:spcBef>
                          <a:spcPts val="0"/>
                        </a:spcBef>
                        <a:spcAft>
                          <a:spcPts val="0"/>
                        </a:spcAft>
                      </a:pPr>
                      <a:r>
                        <a:rPr lang="vi-VN"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704978873"/>
                  </a:ext>
                </a:extLst>
              </a:tr>
              <a:tr h="422237">
                <a:tc>
                  <a:txBody>
                    <a:bodyPr/>
                    <a:lstStyle/>
                    <a:p>
                      <a:pPr marL="0" marR="0" algn="just">
                        <a:lnSpc>
                          <a:spcPct val="130000"/>
                        </a:lnSpc>
                        <a:spcBef>
                          <a:spcPts val="0"/>
                        </a:spcBef>
                        <a:spcAft>
                          <a:spcPts val="0"/>
                        </a:spcAft>
                      </a:pPr>
                      <a:r>
                        <a:rPr lang="vi-VN" sz="2800" dirty="0" err="1">
                          <a:effectLst/>
                          <a:latin typeface="+mj-lt"/>
                        </a:rPr>
                        <a:t>Nghệ</a:t>
                      </a:r>
                      <a:r>
                        <a:rPr lang="vi-VN" sz="2800" dirty="0">
                          <a:effectLst/>
                          <a:latin typeface="+mj-lt"/>
                        </a:rPr>
                        <a:t> </a:t>
                      </a:r>
                      <a:r>
                        <a:rPr lang="vi-VN" sz="2800" dirty="0" err="1">
                          <a:effectLst/>
                          <a:latin typeface="+mj-lt"/>
                        </a:rPr>
                        <a:t>thuật</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lnSpc>
                          <a:spcPct val="130000"/>
                        </a:lnSpc>
                        <a:spcBef>
                          <a:spcPts val="0"/>
                        </a:spcBef>
                        <a:spcAft>
                          <a:spcPts val="0"/>
                        </a:spcAft>
                      </a:pPr>
                      <a:r>
                        <a:rPr lang="vi-VN"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52280948"/>
                  </a:ext>
                </a:extLst>
              </a:tr>
              <a:tr h="415371">
                <a:tc>
                  <a:txBody>
                    <a:bodyPr/>
                    <a:lstStyle/>
                    <a:p>
                      <a:pPr marL="0" marR="0" algn="just">
                        <a:lnSpc>
                          <a:spcPct val="13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lnSpc>
                          <a:spcPct val="13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30219864"/>
                  </a:ext>
                </a:extLst>
              </a:tr>
            </a:tbl>
          </a:graphicData>
        </a:graphic>
      </p:graphicFrame>
      <p:sp>
        <p:nvSpPr>
          <p:cNvPr id="5" name="Hộp Văn bản 4">
            <a:extLst>
              <a:ext uri="{FF2B5EF4-FFF2-40B4-BE49-F238E27FC236}">
                <a16:creationId xmlns:a16="http://schemas.microsoft.com/office/drawing/2014/main" xmlns="" id="{C1A143BC-750E-54CA-8971-B4C0C33056B2}"/>
              </a:ext>
            </a:extLst>
          </p:cNvPr>
          <p:cNvSpPr txBox="1"/>
          <p:nvPr/>
        </p:nvSpPr>
        <p:spPr>
          <a:xfrm>
            <a:off x="3277394" y="546100"/>
            <a:ext cx="6096000" cy="523220"/>
          </a:xfrm>
          <a:prstGeom prst="rect">
            <a:avLst/>
          </a:prstGeom>
          <a:noFill/>
        </p:spPr>
        <p:txBody>
          <a:bodyPr wrap="square">
            <a:spAutoFit/>
          </a:bodyPr>
          <a:lstStyle/>
          <a:p>
            <a:pPr marL="0" marR="0" algn="ctr">
              <a:spcBef>
                <a:spcPts val="0"/>
              </a:spcBef>
              <a:spcAft>
                <a:spcPts val="0"/>
              </a:spcAft>
            </a:pPr>
            <a:r>
              <a:rPr lang="pt-BR" sz="2800" b="1" dirty="0">
                <a:solidFill>
                  <a:srgbClr val="00B0F0"/>
                </a:solidFill>
                <a:effectLst/>
                <a:latin typeface="Times New Roman" panose="02020603050405020304" pitchFamily="18" charset="0"/>
                <a:ea typeface="Times New Roman" panose="02020603050405020304" pitchFamily="18" charset="0"/>
              </a:rPr>
              <a:t>PHIẾU HỌC TẬP 02</a:t>
            </a:r>
            <a:endParaRPr lang="en-US" sz="2400" dirty="0">
              <a:solidFill>
                <a:srgbClr val="00B0F0"/>
              </a:solidFill>
              <a:effectLst/>
              <a:latin typeface="Times New Roman" panose="02020603050405020304" pitchFamily="18" charset="0"/>
              <a:ea typeface="Times New Roman" panose="02020603050405020304" pitchFamily="18" charset="0"/>
            </a:endParaRPr>
          </a:p>
        </p:txBody>
      </p:sp>
      <p:pic>
        <p:nvPicPr>
          <p:cNvPr id="7" name="Hình ảnh 6">
            <a:extLst>
              <a:ext uri="{FF2B5EF4-FFF2-40B4-BE49-F238E27FC236}">
                <a16:creationId xmlns:a16="http://schemas.microsoft.com/office/drawing/2014/main" xmlns="" id="{DFB5DAA0-5040-CC55-EE98-CE69B0479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9287" y="4131406"/>
            <a:ext cx="3770313" cy="2320193"/>
          </a:xfrm>
          <a:prstGeom prst="rect">
            <a:avLst/>
          </a:prstGeom>
        </p:spPr>
      </p:pic>
    </p:spTree>
    <p:extLst>
      <p:ext uri="{BB962C8B-B14F-4D97-AF65-F5344CB8AC3E}">
        <p14:creationId xmlns:p14="http://schemas.microsoft.com/office/powerpoint/2010/main" val="25923527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E785F124-5470-4D96-0A82-ED18256C0981}"/>
              </a:ext>
            </a:extLst>
          </p:cNvPr>
          <p:cNvSpPr txBox="1"/>
          <p:nvPr/>
        </p:nvSpPr>
        <p:spPr>
          <a:xfrm>
            <a:off x="1616503" y="3191998"/>
            <a:ext cx="9481697" cy="1055608"/>
          </a:xfrm>
          <a:prstGeom prst="roundRect">
            <a:avLst/>
          </a:prstGeom>
          <a:noFill/>
          <a:ln w="38100">
            <a:solidFill>
              <a:srgbClr val="00A1EA"/>
            </a:solidFill>
          </a:ln>
        </p:spPr>
        <p:txBody>
          <a:bodyPr wrap="square">
            <a:spAutoFit/>
          </a:bodyPr>
          <a:lstStyle/>
          <a:p>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514695" y="1966130"/>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răng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tóc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950203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667095" y="170860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răng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tóc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565701" y="2364368"/>
            <a:ext cx="10080185" cy="3915966"/>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vi-VN"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endParaRPr lang="en-US" sz="2400" b="1" dirty="0">
              <a:solidFill>
                <a:srgbClr val="00B0F0"/>
              </a:solidFill>
              <a:effectLst/>
              <a:latin typeface="Times New Roman" panose="02020603050405020304" pitchFamily="18" charset="0"/>
              <a:ea typeface="Times New Roman" panose="02020603050405020304" pitchFamily="18" charset="0"/>
            </a:endParaRPr>
          </a:p>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tóc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góc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2/2/4</a:t>
            </a:r>
            <a:endParaRPr lang="en-US" sz="2400" dirty="0">
              <a:effectLst/>
              <a:latin typeface="Times New Roman" panose="02020603050405020304" pitchFamily="18" charset="0"/>
              <a:ea typeface="Times New Roman" panose="02020603050405020304" pitchFamily="18" charset="0"/>
            </a:endParaRPr>
          </a:p>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so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răng</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tóc</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răng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spcAft>
                <a:spcPts val="12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chăm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bên trong.</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851518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667095" y="170860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răng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tóc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góc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616501" y="2585511"/>
            <a:ext cx="10080185" cy="2009061"/>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B0F0"/>
              </a:solidFill>
              <a:effectLst/>
              <a:latin typeface="Times New Roman" panose="02020603050405020304" pitchFamily="18" charset="0"/>
              <a:ea typeface="Times New Roman" panose="02020603050405020304" pitchFamily="18" charset="0"/>
            </a:endParaRPr>
          </a:p>
          <a:p>
            <a:pPr>
              <a:spcAft>
                <a:spcPts val="120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nhủ</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sóc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yếu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529023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514695" y="177684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712540" y="2526222"/>
            <a:ext cx="6270199" cy="578882"/>
          </a:xfrm>
          <a:prstGeom prst="roundRect">
            <a:avLst/>
          </a:prstGeom>
          <a:noFill/>
          <a:ln w="38100">
            <a:solidFill>
              <a:srgbClr val="00A1EA"/>
            </a:solidFill>
          </a:ln>
        </p:spPr>
        <p:txBody>
          <a:bodyPr wrap="square">
            <a:spAutoFit/>
          </a:bodyPr>
          <a:lstStyle/>
          <a:p>
            <a:pPr marR="0" lvl="0">
              <a:spcBef>
                <a:spcPts val="0"/>
              </a:spcBef>
              <a:spcAft>
                <a:spcPts val="0"/>
              </a:spcAft>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9198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514695" y="163714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636340" y="2174791"/>
            <a:ext cx="10022260" cy="3539430"/>
          </a:xfrm>
          <a:prstGeom prst="rect">
            <a:avLst/>
          </a:prstGeom>
          <a:noFill/>
          <a:ln w="38100">
            <a:solidFill>
              <a:srgbClr val="00A1EA"/>
            </a:solidFill>
          </a:ln>
        </p:spPr>
        <p:txBody>
          <a:bodyPr wrap="square">
            <a:spAutoFit/>
          </a:bodyPr>
          <a:lstStyle/>
          <a:p>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B0F0"/>
              </a:solidFill>
              <a:effectLst/>
              <a:latin typeface="Times New Roman" panose="02020603050405020304" pitchFamily="18" charset="0"/>
              <a:ea typeface="Times New Roman" panose="02020603050405020304" pitchFamily="18" charset="0"/>
            </a:endParaRPr>
          </a:p>
          <a:p>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mười</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3/4</a:t>
            </a:r>
            <a:endParaRPr lang="en-US" sz="2400" dirty="0">
              <a:effectLst/>
              <a:latin typeface="Times New Roman" panose="02020603050405020304" pitchFamily="18" charset="0"/>
              <a:ea typeface="Times New Roman" panose="02020603050405020304" pitchFamily="18" charset="0"/>
            </a:endParaRPr>
          </a:p>
          <a:p>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hoán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toàn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muốn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chung.</a:t>
            </a:r>
            <a:endParaRPr lang="en-US" sz="2400" dirty="0">
              <a:effectLst/>
              <a:latin typeface="Times New Roman" panose="02020603050405020304" pitchFamily="18" charset="0"/>
              <a:ea typeface="Times New Roman" panose="02020603050405020304" pitchFamily="18" charset="0"/>
            </a:endParaRPr>
          </a:p>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đây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dân gian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vừa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vừa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dùng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đơn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288684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544639" y="1942659"/>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mặt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574788" y="2864873"/>
            <a:ext cx="9918700" cy="1532334"/>
          </a:xfrm>
          <a:prstGeom prst="roundRect">
            <a:avLst/>
          </a:prstGeom>
          <a:noFill/>
          <a:ln w="38100">
            <a:solidFill>
              <a:srgbClr val="00A1EA"/>
            </a:solidFill>
          </a:ln>
        </p:spPr>
        <p:txBody>
          <a:bodyPr wrap="square">
            <a:spAutoFit/>
          </a:bodyPr>
          <a:lstStyle/>
          <a:p>
            <a:pPr>
              <a:spcAft>
                <a:spcPts val="1200"/>
              </a:spcAft>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So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lập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nhằm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7834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514695" y="177684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8.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712540" y="2526222"/>
            <a:ext cx="9768260" cy="1055608"/>
          </a:xfrm>
          <a:prstGeom prst="roundRect">
            <a:avLst/>
          </a:prstGeom>
          <a:noFill/>
          <a:ln w="38100">
            <a:solidFill>
              <a:srgbClr val="00A1EA"/>
            </a:solidFill>
          </a:ln>
        </p:spPr>
        <p:txBody>
          <a:bodyPr wrap="square">
            <a:spAutoFit/>
          </a:bodyPr>
          <a:lstStyle/>
          <a:p>
            <a:pPr>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46E4238C-0492-5A82-B475-1F5A4BF20E05}"/>
              </a:ext>
            </a:extLst>
          </p:cNvPr>
          <p:cNvSpPr txBox="1"/>
          <p:nvPr/>
        </p:nvSpPr>
        <p:spPr>
          <a:xfrm>
            <a:off x="1712540" y="4027312"/>
            <a:ext cx="3710360" cy="578882"/>
          </a:xfrm>
          <a:prstGeom prst="roundRect">
            <a:avLst/>
          </a:prstGeom>
          <a:noFill/>
          <a:ln w="38100">
            <a:solidFill>
              <a:srgbClr val="00A1EA"/>
            </a:solidFill>
          </a:ln>
        </p:spPr>
        <p:txBody>
          <a:bodyPr wrap="square">
            <a:spAutoFit/>
          </a:bodyPr>
          <a:lstStyle/>
          <a:p>
            <a:pPr>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sánh</a:t>
            </a:r>
            <a:r>
              <a:rPr lang="en-US" sz="2800"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78158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3"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514695" y="177684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8.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712540" y="2526222"/>
            <a:ext cx="9768260" cy="2009061"/>
          </a:xfrm>
          <a:prstGeom prst="roundRect">
            <a:avLst/>
          </a:prstGeom>
          <a:noFill/>
          <a:ln w="38100">
            <a:solidFill>
              <a:srgbClr val="00A1EA"/>
            </a:solidFill>
          </a:ln>
        </p:spPr>
        <p:txBody>
          <a:bodyPr wrap="square">
            <a:spAutoFit/>
          </a:bodyPr>
          <a:lstStyle/>
          <a:p>
            <a:pPr>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sóc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chia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sẻ</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vui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vậy</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37929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DB0E4032-39E7-C32E-0115-4F9BF8F6B68B}"/>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7" name="Hình chữ nhật: Góc Tròn 6">
            <a:extLst>
              <a:ext uri="{FF2B5EF4-FFF2-40B4-BE49-F238E27FC236}">
                <a16:creationId xmlns:a16="http://schemas.microsoft.com/office/drawing/2014/main" xmlns="" id="{128CDE4F-6377-49B8-F79C-0247BFA365C0}"/>
              </a:ext>
            </a:extLst>
          </p:cNvPr>
          <p:cNvSpPr/>
          <p:nvPr/>
        </p:nvSpPr>
        <p:spPr>
          <a:xfrm flipH="1">
            <a:off x="2779014" y="395996"/>
            <a:ext cx="7731669" cy="696686"/>
          </a:xfrm>
          <a:prstGeom prst="roundRect">
            <a:avLst/>
          </a:prstGeom>
          <a:gradFill flip="none" rotWithShape="1">
            <a:gsLst>
              <a:gs pos="48000">
                <a:srgbClr val="00A1EA"/>
              </a:gs>
              <a:gs pos="100000">
                <a:srgbClr val="60BA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69850" h="69850" prst="divot"/>
            </a:sp3d>
          </a:bodyPr>
          <a:lstStyle/>
          <a:p>
            <a:pPr algn="ctr"/>
            <a:r>
              <a:rPr lang="en-US" sz="4400" b="1" dirty="0">
                <a:effectLst>
                  <a:outerShdw blurRad="60007" dir="2000400" sy="-30000" kx="-800400" algn="bl" rotWithShape="0">
                    <a:prstClr val="black">
                      <a:alpha val="20000"/>
                    </a:prstClr>
                  </a:outerShdw>
                </a:effectLst>
                <a:latin typeface="Times New Roman" panose="02020603050405020304" pitchFamily="18" charset="0"/>
                <a:cs typeface="Times New Roman" panose="02020603050405020304" pitchFamily="18" charset="0"/>
              </a:rPr>
              <a:t>HÌNH THÀNH KIẾN THỨC</a:t>
            </a:r>
          </a:p>
        </p:txBody>
      </p:sp>
      <p:pic>
        <p:nvPicPr>
          <p:cNvPr id="14" name="Hình ảnh 13">
            <a:extLst>
              <a:ext uri="{FF2B5EF4-FFF2-40B4-BE49-F238E27FC236}">
                <a16:creationId xmlns:a16="http://schemas.microsoft.com/office/drawing/2014/main" xmlns="" id="{60EDD472-AFC4-A76C-1369-C093D268ED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5878" y="1575877"/>
            <a:ext cx="7774805" cy="4684199"/>
          </a:xfrm>
          <a:prstGeom prst="rect">
            <a:avLst/>
          </a:prstGeom>
        </p:spPr>
      </p:pic>
      <p:pic>
        <p:nvPicPr>
          <p:cNvPr id="8" name="Hình ảnh 7">
            <a:extLst>
              <a:ext uri="{FF2B5EF4-FFF2-40B4-BE49-F238E27FC236}">
                <a16:creationId xmlns:a16="http://schemas.microsoft.com/office/drawing/2014/main" xmlns="" id="{24643D07-DABD-B7E4-EA18-688AC64DB8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6053" y="240902"/>
            <a:ext cx="790576" cy="790576"/>
          </a:xfrm>
          <a:prstGeom prst="rect">
            <a:avLst/>
          </a:prstGeom>
        </p:spPr>
      </p:pic>
    </p:spTree>
    <p:extLst>
      <p:ext uri="{BB962C8B-B14F-4D97-AF65-F5344CB8AC3E}">
        <p14:creationId xmlns:p14="http://schemas.microsoft.com/office/powerpoint/2010/main" val="27287716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514695" y="1776847"/>
            <a:ext cx="5978998" cy="954107"/>
          </a:xfrm>
          <a:prstGeom prst="rect">
            <a:avLst/>
          </a:prstGeom>
          <a:noFill/>
        </p:spPr>
        <p:txBody>
          <a:bodyPr wrap="square">
            <a:spAutoFit/>
          </a:bodyPr>
          <a:lstStyle/>
          <a:p>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9.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Một</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cây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làm</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chẳng</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nên non</a:t>
            </a:r>
            <a:endParaRPr lang="en-US" sz="2400" b="1" dirty="0">
              <a:effectLst/>
              <a:latin typeface="Times New Roman" panose="02020603050405020304" pitchFamily="18" charset="0"/>
              <a:ea typeface="Times New Roman" panose="02020603050405020304" pitchFamily="18" charset="0"/>
            </a:endParaRPr>
          </a:p>
          <a:p>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Ba</a:t>
            </a:r>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cây</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chụm</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lại</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nên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hòn</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núi</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cao</a:t>
            </a:r>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4B2DEC5B-BFBB-4511-C4CB-4C557D6D6A86}"/>
              </a:ext>
            </a:extLst>
          </p:cNvPr>
          <p:cNvSpPr txBox="1"/>
          <p:nvPr/>
        </p:nvSpPr>
        <p:spPr>
          <a:xfrm>
            <a:off x="1712540" y="2971704"/>
            <a:ext cx="9768260" cy="1055608"/>
          </a:xfrm>
          <a:prstGeom prst="roundRect">
            <a:avLst/>
          </a:prstGeom>
          <a:noFill/>
          <a:ln w="38100">
            <a:solidFill>
              <a:srgbClr val="00A1EA"/>
            </a:solidFill>
          </a:ln>
        </p:spPr>
        <p:txBody>
          <a:bodyPr wrap="square">
            <a:spAutoFit/>
          </a:bodyPr>
          <a:lstStyle/>
          <a:p>
            <a:pPr>
              <a:buSzPts val="1400"/>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câu</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tục</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ngữ</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nói</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về</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vai</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trò</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của</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tinh</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thần</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đoàn</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kết</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tính</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cộng</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đồng</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trong</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cuộc</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effectLst/>
                <a:latin typeface="Times New Roman" panose="02020603050405020304" pitchFamily="18" charset="0"/>
                <a:ea typeface="Microsoft Sans Serif" panose="020B0604020202020204" pitchFamily="34" charset="0"/>
                <a:cs typeface="Times New Roman" panose="02020603050405020304" pitchFamily="18" charset="0"/>
              </a:rPr>
              <a:t>sống</a:t>
            </a:r>
            <a:r>
              <a:rPr lang="en-US" sz="2800" dirty="0">
                <a:effectLst/>
                <a:latin typeface="Times New Roman" panose="02020603050405020304" pitchFamily="18" charset="0"/>
                <a:ea typeface="Microsoft Sans Serif" panose="020B0604020202020204" pitchFamily="34"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434333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514695" y="1776847"/>
            <a:ext cx="5978998" cy="954107"/>
          </a:xfrm>
          <a:prstGeom prst="rect">
            <a:avLst/>
          </a:prstGeom>
          <a:noFill/>
        </p:spPr>
        <p:txBody>
          <a:bodyPr wrap="square">
            <a:spAutoFit/>
          </a:bodyPr>
          <a:lstStyle/>
          <a:p>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9.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Một</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cây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làm</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chẳng</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nên non</a:t>
            </a:r>
            <a:endParaRPr lang="en-US" sz="2400" b="1" dirty="0">
              <a:effectLst/>
              <a:latin typeface="Times New Roman" panose="02020603050405020304" pitchFamily="18" charset="0"/>
              <a:ea typeface="Times New Roman" panose="02020603050405020304" pitchFamily="18" charset="0"/>
            </a:endParaRPr>
          </a:p>
          <a:p>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Ba</a:t>
            </a:r>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cây</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chụm</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lại</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nên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hòn</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núi</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cao</a:t>
            </a:r>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46E4238C-0492-5A82-B475-1F5A4BF20E05}"/>
              </a:ext>
            </a:extLst>
          </p:cNvPr>
          <p:cNvSpPr txBox="1"/>
          <p:nvPr/>
        </p:nvSpPr>
        <p:spPr>
          <a:xfrm>
            <a:off x="1610940" y="2886356"/>
            <a:ext cx="10047660" cy="3439239"/>
          </a:xfrm>
          <a:prstGeom prst="roundRect">
            <a:avLst/>
          </a:prstGeom>
          <a:noFill/>
          <a:ln w="38100">
            <a:solidFill>
              <a:srgbClr val="00A1EA"/>
            </a:solidFill>
          </a:ln>
        </p:spPr>
        <p:txBody>
          <a:bodyPr wrap="square">
            <a:spAutoFit/>
          </a:bodyPr>
          <a:lstStyle/>
          <a:p>
            <a:pPr marL="457200" indent="-457200" algn="just">
              <a:buFontTx/>
              <a:buChar char="-"/>
              <a:tabLst>
                <a:tab pos="534670" algn="l"/>
              </a:tabLs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tabLst>
                <a:tab pos="53467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lục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a:solidFill>
                  <a:srgbClr val="000000"/>
                </a:solidFill>
                <a:effectLst/>
                <a:latin typeface="Times New Roman" panose="02020603050405020304" pitchFamily="18" charset="0"/>
                <a:ea typeface="Times New Roman" panose="02020603050405020304" pitchFamily="18" charset="0"/>
              </a:rPr>
              <a:t>non, </a:t>
            </a:r>
            <a:r>
              <a:rPr lang="en-US" sz="2800" i="1" dirty="0" err="1">
                <a:solidFill>
                  <a:srgbClr val="000000"/>
                </a:solidFill>
                <a:effectLst/>
                <a:latin typeface="Times New Roman" panose="02020603050405020304" pitchFamily="18" charset="0"/>
                <a:ea typeface="Times New Roman" panose="02020603050405020304" pitchFamily="18" charset="0"/>
              </a:rPr>
              <a:t>hòn</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Ẩn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dụ</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dùng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ba</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hòn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núi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lẻ</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núi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cây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gộp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rậm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núi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đoàn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kệt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25700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514695" y="1776847"/>
            <a:ext cx="5978998" cy="954107"/>
          </a:xfrm>
          <a:prstGeom prst="rect">
            <a:avLst/>
          </a:prstGeom>
          <a:noFill/>
        </p:spPr>
        <p:txBody>
          <a:bodyPr wrap="square">
            <a:spAutoFit/>
          </a:bodyPr>
          <a:lstStyle/>
          <a:p>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9.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Một</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cây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làm</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chẳng</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nên non</a:t>
            </a:r>
            <a:endParaRPr lang="en-US" sz="2400" b="1" dirty="0">
              <a:effectLst/>
              <a:latin typeface="Times New Roman" panose="02020603050405020304" pitchFamily="18" charset="0"/>
              <a:ea typeface="Times New Roman" panose="02020603050405020304" pitchFamily="18" charset="0"/>
            </a:endParaRPr>
          </a:p>
          <a:p>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Ba</a:t>
            </a:r>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cây</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chụm</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lại</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nên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hòn</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vi-VN" sz="2800" b="1" i="1" dirty="0" err="1">
                <a:effectLst/>
                <a:latin typeface="Times New Roman" panose="02020603050405020304" pitchFamily="18" charset="0"/>
                <a:ea typeface="Microsoft Sans Serif" panose="020B0604020202020204" pitchFamily="34" charset="0"/>
                <a:cs typeface="Times New Roman" panose="02020603050405020304" pitchFamily="18" charset="0"/>
              </a:rPr>
              <a:t>núi</a:t>
            </a:r>
            <a:r>
              <a:rPr lang="vi-VN"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 cao</a:t>
            </a:r>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46E4238C-0492-5A82-B475-1F5A4BF20E05}"/>
              </a:ext>
            </a:extLst>
          </p:cNvPr>
          <p:cNvSpPr txBox="1"/>
          <p:nvPr/>
        </p:nvSpPr>
        <p:spPr>
          <a:xfrm>
            <a:off x="1610940" y="3101085"/>
            <a:ext cx="10047660" cy="1055608"/>
          </a:xfrm>
          <a:prstGeom prst="roundRect">
            <a:avLst/>
          </a:prstGeom>
          <a:noFill/>
          <a:ln w="38100">
            <a:solidFill>
              <a:srgbClr val="00A1EA"/>
            </a:solidFill>
          </a:ln>
        </p:spPr>
        <p:txBody>
          <a:bodyPr wrap="square">
            <a:spAutoFit/>
          </a:bodyPr>
          <a:lstStyle/>
          <a:p>
            <a:pPr algn="just">
              <a:tabLst>
                <a:tab pos="534670" algn="l"/>
              </a:tabLst>
            </a:pPr>
            <a:r>
              <a:rPr lang="en-US" sz="2800" b="1" dirty="0">
                <a:solidFill>
                  <a:srgbClr val="00B0F0"/>
                </a:solidFill>
                <a:effectLst/>
                <a:latin typeface="Times New Roman" panose="02020603050405020304" pitchFamily="18" charset="0"/>
                <a:ea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nhủ</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đoàn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tránh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lẻ</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thiếu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071711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514695" y="177684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10.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gói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mở</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46E4238C-0492-5A82-B475-1F5A4BF20E05}"/>
              </a:ext>
            </a:extLst>
          </p:cNvPr>
          <p:cNvSpPr txBox="1"/>
          <p:nvPr/>
        </p:nvSpPr>
        <p:spPr>
          <a:xfrm>
            <a:off x="1572840" y="2388147"/>
            <a:ext cx="10047660" cy="1532334"/>
          </a:xfrm>
          <a:prstGeom prst="roundRect">
            <a:avLst/>
          </a:prstGeom>
          <a:noFill/>
          <a:ln w="38100">
            <a:solidFill>
              <a:srgbClr val="00A1EA"/>
            </a:solidFill>
          </a:ln>
        </p:spPr>
        <p:txBody>
          <a:bodyPr wrap="square">
            <a:spAutoFit/>
          </a:bodyPr>
          <a:lstStyle/>
          <a:p>
            <a:pPr algn="just">
              <a:tabLst>
                <a:tab pos="534670" algn="l"/>
              </a:tabLst>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căn</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giao</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sao</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tế</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nhị</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B17EB312-197A-DA0C-4E9B-853C78154AEC}"/>
              </a:ext>
            </a:extLst>
          </p:cNvPr>
          <p:cNvSpPr txBox="1"/>
          <p:nvPr/>
        </p:nvSpPr>
        <p:spPr>
          <a:xfrm>
            <a:off x="1572840" y="4166147"/>
            <a:ext cx="5688571" cy="1532334"/>
          </a:xfrm>
          <a:prstGeom prst="roundRect">
            <a:avLst/>
          </a:prstGeom>
          <a:noFill/>
          <a:ln w="38100">
            <a:solidFill>
              <a:srgbClr val="00A1EA"/>
            </a:solidFill>
          </a:ln>
        </p:spPr>
        <p:txBody>
          <a:bodyPr wrap="square">
            <a:spAutoFit/>
          </a:bodyPr>
          <a:lstStyle/>
          <a:p>
            <a:pPr marL="457200" indent="-457200" algn="just">
              <a:buFontTx/>
              <a:buChar char="-"/>
              <a:tabLst>
                <a:tab pos="534670" algn="l"/>
              </a:tabLst>
            </a:pP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Nghệ</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thuật</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tabLst>
                <a:tab pos="534670" algn="l"/>
              </a:tabLst>
            </a:pPr>
            <a:r>
              <a:rPr lang="en-US" sz="2800" baseline="-25000" dirty="0">
                <a:solidFill>
                  <a:srgbClr val="101828"/>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101828"/>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nói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gói</a:t>
            </a:r>
            <a:r>
              <a:rPr lang="en-US" sz="2800" i="1" dirty="0">
                <a:solidFill>
                  <a:srgbClr val="000000"/>
                </a:solidFill>
                <a:effectLst/>
                <a:latin typeface="Times New Roman" panose="02020603050405020304" pitchFamily="18" charset="0"/>
                <a:ea typeface="Times New Roman" panose="02020603050405020304" pitchFamily="18" charset="0"/>
              </a:rPr>
              <a:t>”,</a:t>
            </a:r>
            <a:r>
              <a:rPr lang="en-US" sz="2800" b="1"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2/2/2/2</a:t>
            </a:r>
            <a:endParaRPr lang="en-US" sz="2400" dirty="0">
              <a:effectLst/>
              <a:latin typeface="Times New Roman" panose="02020603050405020304" pitchFamily="18" charset="0"/>
              <a:ea typeface="Times New Roman" panose="02020603050405020304" pitchFamily="18" charset="0"/>
            </a:endParaRPr>
          </a:p>
          <a:p>
            <a:pPr algn="just">
              <a:tabLst>
                <a:tab pos="534670" algn="l"/>
              </a:tabLst>
            </a:pPr>
            <a:r>
              <a:rPr lang="en-US" sz="2800" baseline="-250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kê</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điệp</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i="1" dirty="0">
                <a:solidFill>
                  <a:srgbClr val="101828"/>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569397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65341A9B-670E-4AED-C84A-59183C4110E6}"/>
              </a:ext>
            </a:extLst>
          </p:cNvPr>
          <p:cNvSpPr txBox="1"/>
          <p:nvPr/>
        </p:nvSpPr>
        <p:spPr>
          <a:xfrm>
            <a:off x="3514695" y="1776847"/>
            <a:ext cx="5978998" cy="523220"/>
          </a:xfrm>
          <a:prstGeom prst="rect">
            <a:avLst/>
          </a:prstGeom>
          <a:noFill/>
        </p:spPr>
        <p:txBody>
          <a:bodyPr wrap="square">
            <a:spAutoFit/>
          </a:bodyPr>
          <a:lstStyle/>
          <a:p>
            <a:r>
              <a:rPr lang="en-US" sz="2800" b="1" i="1" dirty="0">
                <a:effectLst/>
                <a:latin typeface="Times New Roman" panose="02020603050405020304" pitchFamily="18" charset="0"/>
                <a:ea typeface="Microsoft Sans Serif" panose="020B0604020202020204" pitchFamily="34" charset="0"/>
                <a:cs typeface="Times New Roman" panose="02020603050405020304" pitchFamily="18" charset="0"/>
              </a:rPr>
              <a:t>10.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gói</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mở</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xmlns="" id="{46E4238C-0492-5A82-B475-1F5A4BF20E05}"/>
              </a:ext>
            </a:extLst>
          </p:cNvPr>
          <p:cNvSpPr txBox="1"/>
          <p:nvPr/>
        </p:nvSpPr>
        <p:spPr>
          <a:xfrm>
            <a:off x="1649040" y="2939084"/>
            <a:ext cx="10047660" cy="1532334"/>
          </a:xfrm>
          <a:prstGeom prst="roundRect">
            <a:avLst/>
          </a:prstGeom>
          <a:noFill/>
          <a:ln w="38100">
            <a:solidFill>
              <a:srgbClr val="00A1EA"/>
            </a:solidFill>
          </a:ln>
        </p:spPr>
        <p:txBody>
          <a:bodyPr wrap="square">
            <a:spAutoFit/>
          </a:bodyPr>
          <a:lstStyle/>
          <a:p>
            <a:pPr algn="just">
              <a:tabLst>
                <a:tab pos="534670" algn="l"/>
              </a:tabLst>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Nhằm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nhặn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khéo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mực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336196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Ý </a:t>
            </a:r>
            <a:r>
              <a:rPr lang="en-US" sz="3200" b="1" dirty="0" err="1">
                <a:solidFill>
                  <a:srgbClr val="00A1EA"/>
                </a:solidFill>
                <a:effectLst/>
                <a:latin typeface="Times New Roman" panose="02020603050405020304" pitchFamily="18" charset="0"/>
                <a:ea typeface="Times New Roman" panose="02020603050405020304" pitchFamily="18" charset="0"/>
              </a:rPr>
              <a:t>nghĩa</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và</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bài</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xmlns="" id="{4A2A4F12-A0FB-C87E-7794-F0E10E23096A}"/>
              </a:ext>
            </a:extLst>
          </p:cNvPr>
          <p:cNvSpPr txBox="1"/>
          <p:nvPr/>
        </p:nvSpPr>
        <p:spPr>
          <a:xfrm>
            <a:off x="1349815" y="1263483"/>
            <a:ext cx="9918700" cy="523220"/>
          </a:xfrm>
          <a:prstGeom prst="rect">
            <a:avLst/>
          </a:prstGeom>
          <a:noFill/>
        </p:spPr>
        <p:txBody>
          <a:bodyPr wrap="square">
            <a:spAutoFit/>
          </a:bodyPr>
          <a:lstStyle/>
          <a:p>
            <a:pPr algn="just">
              <a:tabLst>
                <a:tab pos="534670" algn="l"/>
              </a:tabLst>
            </a:pPr>
            <a:r>
              <a:rPr lang="pt-BR" sz="2800" b="1" dirty="0">
                <a:solidFill>
                  <a:srgbClr val="4E37F9"/>
                </a:solidFill>
                <a:effectLst/>
                <a:latin typeface="Times New Roman" panose="02020603050405020304" pitchFamily="18" charset="0"/>
                <a:ea typeface="Times New Roman" panose="02020603050405020304" pitchFamily="18" charset="0"/>
              </a:rPr>
              <a:t>2.2. </a:t>
            </a:r>
            <a:r>
              <a:rPr lang="pt-BR" sz="2800" b="1" dirty="0">
                <a:solidFill>
                  <a:srgbClr val="4E37F9"/>
                </a:solidFill>
                <a:effectLst/>
                <a:latin typeface="Times New Roman" panose="02020603050405020304" pitchFamily="18" charset="0"/>
                <a:ea typeface="Times New Roman" panose="02020603050405020304" pitchFamily="18" charset="0"/>
                <a:cs typeface="Times New Roman" panose="02020603050405020304" pitchFamily="18" charset="0"/>
              </a:rPr>
              <a:t>Các câu tục ngữ về con người và xã hội </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(từ câu 6 đến câu 10).</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xmlns="" id="{F6570D29-14EE-6FD4-605D-78B578D2C2B7}"/>
              </a:ext>
            </a:extLst>
          </p:cNvPr>
          <p:cNvSpPr txBox="1"/>
          <p:nvPr/>
        </p:nvSpPr>
        <p:spPr>
          <a:xfrm>
            <a:off x="1565461" y="2328725"/>
            <a:ext cx="10156639" cy="2962513"/>
          </a:xfrm>
          <a:prstGeom prst="roundRect">
            <a:avLst/>
          </a:prstGeom>
          <a:noFill/>
          <a:ln w="38100">
            <a:solidFill>
              <a:srgbClr val="00B0F0"/>
            </a:solidFill>
          </a:ln>
        </p:spPr>
        <p:txBody>
          <a:bodyPr wrap="square">
            <a:spAutoFit/>
          </a:bodyPr>
          <a:lstStyle/>
          <a:p>
            <a:pPr marL="0" marR="0" algn="just">
              <a:spcBef>
                <a:spcPts val="0"/>
              </a:spcBef>
              <a:spcAft>
                <a:spcPts val="0"/>
              </a:spcAft>
              <a:tabLst>
                <a:tab pos="534670" algn="l"/>
              </a:tabLs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tục</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534670" algn="l"/>
              </a:tabLst>
            </a:pP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00FF"/>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534670" algn="l"/>
              </a:tabLst>
            </a:pP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răn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đỡ</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đùm</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bọc</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lẫn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solidFill>
                <a:srgbClr val="0000FF"/>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534670" algn="l"/>
              </a:tabLst>
            </a:pP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khuyên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nhủ</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vượt</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khó</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giữ</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vững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chí</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quyết</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ắt</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0000FF"/>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03979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3. </a:t>
            </a:r>
            <a:r>
              <a:rPr lang="en-US" sz="3200" b="1" dirty="0" err="1">
                <a:solidFill>
                  <a:srgbClr val="00A1EA"/>
                </a:solidFill>
                <a:effectLst/>
                <a:latin typeface="Times New Roman" panose="02020603050405020304" pitchFamily="18" charset="0"/>
                <a:ea typeface="Times New Roman" panose="02020603050405020304" pitchFamily="18" charset="0"/>
              </a:rPr>
              <a:t>Giá</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trị</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sử</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dụng</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Bong bóng Lời nói: Hình chữ nhật với Góc Tròn 10">
            <a:extLst>
              <a:ext uri="{FF2B5EF4-FFF2-40B4-BE49-F238E27FC236}">
                <a16:creationId xmlns:a16="http://schemas.microsoft.com/office/drawing/2014/main" xmlns="" id="{E96F816E-BB66-E123-F530-8C5FB107C531}"/>
              </a:ext>
            </a:extLst>
          </p:cNvPr>
          <p:cNvSpPr/>
          <p:nvPr/>
        </p:nvSpPr>
        <p:spPr>
          <a:xfrm>
            <a:off x="3289037" y="2360092"/>
            <a:ext cx="8293363" cy="2402408"/>
          </a:xfrm>
          <a:prstGeom prst="wedgeRoundRectCallout">
            <a:avLst>
              <a:gd name="adj1" fmla="val -55058"/>
              <a:gd name="adj2" fmla="val 54607"/>
              <a:gd name="adj3" fmla="val 16667"/>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chemeClr val="tx1"/>
                </a:solidFill>
                <a:latin typeface="Times New Roman" panose="02020603050405020304" pitchFamily="18" charset="0"/>
                <a:ea typeface="Times New Roman" panose="02020603050405020304" pitchFamily="18" charset="0"/>
              </a:rPr>
              <a:t>- Theo </a:t>
            </a:r>
            <a:r>
              <a:rPr lang="en-US" sz="2800" i="1" dirty="0" err="1">
                <a:solidFill>
                  <a:schemeClr val="tx1"/>
                </a:solidFill>
                <a:latin typeface="Times New Roman" panose="02020603050405020304" pitchFamily="18" charset="0"/>
                <a:ea typeface="Times New Roman" panose="02020603050405020304" pitchFamily="18" charset="0"/>
              </a:rPr>
              <a:t>em</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các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câu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tục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ngữ</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trên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có</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còn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hữu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ích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với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cuộc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sống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ngày</a:t>
            </a:r>
            <a:r>
              <a:rPr lang="en-US" sz="2800" i="1" dirty="0">
                <a:solidFill>
                  <a:schemeClr val="tx1"/>
                </a:solidFill>
                <a:latin typeface="Times New Roman" panose="02020603050405020304" pitchFamily="18" charset="0"/>
                <a:ea typeface="Times New Roman" panose="02020603050405020304" pitchFamily="18" charset="0"/>
              </a:rPr>
              <a:t> nay </a:t>
            </a:r>
            <a:r>
              <a:rPr lang="en-US" sz="2800" i="1" dirty="0" err="1">
                <a:solidFill>
                  <a:schemeClr val="tx1"/>
                </a:solidFill>
                <a:latin typeface="Times New Roman" panose="02020603050405020304" pitchFamily="18" charset="0"/>
                <a:ea typeface="Times New Roman" panose="02020603050405020304" pitchFamily="18" charset="0"/>
              </a:rPr>
              <a:t>không</a:t>
            </a:r>
            <a:r>
              <a:rPr lang="en-US" sz="2800" i="1" dirty="0">
                <a:solidFill>
                  <a:schemeClr val="tx1"/>
                </a:solidFill>
                <a:latin typeface="Times New Roman" panose="02020603050405020304" pitchFamily="18" charset="0"/>
                <a:ea typeface="Times New Roman" panose="02020603050405020304" pitchFamily="18" charset="0"/>
              </a:rPr>
              <a:t>? </a:t>
            </a:r>
          </a:p>
          <a:p>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Hãy</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nêu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một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câu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tục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ngữ</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về</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thiên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nhiên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lao</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động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và</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một</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câu</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tục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ngữ</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về</a:t>
            </a:r>
            <a:r>
              <a:rPr lang="en-US" sz="2800" i="1" dirty="0">
                <a:solidFill>
                  <a:schemeClr val="tx1"/>
                </a:solidFill>
                <a:latin typeface="Times New Roman" panose="02020603050405020304" pitchFamily="18" charset="0"/>
                <a:ea typeface="Times New Roman" panose="02020603050405020304" pitchFamily="18" charset="0"/>
              </a:rPr>
              <a:t> con </a:t>
            </a:r>
            <a:r>
              <a:rPr lang="en-US" sz="2800" i="1" dirty="0" err="1">
                <a:solidFill>
                  <a:schemeClr val="tx1"/>
                </a:solidFill>
                <a:latin typeface="Times New Roman" panose="02020603050405020304" pitchFamily="18" charset="0"/>
                <a:ea typeface="Times New Roman" panose="02020603050405020304" pitchFamily="18" charset="0"/>
              </a:rPr>
              <a:t>người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xã</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hội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mà</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em</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thấy</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vẫn</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có</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ích</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với</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cuộc</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sống</a:t>
            </a:r>
            <a:r>
              <a:rPr lang="en-US" sz="2800" i="1" dirty="0">
                <a:solidFill>
                  <a:schemeClr val="tx1"/>
                </a:solidFill>
                <a:latin typeface="Times New Roman" panose="02020603050405020304" pitchFamily="18" charset="0"/>
                <a:ea typeface="Times New Roman" panose="02020603050405020304" pitchFamily="18" charset="0"/>
              </a:rPr>
              <a:t> </a:t>
            </a:r>
            <a:r>
              <a:rPr lang="en-US" sz="2800" i="1" dirty="0" err="1">
                <a:solidFill>
                  <a:schemeClr val="tx1"/>
                </a:solidFill>
                <a:latin typeface="Times New Roman" panose="02020603050405020304" pitchFamily="18" charset="0"/>
                <a:ea typeface="Times New Roman" panose="02020603050405020304" pitchFamily="18" charset="0"/>
              </a:rPr>
              <a:t>ngày</a:t>
            </a:r>
            <a:r>
              <a:rPr lang="en-US" sz="2800" dirty="0">
                <a:solidFill>
                  <a:schemeClr val="tx1"/>
                </a:solidFill>
                <a:latin typeface="Times New Roman" panose="02020603050405020304" pitchFamily="18" charset="0"/>
                <a:ea typeface="Times New Roman" panose="02020603050405020304" pitchFamily="18" charset="0"/>
              </a:rPr>
              <a:t> nay</a:t>
            </a:r>
            <a:endParaRPr lang="en-US" sz="2800" dirty="0">
              <a:solidFill>
                <a:schemeClr val="tx1"/>
              </a:solidFill>
              <a:effectLst/>
              <a:latin typeface="Times New Roman" panose="02020603050405020304" pitchFamily="18" charset="0"/>
              <a:ea typeface="Times New Roman" panose="02020603050405020304" pitchFamily="18" charset="0"/>
            </a:endParaRPr>
          </a:p>
        </p:txBody>
      </p:sp>
      <p:pic>
        <p:nvPicPr>
          <p:cNvPr id="12" name="Hình ảnh 11">
            <a:extLst>
              <a:ext uri="{FF2B5EF4-FFF2-40B4-BE49-F238E27FC236}">
                <a16:creationId xmlns:a16="http://schemas.microsoft.com/office/drawing/2014/main" xmlns="" id="{37E2EFFD-393C-9262-A357-74961A4C81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0096" y="2288962"/>
            <a:ext cx="2542712" cy="4329234"/>
          </a:xfrm>
          <a:prstGeom prst="rect">
            <a:avLst/>
          </a:prstGeom>
        </p:spPr>
      </p:pic>
    </p:spTree>
    <p:extLst>
      <p:ext uri="{BB962C8B-B14F-4D97-AF65-F5344CB8AC3E}">
        <p14:creationId xmlns:p14="http://schemas.microsoft.com/office/powerpoint/2010/main" val="2487487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8219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3. </a:t>
            </a:r>
            <a:r>
              <a:rPr lang="en-US" sz="3200" b="1" dirty="0" err="1">
                <a:solidFill>
                  <a:srgbClr val="00A1EA"/>
                </a:solidFill>
                <a:effectLst/>
                <a:latin typeface="Times New Roman" panose="02020603050405020304" pitchFamily="18" charset="0"/>
                <a:ea typeface="Times New Roman" panose="02020603050405020304" pitchFamily="18" charset="0"/>
              </a:rPr>
              <a:t>Giá</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trị</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sử</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dụng</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xmlns="" id="{0B0E8FB8-71AF-0EE2-09C9-DB0E631595C9}"/>
              </a:ext>
            </a:extLst>
          </p:cNvPr>
          <p:cNvSpPr txBox="1"/>
          <p:nvPr/>
        </p:nvSpPr>
        <p:spPr>
          <a:xfrm>
            <a:off x="1595432" y="1353972"/>
            <a:ext cx="9999667" cy="1055608"/>
          </a:xfrm>
          <a:prstGeom prst="roundRect">
            <a:avLst/>
          </a:prstGeom>
          <a:noFill/>
          <a:ln w="38100">
            <a:solidFill>
              <a:srgbClr val="00A1EA"/>
            </a:solidFill>
          </a:ln>
        </p:spPr>
        <p:txBody>
          <a:bodyPr wrap="square">
            <a:spAutoFit/>
          </a:bodyPr>
          <a:lstStyle/>
          <a:p>
            <a:pPr algn="just">
              <a:tabLst>
                <a:tab pos="1386840" algn="l"/>
              </a:tabLst>
            </a:pPr>
            <a:r>
              <a:rPr lang="en-US" sz="2800" b="1" i="1" dirty="0">
                <a:solidFill>
                  <a:srgbClr val="000000"/>
                </a:solidFill>
                <a:effectLst/>
                <a:latin typeface="Times New Roman" panose="02020603050405020304" pitchFamily="18" charset="0"/>
                <a:ea typeface="Arial" panose="020B0604020202020204" pitchFamily="34" charset="0"/>
              </a:rPr>
              <a:t>- </a:t>
            </a:r>
            <a:r>
              <a:rPr lang="vi-VN" sz="2800" dirty="0">
                <a:solidFill>
                  <a:srgbClr val="000000"/>
                </a:solidFill>
                <a:effectLst/>
                <a:latin typeface="Times New Roman" panose="02020603050405020304" pitchFamily="18" charset="0"/>
                <a:ea typeface="Times New Roman" panose="02020603050405020304" pitchFamily="18" charset="0"/>
              </a:rPr>
              <a:t>Theo </a:t>
            </a:r>
            <a:r>
              <a:rPr lang="vi-VN" sz="2800" dirty="0" err="1">
                <a:solidFill>
                  <a:srgbClr val="000000"/>
                </a:solidFill>
                <a:effectLst/>
                <a:latin typeface="Times New Roman" panose="02020603050405020304" pitchFamily="18" charset="0"/>
                <a:ea typeface="Times New Roman" panose="02020603050405020304" pitchFamily="18" charset="0"/>
              </a:rPr>
              <a:t>thời</a:t>
            </a:r>
            <a:r>
              <a:rPr lang="vi-VN" sz="2800" dirty="0">
                <a:solidFill>
                  <a:srgbClr val="000000"/>
                </a:solidFill>
                <a:effectLst/>
                <a:latin typeface="Times New Roman" panose="02020603050405020304" pitchFamily="18" charset="0"/>
                <a:ea typeface="Times New Roman" panose="02020603050405020304" pitchFamily="18" charset="0"/>
              </a:rPr>
              <a:t> gian, </a:t>
            </a:r>
            <a:r>
              <a:rPr lang="vi-VN" sz="2800" dirty="0" err="1">
                <a:solidFill>
                  <a:srgbClr val="000000"/>
                </a:solidFill>
                <a:effectLst/>
                <a:latin typeface="Times New Roman" panose="02020603050405020304" pitchFamily="18" charset="0"/>
                <a:ea typeface="Times New Roman" panose="02020603050405020304" pitchFamily="18" charset="0"/>
              </a:rPr>
              <a:t>cuộc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sống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hội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luôn thay </a:t>
            </a:r>
            <a:r>
              <a:rPr lang="vi-VN" sz="2800" dirty="0" err="1">
                <a:solidFill>
                  <a:srgbClr val="000000"/>
                </a:solidFill>
                <a:effectLst/>
                <a:latin typeface="Times New Roman" panose="02020603050405020304" pitchFamily="18" charset="0"/>
                <a:ea typeface="Times New Roman" panose="02020603050405020304" pitchFamily="18" charset="0"/>
              </a:rPr>
              <a:t>đổi</a:t>
            </a:r>
            <a:r>
              <a:rPr lang="vi-VN" sz="2800" dirty="0">
                <a:solidFill>
                  <a:srgbClr val="000000"/>
                </a:solidFill>
                <a:effectLst/>
                <a:latin typeface="Times New Roman" panose="02020603050405020304" pitchFamily="18" charset="0"/>
                <a:ea typeface="Times New Roman" panose="02020603050405020304" pitchFamily="18" charset="0"/>
              </a:rPr>
              <a:t>, nhưng </a:t>
            </a:r>
            <a:r>
              <a:rPr lang="vi-VN" sz="2800" dirty="0" err="1">
                <a:solidFill>
                  <a:srgbClr val="000000"/>
                </a:solidFill>
                <a:effectLst/>
                <a:latin typeface="Times New Roman" panose="02020603050405020304" pitchFamily="18" charset="0"/>
                <a:ea typeface="Times New Roman" panose="02020603050405020304" pitchFamily="18" charset="0"/>
              </a:rPr>
              <a:t>cũng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có</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yếu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tố</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sức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bền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vững</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1AEC6155-54F7-33F3-9FB6-7601A4ECEE48}"/>
              </a:ext>
            </a:extLst>
          </p:cNvPr>
          <p:cNvSpPr txBox="1"/>
          <p:nvPr/>
        </p:nvSpPr>
        <p:spPr>
          <a:xfrm>
            <a:off x="1595432" y="2552744"/>
            <a:ext cx="9999667" cy="1532334"/>
          </a:xfrm>
          <a:prstGeom prst="roundRect">
            <a:avLst/>
          </a:prstGeom>
          <a:noFill/>
          <a:ln w="38100">
            <a:solidFill>
              <a:srgbClr val="00A1EA"/>
            </a:solidFill>
          </a:ln>
        </p:spPr>
        <p:txBody>
          <a:bodyPr wrap="square">
            <a:spAutoFit/>
          </a:bodyPr>
          <a:lstStyle/>
          <a:p>
            <a:pPr algn="just">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Sở</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dĩ</a:t>
            </a:r>
            <a:r>
              <a:rPr lang="vi-VN" sz="2800" dirty="0">
                <a:solidFill>
                  <a:srgbClr val="000000"/>
                </a:solidFill>
                <a:effectLst/>
                <a:latin typeface="Times New Roman" panose="02020603050405020304" pitchFamily="18" charset="0"/>
                <a:ea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đại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điều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kiện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sống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khác</a:t>
            </a:r>
            <a:r>
              <a:rPr lang="vi-VN" sz="2800" dirty="0">
                <a:solidFill>
                  <a:srgbClr val="000000"/>
                </a:solidFill>
                <a:effectLst/>
                <a:latin typeface="Times New Roman" panose="02020603050405020304" pitchFamily="18" charset="0"/>
                <a:ea typeface="Times New Roman" panose="02020603050405020304" pitchFamily="18" charset="0"/>
              </a:rPr>
              <a:t> xưa, nhưng </a:t>
            </a:r>
            <a:r>
              <a:rPr lang="vi-VN" sz="2800" dirty="0" err="1">
                <a:solidFill>
                  <a:srgbClr val="000000"/>
                </a:solidFill>
                <a:effectLst/>
                <a:latin typeface="Times New Roman" panose="02020603050405020304" pitchFamily="18" charset="0"/>
                <a:ea typeface="Times New Roman" panose="02020603050405020304" pitchFamily="18" charset="0"/>
              </a:rPr>
              <a:t>vẫn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tục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ngữ</a:t>
            </a:r>
            <a:r>
              <a:rPr lang="vi-VN" sz="2800" dirty="0">
                <a:solidFill>
                  <a:srgbClr val="000000"/>
                </a:solidFill>
                <a:effectLst/>
                <a:latin typeface="Times New Roman" panose="02020603050405020304" pitchFamily="18" charset="0"/>
                <a:ea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rPr>
              <a:t>nhiều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hoàn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cảnh</a:t>
            </a:r>
            <a:r>
              <a:rPr lang="vi-VN" sz="2800" dirty="0">
                <a:solidFill>
                  <a:srgbClr val="000000"/>
                </a:solidFill>
                <a:effectLst/>
                <a:latin typeface="Times New Roman" panose="02020603050405020304" pitchFamily="18" charset="0"/>
                <a:ea typeface="Times New Roman" panose="02020603050405020304" pitchFamily="18" charset="0"/>
              </a:rPr>
              <a:t> giao </a:t>
            </a:r>
            <a:r>
              <a:rPr lang="vi-VN" sz="2800" dirty="0" err="1">
                <a:solidFill>
                  <a:srgbClr val="000000"/>
                </a:solidFill>
                <a:effectLst/>
                <a:latin typeface="Times New Roman" panose="02020603050405020304" pitchFamily="18" charset="0"/>
                <a:ea typeface="Times New Roman" panose="02020603050405020304" pitchFamily="18" charset="0"/>
              </a:rPr>
              <a:t>tiếp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nhờ</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yếu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tố</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bền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vững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đó</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C0601BC7-DF3D-702D-EF55-F1526C5C3F1F}"/>
              </a:ext>
            </a:extLst>
          </p:cNvPr>
          <p:cNvSpPr txBox="1"/>
          <p:nvPr/>
        </p:nvSpPr>
        <p:spPr>
          <a:xfrm>
            <a:off x="1612097" y="4214684"/>
            <a:ext cx="9999667" cy="2485787"/>
          </a:xfrm>
          <a:prstGeom prst="roundRect">
            <a:avLst/>
          </a:prstGeom>
          <a:noFill/>
          <a:ln w="38100">
            <a:solidFill>
              <a:srgbClr val="00A1EA"/>
            </a:solidFill>
          </a:ln>
        </p:spPr>
        <p:txBody>
          <a:bodyPr wrap="square">
            <a:spAutoFit/>
          </a:bodyPr>
          <a:lstStyle/>
          <a:p>
            <a:pPr algn="just">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Ví</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dụ</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nào</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thì</a:t>
            </a:r>
            <a:r>
              <a:rPr lang="vi-VN" sz="2800" dirty="0">
                <a:solidFill>
                  <a:srgbClr val="000000"/>
                </a:solidFill>
                <a:effectLst/>
                <a:latin typeface="Times New Roman" panose="02020603050405020304" pitchFamily="18" charset="0"/>
                <a:ea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vẫn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quý</a:t>
            </a:r>
            <a:r>
              <a:rPr lang="vi-VN" sz="2800" dirty="0">
                <a:solidFill>
                  <a:srgbClr val="000000"/>
                </a:solidFill>
                <a:effectLst/>
                <a:latin typeface="Times New Roman" panose="02020603050405020304" pitchFamily="18" charset="0"/>
                <a:ea typeface="Times New Roman" panose="02020603050405020304" pitchFamily="18" charset="0"/>
              </a:rPr>
              <a:t> hơn </a:t>
            </a:r>
            <a:r>
              <a:rPr lang="vi-VN" sz="2800" dirty="0" err="1">
                <a:solidFill>
                  <a:srgbClr val="000000"/>
                </a:solidFill>
                <a:effectLst/>
                <a:latin typeface="Times New Roman" panose="02020603050405020304" pitchFamily="18" charset="0"/>
                <a:ea typeface="Times New Roman" panose="02020603050405020304" pitchFamily="18" charset="0"/>
              </a:rPr>
              <a:t>mọi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thứ</a:t>
            </a:r>
            <a:r>
              <a:rPr lang="vi-VN" sz="2800" dirty="0">
                <a:solidFill>
                  <a:srgbClr val="000000"/>
                </a:solidFill>
                <a:effectLst/>
                <a:latin typeface="Times New Roman" panose="02020603050405020304" pitchFamily="18" charset="0"/>
                <a:ea typeface="Times New Roman" panose="02020603050405020304" pitchFamily="18" charset="0"/>
              </a:rPr>
              <a:t> trên </a:t>
            </a:r>
            <a:r>
              <a:rPr lang="vi-VN" sz="2800" dirty="0" err="1">
                <a:solidFill>
                  <a:srgbClr val="000000"/>
                </a:solidFill>
                <a:effectLst/>
                <a:latin typeface="Times New Roman" panose="02020603050405020304" pitchFamily="18" charset="0"/>
                <a:ea typeface="Times New Roman" panose="02020603050405020304" pitchFamily="18" charset="0"/>
              </a:rPr>
              <a:t>đời</a:t>
            </a:r>
            <a:r>
              <a:rPr lang="vi-VN" sz="2800" dirty="0">
                <a:solidFill>
                  <a:srgbClr val="000000"/>
                </a:solidFill>
                <a:effectLst/>
                <a:latin typeface="Times New Roman" panose="02020603050405020304" pitchFamily="18" charset="0"/>
                <a:ea typeface="Times New Roman" panose="02020603050405020304" pitchFamily="18" charset="0"/>
              </a:rPr>
              <a:t>, cho nên câu: </a:t>
            </a:r>
            <a:r>
              <a:rPr lang="vi-VN" sz="2800" i="1" dirty="0">
                <a:solidFill>
                  <a:srgbClr val="000000"/>
                </a:solidFill>
                <a:effectLst/>
                <a:latin typeface="Times New Roman" panose="02020603050405020304" pitchFamily="18" charset="0"/>
                <a:ea typeface="Times New Roman" panose="02020603050405020304" pitchFamily="18" charset="0"/>
              </a:rPr>
              <a:t>“</a:t>
            </a:r>
            <a:r>
              <a:rPr lang="vi-VN" sz="2800" i="1" dirty="0" err="1">
                <a:solidFill>
                  <a:srgbClr val="000000"/>
                </a:solidFill>
                <a:effectLst/>
                <a:latin typeface="Times New Roman" panose="02020603050405020304" pitchFamily="18" charset="0"/>
                <a:ea typeface="Times New Roman" panose="02020603050405020304" pitchFamily="18" charset="0"/>
              </a:rPr>
              <a:t>Người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sống</a:t>
            </a:r>
            <a:r>
              <a:rPr lang="vi-VN" sz="2800" i="1" dirty="0">
                <a:solidFill>
                  <a:srgbClr val="000000"/>
                </a:solidFill>
                <a:effectLst/>
                <a:latin typeface="Times New Roman" panose="02020603050405020304" pitchFamily="18" charset="0"/>
                <a:ea typeface="Times New Roman" panose="02020603050405020304" pitchFamily="18" charset="0"/>
              </a:rPr>
              <a:t> hơn </a:t>
            </a:r>
            <a:r>
              <a:rPr lang="vi-VN" sz="2800" i="1" dirty="0" err="1">
                <a:solidFill>
                  <a:srgbClr val="000000"/>
                </a:solidFill>
                <a:effectLst/>
                <a:latin typeface="Times New Roman" panose="02020603050405020304" pitchFamily="18" charset="0"/>
                <a:ea typeface="Times New Roman" panose="02020603050405020304" pitchFamily="18" charset="0"/>
              </a:rPr>
              <a:t>đống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vàng</a:t>
            </a:r>
            <a:r>
              <a:rPr lang="vi-VN" sz="2800" i="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chưa bao </a:t>
            </a:r>
            <a:r>
              <a:rPr lang="vi-VN" sz="2800" dirty="0" err="1">
                <a:solidFill>
                  <a:srgbClr val="000000"/>
                </a:solidFill>
                <a:effectLst/>
                <a:latin typeface="Times New Roman" panose="02020603050405020304" pitchFamily="18" charset="0"/>
                <a:ea typeface="Times New Roman" panose="02020603050405020304" pitchFamily="18" charset="0"/>
              </a:rPr>
              <a:t>giờ</a:t>
            </a:r>
            <a:r>
              <a:rPr lang="vi-VN" sz="2800" dirty="0">
                <a:solidFill>
                  <a:srgbClr val="000000"/>
                </a:solidFill>
                <a:effectLst/>
                <a:latin typeface="Times New Roman" panose="02020603050405020304" pitchFamily="18" charset="0"/>
                <a:ea typeface="Times New Roman" panose="02020603050405020304" pitchFamily="18" charset="0"/>
              </a:rPr>
              <a:t> sai; </a:t>
            </a:r>
            <a:r>
              <a:rPr lang="vi-VN" sz="2800" dirty="0" err="1">
                <a:solidFill>
                  <a:srgbClr val="000000"/>
                </a:solidFill>
                <a:effectLst/>
                <a:latin typeface="Times New Roman" panose="02020603050405020304" pitchFamily="18" charset="0"/>
                <a:ea typeface="Times New Roman" panose="02020603050405020304" pitchFamily="18" charset="0"/>
              </a:rPr>
              <a:t>hoặc</a:t>
            </a:r>
            <a:r>
              <a:rPr lang="vi-VN" sz="2800" dirty="0">
                <a:solidFill>
                  <a:srgbClr val="000000"/>
                </a:solidFill>
                <a:effectLst/>
                <a:latin typeface="Times New Roman" panose="02020603050405020304" pitchFamily="18" charset="0"/>
                <a:ea typeface="Times New Roman" panose="02020603050405020304" pitchFamily="18" charset="0"/>
              </a:rPr>
              <a:t> tinh </a:t>
            </a:r>
            <a:r>
              <a:rPr lang="vi-VN" sz="2800" dirty="0" err="1">
                <a:solidFill>
                  <a:srgbClr val="000000"/>
                </a:solidFill>
                <a:effectLst/>
                <a:latin typeface="Times New Roman" panose="02020603050405020304" pitchFamily="18" charset="0"/>
                <a:ea typeface="Times New Roman" panose="02020603050405020304" pitchFamily="18" charset="0"/>
              </a:rPr>
              <a:t>thần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đoàn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vẫn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chuyện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cần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thiết</a:t>
            </a:r>
            <a:r>
              <a:rPr lang="vi-VN" sz="2800" dirty="0">
                <a:solidFill>
                  <a:srgbClr val="000000"/>
                </a:solidFill>
                <a:effectLst/>
                <a:latin typeface="Times New Roman" panose="02020603050405020304" pitchFamily="18" charset="0"/>
                <a:ea typeface="Times New Roman" panose="02020603050405020304" pitchFamily="18" charset="0"/>
              </a:rPr>
              <a:t> muôn </a:t>
            </a:r>
            <a:r>
              <a:rPr lang="vi-VN" sz="2800" dirty="0" err="1">
                <a:solidFill>
                  <a:srgbClr val="000000"/>
                </a:solidFill>
                <a:effectLst/>
                <a:latin typeface="Times New Roman" panose="02020603050405020304" pitchFamily="18" charset="0"/>
                <a:ea typeface="Times New Roman" panose="02020603050405020304" pitchFamily="18" charset="0"/>
              </a:rPr>
              <a:t>thuở</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vậy</a:t>
            </a:r>
            <a:r>
              <a:rPr lang="vi-VN" sz="2800" dirty="0">
                <a:solidFill>
                  <a:srgbClr val="000000"/>
                </a:solidFill>
                <a:effectLst/>
                <a:latin typeface="Times New Roman" panose="02020603050405020304" pitchFamily="18" charset="0"/>
                <a:ea typeface="Times New Roman" panose="02020603050405020304" pitchFamily="18" charset="0"/>
              </a:rPr>
              <a:t> câu: </a:t>
            </a:r>
            <a:r>
              <a:rPr lang="vi-VN" sz="2800" i="1" dirty="0">
                <a:solidFill>
                  <a:srgbClr val="000000"/>
                </a:solidFill>
                <a:effectLst/>
                <a:latin typeface="Times New Roman" panose="02020603050405020304" pitchFamily="18" charset="0"/>
                <a:ea typeface="Times New Roman" panose="02020603050405020304" pitchFamily="18" charset="0"/>
              </a:rPr>
              <a:t>“</a:t>
            </a:r>
            <a:r>
              <a:rPr lang="vi-VN" sz="2800" i="1" dirty="0" err="1">
                <a:solidFill>
                  <a:srgbClr val="000000"/>
                </a:solidFill>
                <a:effectLst/>
                <a:latin typeface="Times New Roman" panose="02020603050405020304" pitchFamily="18" charset="0"/>
                <a:ea typeface="Times New Roman" panose="02020603050405020304" pitchFamily="18" charset="0"/>
              </a:rPr>
              <a:t>Một</a:t>
            </a:r>
            <a:r>
              <a:rPr lang="vi-VN" sz="2800" i="1" dirty="0">
                <a:solidFill>
                  <a:srgbClr val="000000"/>
                </a:solidFill>
                <a:effectLst/>
                <a:latin typeface="Times New Roman" panose="02020603050405020304" pitchFamily="18" charset="0"/>
                <a:ea typeface="Times New Roman" panose="02020603050405020304" pitchFamily="18" charset="0"/>
              </a:rPr>
              <a:t> cây </a:t>
            </a:r>
            <a:r>
              <a:rPr lang="vi-VN" sz="2800" i="1" dirty="0" err="1">
                <a:solidFill>
                  <a:srgbClr val="000000"/>
                </a:solidFill>
                <a:effectLst/>
                <a:latin typeface="Times New Roman" panose="02020603050405020304" pitchFamily="18" charset="0"/>
                <a:ea typeface="Times New Roman" panose="02020603050405020304" pitchFamily="18" charset="0"/>
              </a:rPr>
              <a:t>làm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chẳng</a:t>
            </a:r>
            <a:r>
              <a:rPr lang="vi-VN" sz="2800" i="1" dirty="0">
                <a:solidFill>
                  <a:srgbClr val="000000"/>
                </a:solidFill>
                <a:effectLst/>
                <a:latin typeface="Times New Roman" panose="02020603050405020304" pitchFamily="18" charset="0"/>
                <a:ea typeface="Times New Roman" panose="02020603050405020304" pitchFamily="18" charset="0"/>
              </a:rPr>
              <a:t> nên non/ Ba cây </a:t>
            </a:r>
            <a:r>
              <a:rPr lang="vi-VN" sz="2800" i="1" dirty="0" err="1">
                <a:solidFill>
                  <a:srgbClr val="000000"/>
                </a:solidFill>
                <a:effectLst/>
                <a:latin typeface="Times New Roman" panose="02020603050405020304" pitchFamily="18" charset="0"/>
                <a:ea typeface="Times New Roman" panose="02020603050405020304" pitchFamily="18" charset="0"/>
              </a:rPr>
              <a:t>chụm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lại</a:t>
            </a:r>
            <a:r>
              <a:rPr lang="vi-VN" sz="2800" i="1" dirty="0">
                <a:solidFill>
                  <a:srgbClr val="000000"/>
                </a:solidFill>
                <a:effectLst/>
                <a:latin typeface="Times New Roman" panose="02020603050405020304" pitchFamily="18" charset="0"/>
                <a:ea typeface="Times New Roman" panose="02020603050405020304" pitchFamily="18" charset="0"/>
              </a:rPr>
              <a:t> nên </a:t>
            </a:r>
            <a:r>
              <a:rPr lang="vi-VN" sz="2800" i="1" dirty="0" err="1">
                <a:solidFill>
                  <a:srgbClr val="000000"/>
                </a:solidFill>
                <a:effectLst/>
                <a:latin typeface="Times New Roman" panose="02020603050405020304" pitchFamily="18" charset="0"/>
                <a:ea typeface="Times New Roman" panose="02020603050405020304" pitchFamily="18" charset="0"/>
              </a:rPr>
              <a:t>hòn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núi</a:t>
            </a:r>
            <a:r>
              <a:rPr lang="vi-VN" sz="2800" i="1" dirty="0">
                <a:solidFill>
                  <a:srgbClr val="000000"/>
                </a:solidFill>
                <a:effectLst/>
                <a:latin typeface="Times New Roman" panose="02020603050405020304" pitchFamily="18" charset="0"/>
                <a:ea typeface="Times New Roman" panose="02020603050405020304" pitchFamily="18" charset="0"/>
              </a:rPr>
              <a:t> cao.”</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vẫn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còn</a:t>
            </a:r>
            <a:r>
              <a:rPr lang="vi-VN" sz="2800" dirty="0">
                <a:solidFill>
                  <a:srgbClr val="000000"/>
                </a:solidFill>
                <a:effectLst/>
                <a:latin typeface="Times New Roman" panose="02020603050405020304" pitchFamily="18" charset="0"/>
                <a:ea typeface="Times New Roman" panose="02020603050405020304" pitchFamily="18" charset="0"/>
              </a:rPr>
              <a:t> nguyên </a:t>
            </a:r>
            <a:r>
              <a:rPr lang="vi-VN" sz="2800" dirty="0" err="1">
                <a:solidFill>
                  <a:srgbClr val="000000"/>
                </a:solidFill>
                <a:effectLst/>
                <a:latin typeface="Times New Roman" panose="02020603050405020304" pitchFamily="18" charset="0"/>
                <a:ea typeface="Times New Roman" panose="02020603050405020304" pitchFamily="18" charset="0"/>
              </a:rPr>
              <a:t>giá</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trị</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501871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150+ Hình Nền Slide PowerPoint Thuyết Trình Đẹp Nhất">
            <a:extLst>
              <a:ext uri="{FF2B5EF4-FFF2-40B4-BE49-F238E27FC236}">
                <a16:creationId xmlns:a16="http://schemas.microsoft.com/office/drawing/2014/main" xmlns="" id="{A5977ECD-A433-2875-2C12-A6742CCDBB44}"/>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3078"/>
            <a:ext cx="12192000" cy="6861078"/>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33770" y="288866"/>
            <a:ext cx="6816709"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Tổng</a:t>
            </a:r>
            <a:r>
              <a:rPr lang="en-US" sz="3600" b="1" dirty="0">
                <a:solidFill>
                  <a:schemeClr val="bg1"/>
                </a:solidFill>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highlight>
                  <a:srgbClr val="00A1EA"/>
                </a:highlight>
                <a:latin typeface="Times New Roman" panose="02020603050405020304" pitchFamily="18" charset="0"/>
                <a:ea typeface="Calibri" panose="020F0502020204030204" pitchFamily="34" charset="0"/>
              </a:rPr>
              <a:t>kết</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1743" y="352045"/>
            <a:ext cx="790576" cy="790576"/>
          </a:xfrm>
          <a:prstGeom prst="rect">
            <a:avLst/>
          </a:prstGeom>
        </p:spPr>
      </p:pic>
      <p:sp>
        <p:nvSpPr>
          <p:cNvPr id="3" name="Hộp Văn bản 2">
            <a:extLst>
              <a:ext uri="{FF2B5EF4-FFF2-40B4-BE49-F238E27FC236}">
                <a16:creationId xmlns:a16="http://schemas.microsoft.com/office/drawing/2014/main" xmlns="" id="{86873903-2CA2-3069-CF86-E8245293CEDE}"/>
              </a:ext>
            </a:extLst>
          </p:cNvPr>
          <p:cNvSpPr txBox="1"/>
          <p:nvPr/>
        </p:nvSpPr>
        <p:spPr>
          <a:xfrm>
            <a:off x="3956539" y="1780441"/>
            <a:ext cx="6107722" cy="2485787"/>
          </a:xfrm>
          <a:prstGeom prst="wedgeRoundRectCallout">
            <a:avLst>
              <a:gd name="adj1" fmla="val -61524"/>
              <a:gd name="adj2" fmla="val 39743"/>
              <a:gd name="adj3" fmla="val 16667"/>
            </a:avLst>
          </a:prstGeom>
          <a:noFill/>
          <a:ln w="38100">
            <a:solidFill>
              <a:srgbClr val="0066FF"/>
            </a:solidFill>
          </a:ln>
        </p:spPr>
        <p:txBody>
          <a:bodyPr wrap="square">
            <a:spAutoFit/>
          </a:bodyPr>
          <a:lstStyle/>
          <a:p>
            <a:pPr marL="0" marR="0" algn="just">
              <a:spcBef>
                <a:spcPts val="0"/>
              </a:spcBef>
              <a:spcAft>
                <a:spcPts val="0"/>
              </a:spcAft>
              <a:tabLst>
                <a:tab pos="1386840" algn="l"/>
              </a:tabLst>
            </a:pPr>
            <a:r>
              <a:rPr lang="en-US" sz="2800" i="1" dirty="0">
                <a:solidFill>
                  <a:srgbClr val="0D0D0D"/>
                </a:solidFill>
                <a:effectLst/>
                <a:latin typeface="Times New Roman" panose="02020603050405020304" pitchFamily="18" charset="0"/>
                <a:ea typeface="MS Mincho" panose="02020609040205080304" pitchFamily="49" charset="-128"/>
              </a:rPr>
              <a:t>1) </a:t>
            </a:r>
            <a:r>
              <a:rPr lang="en-US" sz="2800" i="1" dirty="0" err="1">
                <a:solidFill>
                  <a:srgbClr val="0D0D0D"/>
                </a:solidFill>
                <a:effectLst/>
                <a:latin typeface="Times New Roman" panose="02020603050405020304" pitchFamily="18" charset="0"/>
                <a:ea typeface="MS Mincho" panose="02020609040205080304" pitchFamily="49" charset="-128"/>
              </a:rPr>
              <a:t>Tóm</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tắt</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những</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đặc</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sắc</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về</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nghệ</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thuật</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và</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nội</a:t>
            </a:r>
            <a:r>
              <a:rPr lang="en-US" sz="2800" i="1" dirty="0">
                <a:solidFill>
                  <a:srgbClr val="0D0D0D"/>
                </a:solidFill>
                <a:effectLst/>
                <a:latin typeface="Times New Roman" panose="02020603050405020304" pitchFamily="18" charset="0"/>
                <a:ea typeface="MS Mincho" panose="02020609040205080304" pitchFamily="49" charset="-128"/>
              </a:rPr>
              <a:t> dung </a:t>
            </a:r>
            <a:r>
              <a:rPr lang="en-US" sz="2800" i="1" dirty="0" err="1">
                <a:solidFill>
                  <a:srgbClr val="0D0D0D"/>
                </a:solidFill>
                <a:effectLst/>
                <a:latin typeface="Times New Roman" panose="02020603050405020304" pitchFamily="18" charset="0"/>
                <a:ea typeface="MS Mincho" panose="02020609040205080304" pitchFamily="49" charset="-128"/>
              </a:rPr>
              <a:t>của</a:t>
            </a:r>
            <a:r>
              <a:rPr lang="en-US" sz="2800" i="1" dirty="0">
                <a:solidFill>
                  <a:srgbClr val="0D0D0D"/>
                </a:solidFill>
                <a:effectLst/>
                <a:latin typeface="Times New Roman" panose="02020603050405020304" pitchFamily="18" charset="0"/>
                <a:ea typeface="MS Mincho" panose="02020609040205080304" pitchFamily="49" charset="-128"/>
              </a:rPr>
              <a:t> VB.</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2800" i="1" dirty="0">
                <a:solidFill>
                  <a:srgbClr val="0D0D0D"/>
                </a:solidFill>
                <a:effectLst/>
                <a:latin typeface="Times New Roman" panose="02020603050405020304" pitchFamily="18" charset="0"/>
                <a:ea typeface="MS Mincho" panose="02020609040205080304" pitchFamily="49" charset="-128"/>
              </a:rPr>
              <a:t>2) </a:t>
            </a:r>
            <a:r>
              <a:rPr lang="en-US" sz="2800" i="1" dirty="0" err="1">
                <a:solidFill>
                  <a:srgbClr val="0D0D0D"/>
                </a:solidFill>
                <a:effectLst/>
                <a:latin typeface="Times New Roman" panose="02020603050405020304" pitchFamily="18" charset="0"/>
                <a:ea typeface="MS Mincho" panose="02020609040205080304" pitchFamily="49" charset="-128"/>
              </a:rPr>
              <a:t>Nêu</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thông</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điệp</a:t>
            </a:r>
            <a:r>
              <a:rPr lang="en-US" sz="2800" i="1" dirty="0">
                <a:solidFill>
                  <a:srgbClr val="0D0D0D"/>
                </a:solidFill>
                <a:effectLst/>
                <a:latin typeface="Times New Roman" panose="02020603050405020304" pitchFamily="18" charset="0"/>
                <a:ea typeface="MS Mincho" panose="02020609040205080304" pitchFamily="49" charset="-128"/>
              </a:rPr>
              <a:t> ý </a:t>
            </a:r>
            <a:r>
              <a:rPr lang="en-US" sz="2800" i="1" dirty="0" err="1">
                <a:solidFill>
                  <a:srgbClr val="0D0D0D"/>
                </a:solidFill>
                <a:effectLst/>
                <a:latin typeface="Times New Roman" panose="02020603050405020304" pitchFamily="18" charset="0"/>
                <a:ea typeface="MS Mincho" panose="02020609040205080304" pitchFamily="49" charset="-128"/>
              </a:rPr>
              <a:t>nghĩa</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của</a:t>
            </a:r>
            <a:r>
              <a:rPr lang="en-US" sz="2800" i="1" dirty="0">
                <a:solidFill>
                  <a:srgbClr val="0D0D0D"/>
                </a:solidFill>
                <a:effectLst/>
                <a:latin typeface="Times New Roman" panose="02020603050405020304" pitchFamily="18" charset="0"/>
                <a:ea typeface="MS Mincho" panose="02020609040205080304" pitchFamily="49" charset="-128"/>
              </a:rPr>
              <a:t> VB.</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2800" i="1" dirty="0">
                <a:solidFill>
                  <a:srgbClr val="0D0D0D"/>
                </a:solidFill>
                <a:effectLst/>
                <a:latin typeface="Times New Roman" panose="02020603050405020304" pitchFamily="18" charset="0"/>
                <a:ea typeface="MS Mincho" panose="02020609040205080304" pitchFamily="49" charset="-128"/>
              </a:rPr>
              <a:t>3) </a:t>
            </a:r>
            <a:r>
              <a:rPr lang="en-US" sz="2800" i="1" dirty="0" err="1">
                <a:solidFill>
                  <a:srgbClr val="0D0D0D"/>
                </a:solidFill>
                <a:effectLst/>
                <a:latin typeface="Times New Roman" panose="02020603050405020304" pitchFamily="18" charset="0"/>
                <a:ea typeface="MS Mincho" panose="02020609040205080304" pitchFamily="49" charset="-128"/>
              </a:rPr>
              <a:t>Em</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rút</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ra</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bài</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học</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gì</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về</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cách</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đọc</a:t>
            </a:r>
            <a:r>
              <a:rPr lang="en-US" sz="2800" i="1" dirty="0">
                <a:solidFill>
                  <a:srgbClr val="0D0D0D"/>
                </a:solidFill>
                <a:effectLst/>
                <a:latin typeface="Times New Roman" panose="02020603050405020304" pitchFamily="18" charset="0"/>
                <a:ea typeface="MS Mincho" panose="02020609040205080304" pitchFamily="49" charset="-128"/>
              </a:rPr>
              <a:t> VB </a:t>
            </a:r>
            <a:r>
              <a:rPr lang="en-US" sz="2800" i="1" dirty="0" err="1">
                <a:solidFill>
                  <a:srgbClr val="0D0D0D"/>
                </a:solidFill>
                <a:effectLst/>
                <a:latin typeface="Times New Roman" panose="02020603050405020304" pitchFamily="18" charset="0"/>
                <a:ea typeface="MS Mincho" panose="02020609040205080304" pitchFamily="49" charset="-128"/>
              </a:rPr>
              <a:t>theo</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thể</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loại</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tục</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ngữ</a:t>
            </a:r>
            <a:r>
              <a:rPr lang="en-US" sz="2800" i="1"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pic>
        <p:nvPicPr>
          <p:cNvPr id="6" name="Hình ảnh 5">
            <a:extLst>
              <a:ext uri="{FF2B5EF4-FFF2-40B4-BE49-F238E27FC236}">
                <a16:creationId xmlns:a16="http://schemas.microsoft.com/office/drawing/2014/main" xmlns="" id="{E9BDAF18-DFDF-B3BD-A605-47A3B83D59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31980" y="3427462"/>
            <a:ext cx="2191518" cy="3385404"/>
          </a:xfrm>
          <a:prstGeom prst="rect">
            <a:avLst/>
          </a:prstGeom>
        </p:spPr>
      </p:pic>
    </p:spTree>
    <p:extLst>
      <p:ext uri="{BB962C8B-B14F-4D97-AF65-F5344CB8AC3E}">
        <p14:creationId xmlns:p14="http://schemas.microsoft.com/office/powerpoint/2010/main" val="9752345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150+ Hình Nền Slide PowerPoint Thuyết Trình Đẹp Nhất">
            <a:extLst>
              <a:ext uri="{FF2B5EF4-FFF2-40B4-BE49-F238E27FC236}">
                <a16:creationId xmlns:a16="http://schemas.microsoft.com/office/drawing/2014/main" xmlns="" id="{A5977ECD-A433-2875-2C12-A6742CCDBB44}"/>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918" y="-3077"/>
            <a:ext cx="12192000" cy="6861078"/>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33770" y="288866"/>
            <a:ext cx="6816709"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Tổng</a:t>
            </a:r>
            <a:r>
              <a:rPr lang="en-US" sz="3600" b="1" dirty="0">
                <a:solidFill>
                  <a:schemeClr val="bg1"/>
                </a:solidFill>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highlight>
                  <a:srgbClr val="00A1EA"/>
                </a:highlight>
                <a:latin typeface="Times New Roman" panose="02020603050405020304" pitchFamily="18" charset="0"/>
                <a:ea typeface="Calibri" panose="020F0502020204030204" pitchFamily="34" charset="0"/>
              </a:rPr>
              <a:t>kết</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41743" y="352045"/>
            <a:ext cx="790576" cy="790576"/>
          </a:xfrm>
          <a:prstGeom prst="rect">
            <a:avLst/>
          </a:prstGeom>
        </p:spPr>
      </p:pic>
      <p:sp>
        <p:nvSpPr>
          <p:cNvPr id="2" name="Hộp Văn bản 1">
            <a:extLst>
              <a:ext uri="{FF2B5EF4-FFF2-40B4-BE49-F238E27FC236}">
                <a16:creationId xmlns:a16="http://schemas.microsoft.com/office/drawing/2014/main" xmlns="" id="{02EE4FD3-179D-5A0E-8AFE-06B58E068350}"/>
              </a:ext>
            </a:extLst>
          </p:cNvPr>
          <p:cNvSpPr txBox="1"/>
          <p:nvPr/>
        </p:nvSpPr>
        <p:spPr>
          <a:xfrm>
            <a:off x="1250843" y="835998"/>
            <a:ext cx="3958467" cy="613245"/>
          </a:xfrm>
          <a:prstGeom prst="rect">
            <a:avLst/>
          </a:prstGeom>
          <a:noFill/>
        </p:spPr>
        <p:txBody>
          <a:bodyPr wrap="square">
            <a:spAutoFit/>
          </a:bodyPr>
          <a:lstStyle/>
          <a:p>
            <a:pPr marR="30480" algn="just">
              <a:lnSpc>
                <a:spcPct val="115000"/>
              </a:lnSpc>
              <a:spcBef>
                <a:spcPts val="600"/>
              </a:spcBef>
              <a:spcAft>
                <a:spcPts val="600"/>
              </a:spcAft>
            </a:pPr>
            <a:r>
              <a:rPr lang="en-US" sz="3200" b="1" dirty="0">
                <a:solidFill>
                  <a:srgbClr val="0070C0"/>
                </a:solidFill>
                <a:effectLst/>
                <a:latin typeface="Times New Roman" panose="02020603050405020304" pitchFamily="18" charset="0"/>
                <a:ea typeface="Times New Roman" panose="02020603050405020304" pitchFamily="18" charset="0"/>
              </a:rPr>
              <a:t>1. </a:t>
            </a:r>
            <a:r>
              <a:rPr lang="en-US" sz="3200" b="1" dirty="0">
                <a:solidFill>
                  <a:srgbClr val="0070C0"/>
                </a:solidFill>
                <a:latin typeface="Times New Roman" panose="02020603050405020304" pitchFamily="18" charset="0"/>
                <a:ea typeface="Times New Roman" panose="02020603050405020304" pitchFamily="18" charset="0"/>
              </a:rPr>
              <a:t>N</a:t>
            </a:r>
            <a:r>
              <a:rPr lang="vi-VN" sz="3200" b="1" dirty="0" err="1">
                <a:solidFill>
                  <a:srgbClr val="0070C0"/>
                </a:solidFill>
                <a:effectLst/>
                <a:latin typeface="Times New Roman" panose="02020603050405020304" pitchFamily="18" charset="0"/>
                <a:ea typeface="Times New Roman" panose="02020603050405020304" pitchFamily="18" charset="0"/>
              </a:rPr>
              <a:t>ghệ</a:t>
            </a:r>
            <a:r>
              <a:rPr lang="vi-VN" sz="3200" b="1" dirty="0">
                <a:solidFill>
                  <a:srgbClr val="0070C0"/>
                </a:solidFill>
                <a:effectLst/>
                <a:latin typeface="Times New Roman" panose="02020603050405020304" pitchFamily="18" charset="0"/>
                <a:ea typeface="Times New Roman" panose="02020603050405020304" pitchFamily="18" charset="0"/>
              </a:rPr>
              <a:t> </a:t>
            </a:r>
            <a:r>
              <a:rPr lang="vi-VN" sz="3200" b="1" dirty="0" err="1">
                <a:solidFill>
                  <a:srgbClr val="0070C0"/>
                </a:solidFill>
                <a:effectLst/>
                <a:latin typeface="Times New Roman" panose="02020603050405020304" pitchFamily="18" charset="0"/>
                <a:ea typeface="Times New Roman" panose="02020603050405020304" pitchFamily="18" charset="0"/>
              </a:rPr>
              <a:t>thuật</a:t>
            </a:r>
            <a:endParaRPr lang="en-US" sz="32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2A2C8D48-3C03-910F-4FD4-64C3903B3532}"/>
              </a:ext>
            </a:extLst>
          </p:cNvPr>
          <p:cNvSpPr txBox="1"/>
          <p:nvPr/>
        </p:nvSpPr>
        <p:spPr>
          <a:xfrm>
            <a:off x="1386219" y="1643183"/>
            <a:ext cx="4849481" cy="578882"/>
          </a:xfrm>
          <a:prstGeom prst="roundRect">
            <a:avLst/>
          </a:prstGeom>
          <a:noFill/>
          <a:ln w="38100">
            <a:solidFill>
              <a:srgbClr val="0066FF"/>
            </a:solidFill>
          </a:ln>
        </p:spPr>
        <p:txBody>
          <a:bodyPr wrap="square">
            <a:spAutoFit/>
          </a:bodyPr>
          <a:lstStyle/>
          <a:p>
            <a:pPr algn="just">
              <a:tabLst>
                <a:tab pos="289560" algn="l"/>
              </a:tabLst>
            </a:pP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Ngắn</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gọn</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nhịp</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nhàng</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cân</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đối</a:t>
            </a:r>
            <a:r>
              <a:rPr lang="en-US" sz="2800" spc="-5" dirty="0">
                <a:solidFill>
                  <a:srgbClr val="0D0D0D"/>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D29A4D97-0243-DA04-E65D-15423991C6E9}"/>
              </a:ext>
            </a:extLst>
          </p:cNvPr>
          <p:cNvSpPr txBox="1"/>
          <p:nvPr/>
        </p:nvSpPr>
        <p:spPr>
          <a:xfrm>
            <a:off x="1386219" y="2550232"/>
            <a:ext cx="6816709" cy="578882"/>
          </a:xfrm>
          <a:prstGeom prst="roundRect">
            <a:avLst/>
          </a:prstGeom>
          <a:noFill/>
          <a:ln w="38100">
            <a:solidFill>
              <a:srgbClr val="0066FF"/>
            </a:solidFill>
          </a:ln>
        </p:spPr>
        <p:txBody>
          <a:bodyPr wrap="square">
            <a:spAutoFit/>
          </a:bodyPr>
          <a:lstStyle/>
          <a:p>
            <a:pPr>
              <a:tabLst>
                <a:tab pos="1386840" algn="l"/>
              </a:tabLst>
            </a:pPr>
            <a:r>
              <a:rPr lang="en-US" sz="2800" dirty="0">
                <a:effectLst/>
                <a:latin typeface="Times New Roman" panose="02020603050405020304" pitchFamily="18" charset="0"/>
                <a:ea typeface="Times New Roman" panose="02020603050405020304" pitchFamily="18" charset="0"/>
              </a:rPr>
              <a:t>-</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Có</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vần</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nhịp</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giàu</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hình</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ảnh</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cụ</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thể</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gần</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gũi</a:t>
            </a:r>
            <a:r>
              <a:rPr lang="en-US" sz="2800" spc="-5" dirty="0">
                <a:solidFill>
                  <a:srgbClr val="0D0D0D"/>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75BC014B-F930-E494-C6AB-F2753AE78AD3}"/>
              </a:ext>
            </a:extLst>
          </p:cNvPr>
          <p:cNvSpPr txBox="1"/>
          <p:nvPr/>
        </p:nvSpPr>
        <p:spPr>
          <a:xfrm>
            <a:off x="1386219" y="3493705"/>
            <a:ext cx="6816709" cy="578882"/>
          </a:xfrm>
          <a:prstGeom prst="roundRect">
            <a:avLst/>
          </a:prstGeom>
          <a:noFill/>
          <a:ln w="38100">
            <a:solidFill>
              <a:srgbClr val="0066FF"/>
            </a:solidFill>
          </a:ln>
        </p:spPr>
        <p:txBody>
          <a:bodyPr wrap="square">
            <a:spAutoFit/>
          </a:bodyPr>
          <a:lstStyle/>
          <a:p>
            <a:pPr algn="just"/>
            <a:r>
              <a:rPr lang="vi-VN" sz="2800" dirty="0">
                <a:solidFill>
                  <a:srgbClr val="0D0D0D"/>
                </a:solidFill>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Thường</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dùng</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các</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hình</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ảnh</a:t>
            </a:r>
            <a:r>
              <a:rPr lang="en-US" sz="2800" spc="-5" dirty="0">
                <a:solidFill>
                  <a:srgbClr val="0D0D0D"/>
                </a:solidFill>
                <a:effectLst/>
                <a:latin typeface="Times New Roman" panose="02020603050405020304" pitchFamily="18" charset="0"/>
                <a:ea typeface="Times New Roman" panose="02020603050405020304" pitchFamily="18" charset="0"/>
              </a:rPr>
              <a:t> so </a:t>
            </a:r>
            <a:r>
              <a:rPr lang="en-US" sz="2800" spc="-5" dirty="0" err="1">
                <a:solidFill>
                  <a:srgbClr val="0D0D0D"/>
                </a:solidFill>
                <a:effectLst/>
                <a:latin typeface="Times New Roman" panose="02020603050405020304" pitchFamily="18" charset="0"/>
                <a:ea typeface="Times New Roman" panose="02020603050405020304" pitchFamily="18" charset="0"/>
              </a:rPr>
              <a:t>sánh</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ẩn</a:t>
            </a:r>
            <a:r>
              <a:rPr lang="en-US" sz="2800" spc="-5" dirty="0">
                <a:solidFill>
                  <a:srgbClr val="0D0D0D"/>
                </a:solidFill>
                <a:effectLst/>
                <a:latin typeface="Times New Roman" panose="02020603050405020304" pitchFamily="18" charset="0"/>
                <a:ea typeface="Times New Roman" panose="02020603050405020304" pitchFamily="18" charset="0"/>
              </a:rPr>
              <a:t> </a:t>
            </a:r>
            <a:r>
              <a:rPr lang="en-US" sz="2800" spc="-5" dirty="0" err="1">
                <a:solidFill>
                  <a:srgbClr val="0D0D0D"/>
                </a:solidFill>
                <a:effectLst/>
                <a:latin typeface="Times New Roman" panose="02020603050405020304" pitchFamily="18" charset="0"/>
                <a:ea typeface="Times New Roman" panose="02020603050405020304" pitchFamily="18" charset="0"/>
              </a:rPr>
              <a:t>dụ</a:t>
            </a:r>
            <a:r>
              <a:rPr lang="en-US" sz="2800" spc="-5" dirty="0">
                <a:solidFill>
                  <a:srgbClr val="0D0D0D"/>
                </a:solidFill>
                <a:effectLst/>
                <a:latin typeface="Times New Roman" panose="02020603050405020304" pitchFamily="18" charset="0"/>
                <a:ea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035492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a:t>
            </a:r>
            <a:r>
              <a:rPr lang="de-DE"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de-DE" sz="3600" b="1" dirty="0">
                <a:solidFill>
                  <a:schemeClr val="bg1"/>
                </a:solidFill>
                <a:highlight>
                  <a:srgbClr val="00A1EA"/>
                </a:highlight>
                <a:latin typeface="Times New Roman" panose="02020603050405020304" pitchFamily="18" charset="0"/>
                <a:ea typeface="Calibri" panose="020F0502020204030204" pitchFamily="34" charset="0"/>
              </a:rPr>
              <a:t>Đọc tìm hiểu chung văn 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sp>
        <p:nvSpPr>
          <p:cNvPr id="14" name="Hộp Văn bản 13">
            <a:extLst>
              <a:ext uri="{FF2B5EF4-FFF2-40B4-BE49-F238E27FC236}">
                <a16:creationId xmlns:a16="http://schemas.microsoft.com/office/drawing/2014/main" xmlns="" id="{4E935017-5E48-294F-DB01-3A8B63480412}"/>
              </a:ext>
            </a:extLst>
          </p:cNvPr>
          <p:cNvSpPr txBox="1"/>
          <p:nvPr/>
        </p:nvSpPr>
        <p:spPr>
          <a:xfrm>
            <a:off x="1337115" y="1056338"/>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latin typeface="Times New Roman" panose="02020603050405020304" pitchFamily="18" charset="0"/>
                <a:ea typeface="Times New Roman" panose="02020603050405020304" pitchFamily="18" charset="0"/>
              </a:rPr>
              <a:t>Đọc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pic>
        <p:nvPicPr>
          <p:cNvPr id="1026" name="Picture 2" descr="Trẻ Em, Mầm Non, Đọc Sách, Học Tập, Cô Bé, Tải hình PNG 345 -  Free.Vector6.com">
            <a:extLst>
              <a:ext uri="{FF2B5EF4-FFF2-40B4-BE49-F238E27FC236}">
                <a16:creationId xmlns:a16="http://schemas.microsoft.com/office/drawing/2014/main" xmlns="" id="{E212EED1-83B7-3AF3-7BA9-8253C8F7A5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3796" y="1967179"/>
            <a:ext cx="4405884" cy="4405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31786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arn(inVertical)">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150+ Hình Nền Slide PowerPoint Thuyết Trình Đẹp Nhất">
            <a:extLst>
              <a:ext uri="{FF2B5EF4-FFF2-40B4-BE49-F238E27FC236}">
                <a16:creationId xmlns:a16="http://schemas.microsoft.com/office/drawing/2014/main" xmlns="" id="{A5977ECD-A433-2875-2C12-A6742CCDBB44}"/>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3078"/>
            <a:ext cx="12192000" cy="6861078"/>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33770" y="288866"/>
            <a:ext cx="6816709"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Tổng</a:t>
            </a:r>
            <a:r>
              <a:rPr lang="en-US" sz="3600" b="1" dirty="0">
                <a:solidFill>
                  <a:schemeClr val="bg1"/>
                </a:solidFill>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highlight>
                  <a:srgbClr val="00A1EA"/>
                </a:highlight>
                <a:latin typeface="Times New Roman" panose="02020603050405020304" pitchFamily="18" charset="0"/>
                <a:ea typeface="Calibri" panose="020F0502020204030204" pitchFamily="34" charset="0"/>
              </a:rPr>
              <a:t>kết</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77727" y="144621"/>
            <a:ext cx="790576" cy="790576"/>
          </a:xfrm>
          <a:prstGeom prst="rect">
            <a:avLst/>
          </a:prstGeom>
        </p:spPr>
      </p:pic>
      <p:sp>
        <p:nvSpPr>
          <p:cNvPr id="2" name="Hộp Văn bản 1">
            <a:extLst>
              <a:ext uri="{FF2B5EF4-FFF2-40B4-BE49-F238E27FC236}">
                <a16:creationId xmlns:a16="http://schemas.microsoft.com/office/drawing/2014/main" xmlns="" id="{02EE4FD3-179D-5A0E-8AFE-06B58E068350}"/>
              </a:ext>
            </a:extLst>
          </p:cNvPr>
          <p:cNvSpPr txBox="1"/>
          <p:nvPr/>
        </p:nvSpPr>
        <p:spPr>
          <a:xfrm>
            <a:off x="1250843" y="835998"/>
            <a:ext cx="6586033" cy="613245"/>
          </a:xfrm>
          <a:prstGeom prst="rect">
            <a:avLst/>
          </a:prstGeom>
          <a:noFill/>
        </p:spPr>
        <p:txBody>
          <a:bodyPr wrap="square">
            <a:spAutoFit/>
          </a:bodyPr>
          <a:lstStyle/>
          <a:p>
            <a:pPr marR="30480" algn="just">
              <a:lnSpc>
                <a:spcPct val="115000"/>
              </a:lnSpc>
              <a:spcBef>
                <a:spcPts val="600"/>
              </a:spcBef>
              <a:spcAft>
                <a:spcPts val="600"/>
              </a:spcAft>
            </a:pPr>
            <a:r>
              <a:rPr lang="en-US" sz="3200" b="1" dirty="0">
                <a:solidFill>
                  <a:srgbClr val="0070C0"/>
                </a:solidFill>
                <a:latin typeface="Times New Roman" panose="02020603050405020304" pitchFamily="18" charset="0"/>
                <a:ea typeface="Times New Roman" panose="02020603050405020304" pitchFamily="18" charset="0"/>
              </a:rPr>
              <a:t>2. </a:t>
            </a:r>
            <a:r>
              <a:rPr lang="en-US" sz="3200" b="1" dirty="0" err="1">
                <a:solidFill>
                  <a:srgbClr val="0070C0"/>
                </a:solidFill>
                <a:latin typeface="Times New Roman" panose="02020603050405020304" pitchFamily="18" charset="0"/>
                <a:ea typeface="Times New Roman" panose="02020603050405020304" pitchFamily="18" charset="0"/>
              </a:rPr>
              <a:t>Nội</a:t>
            </a:r>
            <a:r>
              <a:rPr lang="en-US" sz="3200" b="1" dirty="0">
                <a:solidFill>
                  <a:srgbClr val="0070C0"/>
                </a:solidFill>
                <a:latin typeface="Times New Roman" panose="02020603050405020304" pitchFamily="18" charset="0"/>
                <a:ea typeface="Times New Roman" panose="02020603050405020304" pitchFamily="18" charset="0"/>
              </a:rPr>
              <a:t> dung – Ý </a:t>
            </a:r>
            <a:r>
              <a:rPr lang="en-US" sz="3200" b="1" dirty="0" err="1">
                <a:solidFill>
                  <a:srgbClr val="0070C0"/>
                </a:solidFill>
                <a:latin typeface="Times New Roman" panose="02020603050405020304" pitchFamily="18" charset="0"/>
                <a:ea typeface="Times New Roman" panose="02020603050405020304" pitchFamily="18" charset="0"/>
              </a:rPr>
              <a:t>nghĩa</a:t>
            </a:r>
            <a:endParaRPr lang="en-US" sz="32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2A2C8D48-3C03-910F-4FD4-64C3903B3532}"/>
              </a:ext>
            </a:extLst>
          </p:cNvPr>
          <p:cNvSpPr txBox="1"/>
          <p:nvPr/>
        </p:nvSpPr>
        <p:spPr>
          <a:xfrm>
            <a:off x="1386219" y="1590995"/>
            <a:ext cx="10286796" cy="2009061"/>
          </a:xfrm>
          <a:prstGeom prst="roundRect">
            <a:avLst/>
          </a:prstGeom>
          <a:noFill/>
          <a:ln w="38100">
            <a:solidFill>
              <a:srgbClr val="0066FF"/>
            </a:solidFill>
          </a:ln>
        </p:spPr>
        <p:txBody>
          <a:bodyPr wrap="square">
            <a:spAutoFit/>
          </a:bodyPr>
          <a:lstStyle/>
          <a:p>
            <a:pPr algn="just">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smtClean="0">
                <a:solidFill>
                  <a:srgbClr val="000000"/>
                </a:solidFill>
                <a:effectLst/>
                <a:latin typeface="Times New Roman" panose="02020603050405020304" pitchFamily="18" charset="0"/>
                <a:ea typeface="Times New Roman" panose="02020603050405020304" pitchFamily="18" charset="0"/>
              </a:rPr>
              <a:t>Những</a:t>
            </a:r>
            <a:r>
              <a:rPr lang="en-US" sz="2800" dirty="0" smtClean="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tục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ngữ</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đúc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kinh </a:t>
            </a:r>
            <a:r>
              <a:rPr lang="vi-VN" sz="2800" dirty="0" err="1">
                <a:solidFill>
                  <a:srgbClr val="000000"/>
                </a:solidFill>
                <a:effectLst/>
                <a:latin typeface="Times New Roman" panose="02020603050405020304" pitchFamily="18" charset="0"/>
                <a:ea typeface="Times New Roman" panose="02020603050405020304" pitchFamily="18" charset="0"/>
              </a:rPr>
              <a:t>nghiệm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tự</a:t>
            </a:r>
            <a:r>
              <a:rPr lang="vi-VN" sz="2800" dirty="0">
                <a:solidFill>
                  <a:srgbClr val="000000"/>
                </a:solidFill>
                <a:effectLst/>
                <a:latin typeface="Times New Roman" panose="02020603050405020304" pitchFamily="18" charset="0"/>
                <a:ea typeface="Times New Roman" panose="02020603050405020304" pitchFamily="18" charset="0"/>
              </a:rPr>
              <a:t> nhiên,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lao </a:t>
            </a:r>
            <a:r>
              <a:rPr lang="vi-VN" sz="2800" dirty="0" err="1">
                <a:solidFill>
                  <a:srgbClr val="000000"/>
                </a:solidFill>
                <a:effectLst/>
                <a:latin typeface="Times New Roman" panose="02020603050405020304" pitchFamily="18" charset="0"/>
                <a:ea typeface="Times New Roman" panose="02020603050405020304" pitchFamily="18" charset="0"/>
              </a:rPr>
              <a:t>động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sản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xuất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ứng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xử</a:t>
            </a:r>
            <a:r>
              <a:rPr lang="vi-VN" sz="2800" dirty="0">
                <a:solidFill>
                  <a:srgbClr val="000000"/>
                </a:solidFill>
                <a:effectLst/>
                <a:latin typeface="Times New Roman" panose="02020603050405020304" pitchFamily="18" charset="0"/>
                <a:ea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rPr>
              <a:t>cuộc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sống</a:t>
            </a:r>
            <a:r>
              <a:rPr lang="vi-VN" sz="2800"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Calibri" panose="020F0502020204030204" pitchFamily="34" charset="0"/>
              </a:rPr>
              <a:t> T</a:t>
            </a:r>
            <a:r>
              <a:rPr lang="en-US" sz="2800" dirty="0">
                <a:solidFill>
                  <a:srgbClr val="000000"/>
                </a:solidFill>
                <a:effectLst/>
                <a:latin typeface="Times New Roman" panose="02020603050405020304" pitchFamily="18" charset="0"/>
                <a:ea typeface="Calibri" panose="020F0502020204030204" pitchFamily="34" charset="0"/>
              </a:rPr>
              <a:t>ừ </a:t>
            </a:r>
            <a:r>
              <a:rPr lang="en-US" sz="2800" dirty="0" err="1">
                <a:solidFill>
                  <a:srgbClr val="000000"/>
                </a:solidFill>
                <a:effectLst/>
                <a:latin typeface="Times New Roman" panose="02020603050405020304" pitchFamily="18" charset="0"/>
                <a:ea typeface="Calibri" panose="020F0502020204030204" pitchFamily="34" charset="0"/>
              </a:rPr>
              <a:t>đó</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đưa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ra</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những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khuyên</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bổ</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ích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về</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thời</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tiết</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về</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công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việc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lao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động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và</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về</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cách</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ứng</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xử</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đạo</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đức</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làm</a:t>
            </a:r>
            <a:r>
              <a:rPr lang="en-US" sz="2800" dirty="0">
                <a:solidFill>
                  <a:srgbClr val="000000"/>
                </a:solidFill>
                <a:effectLst/>
                <a:latin typeface="Times New Roman" panose="02020603050405020304" pitchFamily="18" charset="0"/>
                <a:ea typeface="Calibri" panose="020F0502020204030204" pitchFamily="34" charset="0"/>
              </a:rPr>
              <a:t> </a:t>
            </a:r>
            <a:r>
              <a:rPr lang="en-US" sz="2800" dirty="0" err="1">
                <a:solidFill>
                  <a:srgbClr val="000000"/>
                </a:solidFill>
                <a:effectLst/>
                <a:latin typeface="Times New Roman" panose="02020603050405020304" pitchFamily="18" charset="0"/>
                <a:ea typeface="Calibri" panose="020F0502020204030204" pitchFamily="34" charset="0"/>
              </a:rPr>
              <a:t>người</a:t>
            </a:r>
            <a:r>
              <a:rPr lang="en-US" sz="2800" dirty="0">
                <a:solidFill>
                  <a:srgbClr val="000000"/>
                </a:solidFill>
                <a:effectLst/>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D29A4D97-0243-DA04-E65D-15423991C6E9}"/>
              </a:ext>
            </a:extLst>
          </p:cNvPr>
          <p:cNvSpPr txBox="1"/>
          <p:nvPr/>
        </p:nvSpPr>
        <p:spPr>
          <a:xfrm>
            <a:off x="1386219" y="3843408"/>
            <a:ext cx="10286796" cy="1055608"/>
          </a:xfrm>
          <a:prstGeom prst="roundRect">
            <a:avLst/>
          </a:prstGeom>
          <a:noFill/>
          <a:ln w="38100">
            <a:solidFill>
              <a:srgbClr val="0066FF"/>
            </a:solidFill>
          </a:ln>
        </p:spPr>
        <p:txBody>
          <a:bodyPr wrap="square">
            <a:spAutoFit/>
          </a:bodyPr>
          <a:lstStyle/>
          <a:p>
            <a:r>
              <a:rPr lang="en-US" sz="2800" dirty="0">
                <a:solidFill>
                  <a:srgbClr val="000000"/>
                </a:solidFill>
                <a:effectLst/>
                <a:latin typeface="Times New Roman" panose="02020603050405020304" pitchFamily="18" charset="0"/>
                <a:ea typeface="Calibri" panose="020F0502020204030204" pitchFamily="34" charset="0"/>
              </a:rPr>
              <a:t>- T</a:t>
            </a:r>
            <a:r>
              <a:rPr lang="vi-VN" sz="2800" dirty="0" err="1">
                <a:solidFill>
                  <a:srgbClr val="000000"/>
                </a:solidFill>
                <a:effectLst/>
                <a:latin typeface="Times New Roman" panose="02020603050405020304" pitchFamily="18" charset="0"/>
                <a:ea typeface="Calibri" panose="020F0502020204030204" pitchFamily="34" charset="0"/>
              </a:rPr>
              <a:t>ục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ngữ</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thực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sự</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là</a:t>
            </a:r>
            <a:r>
              <a:rPr lang="vi-VN" sz="2800" dirty="0">
                <a:solidFill>
                  <a:srgbClr val="000000"/>
                </a:solidFill>
                <a:effectLst/>
                <a:latin typeface="Times New Roman" panose="02020603050405020304" pitchFamily="18" charset="0"/>
                <a:ea typeface="Calibri" panose="020F0502020204030204" pitchFamily="34" charset="0"/>
              </a:rPr>
              <a:t> kho </a:t>
            </a:r>
            <a:r>
              <a:rPr lang="vi-VN" sz="2800" dirty="0" err="1">
                <a:solidFill>
                  <a:srgbClr val="000000"/>
                </a:solidFill>
                <a:effectLst/>
                <a:latin typeface="Times New Roman" panose="02020603050405020304" pitchFamily="18" charset="0"/>
                <a:ea typeface="Calibri" panose="020F0502020204030204" pitchFamily="34" charset="0"/>
              </a:rPr>
              <a:t>tàng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trí</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tuệ</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của</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nh</a:t>
            </a:r>
            <a:r>
              <a:rPr lang="en-US" sz="2800" dirty="0">
                <a:solidFill>
                  <a:srgbClr val="000000"/>
                </a:solidFill>
                <a:effectLst/>
                <a:latin typeface="Times New Roman" panose="02020603050405020304" pitchFamily="18" charset="0"/>
                <a:ea typeface="Calibri" panose="020F0502020204030204" pitchFamily="34" charset="0"/>
              </a:rPr>
              <a:t>â</a:t>
            </a:r>
            <a:r>
              <a:rPr lang="vi-VN" sz="2800" dirty="0">
                <a:solidFill>
                  <a:srgbClr val="000000"/>
                </a:solidFill>
                <a:effectLst/>
                <a:latin typeface="Times New Roman" panose="02020603050405020304" pitchFamily="18" charset="0"/>
                <a:ea typeface="Calibri" panose="020F0502020204030204" pitchFamily="34" charset="0"/>
              </a:rPr>
              <a:t>n dân</a:t>
            </a:r>
            <a:r>
              <a:rPr lang="en-US" sz="2800" dirty="0">
                <a:solidFill>
                  <a:srgbClr val="000000"/>
                </a:solidFill>
                <a:effectLst/>
                <a:latin typeface="Times New Roman" panose="02020603050405020304" pitchFamily="18" charset="0"/>
                <a:ea typeface="Calibri" panose="020F0502020204030204" pitchFamily="34" charset="0"/>
              </a:rPr>
              <a:t>,</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được</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sử</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dụng</a:t>
            </a:r>
            <a:r>
              <a:rPr lang="vi-VN" sz="2800" dirty="0">
                <a:solidFill>
                  <a:srgbClr val="000000"/>
                </a:solidFill>
                <a:effectLst/>
                <a:latin typeface="Times New Roman" panose="02020603050405020304" pitchFamily="18" charset="0"/>
                <a:ea typeface="Calibri" panose="020F0502020204030204" pitchFamily="34" charset="0"/>
              </a:rPr>
              <a:t> nhi</a:t>
            </a:r>
            <a:r>
              <a:rPr lang="en-US" sz="2800" dirty="0">
                <a:solidFill>
                  <a:srgbClr val="000000"/>
                </a:solidFill>
                <a:effectLst/>
                <a:latin typeface="Times New Roman" panose="02020603050405020304" pitchFamily="18" charset="0"/>
                <a:ea typeface="Calibri" panose="020F0502020204030204" pitchFamily="34" charset="0"/>
              </a:rPr>
              <a:t>ề</a:t>
            </a:r>
            <a:r>
              <a:rPr lang="vi-VN" sz="2800" dirty="0">
                <a:solidFill>
                  <a:srgbClr val="000000"/>
                </a:solidFill>
                <a:effectLst/>
                <a:latin typeface="Times New Roman" panose="02020603050405020304" pitchFamily="18" charset="0"/>
                <a:ea typeface="Calibri" panose="020F0502020204030204" pitchFamily="34" charset="0"/>
              </a:rPr>
              <a:t>u trong ngôn </a:t>
            </a:r>
            <a:r>
              <a:rPr lang="vi-VN" sz="2800" dirty="0" err="1">
                <a:solidFill>
                  <a:srgbClr val="000000"/>
                </a:solidFill>
                <a:effectLst/>
                <a:latin typeface="Times New Roman" panose="02020603050405020304" pitchFamily="18" charset="0"/>
                <a:ea typeface="Calibri" panose="020F0502020204030204" pitchFamily="34" charset="0"/>
              </a:rPr>
              <a:t>ngữ</a:t>
            </a:r>
            <a:r>
              <a:rPr lang="vi-VN" sz="2800" dirty="0">
                <a:solidFill>
                  <a:srgbClr val="000000"/>
                </a:solidFill>
                <a:effectLst/>
                <a:latin typeface="Times New Roman" panose="02020603050405020304" pitchFamily="18" charset="0"/>
                <a:ea typeface="Calibri" panose="020F0502020204030204" pitchFamily="34" charset="0"/>
              </a:rPr>
              <a:t> giao </a:t>
            </a:r>
            <a:r>
              <a:rPr lang="vi-VN" sz="2800" dirty="0" err="1">
                <a:solidFill>
                  <a:srgbClr val="000000"/>
                </a:solidFill>
                <a:effectLst/>
                <a:latin typeface="Times New Roman" panose="02020603050405020304" pitchFamily="18" charset="0"/>
                <a:ea typeface="Calibri" panose="020F0502020204030204" pitchFamily="34" charset="0"/>
              </a:rPr>
              <a:t>tiếp</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hằng</a:t>
            </a:r>
            <a:r>
              <a:rPr lang="vi-VN" sz="2800" dirty="0">
                <a:solidFill>
                  <a:srgbClr val="000000"/>
                </a:solidFill>
                <a:effectLst/>
                <a:latin typeface="Times New Roman" panose="02020603050405020304" pitchFamily="18" charset="0"/>
                <a:ea typeface="Calibri" panose="020F0502020204030204" pitchFamily="34" charset="0"/>
              </a:rPr>
              <a:t> </a:t>
            </a:r>
            <a:r>
              <a:rPr lang="vi-VN" sz="2800" dirty="0" err="1">
                <a:solidFill>
                  <a:srgbClr val="000000"/>
                </a:solidFill>
                <a:effectLst/>
                <a:latin typeface="Times New Roman" panose="02020603050405020304" pitchFamily="18" charset="0"/>
                <a:ea typeface="Calibri" panose="020F0502020204030204" pitchFamily="34" charset="0"/>
              </a:rPr>
              <a:t>ngày</a:t>
            </a:r>
            <a:r>
              <a:rPr lang="en-US" sz="2800" dirty="0">
                <a:solidFill>
                  <a:srgbClr val="000000"/>
                </a:solidFill>
                <a:effectLst/>
                <a:latin typeface="Times New Roman" panose="02020603050405020304" pitchFamily="18" charset="0"/>
                <a:ea typeface="Calibri" panose="020F0502020204030204" pitchFamily="34" charset="0"/>
              </a:rPr>
              <a:t>.</a:t>
            </a:r>
            <a:endParaRPr lang="en-US" sz="2800" dirty="0"/>
          </a:p>
        </p:txBody>
      </p:sp>
    </p:spTree>
    <p:extLst>
      <p:ext uri="{BB962C8B-B14F-4D97-AF65-F5344CB8AC3E}">
        <p14:creationId xmlns:p14="http://schemas.microsoft.com/office/powerpoint/2010/main" val="26270387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150+ Hình Nền Slide PowerPoint Thuyết Trình Đẹp Nhất">
            <a:extLst>
              <a:ext uri="{FF2B5EF4-FFF2-40B4-BE49-F238E27FC236}">
                <a16:creationId xmlns:a16="http://schemas.microsoft.com/office/drawing/2014/main" xmlns="" id="{A5977ECD-A433-2875-2C12-A6742CCDBB44}"/>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15778"/>
            <a:ext cx="12192000" cy="6861078"/>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33770" y="288866"/>
            <a:ext cx="6816709"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Tổng</a:t>
            </a:r>
            <a:r>
              <a:rPr lang="en-US" sz="3600" b="1" dirty="0">
                <a:solidFill>
                  <a:schemeClr val="bg1"/>
                </a:solidFill>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highlight>
                  <a:srgbClr val="00A1EA"/>
                </a:highlight>
                <a:latin typeface="Times New Roman" panose="02020603050405020304" pitchFamily="18" charset="0"/>
                <a:ea typeface="Calibri" panose="020F0502020204030204" pitchFamily="34" charset="0"/>
              </a:rPr>
              <a:t>kết</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77727" y="144621"/>
            <a:ext cx="790576" cy="790576"/>
          </a:xfrm>
          <a:prstGeom prst="rect">
            <a:avLst/>
          </a:prstGeom>
        </p:spPr>
      </p:pic>
      <p:sp>
        <p:nvSpPr>
          <p:cNvPr id="2" name="Hộp Văn bản 1">
            <a:extLst>
              <a:ext uri="{FF2B5EF4-FFF2-40B4-BE49-F238E27FC236}">
                <a16:creationId xmlns:a16="http://schemas.microsoft.com/office/drawing/2014/main" xmlns="" id="{02EE4FD3-179D-5A0E-8AFE-06B58E068350}"/>
              </a:ext>
            </a:extLst>
          </p:cNvPr>
          <p:cNvSpPr txBox="1"/>
          <p:nvPr/>
        </p:nvSpPr>
        <p:spPr>
          <a:xfrm>
            <a:off x="1250843" y="835998"/>
            <a:ext cx="6586033" cy="613245"/>
          </a:xfrm>
          <a:prstGeom prst="rect">
            <a:avLst/>
          </a:prstGeom>
          <a:noFill/>
        </p:spPr>
        <p:txBody>
          <a:bodyPr wrap="square">
            <a:spAutoFit/>
          </a:bodyPr>
          <a:lstStyle/>
          <a:p>
            <a:pPr marR="30480" algn="just">
              <a:lnSpc>
                <a:spcPct val="115000"/>
              </a:lnSpc>
              <a:spcBef>
                <a:spcPts val="600"/>
              </a:spcBef>
              <a:spcAft>
                <a:spcPts val="600"/>
              </a:spcAft>
            </a:pPr>
            <a:r>
              <a:rPr lang="en-US" sz="3200" b="1" dirty="0">
                <a:solidFill>
                  <a:srgbClr val="0070C0"/>
                </a:solidFill>
                <a:latin typeface="Times New Roman" panose="02020603050405020304" pitchFamily="18" charset="0"/>
                <a:ea typeface="Times New Roman" panose="02020603050405020304" pitchFamily="18" charset="0"/>
              </a:rPr>
              <a:t>3. </a:t>
            </a:r>
            <a:r>
              <a:rPr lang="en-US" sz="3200" b="1" dirty="0" err="1">
                <a:solidFill>
                  <a:srgbClr val="0070C0"/>
                </a:solidFill>
                <a:latin typeface="Times New Roman" panose="02020603050405020304" pitchFamily="18" charset="0"/>
                <a:ea typeface="Times New Roman" panose="02020603050405020304" pitchFamily="18" charset="0"/>
              </a:rPr>
              <a:t>Cách</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đọc</a:t>
            </a:r>
            <a:r>
              <a:rPr lang="en-US" sz="3200" b="1" dirty="0">
                <a:solidFill>
                  <a:srgbClr val="0070C0"/>
                </a:solidFill>
                <a:latin typeface="Times New Roman" panose="02020603050405020304" pitchFamily="18" charset="0"/>
                <a:ea typeface="Times New Roman" panose="02020603050405020304" pitchFamily="18" charset="0"/>
              </a:rPr>
              <a:t> VB </a:t>
            </a:r>
            <a:r>
              <a:rPr lang="en-US" sz="3200" b="1" dirty="0" err="1">
                <a:solidFill>
                  <a:srgbClr val="0070C0"/>
                </a:solidFill>
                <a:latin typeface="Times New Roman" panose="02020603050405020304" pitchFamily="18" charset="0"/>
                <a:ea typeface="Times New Roman" panose="02020603050405020304" pitchFamily="18" charset="0"/>
              </a:rPr>
              <a:t>tục</a:t>
            </a:r>
            <a:r>
              <a:rPr lang="en-US" sz="3200" b="1" dirty="0">
                <a:solidFill>
                  <a:srgbClr val="0070C0"/>
                </a:solidFill>
                <a:latin typeface="Times New Roman" panose="02020603050405020304" pitchFamily="18" charset="0"/>
                <a:ea typeface="Times New Roman" panose="02020603050405020304" pitchFamily="18" charset="0"/>
              </a:rPr>
              <a:t> </a:t>
            </a:r>
            <a:r>
              <a:rPr lang="en-US" sz="3200" b="1" dirty="0" err="1">
                <a:solidFill>
                  <a:srgbClr val="0070C0"/>
                </a:solidFill>
                <a:latin typeface="Times New Roman" panose="02020603050405020304" pitchFamily="18" charset="0"/>
                <a:ea typeface="Times New Roman" panose="02020603050405020304" pitchFamily="18" charset="0"/>
              </a:rPr>
              <a:t>ngữ</a:t>
            </a:r>
            <a:endParaRPr lang="en-US" sz="32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2A2C8D48-3C03-910F-4FD4-64C3903B3532}"/>
              </a:ext>
            </a:extLst>
          </p:cNvPr>
          <p:cNvSpPr txBox="1"/>
          <p:nvPr/>
        </p:nvSpPr>
        <p:spPr>
          <a:xfrm>
            <a:off x="1551319" y="1493383"/>
            <a:ext cx="6816709" cy="578882"/>
          </a:xfrm>
          <a:prstGeom prst="roundRect">
            <a:avLst/>
          </a:prstGeom>
          <a:noFill/>
          <a:ln w="38100">
            <a:solidFill>
              <a:srgbClr val="0066FF"/>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Đọc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kĩ</a:t>
            </a:r>
            <a:r>
              <a:rPr lang="en-US" sz="2800" dirty="0">
                <a:solidFill>
                  <a:srgbClr val="0D0D0D"/>
                </a:solidFill>
                <a:effectLst/>
                <a:latin typeface="Times New Roman" panose="02020603050405020304" pitchFamily="18" charset="0"/>
                <a:ea typeface="MS Mincho" panose="02020609040205080304" pitchFamily="49" charset="-128"/>
              </a:rPr>
              <a:t> VB </a:t>
            </a:r>
            <a:r>
              <a:rPr lang="en-US" sz="2800" dirty="0" err="1">
                <a:solidFill>
                  <a:srgbClr val="0D0D0D"/>
                </a:solidFill>
                <a:effectLst/>
                <a:latin typeface="Times New Roman" panose="02020603050405020304" pitchFamily="18" charset="0"/>
                <a:ea typeface="MS Mincho" panose="02020609040205080304" pitchFamily="49" charset="-128"/>
              </a:rPr>
              <a:t>để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định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chủ</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tục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ngữ</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xmlns="" id="{D29A4D97-0243-DA04-E65D-15423991C6E9}"/>
              </a:ext>
            </a:extLst>
          </p:cNvPr>
          <p:cNvSpPr txBox="1"/>
          <p:nvPr/>
        </p:nvSpPr>
        <p:spPr>
          <a:xfrm>
            <a:off x="1551319" y="2206323"/>
            <a:ext cx="10056481" cy="1532334"/>
          </a:xfrm>
          <a:prstGeom prst="roundRect">
            <a:avLst/>
          </a:prstGeom>
          <a:noFill/>
          <a:ln w="38100">
            <a:solidFill>
              <a:srgbClr val="0066FF"/>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Phát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hiện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yếu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tố</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đặc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sắc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nghệ</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thuật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như</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ngôn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ngữ</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tiếng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vần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nhịp</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cấu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trúc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tượng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biện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pháp</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nghệ</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thuật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tích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những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yếu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tố</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đó</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C0204ACE-35AC-0A15-6C81-65DCC83E740F}"/>
              </a:ext>
            </a:extLst>
          </p:cNvPr>
          <p:cNvSpPr txBox="1"/>
          <p:nvPr/>
        </p:nvSpPr>
        <p:spPr>
          <a:xfrm>
            <a:off x="1551318" y="3884630"/>
            <a:ext cx="10056481" cy="1055608"/>
          </a:xfrm>
          <a:prstGeom prst="roundRect">
            <a:avLst/>
          </a:prstGeom>
          <a:noFill/>
          <a:ln w="38100">
            <a:solidFill>
              <a:srgbClr val="0066FF"/>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tích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đánh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trị</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nhận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thức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hoá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giáo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dục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thẩm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mĩ</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từ</a:t>
            </a:r>
            <a:r>
              <a:rPr lang="en-US" sz="2800" dirty="0">
                <a:solidFill>
                  <a:srgbClr val="0D0D0D"/>
                </a:solidFill>
                <a:effectLst/>
                <a:latin typeface="Times New Roman" panose="02020603050405020304" pitchFamily="18" charset="0"/>
                <a:ea typeface="MS Mincho" panose="02020609040205080304" pitchFamily="49" charset="-128"/>
              </a:rPr>
              <a:t> VB;</a:t>
            </a:r>
            <a:endParaRPr lang="en-US" sz="24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xmlns="" id="{66E16631-2D1E-4905-9DEF-A5FAE22FC941}"/>
              </a:ext>
            </a:extLst>
          </p:cNvPr>
          <p:cNvSpPr txBox="1"/>
          <p:nvPr/>
        </p:nvSpPr>
        <p:spPr>
          <a:xfrm>
            <a:off x="1551318" y="5093967"/>
            <a:ext cx="10056481" cy="1532334"/>
          </a:xfrm>
          <a:prstGeom prst="roundRect">
            <a:avLst/>
          </a:prstGeom>
          <a:noFill/>
          <a:ln w="38100">
            <a:solidFill>
              <a:srgbClr val="0066FF"/>
            </a:solidFill>
          </a:ln>
        </p:spPr>
        <p:txBody>
          <a:bodyPr wrap="square">
            <a:spAutoFit/>
          </a:bodyPr>
          <a:lstStyle/>
          <a:p>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Liên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hệ</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thấy</a:t>
            </a:r>
            <a:r>
              <a:rPr lang="en-US" sz="2800" dirty="0">
                <a:solidFill>
                  <a:srgbClr val="0D0D0D"/>
                </a:solidFill>
                <a:effectLst/>
                <a:latin typeface="Times New Roman" panose="02020603050405020304" pitchFamily="18" charset="0"/>
                <a:ea typeface="MS Mincho" panose="02020609040205080304" pitchFamily="49" charset="-128"/>
              </a:rPr>
              <a:t> ý </a:t>
            </a:r>
            <a:r>
              <a:rPr lang="en-US" sz="2800" dirty="0" err="1">
                <a:solidFill>
                  <a:srgbClr val="0D0D0D"/>
                </a:solidFill>
                <a:effectLst/>
                <a:latin typeface="Times New Roman" panose="02020603050405020304" pitchFamily="18" charset="0"/>
                <a:ea typeface="MS Mincho" panose="02020609040205080304" pitchFamily="49" charset="-128"/>
              </a:rPr>
              <a:t>nghĩa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VB </a:t>
            </a:r>
            <a:r>
              <a:rPr lang="en-US" sz="2800" dirty="0" err="1">
                <a:solidFill>
                  <a:srgbClr val="0D0D0D"/>
                </a:solidFill>
                <a:effectLst/>
                <a:latin typeface="Times New Roman" panose="02020603050405020304" pitchFamily="18" charset="0"/>
                <a:ea typeface="MS Mincho" panose="02020609040205080304" pitchFamily="49" charset="-128"/>
              </a:rPr>
              <a:t>đối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với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nhận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thức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cảm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học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nhận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thức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từ</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kinh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nghiệm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dân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gian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tiếp</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nhận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hiểu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thêm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hoá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dân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tộc</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800" dirty="0"/>
          </a:p>
        </p:txBody>
      </p:sp>
    </p:spTree>
    <p:extLst>
      <p:ext uri="{BB962C8B-B14F-4D97-AF65-F5344CB8AC3E}">
        <p14:creationId xmlns:p14="http://schemas.microsoft.com/office/powerpoint/2010/main" val="22896250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4" grpId="0" animBg="1"/>
      <p:bldP spid="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50+ Hình Nền Slide PowerPoint Thuyết Trình Đẹp Nhất">
            <a:extLst>
              <a:ext uri="{FF2B5EF4-FFF2-40B4-BE49-F238E27FC236}">
                <a16:creationId xmlns:a16="http://schemas.microsoft.com/office/drawing/2014/main" xmlns="" id="{52C7CE4A-D078-FC63-2531-FB937A372AB6}"/>
              </a:ext>
            </a:extLst>
          </p:cNvPr>
          <p:cNvPicPr>
            <a:picLocks noChangeAspect="1" noChangeArrowheads="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3078"/>
            <a:ext cx="12192000" cy="6861078"/>
          </a:xfrm>
          <a:prstGeom prst="rect">
            <a:avLst/>
          </a:prstGeom>
          <a:blipFill>
            <a:blip r:embed="rId4">
              <a:duotone>
                <a:schemeClr val="accent6">
                  <a:shade val="45000"/>
                  <a:satMod val="135000"/>
                </a:schemeClr>
                <a:prstClr val="white"/>
              </a:duotone>
            </a:blip>
            <a:tile tx="0" ty="0" sx="100000" sy="100000" flip="none" algn="tl"/>
          </a:blipFill>
        </p:spPr>
      </p:pic>
      <p:sp>
        <p:nvSpPr>
          <p:cNvPr id="7" name="Hình chữ nhật: Góc Tròn 6">
            <a:extLst>
              <a:ext uri="{FF2B5EF4-FFF2-40B4-BE49-F238E27FC236}">
                <a16:creationId xmlns:a16="http://schemas.microsoft.com/office/drawing/2014/main" xmlns="" id="{AE0FA321-8601-F88A-1A86-130870CE6A37}"/>
              </a:ext>
            </a:extLst>
          </p:cNvPr>
          <p:cNvSpPr/>
          <p:nvPr/>
        </p:nvSpPr>
        <p:spPr>
          <a:xfrm flipH="1">
            <a:off x="4386942" y="439596"/>
            <a:ext cx="3750654" cy="696686"/>
          </a:xfrm>
          <a:prstGeom prst="roundRect">
            <a:avLst/>
          </a:prstGeom>
          <a:gradFill flip="none" rotWithShape="1">
            <a:gsLst>
              <a:gs pos="48000">
                <a:srgbClr val="00A1EA"/>
              </a:gs>
              <a:gs pos="100000">
                <a:srgbClr val="60BA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69850" h="69850" prst="divot"/>
            </a:sp3d>
          </a:bodyPr>
          <a:lstStyle/>
          <a:p>
            <a:pPr algn="ctr"/>
            <a:r>
              <a:rPr lang="en-US" sz="4400" b="1" dirty="0">
                <a:effectLst>
                  <a:outerShdw blurRad="60007" dir="2000400" sy="-30000" kx="-800400" algn="bl" rotWithShape="0">
                    <a:prstClr val="black">
                      <a:alpha val="20000"/>
                    </a:prstClr>
                  </a:outerShdw>
                </a:effectLst>
                <a:latin typeface="Times New Roman" panose="02020603050405020304" pitchFamily="18" charset="0"/>
                <a:cs typeface="Times New Roman" panose="02020603050405020304" pitchFamily="18" charset="0"/>
              </a:rPr>
              <a:t>LUYỆN TẬP</a:t>
            </a:r>
          </a:p>
        </p:txBody>
      </p:sp>
      <p:graphicFrame>
        <p:nvGraphicFramePr>
          <p:cNvPr id="2" name="Đối tượng 1">
            <a:extLst>
              <a:ext uri="{FF2B5EF4-FFF2-40B4-BE49-F238E27FC236}">
                <a16:creationId xmlns:a16="http://schemas.microsoft.com/office/drawing/2014/main" xmlns=""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spid="_x0000_s1036" name="Equation" r:id="rId5" imgW="914400" imgH="216000" progId="Equation.DSMT4">
                  <p:embed/>
                </p:oleObj>
              </mc:Choice>
              <mc:Fallback>
                <p:oleObj name="Equation" r:id="rId5" imgW="914400" imgH="216000" progId="Equation.DSMT4">
                  <p:embed/>
                  <p:pic>
                    <p:nvPicPr>
                      <p:cNvPr id="2" name="Đối tượng 1">
                        <a:extLst>
                          <a:ext uri="{FF2B5EF4-FFF2-40B4-BE49-F238E27FC236}">
                            <a16:creationId xmlns:a16="http://schemas.microsoft.com/office/drawing/2014/main" xmlns="" id="{6B292B20-5763-B0F8-5851-2D0775A9B6EC}"/>
                          </a:ext>
                        </a:extLst>
                      </p:cNvPr>
                      <p:cNvPicPr/>
                      <p:nvPr/>
                    </p:nvPicPr>
                    <p:blipFill>
                      <a:blip r:embed="rId6"/>
                      <a:stretch>
                        <a:fillRect/>
                      </a:stretch>
                    </p:blipFill>
                    <p:spPr>
                      <a:xfrm>
                        <a:off x="4927600" y="2641600"/>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xmlns="" id="{845D8CB5-3AD1-6C16-A673-477345781D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894" y="137781"/>
            <a:ext cx="3053002" cy="2228431"/>
          </a:xfrm>
          <a:prstGeom prst="rect">
            <a:avLst/>
          </a:prstGeom>
        </p:spPr>
      </p:pic>
      <p:sp>
        <p:nvSpPr>
          <p:cNvPr id="11" name="Cuộn: Ngang 10">
            <a:extLst>
              <a:ext uri="{FF2B5EF4-FFF2-40B4-BE49-F238E27FC236}">
                <a16:creationId xmlns:a16="http://schemas.microsoft.com/office/drawing/2014/main" xmlns="" id="{9C751495-63C0-E27F-1D85-A807C976AD09}"/>
              </a:ext>
            </a:extLst>
          </p:cNvPr>
          <p:cNvSpPr/>
          <p:nvPr/>
        </p:nvSpPr>
        <p:spPr>
          <a:xfrm>
            <a:off x="1946031" y="2290349"/>
            <a:ext cx="9355015" cy="2100422"/>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xmlns="" id="{538F045B-4119-98CE-7876-3B8071C4D58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1576910" y="2409832"/>
            <a:ext cx="2100421" cy="1861454"/>
          </a:xfrm>
          <a:prstGeom prst="rect">
            <a:avLst/>
          </a:prstGeom>
        </p:spPr>
      </p:pic>
      <p:sp>
        <p:nvSpPr>
          <p:cNvPr id="9" name="Hộp Văn bản 8">
            <a:extLst>
              <a:ext uri="{FF2B5EF4-FFF2-40B4-BE49-F238E27FC236}">
                <a16:creationId xmlns:a16="http://schemas.microsoft.com/office/drawing/2014/main" xmlns="" id="{54554C1A-FD9B-21DB-F3FF-355DE0A1CB78}"/>
              </a:ext>
            </a:extLst>
          </p:cNvPr>
          <p:cNvSpPr txBox="1"/>
          <p:nvPr/>
        </p:nvSpPr>
        <p:spPr>
          <a:xfrm>
            <a:off x="2743199" y="3005775"/>
            <a:ext cx="8288215" cy="523220"/>
          </a:xfrm>
          <a:prstGeom prst="rect">
            <a:avLst/>
          </a:prstGeom>
          <a:noFill/>
        </p:spPr>
        <p:txBody>
          <a:bodyPr wrap="square">
            <a:spAutoFit/>
          </a:bodyPr>
          <a:lstStyle/>
          <a:p>
            <a:pPr marL="0" marR="0" algn="just">
              <a:spcBef>
                <a:spcPts val="0"/>
              </a:spcBef>
              <a:spcAft>
                <a:spcPts val="0"/>
              </a:spcAft>
            </a:pPr>
            <a:r>
              <a:rPr lang="en-US" sz="2800" i="1" dirty="0" err="1">
                <a:effectLst/>
                <a:latin typeface="Times New Roman" panose="02020603050405020304" pitchFamily="18" charset="0"/>
                <a:ea typeface="Times New Roman" panose="02020603050405020304" pitchFamily="18" charset="0"/>
              </a:rPr>
              <a:t>Làm</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việc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theo</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cặp</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bàn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để</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hoàn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thành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bảng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sau</a:t>
            </a:r>
            <a:endParaRPr lang="en-US" sz="2400" dirty="0">
              <a:effectLst/>
              <a:latin typeface="Times New Roman" panose="02020603050405020304" pitchFamily="18" charset="0"/>
              <a:ea typeface="Times New Roman" panose="02020603050405020304" pitchFamily="18" charset="0"/>
            </a:endParaRPr>
          </a:p>
        </p:txBody>
      </p:sp>
      <p:pic>
        <p:nvPicPr>
          <p:cNvPr id="5" name="Hình ảnh 4">
            <a:extLst>
              <a:ext uri="{FF2B5EF4-FFF2-40B4-BE49-F238E27FC236}">
                <a16:creationId xmlns:a16="http://schemas.microsoft.com/office/drawing/2014/main" xmlns="" id="{C432075B-8124-9954-FC6B-90EFBF985DF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71038" y="4401610"/>
            <a:ext cx="1905000" cy="2166938"/>
          </a:xfrm>
          <a:prstGeom prst="rect">
            <a:avLst/>
          </a:prstGeom>
        </p:spPr>
      </p:pic>
    </p:spTree>
    <p:extLst>
      <p:ext uri="{BB962C8B-B14F-4D97-AF65-F5344CB8AC3E}">
        <p14:creationId xmlns:p14="http://schemas.microsoft.com/office/powerpoint/2010/main" val="51071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0899A074-889F-ADEA-64F9-931E7242242E}"/>
              </a:ext>
            </a:extLst>
          </p:cNvPr>
          <p:cNvSpPr txBox="1"/>
          <p:nvPr/>
        </p:nvSpPr>
        <p:spPr>
          <a:xfrm>
            <a:off x="0" y="0"/>
            <a:ext cx="12090400" cy="954107"/>
          </a:xfrm>
          <a:prstGeom prst="rect">
            <a:avLst/>
          </a:prstGeom>
          <a:noFill/>
        </p:spPr>
        <p:txBody>
          <a:bodyPr wrap="square">
            <a:spAutoFit/>
          </a:bodyPr>
          <a:lstStyle/>
          <a:p>
            <a:pPr marL="0" marR="30480" algn="ctr">
              <a:spcBef>
                <a:spcPts val="0"/>
              </a:spcBef>
              <a:spcAft>
                <a:spcPts val="0"/>
              </a:spcAft>
            </a:pPr>
            <a:r>
              <a:rPr lang="en-US" sz="2800" b="1" dirty="0">
                <a:solidFill>
                  <a:srgbClr val="0000FF"/>
                </a:solidFill>
                <a:effectLst/>
                <a:latin typeface="Times New Roman" panose="02020603050405020304" pitchFamily="18" charset="0"/>
                <a:ea typeface="Times New Roman" panose="02020603050405020304" pitchFamily="18" charset="0"/>
              </a:rPr>
              <a:t>BÀI TẬP </a:t>
            </a:r>
          </a:p>
          <a:p>
            <a:pPr marL="0" marR="30480" algn="ctr">
              <a:spcBef>
                <a:spcPts val="0"/>
              </a:spcBef>
              <a:spcAft>
                <a:spcPts val="0"/>
              </a:spcAft>
            </a:pPr>
            <a:r>
              <a:rPr lang="en-US" sz="2800" b="1" dirty="0" err="1">
                <a:solidFill>
                  <a:srgbClr val="0000FF"/>
                </a:solidFill>
                <a:effectLst/>
                <a:latin typeface="Times New Roman" panose="02020603050405020304" pitchFamily="18" charset="0"/>
                <a:ea typeface="Times New Roman" panose="02020603050405020304" pitchFamily="18" charset="0"/>
              </a:rPr>
              <a:t>Đánh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dấu</a:t>
            </a:r>
            <a:r>
              <a:rPr lang="en-US" sz="2800" b="1" dirty="0">
                <a:solidFill>
                  <a:srgbClr val="0000FF"/>
                </a:solidFill>
                <a:effectLst/>
                <a:latin typeface="Times New Roman" panose="02020603050405020304" pitchFamily="18" charset="0"/>
                <a:ea typeface="Times New Roman" panose="02020603050405020304" pitchFamily="18" charset="0"/>
              </a:rPr>
              <a:t> (x) </a:t>
            </a:r>
            <a:r>
              <a:rPr lang="en-US" sz="2800" b="1" dirty="0" err="1">
                <a:solidFill>
                  <a:srgbClr val="0000FF"/>
                </a:solidFill>
                <a:effectLst/>
                <a:latin typeface="Times New Roman" panose="02020603050405020304" pitchFamily="18" charset="0"/>
                <a:ea typeface="Times New Roman" panose="02020603050405020304" pitchFamily="18" charset="0"/>
              </a:rPr>
              <a:t>vào</a:t>
            </a:r>
            <a:r>
              <a:rPr lang="en-US" sz="2800" b="1" dirty="0">
                <a:solidFill>
                  <a:srgbClr val="0000FF"/>
                </a:solidFill>
                <a:effectLst/>
                <a:latin typeface="Times New Roman" panose="02020603050405020304" pitchFamily="18" charset="0"/>
                <a:ea typeface="Times New Roman" panose="02020603050405020304" pitchFamily="18" charset="0"/>
              </a:rPr>
              <a:t> ô </a:t>
            </a:r>
            <a:r>
              <a:rPr lang="en-US" sz="2800" b="1" dirty="0" err="1">
                <a:solidFill>
                  <a:srgbClr val="0000FF"/>
                </a:solidFill>
                <a:effectLst/>
                <a:latin typeface="Times New Roman" panose="02020603050405020304" pitchFamily="18" charset="0"/>
                <a:ea typeface="Times New Roman" panose="02020603050405020304" pitchFamily="18" charset="0"/>
              </a:rPr>
              <a:t>đúng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hoặc</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cho</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mỗi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nhận</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định</a:t>
            </a:r>
            <a:r>
              <a:rPr lang="en-US" sz="2800" b="1" dirty="0">
                <a:solidFill>
                  <a:srgbClr val="0000FF"/>
                </a:solidFill>
                <a:effectLst/>
                <a:latin typeface="Times New Roman" panose="02020603050405020304" pitchFamily="18" charset="0"/>
                <a:ea typeface="Times New Roman" panose="02020603050405020304" pitchFamily="18" charset="0"/>
              </a:rPr>
              <a:t> ở </a:t>
            </a:r>
            <a:r>
              <a:rPr lang="en-US" sz="2800" b="1" dirty="0" err="1">
                <a:solidFill>
                  <a:srgbClr val="0000FF"/>
                </a:solidFill>
                <a:effectLst/>
                <a:latin typeface="Times New Roman" panose="02020603050405020304" pitchFamily="18" charset="0"/>
                <a:ea typeface="Times New Roman" panose="02020603050405020304" pitchFamily="18" charset="0"/>
              </a:rPr>
              <a:t>bài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tập</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sau</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đây</a:t>
            </a:r>
            <a:r>
              <a:rPr lang="en-US" sz="2800" b="1" dirty="0">
                <a:solidFill>
                  <a:srgbClr val="0000FF"/>
                </a:solidFill>
                <a:effectLst/>
                <a:latin typeface="Times New Roman" panose="02020603050405020304" pitchFamily="18" charset="0"/>
                <a:ea typeface="Times New Roman" panose="02020603050405020304" pitchFamily="18" charset="0"/>
              </a:rPr>
              <a:t>:</a:t>
            </a:r>
            <a:endParaRPr lang="en-US" sz="2400" b="1" dirty="0">
              <a:solidFill>
                <a:srgbClr val="0000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F148EE67-8CCB-BB88-3EF8-CA8789A15EED}"/>
              </a:ext>
            </a:extLst>
          </p:cNvPr>
          <p:cNvGraphicFramePr>
            <a:graphicFrameLocks noGrp="1"/>
          </p:cNvGraphicFramePr>
          <p:nvPr>
            <p:extLst>
              <p:ext uri="{D42A27DB-BD31-4B8C-83A1-F6EECF244321}">
                <p14:modId xmlns:p14="http://schemas.microsoft.com/office/powerpoint/2010/main" val="1988347850"/>
              </p:ext>
            </p:extLst>
          </p:nvPr>
        </p:nvGraphicFramePr>
        <p:xfrm>
          <a:off x="450945" y="1547657"/>
          <a:ext cx="11467092" cy="4267200"/>
        </p:xfrm>
        <a:graphic>
          <a:graphicData uri="http://schemas.openxmlformats.org/drawingml/2006/table">
            <a:tbl>
              <a:tblPr firstRow="1" firstCol="1" bandRow="1">
                <a:tableStyleId>{5C22544A-7EE6-4342-B048-85BDC9FD1C3A}</a:tableStyleId>
              </a:tblPr>
              <a:tblGrid>
                <a:gridCol w="3110492">
                  <a:extLst>
                    <a:ext uri="{9D8B030D-6E8A-4147-A177-3AD203B41FA5}">
                      <a16:colId xmlns:a16="http://schemas.microsoft.com/office/drawing/2014/main" xmlns="" val="1267791041"/>
                    </a:ext>
                  </a:extLst>
                </a:gridCol>
                <a:gridCol w="6464300">
                  <a:extLst>
                    <a:ext uri="{9D8B030D-6E8A-4147-A177-3AD203B41FA5}">
                      <a16:colId xmlns:a16="http://schemas.microsoft.com/office/drawing/2014/main" xmlns="" val="3450715351"/>
                    </a:ext>
                  </a:extLst>
                </a:gridCol>
                <a:gridCol w="976494">
                  <a:extLst>
                    <a:ext uri="{9D8B030D-6E8A-4147-A177-3AD203B41FA5}">
                      <a16:colId xmlns:a16="http://schemas.microsoft.com/office/drawing/2014/main" xmlns="" val="867276317"/>
                    </a:ext>
                  </a:extLst>
                </a:gridCol>
                <a:gridCol w="915806">
                  <a:extLst>
                    <a:ext uri="{9D8B030D-6E8A-4147-A177-3AD203B41FA5}">
                      <a16:colId xmlns:a16="http://schemas.microsoft.com/office/drawing/2014/main" xmlns="" val="3358171691"/>
                    </a:ext>
                  </a:extLst>
                </a:gridCol>
              </a:tblGrid>
              <a:tr h="0">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240953515"/>
                  </a:ext>
                </a:extLst>
              </a:tr>
              <a:tr h="824800">
                <a:tc rowSpan="4">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Câu 1. Những kinh nghiệm đúc kết từ hiện tượng thiên nhiên và trong lao động sản xuất đã cho thấy người dân lao động nước ta có những khả năng nào?</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a. </a:t>
                      </a:r>
                      <a:r>
                        <a:rPr lang="en-US" sz="2800" dirty="0" err="1">
                          <a:effectLst/>
                          <a:latin typeface="Times New Roman" panose="02020603050405020304" pitchFamily="18" charset="0"/>
                          <a:cs typeface="Times New Roman" panose="02020603050405020304" pitchFamily="18" charset="0"/>
                        </a:rPr>
                        <a:t>Khả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năng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quan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tỉ</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mỉ</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xét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chủ</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546706114"/>
                  </a:ext>
                </a:extLst>
              </a:tr>
              <a:tr h="412400">
                <a:tc vMerge="1">
                  <a:txBody>
                    <a:bodyPr/>
                    <a:lstStyle/>
                    <a:p>
                      <a:endParaRPr lang="en-US"/>
                    </a:p>
                  </a:txBody>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b. Khả năng ăn nói khéo léo trong giao tiếp.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877586115"/>
                  </a:ext>
                </a:extLst>
              </a:tr>
              <a:tr h="824800">
                <a:tc vMerge="1">
                  <a:txBody>
                    <a:bodyPr/>
                    <a:lstStyle/>
                    <a:p>
                      <a:endParaRPr lang="en-US"/>
                    </a:p>
                  </a:txBody>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c. Khả năng am hiểu sâu sắc trong trồng trọt và chăn nuôi.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62693453"/>
                  </a:ext>
                </a:extLst>
              </a:tr>
              <a:tr h="1649599">
                <a:tc vMerge="1">
                  <a:txBody>
                    <a:bodyPr/>
                    <a:lstStyle/>
                    <a:p>
                      <a:endParaRPr lang="en-US"/>
                    </a:p>
                  </a:txBody>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d. </a:t>
                      </a:r>
                      <a:r>
                        <a:rPr lang="en-US" sz="2800" dirty="0" err="1">
                          <a:effectLst/>
                          <a:latin typeface="Times New Roman" panose="02020603050405020304" pitchFamily="18" charset="0"/>
                          <a:cs typeface="Times New Roman" panose="02020603050405020304" pitchFamily="18" charset="0"/>
                        </a:rPr>
                        <a:t>Khả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năng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lưu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truyền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kinh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cháu</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519393721"/>
                  </a:ext>
                </a:extLst>
              </a:tr>
            </a:tbl>
          </a:graphicData>
        </a:graphic>
      </p:graphicFrame>
      <p:pic>
        <p:nvPicPr>
          <p:cNvPr id="10" name="Hình ảnh 9">
            <a:extLst>
              <a:ext uri="{FF2B5EF4-FFF2-40B4-BE49-F238E27FC236}">
                <a16:creationId xmlns:a16="http://schemas.microsoft.com/office/drawing/2014/main" xmlns="" id="{0A9AD060-2DC3-93C7-A990-ACE49B8F110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1387" y="2182491"/>
            <a:ext cx="654767" cy="450288"/>
          </a:xfrm>
          <a:prstGeom prst="rect">
            <a:avLst/>
          </a:prstGeom>
        </p:spPr>
      </p:pic>
      <p:pic>
        <p:nvPicPr>
          <p:cNvPr id="11" name="Hình ảnh 10">
            <a:extLst>
              <a:ext uri="{FF2B5EF4-FFF2-40B4-BE49-F238E27FC236}">
                <a16:creationId xmlns:a16="http://schemas.microsoft.com/office/drawing/2014/main" xmlns="" id="{BA08683C-1861-25A7-F8A5-D6B4D6C3574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73535" y="2846513"/>
            <a:ext cx="654767" cy="450288"/>
          </a:xfrm>
          <a:prstGeom prst="rect">
            <a:avLst/>
          </a:prstGeom>
        </p:spPr>
      </p:pic>
      <p:pic>
        <p:nvPicPr>
          <p:cNvPr id="12" name="Hình ảnh 11">
            <a:extLst>
              <a:ext uri="{FF2B5EF4-FFF2-40B4-BE49-F238E27FC236}">
                <a16:creationId xmlns:a16="http://schemas.microsoft.com/office/drawing/2014/main" xmlns="" id="{9F4EAF68-C063-F198-C057-9244B67B9D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1387" y="3457918"/>
            <a:ext cx="654767" cy="450288"/>
          </a:xfrm>
          <a:prstGeom prst="rect">
            <a:avLst/>
          </a:prstGeom>
        </p:spPr>
      </p:pic>
      <p:pic>
        <p:nvPicPr>
          <p:cNvPr id="13" name="Hình ảnh 12">
            <a:extLst>
              <a:ext uri="{FF2B5EF4-FFF2-40B4-BE49-F238E27FC236}">
                <a16:creationId xmlns:a16="http://schemas.microsoft.com/office/drawing/2014/main" xmlns="" id="{979AC0A6-95CE-86D8-1927-AE623A5514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1386" y="4636387"/>
            <a:ext cx="654767" cy="450288"/>
          </a:xfrm>
          <a:prstGeom prst="rect">
            <a:avLst/>
          </a:prstGeom>
        </p:spPr>
      </p:pic>
    </p:spTree>
    <p:extLst>
      <p:ext uri="{BB962C8B-B14F-4D97-AF65-F5344CB8AC3E}">
        <p14:creationId xmlns:p14="http://schemas.microsoft.com/office/powerpoint/2010/main" val="2808919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0899A074-889F-ADEA-64F9-931E7242242E}"/>
              </a:ext>
            </a:extLst>
          </p:cNvPr>
          <p:cNvSpPr txBox="1"/>
          <p:nvPr/>
        </p:nvSpPr>
        <p:spPr>
          <a:xfrm>
            <a:off x="0" y="0"/>
            <a:ext cx="12090400" cy="954107"/>
          </a:xfrm>
          <a:prstGeom prst="rect">
            <a:avLst/>
          </a:prstGeom>
          <a:noFill/>
        </p:spPr>
        <p:txBody>
          <a:bodyPr wrap="square">
            <a:spAutoFit/>
          </a:bodyPr>
          <a:lstStyle/>
          <a:p>
            <a:pPr marL="0" marR="30480" algn="ctr">
              <a:spcBef>
                <a:spcPts val="0"/>
              </a:spcBef>
              <a:spcAft>
                <a:spcPts val="0"/>
              </a:spcAft>
            </a:pPr>
            <a:r>
              <a:rPr lang="en-US" sz="2800" b="1" dirty="0">
                <a:solidFill>
                  <a:srgbClr val="0000FF"/>
                </a:solidFill>
                <a:effectLst/>
                <a:latin typeface="Times New Roman" panose="02020603050405020304" pitchFamily="18" charset="0"/>
                <a:ea typeface="Times New Roman" panose="02020603050405020304" pitchFamily="18" charset="0"/>
              </a:rPr>
              <a:t>BÀI TẬP </a:t>
            </a:r>
          </a:p>
          <a:p>
            <a:pPr marL="0" marR="30480" algn="ctr">
              <a:spcBef>
                <a:spcPts val="0"/>
              </a:spcBef>
              <a:spcAft>
                <a:spcPts val="0"/>
              </a:spcAft>
            </a:pPr>
            <a:r>
              <a:rPr lang="en-US" sz="2800" b="1" dirty="0" err="1">
                <a:solidFill>
                  <a:srgbClr val="0000FF"/>
                </a:solidFill>
                <a:effectLst/>
                <a:latin typeface="Times New Roman" panose="02020603050405020304" pitchFamily="18" charset="0"/>
                <a:ea typeface="Times New Roman" panose="02020603050405020304" pitchFamily="18" charset="0"/>
              </a:rPr>
              <a:t>Đánh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dấu</a:t>
            </a:r>
            <a:r>
              <a:rPr lang="en-US" sz="2800" b="1" dirty="0">
                <a:solidFill>
                  <a:srgbClr val="0000FF"/>
                </a:solidFill>
                <a:effectLst/>
                <a:latin typeface="Times New Roman" panose="02020603050405020304" pitchFamily="18" charset="0"/>
                <a:ea typeface="Times New Roman" panose="02020603050405020304" pitchFamily="18" charset="0"/>
              </a:rPr>
              <a:t> (x) </a:t>
            </a:r>
            <a:r>
              <a:rPr lang="en-US" sz="2800" b="1" dirty="0" err="1">
                <a:solidFill>
                  <a:srgbClr val="0000FF"/>
                </a:solidFill>
                <a:effectLst/>
                <a:latin typeface="Times New Roman" panose="02020603050405020304" pitchFamily="18" charset="0"/>
                <a:ea typeface="Times New Roman" panose="02020603050405020304" pitchFamily="18" charset="0"/>
              </a:rPr>
              <a:t>vào</a:t>
            </a:r>
            <a:r>
              <a:rPr lang="en-US" sz="2800" b="1" dirty="0">
                <a:solidFill>
                  <a:srgbClr val="0000FF"/>
                </a:solidFill>
                <a:effectLst/>
                <a:latin typeface="Times New Roman" panose="02020603050405020304" pitchFamily="18" charset="0"/>
                <a:ea typeface="Times New Roman" panose="02020603050405020304" pitchFamily="18" charset="0"/>
              </a:rPr>
              <a:t> ô </a:t>
            </a:r>
            <a:r>
              <a:rPr lang="en-US" sz="2800" b="1" dirty="0" err="1">
                <a:solidFill>
                  <a:srgbClr val="0000FF"/>
                </a:solidFill>
                <a:effectLst/>
                <a:latin typeface="Times New Roman" panose="02020603050405020304" pitchFamily="18" charset="0"/>
                <a:ea typeface="Times New Roman" panose="02020603050405020304" pitchFamily="18" charset="0"/>
              </a:rPr>
              <a:t>đúng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hoặc</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cho</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mỗi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nhận</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định</a:t>
            </a:r>
            <a:r>
              <a:rPr lang="en-US" sz="2800" b="1" dirty="0">
                <a:solidFill>
                  <a:srgbClr val="0000FF"/>
                </a:solidFill>
                <a:effectLst/>
                <a:latin typeface="Times New Roman" panose="02020603050405020304" pitchFamily="18" charset="0"/>
                <a:ea typeface="Times New Roman" panose="02020603050405020304" pitchFamily="18" charset="0"/>
              </a:rPr>
              <a:t> ở </a:t>
            </a:r>
            <a:r>
              <a:rPr lang="en-US" sz="2800" b="1" dirty="0" err="1">
                <a:solidFill>
                  <a:srgbClr val="0000FF"/>
                </a:solidFill>
                <a:effectLst/>
                <a:latin typeface="Times New Roman" panose="02020603050405020304" pitchFamily="18" charset="0"/>
                <a:ea typeface="Times New Roman" panose="02020603050405020304" pitchFamily="18" charset="0"/>
              </a:rPr>
              <a:t>bài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tập</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sau</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đây</a:t>
            </a:r>
            <a:r>
              <a:rPr lang="en-US" sz="2800" b="1" dirty="0">
                <a:solidFill>
                  <a:srgbClr val="0000FF"/>
                </a:solidFill>
                <a:effectLst/>
                <a:latin typeface="Times New Roman" panose="02020603050405020304" pitchFamily="18" charset="0"/>
                <a:ea typeface="Times New Roman" panose="02020603050405020304" pitchFamily="18" charset="0"/>
              </a:rPr>
              <a:t>:</a:t>
            </a:r>
            <a:endParaRPr lang="en-US" sz="2400" b="1" dirty="0">
              <a:solidFill>
                <a:srgbClr val="0000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F148EE67-8CCB-BB88-3EF8-CA8789A15EED}"/>
              </a:ext>
            </a:extLst>
          </p:cNvPr>
          <p:cNvGraphicFramePr>
            <a:graphicFrameLocks noGrp="1"/>
          </p:cNvGraphicFramePr>
          <p:nvPr>
            <p:extLst>
              <p:ext uri="{D42A27DB-BD31-4B8C-83A1-F6EECF244321}">
                <p14:modId xmlns:p14="http://schemas.microsoft.com/office/powerpoint/2010/main" val="2541042600"/>
              </p:ext>
            </p:extLst>
          </p:nvPr>
        </p:nvGraphicFramePr>
        <p:xfrm>
          <a:off x="431280" y="1459168"/>
          <a:ext cx="11467092" cy="4693920"/>
        </p:xfrm>
        <a:graphic>
          <a:graphicData uri="http://schemas.openxmlformats.org/drawingml/2006/table">
            <a:tbl>
              <a:tblPr firstRow="1" firstCol="1" bandRow="1">
                <a:tableStyleId>{5C22544A-7EE6-4342-B048-85BDC9FD1C3A}</a:tableStyleId>
              </a:tblPr>
              <a:tblGrid>
                <a:gridCol w="2508565">
                  <a:extLst>
                    <a:ext uri="{9D8B030D-6E8A-4147-A177-3AD203B41FA5}">
                      <a16:colId xmlns:a16="http://schemas.microsoft.com/office/drawing/2014/main" xmlns="" val="1267791041"/>
                    </a:ext>
                  </a:extLst>
                </a:gridCol>
                <a:gridCol w="7066227">
                  <a:extLst>
                    <a:ext uri="{9D8B030D-6E8A-4147-A177-3AD203B41FA5}">
                      <a16:colId xmlns:a16="http://schemas.microsoft.com/office/drawing/2014/main" xmlns="" val="3450715351"/>
                    </a:ext>
                  </a:extLst>
                </a:gridCol>
                <a:gridCol w="976494">
                  <a:extLst>
                    <a:ext uri="{9D8B030D-6E8A-4147-A177-3AD203B41FA5}">
                      <a16:colId xmlns:a16="http://schemas.microsoft.com/office/drawing/2014/main" xmlns="" val="867276317"/>
                    </a:ext>
                  </a:extLst>
                </a:gridCol>
                <a:gridCol w="915806">
                  <a:extLst>
                    <a:ext uri="{9D8B030D-6E8A-4147-A177-3AD203B41FA5}">
                      <a16:colId xmlns:a16="http://schemas.microsoft.com/office/drawing/2014/main" xmlns="" val="3358171691"/>
                    </a:ext>
                  </a:extLst>
                </a:gridCol>
              </a:tblGrid>
              <a:tr h="292996">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240953515"/>
                  </a:ext>
                </a:extLst>
              </a:tr>
              <a:tr h="878989">
                <a:tc rowSpan="4">
                  <a:txBody>
                    <a:bodyPr/>
                    <a:lstStyle/>
                    <a:p>
                      <a:pPr marL="0" marR="3048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2. </a:t>
                      </a:r>
                      <a:r>
                        <a:rPr lang="en-US" sz="2800" dirty="0" err="1">
                          <a:effectLst/>
                          <a:latin typeface="Times New Roman" panose="02020603050405020304" pitchFamily="18" charset="0"/>
                          <a:cs typeface="Times New Roman" panose="02020603050405020304" pitchFamily="18" charset="0"/>
                        </a:rPr>
                        <a:t>Tục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xuất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thiên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nhiên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còn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ý </a:t>
                      </a: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hôm</a:t>
                      </a:r>
                      <a:r>
                        <a:rPr lang="en-US" sz="2800" dirty="0">
                          <a:effectLst/>
                          <a:latin typeface="Times New Roman" panose="02020603050405020304" pitchFamily="18" charset="0"/>
                          <a:cs typeface="Times New Roman" panose="02020603050405020304" pitchFamily="18" charset="0"/>
                        </a:rPr>
                        <a:t> nay?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a.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khoa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sẽ</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tượng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chủ</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mọi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a:t>
                      </a: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67836210"/>
                  </a:ext>
                </a:extLst>
              </a:tr>
              <a:tr h="878989">
                <a:tc vMerge="1">
                  <a:txBody>
                    <a:bodyPr/>
                    <a:lstStyle/>
                    <a:p>
                      <a:endParaRPr lang="en-US"/>
                    </a:p>
                  </a:txBody>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b. Khoa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triển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kinh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nghiệm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đúc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tục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còn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phù</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xác</a:t>
                      </a:r>
                      <a:r>
                        <a:rPr lang="en-US" sz="2800" dirty="0">
                          <a:effectLst/>
                          <a:latin typeface="Times New Roman" panose="02020603050405020304" pitchFamily="18" charset="0"/>
                          <a:cs typeface="Times New Roman" panose="02020603050405020304" pitchFamily="18" charset="0"/>
                        </a:rPr>
                        <a:t>, do </a:t>
                      </a:r>
                      <a:r>
                        <a:rPr lang="en-US" sz="2800" dirty="0" err="1">
                          <a:effectLst/>
                          <a:latin typeface="Times New Roman" panose="02020603050405020304" pitchFamily="18" charset="0"/>
                          <a:cs typeface="Times New Roman" panose="02020603050405020304" pitchFamily="18" charset="0"/>
                        </a:rPr>
                        <a:t>vậy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73555318"/>
                  </a:ext>
                </a:extLst>
              </a:tr>
              <a:tr h="585993">
                <a:tc vMerge="1">
                  <a:txBody>
                    <a:bodyPr/>
                    <a:lstStyle/>
                    <a:p>
                      <a:endParaRPr lang="en-US"/>
                    </a:p>
                  </a:txBody>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c.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khoa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kĩ</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ngừng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triển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xuất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nâng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879990586"/>
                  </a:ext>
                </a:extLst>
              </a:tr>
              <a:tr h="849491">
                <a:tc vMerge="1">
                  <a:txBody>
                    <a:bodyPr/>
                    <a:lstStyle/>
                    <a:p>
                      <a:endParaRPr lang="en-US"/>
                    </a:p>
                  </a:txBody>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d. </a:t>
                      </a:r>
                      <a:r>
                        <a:rPr lang="en-US" sz="2800" dirty="0" err="1">
                          <a:effectLst/>
                          <a:latin typeface="Times New Roman" panose="02020603050405020304" pitchFamily="18" charset="0"/>
                          <a:cs typeface="Times New Roman" panose="02020603050405020304" pitchFamily="18" charset="0"/>
                        </a:rPr>
                        <a:t>Giúp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chúng</a:t>
                      </a:r>
                      <a:r>
                        <a:rPr lang="en-US" sz="2800" dirty="0">
                          <a:effectLst/>
                          <a:latin typeface="Times New Roman" panose="02020603050405020304" pitchFamily="18" charset="0"/>
                          <a:cs typeface="Times New Roman" panose="02020603050405020304" pitchFamily="18" charset="0"/>
                        </a:rPr>
                        <a:t> ta </a:t>
                      </a:r>
                      <a:r>
                        <a:rPr lang="en-US" sz="2800" dirty="0" err="1">
                          <a:effectLst/>
                          <a:latin typeface="Times New Roman" panose="02020603050405020304" pitchFamily="18" charset="0"/>
                          <a:cs typeface="Times New Roman" panose="02020603050405020304" pitchFamily="18" charset="0"/>
                        </a:rPr>
                        <a:t>hôm</a:t>
                      </a:r>
                      <a:r>
                        <a:rPr lang="en-US" sz="2800" dirty="0">
                          <a:effectLst/>
                          <a:latin typeface="Times New Roman" panose="02020603050405020304" pitchFamily="18" charset="0"/>
                          <a:cs typeface="Times New Roman" panose="02020603050405020304" pitchFamily="18" charset="0"/>
                        </a:rPr>
                        <a:t> nay </a:t>
                      </a:r>
                      <a:r>
                        <a:rPr lang="en-US" sz="2800" dirty="0" err="1">
                          <a:effectLst/>
                          <a:latin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a:t>
                      </a:r>
                      <a:r>
                        <a:rPr lang="en-US" sz="2800" dirty="0" err="1" smtClean="0">
                          <a:effectLst/>
                          <a:latin typeface="Times New Roman" panose="02020603050405020304" pitchFamily="18" charset="0"/>
                          <a:cs typeface="Times New Roman" panose="02020603050405020304" pitchFamily="18" charset="0"/>
                        </a:rPr>
                        <a:t>ản</a:t>
                      </a:r>
                      <a:r>
                        <a:rPr lang="en-US" sz="2800" dirty="0" smtClean="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xuất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cha </a:t>
                      </a:r>
                      <a:r>
                        <a:rPr lang="en-US" sz="2800" dirty="0" err="1">
                          <a:effectLst/>
                          <a:latin typeface="Times New Roman" panose="02020603050405020304" pitchFamily="18" charset="0"/>
                          <a:cs typeface="Times New Roman" panose="02020603050405020304" pitchFamily="18" charset="0"/>
                        </a:rPr>
                        <a:t>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ngày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xưa</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984415216"/>
                  </a:ext>
                </a:extLst>
              </a:tr>
            </a:tbl>
          </a:graphicData>
        </a:graphic>
      </p:graphicFrame>
      <p:pic>
        <p:nvPicPr>
          <p:cNvPr id="2" name="Hình ảnh 1">
            <a:extLst>
              <a:ext uri="{FF2B5EF4-FFF2-40B4-BE49-F238E27FC236}">
                <a16:creationId xmlns:a16="http://schemas.microsoft.com/office/drawing/2014/main" xmlns="" id="{77D8CFD4-496D-7832-792A-EB4AC90B4F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1387" y="2182491"/>
            <a:ext cx="654767" cy="450288"/>
          </a:xfrm>
          <a:prstGeom prst="rect">
            <a:avLst/>
          </a:prstGeom>
        </p:spPr>
      </p:pic>
      <p:pic>
        <p:nvPicPr>
          <p:cNvPr id="3" name="Hình ảnh 2">
            <a:extLst>
              <a:ext uri="{FF2B5EF4-FFF2-40B4-BE49-F238E27FC236}">
                <a16:creationId xmlns:a16="http://schemas.microsoft.com/office/drawing/2014/main" xmlns="" id="{B5336D51-619E-7346-B6AC-395766CA3E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05953" y="3580984"/>
            <a:ext cx="654767" cy="450288"/>
          </a:xfrm>
          <a:prstGeom prst="rect">
            <a:avLst/>
          </a:prstGeom>
        </p:spPr>
      </p:pic>
      <p:pic>
        <p:nvPicPr>
          <p:cNvPr id="4" name="Hình ảnh 3">
            <a:extLst>
              <a:ext uri="{FF2B5EF4-FFF2-40B4-BE49-F238E27FC236}">
                <a16:creationId xmlns:a16="http://schemas.microsoft.com/office/drawing/2014/main" xmlns="" id="{5AEFA0CD-BDF9-7029-FC93-B69B3DCA31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1387" y="4588791"/>
            <a:ext cx="654767" cy="450288"/>
          </a:xfrm>
          <a:prstGeom prst="rect">
            <a:avLst/>
          </a:prstGeom>
        </p:spPr>
      </p:pic>
      <p:pic>
        <p:nvPicPr>
          <p:cNvPr id="5" name="Hình ảnh 4">
            <a:extLst>
              <a:ext uri="{FF2B5EF4-FFF2-40B4-BE49-F238E27FC236}">
                <a16:creationId xmlns:a16="http://schemas.microsoft.com/office/drawing/2014/main" xmlns="" id="{E0AFC0A6-08B1-28DB-3BC4-553B828BE0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1387" y="5544140"/>
            <a:ext cx="654767" cy="450288"/>
          </a:xfrm>
          <a:prstGeom prst="rect">
            <a:avLst/>
          </a:prstGeom>
        </p:spPr>
      </p:pic>
    </p:spTree>
    <p:extLst>
      <p:ext uri="{BB962C8B-B14F-4D97-AF65-F5344CB8AC3E}">
        <p14:creationId xmlns:p14="http://schemas.microsoft.com/office/powerpoint/2010/main" val="4108435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0899A074-889F-ADEA-64F9-931E7242242E}"/>
              </a:ext>
            </a:extLst>
          </p:cNvPr>
          <p:cNvSpPr txBox="1"/>
          <p:nvPr/>
        </p:nvSpPr>
        <p:spPr>
          <a:xfrm>
            <a:off x="50800" y="403122"/>
            <a:ext cx="12090400" cy="954107"/>
          </a:xfrm>
          <a:prstGeom prst="rect">
            <a:avLst/>
          </a:prstGeom>
          <a:noFill/>
        </p:spPr>
        <p:txBody>
          <a:bodyPr wrap="square">
            <a:spAutoFit/>
          </a:bodyPr>
          <a:lstStyle/>
          <a:p>
            <a:pPr marL="0" marR="30480" algn="ctr">
              <a:spcBef>
                <a:spcPts val="0"/>
              </a:spcBef>
              <a:spcAft>
                <a:spcPts val="0"/>
              </a:spcAft>
            </a:pPr>
            <a:r>
              <a:rPr lang="en-US" sz="2800" b="1" dirty="0">
                <a:solidFill>
                  <a:srgbClr val="0000FF"/>
                </a:solidFill>
                <a:effectLst/>
                <a:latin typeface="Times New Roman" panose="02020603050405020304" pitchFamily="18" charset="0"/>
                <a:ea typeface="Times New Roman" panose="02020603050405020304" pitchFamily="18" charset="0"/>
              </a:rPr>
              <a:t>BÀI TẬP </a:t>
            </a:r>
          </a:p>
          <a:p>
            <a:pPr marL="0" marR="30480" algn="ctr">
              <a:spcBef>
                <a:spcPts val="0"/>
              </a:spcBef>
              <a:spcAft>
                <a:spcPts val="0"/>
              </a:spcAft>
            </a:pPr>
            <a:r>
              <a:rPr lang="en-US" sz="2800" b="1" dirty="0" err="1">
                <a:solidFill>
                  <a:srgbClr val="0000FF"/>
                </a:solidFill>
                <a:effectLst/>
                <a:latin typeface="Times New Roman" panose="02020603050405020304" pitchFamily="18" charset="0"/>
                <a:ea typeface="Times New Roman" panose="02020603050405020304" pitchFamily="18" charset="0"/>
              </a:rPr>
              <a:t>Đánh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dấu</a:t>
            </a:r>
            <a:r>
              <a:rPr lang="en-US" sz="2800" b="1" dirty="0">
                <a:solidFill>
                  <a:srgbClr val="0000FF"/>
                </a:solidFill>
                <a:effectLst/>
                <a:latin typeface="Times New Roman" panose="02020603050405020304" pitchFamily="18" charset="0"/>
                <a:ea typeface="Times New Roman" panose="02020603050405020304" pitchFamily="18" charset="0"/>
              </a:rPr>
              <a:t> (x) </a:t>
            </a:r>
            <a:r>
              <a:rPr lang="en-US" sz="2800" b="1" dirty="0" err="1">
                <a:solidFill>
                  <a:srgbClr val="0000FF"/>
                </a:solidFill>
                <a:effectLst/>
                <a:latin typeface="Times New Roman" panose="02020603050405020304" pitchFamily="18" charset="0"/>
                <a:ea typeface="Times New Roman" panose="02020603050405020304" pitchFamily="18" charset="0"/>
              </a:rPr>
              <a:t>vào</a:t>
            </a:r>
            <a:r>
              <a:rPr lang="en-US" sz="2800" b="1" dirty="0">
                <a:solidFill>
                  <a:srgbClr val="0000FF"/>
                </a:solidFill>
                <a:effectLst/>
                <a:latin typeface="Times New Roman" panose="02020603050405020304" pitchFamily="18" charset="0"/>
                <a:ea typeface="Times New Roman" panose="02020603050405020304" pitchFamily="18" charset="0"/>
              </a:rPr>
              <a:t> ô </a:t>
            </a:r>
            <a:r>
              <a:rPr lang="en-US" sz="2800" b="1" dirty="0" err="1">
                <a:solidFill>
                  <a:srgbClr val="0000FF"/>
                </a:solidFill>
                <a:effectLst/>
                <a:latin typeface="Times New Roman" panose="02020603050405020304" pitchFamily="18" charset="0"/>
                <a:ea typeface="Times New Roman" panose="02020603050405020304" pitchFamily="18" charset="0"/>
              </a:rPr>
              <a:t>đúng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hoặc</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cho</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mỗi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nhận</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định</a:t>
            </a:r>
            <a:r>
              <a:rPr lang="en-US" sz="2800" b="1" dirty="0">
                <a:solidFill>
                  <a:srgbClr val="0000FF"/>
                </a:solidFill>
                <a:effectLst/>
                <a:latin typeface="Times New Roman" panose="02020603050405020304" pitchFamily="18" charset="0"/>
                <a:ea typeface="Times New Roman" panose="02020603050405020304" pitchFamily="18" charset="0"/>
              </a:rPr>
              <a:t> ở </a:t>
            </a:r>
            <a:r>
              <a:rPr lang="en-US" sz="2800" b="1" dirty="0" err="1">
                <a:solidFill>
                  <a:srgbClr val="0000FF"/>
                </a:solidFill>
                <a:effectLst/>
                <a:latin typeface="Times New Roman" panose="02020603050405020304" pitchFamily="18" charset="0"/>
                <a:ea typeface="Times New Roman" panose="02020603050405020304" pitchFamily="18" charset="0"/>
              </a:rPr>
              <a:t>bài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tập</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sau</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đây</a:t>
            </a:r>
            <a:r>
              <a:rPr lang="en-US" sz="2800" b="1" dirty="0">
                <a:solidFill>
                  <a:srgbClr val="0000FF"/>
                </a:solidFill>
                <a:effectLst/>
                <a:latin typeface="Times New Roman" panose="02020603050405020304" pitchFamily="18" charset="0"/>
                <a:ea typeface="Times New Roman" panose="02020603050405020304" pitchFamily="18" charset="0"/>
              </a:rPr>
              <a:t>:</a:t>
            </a:r>
            <a:endParaRPr lang="en-US" sz="2400" b="1" dirty="0">
              <a:solidFill>
                <a:srgbClr val="0000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F148EE67-8CCB-BB88-3EF8-CA8789A15EED}"/>
              </a:ext>
            </a:extLst>
          </p:cNvPr>
          <p:cNvGraphicFramePr>
            <a:graphicFrameLocks noGrp="1"/>
          </p:cNvGraphicFramePr>
          <p:nvPr>
            <p:extLst>
              <p:ext uri="{D42A27DB-BD31-4B8C-83A1-F6EECF244321}">
                <p14:modId xmlns:p14="http://schemas.microsoft.com/office/powerpoint/2010/main" val="1124320855"/>
              </p:ext>
            </p:extLst>
          </p:nvPr>
        </p:nvGraphicFramePr>
        <p:xfrm>
          <a:off x="362454" y="1722120"/>
          <a:ext cx="11467092" cy="3413760"/>
        </p:xfrm>
        <a:graphic>
          <a:graphicData uri="http://schemas.openxmlformats.org/drawingml/2006/table">
            <a:tbl>
              <a:tblPr firstRow="1" firstCol="1" bandRow="1">
                <a:tableStyleId>{5C22544A-7EE6-4342-B048-85BDC9FD1C3A}</a:tableStyleId>
              </a:tblPr>
              <a:tblGrid>
                <a:gridCol w="3110492">
                  <a:extLst>
                    <a:ext uri="{9D8B030D-6E8A-4147-A177-3AD203B41FA5}">
                      <a16:colId xmlns:a16="http://schemas.microsoft.com/office/drawing/2014/main" xmlns="" val="1267791041"/>
                    </a:ext>
                  </a:extLst>
                </a:gridCol>
                <a:gridCol w="6464300">
                  <a:extLst>
                    <a:ext uri="{9D8B030D-6E8A-4147-A177-3AD203B41FA5}">
                      <a16:colId xmlns:a16="http://schemas.microsoft.com/office/drawing/2014/main" xmlns="" val="3450715351"/>
                    </a:ext>
                  </a:extLst>
                </a:gridCol>
                <a:gridCol w="976494">
                  <a:extLst>
                    <a:ext uri="{9D8B030D-6E8A-4147-A177-3AD203B41FA5}">
                      <a16:colId xmlns:a16="http://schemas.microsoft.com/office/drawing/2014/main" xmlns="" val="867276317"/>
                    </a:ext>
                  </a:extLst>
                </a:gridCol>
                <a:gridCol w="915806">
                  <a:extLst>
                    <a:ext uri="{9D8B030D-6E8A-4147-A177-3AD203B41FA5}">
                      <a16:colId xmlns:a16="http://schemas.microsoft.com/office/drawing/2014/main" xmlns="" val="3358171691"/>
                    </a:ext>
                  </a:extLst>
                </a:gridCol>
              </a:tblGrid>
              <a:tr h="289766">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Sai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240953515"/>
                  </a:ext>
                </a:extLst>
              </a:tr>
              <a:tr h="579533">
                <a:tc rowSpan="4">
                  <a:txBody>
                    <a:bodyPr/>
                    <a:lstStyle/>
                    <a:p>
                      <a:pPr marL="0" marR="3048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3.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tục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hội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giúp</a:t>
                      </a:r>
                      <a:r>
                        <a:rPr lang="en-US" sz="2800" dirty="0">
                          <a:effectLst/>
                          <a:latin typeface="Times New Roman" panose="02020603050405020304" pitchFamily="18" charset="0"/>
                          <a:cs typeface="Times New Roman" panose="02020603050405020304" pitchFamily="18" charset="0"/>
                        </a:rPr>
                        <a:t> ta </a:t>
                      </a:r>
                      <a:r>
                        <a:rPr lang="en-US" sz="2800" dirty="0" err="1">
                          <a:effectLst/>
                          <a:latin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quan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điểm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sắc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a. Dân gian đòi hỏi cao về cách sống, cách làm người.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9836043"/>
                  </a:ext>
                </a:extLst>
              </a:tr>
              <a:tr h="579533">
                <a:tc vMerge="1">
                  <a:txBody>
                    <a:bodyPr/>
                    <a:lstStyle/>
                    <a:p>
                      <a:endParaRPr lang="en-US"/>
                    </a:p>
                  </a:txBody>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b. </a:t>
                      </a:r>
                      <a:r>
                        <a:rPr lang="en-US" sz="2800" dirty="0" err="1">
                          <a:effectLst/>
                          <a:latin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muốn</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luôn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dưỡng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hoàn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866971037"/>
                  </a:ext>
                </a:extLst>
              </a:tr>
              <a:tr h="289766">
                <a:tc vMerge="1">
                  <a:txBody>
                    <a:bodyPr/>
                    <a:lstStyle/>
                    <a:p>
                      <a:endParaRPr lang="en-US"/>
                    </a:p>
                  </a:txBody>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c. Đề cao, tôn vinh giá trị làm người.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56164195"/>
                  </a:ext>
                </a:extLst>
              </a:tr>
              <a:tr h="579533">
                <a:tc vMerge="1">
                  <a:txBody>
                    <a:bodyPr/>
                    <a:lstStyle/>
                    <a:p>
                      <a:endParaRPr lang="en-US"/>
                    </a:p>
                  </a:txBody>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d. Không yêu cầu cao, mọi người hãy tự thân phát triển nhân cách của mình.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137990699"/>
                  </a:ext>
                </a:extLst>
              </a:tr>
            </a:tbl>
          </a:graphicData>
        </a:graphic>
      </p:graphicFrame>
      <p:pic>
        <p:nvPicPr>
          <p:cNvPr id="2" name="Hình ảnh 1">
            <a:extLst>
              <a:ext uri="{FF2B5EF4-FFF2-40B4-BE49-F238E27FC236}">
                <a16:creationId xmlns:a16="http://schemas.microsoft.com/office/drawing/2014/main" xmlns="" id="{46B19352-A430-6744-878F-734BC3D1178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53901" y="2302790"/>
            <a:ext cx="654767" cy="450288"/>
          </a:xfrm>
          <a:prstGeom prst="rect">
            <a:avLst/>
          </a:prstGeom>
        </p:spPr>
      </p:pic>
      <p:pic>
        <p:nvPicPr>
          <p:cNvPr id="3" name="Hình ảnh 2">
            <a:extLst>
              <a:ext uri="{FF2B5EF4-FFF2-40B4-BE49-F238E27FC236}">
                <a16:creationId xmlns:a16="http://schemas.microsoft.com/office/drawing/2014/main" xmlns="" id="{17B46516-B7DC-D540-672B-FB7E0604B5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53901" y="3203856"/>
            <a:ext cx="654767" cy="450288"/>
          </a:xfrm>
          <a:prstGeom prst="rect">
            <a:avLst/>
          </a:prstGeom>
        </p:spPr>
      </p:pic>
      <p:pic>
        <p:nvPicPr>
          <p:cNvPr id="4" name="Hình ảnh 3">
            <a:extLst>
              <a:ext uri="{FF2B5EF4-FFF2-40B4-BE49-F238E27FC236}">
                <a16:creationId xmlns:a16="http://schemas.microsoft.com/office/drawing/2014/main" xmlns="" id="{7C6DC4B9-B7E7-8589-F042-299A05FB11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53901" y="3879778"/>
            <a:ext cx="654767" cy="450288"/>
          </a:xfrm>
          <a:prstGeom prst="rect">
            <a:avLst/>
          </a:prstGeom>
        </p:spPr>
      </p:pic>
      <p:pic>
        <p:nvPicPr>
          <p:cNvPr id="5" name="Hình ảnh 4">
            <a:extLst>
              <a:ext uri="{FF2B5EF4-FFF2-40B4-BE49-F238E27FC236}">
                <a16:creationId xmlns:a16="http://schemas.microsoft.com/office/drawing/2014/main" xmlns="" id="{8E5D90FE-2B3C-4BC2-3308-E3466935F0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05953" y="4496707"/>
            <a:ext cx="654767" cy="450288"/>
          </a:xfrm>
          <a:prstGeom prst="rect">
            <a:avLst/>
          </a:prstGeom>
        </p:spPr>
      </p:pic>
    </p:spTree>
    <p:extLst>
      <p:ext uri="{BB962C8B-B14F-4D97-AF65-F5344CB8AC3E}">
        <p14:creationId xmlns:p14="http://schemas.microsoft.com/office/powerpoint/2010/main" val="2982982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0899A074-889F-ADEA-64F9-931E7242242E}"/>
              </a:ext>
            </a:extLst>
          </p:cNvPr>
          <p:cNvSpPr txBox="1"/>
          <p:nvPr/>
        </p:nvSpPr>
        <p:spPr>
          <a:xfrm>
            <a:off x="0" y="403123"/>
            <a:ext cx="12090400" cy="954107"/>
          </a:xfrm>
          <a:prstGeom prst="rect">
            <a:avLst/>
          </a:prstGeom>
          <a:noFill/>
        </p:spPr>
        <p:txBody>
          <a:bodyPr wrap="square">
            <a:spAutoFit/>
          </a:bodyPr>
          <a:lstStyle/>
          <a:p>
            <a:pPr marL="0" marR="30480" algn="ctr">
              <a:spcBef>
                <a:spcPts val="0"/>
              </a:spcBef>
              <a:spcAft>
                <a:spcPts val="0"/>
              </a:spcAft>
            </a:pPr>
            <a:r>
              <a:rPr lang="en-US" sz="2800" b="1" dirty="0">
                <a:solidFill>
                  <a:srgbClr val="0000FF"/>
                </a:solidFill>
                <a:effectLst/>
                <a:latin typeface="Times New Roman" panose="02020603050405020304" pitchFamily="18" charset="0"/>
                <a:ea typeface="Times New Roman" panose="02020603050405020304" pitchFamily="18" charset="0"/>
              </a:rPr>
              <a:t>BÀI TẬP </a:t>
            </a:r>
          </a:p>
          <a:p>
            <a:pPr marL="0" marR="30480" algn="ctr">
              <a:spcBef>
                <a:spcPts val="0"/>
              </a:spcBef>
              <a:spcAft>
                <a:spcPts val="0"/>
              </a:spcAft>
            </a:pPr>
            <a:r>
              <a:rPr lang="en-US" sz="2800" b="1" dirty="0" err="1">
                <a:solidFill>
                  <a:srgbClr val="0000FF"/>
                </a:solidFill>
                <a:effectLst/>
                <a:latin typeface="Times New Roman" panose="02020603050405020304" pitchFamily="18" charset="0"/>
                <a:ea typeface="Times New Roman" panose="02020603050405020304" pitchFamily="18" charset="0"/>
              </a:rPr>
              <a:t>Đánh</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dấu</a:t>
            </a:r>
            <a:r>
              <a:rPr lang="en-US" sz="2800" b="1" dirty="0">
                <a:solidFill>
                  <a:srgbClr val="0000FF"/>
                </a:solidFill>
                <a:effectLst/>
                <a:latin typeface="Times New Roman" panose="02020603050405020304" pitchFamily="18" charset="0"/>
                <a:ea typeface="Times New Roman" panose="02020603050405020304" pitchFamily="18" charset="0"/>
              </a:rPr>
              <a:t> (x) </a:t>
            </a:r>
            <a:r>
              <a:rPr lang="en-US" sz="2800" b="1" dirty="0" err="1">
                <a:solidFill>
                  <a:srgbClr val="0000FF"/>
                </a:solidFill>
                <a:effectLst/>
                <a:latin typeface="Times New Roman" panose="02020603050405020304" pitchFamily="18" charset="0"/>
                <a:ea typeface="Times New Roman" panose="02020603050405020304" pitchFamily="18" charset="0"/>
              </a:rPr>
              <a:t>vào</a:t>
            </a:r>
            <a:r>
              <a:rPr lang="en-US" sz="2800" b="1" dirty="0">
                <a:solidFill>
                  <a:srgbClr val="0000FF"/>
                </a:solidFill>
                <a:effectLst/>
                <a:latin typeface="Times New Roman" panose="02020603050405020304" pitchFamily="18" charset="0"/>
                <a:ea typeface="Times New Roman" panose="02020603050405020304" pitchFamily="18" charset="0"/>
              </a:rPr>
              <a:t> ô </a:t>
            </a:r>
            <a:r>
              <a:rPr lang="en-US" sz="2800" b="1" dirty="0" err="1">
                <a:solidFill>
                  <a:srgbClr val="0000FF"/>
                </a:solidFill>
                <a:effectLst/>
                <a:latin typeface="Times New Roman" panose="02020603050405020304" pitchFamily="18" charset="0"/>
                <a:ea typeface="Times New Roman" panose="02020603050405020304" pitchFamily="18" charset="0"/>
              </a:rPr>
              <a:t>đúng</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hoặc</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cho</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mỗi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nhận</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định</a:t>
            </a:r>
            <a:r>
              <a:rPr lang="en-US" sz="2800" b="1" dirty="0">
                <a:solidFill>
                  <a:srgbClr val="0000FF"/>
                </a:solidFill>
                <a:effectLst/>
                <a:latin typeface="Times New Roman" panose="02020603050405020304" pitchFamily="18" charset="0"/>
                <a:ea typeface="Times New Roman" panose="02020603050405020304" pitchFamily="18" charset="0"/>
              </a:rPr>
              <a:t> ở </a:t>
            </a:r>
            <a:r>
              <a:rPr lang="en-US" sz="2800" b="1" dirty="0" err="1">
                <a:solidFill>
                  <a:srgbClr val="0000FF"/>
                </a:solidFill>
                <a:effectLst/>
                <a:latin typeface="Times New Roman" panose="02020603050405020304" pitchFamily="18" charset="0"/>
                <a:ea typeface="Times New Roman" panose="02020603050405020304" pitchFamily="18" charset="0"/>
              </a:rPr>
              <a:t>bài</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tập</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sau</a:t>
            </a:r>
            <a:r>
              <a:rPr lang="en-US" sz="2800" b="1" dirty="0">
                <a:solidFill>
                  <a:srgbClr val="0000FF"/>
                </a:solidFill>
                <a:effectLst/>
                <a:latin typeface="Times New Roman" panose="02020603050405020304" pitchFamily="18" charset="0"/>
                <a:ea typeface="Times New Roman" panose="02020603050405020304" pitchFamily="18" charset="0"/>
              </a:rPr>
              <a:t> </a:t>
            </a:r>
            <a:r>
              <a:rPr lang="en-US" sz="2800" b="1" dirty="0" err="1">
                <a:solidFill>
                  <a:srgbClr val="0000FF"/>
                </a:solidFill>
                <a:effectLst/>
                <a:latin typeface="Times New Roman" panose="02020603050405020304" pitchFamily="18" charset="0"/>
                <a:ea typeface="Times New Roman" panose="02020603050405020304" pitchFamily="18" charset="0"/>
              </a:rPr>
              <a:t>đây</a:t>
            </a:r>
            <a:r>
              <a:rPr lang="en-US" sz="2800" b="1" dirty="0">
                <a:solidFill>
                  <a:srgbClr val="0000FF"/>
                </a:solidFill>
                <a:effectLst/>
                <a:latin typeface="Times New Roman" panose="02020603050405020304" pitchFamily="18" charset="0"/>
                <a:ea typeface="Times New Roman" panose="02020603050405020304" pitchFamily="18" charset="0"/>
              </a:rPr>
              <a:t>:</a:t>
            </a:r>
            <a:endParaRPr lang="en-US" sz="2400" b="1" dirty="0">
              <a:solidFill>
                <a:srgbClr val="0000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F148EE67-8CCB-BB88-3EF8-CA8789A15EED}"/>
              </a:ext>
            </a:extLst>
          </p:cNvPr>
          <p:cNvGraphicFramePr>
            <a:graphicFrameLocks noGrp="1"/>
          </p:cNvGraphicFramePr>
          <p:nvPr>
            <p:extLst>
              <p:ext uri="{D42A27DB-BD31-4B8C-83A1-F6EECF244321}">
                <p14:modId xmlns:p14="http://schemas.microsoft.com/office/powerpoint/2010/main" val="610162764"/>
              </p:ext>
            </p:extLst>
          </p:nvPr>
        </p:nvGraphicFramePr>
        <p:xfrm>
          <a:off x="311654" y="1935480"/>
          <a:ext cx="11467092" cy="2987040"/>
        </p:xfrm>
        <a:graphic>
          <a:graphicData uri="http://schemas.openxmlformats.org/drawingml/2006/table">
            <a:tbl>
              <a:tblPr firstRow="1" firstCol="1" bandRow="1">
                <a:tableStyleId>{5C22544A-7EE6-4342-B048-85BDC9FD1C3A}</a:tableStyleId>
              </a:tblPr>
              <a:tblGrid>
                <a:gridCol w="3110492">
                  <a:extLst>
                    <a:ext uri="{9D8B030D-6E8A-4147-A177-3AD203B41FA5}">
                      <a16:colId xmlns:a16="http://schemas.microsoft.com/office/drawing/2014/main" xmlns="" val="1267791041"/>
                    </a:ext>
                  </a:extLst>
                </a:gridCol>
                <a:gridCol w="6464300">
                  <a:extLst>
                    <a:ext uri="{9D8B030D-6E8A-4147-A177-3AD203B41FA5}">
                      <a16:colId xmlns:a16="http://schemas.microsoft.com/office/drawing/2014/main" xmlns="" val="3450715351"/>
                    </a:ext>
                  </a:extLst>
                </a:gridCol>
                <a:gridCol w="976494">
                  <a:extLst>
                    <a:ext uri="{9D8B030D-6E8A-4147-A177-3AD203B41FA5}">
                      <a16:colId xmlns:a16="http://schemas.microsoft.com/office/drawing/2014/main" xmlns="" val="867276317"/>
                    </a:ext>
                  </a:extLst>
                </a:gridCol>
                <a:gridCol w="915806">
                  <a:extLst>
                    <a:ext uri="{9D8B030D-6E8A-4147-A177-3AD203B41FA5}">
                      <a16:colId xmlns:a16="http://schemas.microsoft.com/office/drawing/2014/main" xmlns="" val="3358171691"/>
                    </a:ext>
                  </a:extLst>
                </a:gridCol>
              </a:tblGrid>
              <a:tr h="0">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hỏi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a:effectLst/>
                          <a:latin typeface="Times New Roman" panose="02020603050405020304" pitchFamily="18" charset="0"/>
                          <a:cs typeface="Times New Roman" panose="02020603050405020304" pitchFamily="18" charset="0"/>
                        </a:rPr>
                        <a:t>Đúng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Sai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240953515"/>
                  </a:ext>
                </a:extLst>
              </a:tr>
              <a:tr h="824800">
                <a:tc rowSpan="4">
                  <a:txBody>
                    <a:bodyPr/>
                    <a:lstStyle/>
                    <a:p>
                      <a:pPr marL="0" marR="3048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4.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tục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đặc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biệt</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a. Thường dùng các hình ảnh so sánh hoặc ẩn dụ.</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344415043"/>
                  </a:ext>
                </a:extLst>
              </a:tr>
              <a:tr h="824800">
                <a:tc vMerge="1">
                  <a:txBody>
                    <a:bodyPr/>
                    <a:lstStyle/>
                    <a:p>
                      <a:endParaRPr lang="en-US"/>
                    </a:p>
                  </a:txBody>
                  <a:tcPr>
                    <a:lnT w="12700" cap="flat" cmpd="sng" algn="ctr">
                      <a:solidFill>
                        <a:schemeClr val="tx1"/>
                      </a:solidFill>
                      <a:prstDash val="solid"/>
                      <a:round/>
                      <a:headEnd type="none" w="med" len="med"/>
                      <a:tailEnd type="none" w="med" len="med"/>
                    </a:lnT>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b. </a:t>
                      </a:r>
                      <a:r>
                        <a:rPr lang="en-US" sz="2800" dirty="0" err="1">
                          <a:effectLst/>
                          <a:latin typeface="Times New Roman" panose="02020603050405020304" pitchFamily="18" charset="0"/>
                          <a:cs typeface="Times New Roman" panose="02020603050405020304" pitchFamily="18" charset="0"/>
                        </a:rPr>
                        <a:t>Ngôn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thường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ngắn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gọn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hàm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súc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vế</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cấu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trúc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đăng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44893292"/>
                  </a:ext>
                </a:extLst>
              </a:tr>
              <a:tr h="412400">
                <a:tc vMerge="1">
                  <a:txBody>
                    <a:bodyPr/>
                    <a:lstStyle/>
                    <a:p>
                      <a:endParaRPr lang="en-US"/>
                    </a:p>
                  </a:txBody>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c. </a:t>
                      </a:r>
                      <a:r>
                        <a:rPr lang="en-US" sz="2800" dirty="0" err="1">
                          <a:effectLst/>
                          <a:latin typeface="Times New Roman" panose="02020603050405020304" pitchFamily="18" charset="0"/>
                          <a:cs typeface="Times New Roman" panose="02020603050405020304" pitchFamily="18" charset="0"/>
                        </a:rPr>
                        <a:t>Thường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nhịp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dễ</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nhớ</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dễ</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thuộc</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889030051"/>
                  </a:ext>
                </a:extLst>
              </a:tr>
              <a:tr h="412400">
                <a:tc vMerge="1">
                  <a:txBody>
                    <a:bodyPr/>
                    <a:lstStyle/>
                    <a:p>
                      <a:endParaRPr lang="en-US"/>
                    </a:p>
                  </a:txBody>
                  <a:tcPr/>
                </a:tc>
                <a:tc>
                  <a:txBody>
                    <a:bodyPr/>
                    <a:lstStyle/>
                    <a:p>
                      <a:pPr marL="0" marR="30480" algn="just">
                        <a:spcBef>
                          <a:spcPts val="0"/>
                        </a:spcBef>
                        <a:spcAft>
                          <a:spcPts val="0"/>
                        </a:spcAft>
                      </a:pPr>
                      <a:r>
                        <a:rPr lang="en-US" sz="2800">
                          <a:effectLst/>
                          <a:latin typeface="Times New Roman" panose="02020603050405020304" pitchFamily="18" charset="0"/>
                          <a:cs typeface="Times New Roman" panose="02020603050405020304" pitchFamily="18" charset="0"/>
                        </a:rPr>
                        <a:t>d. Thường dùng những câu kể lại sự việc.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30480" algn="just">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81972695"/>
                  </a:ext>
                </a:extLst>
              </a:tr>
            </a:tbl>
          </a:graphicData>
        </a:graphic>
      </p:graphicFrame>
      <p:pic>
        <p:nvPicPr>
          <p:cNvPr id="2" name="Hình ảnh 1">
            <a:extLst>
              <a:ext uri="{FF2B5EF4-FFF2-40B4-BE49-F238E27FC236}">
                <a16:creationId xmlns:a16="http://schemas.microsoft.com/office/drawing/2014/main" xmlns="" id="{6D2718E5-08F4-31F6-F0A7-CE2ACC63FB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3231" y="2578094"/>
            <a:ext cx="654767" cy="450288"/>
          </a:xfrm>
          <a:prstGeom prst="rect">
            <a:avLst/>
          </a:prstGeom>
        </p:spPr>
      </p:pic>
      <p:pic>
        <p:nvPicPr>
          <p:cNvPr id="3" name="Hình ảnh 2">
            <a:extLst>
              <a:ext uri="{FF2B5EF4-FFF2-40B4-BE49-F238E27FC236}">
                <a16:creationId xmlns:a16="http://schemas.microsoft.com/office/drawing/2014/main" xmlns="" id="{2C5428FE-134F-3718-0CF6-3321EA123D4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3231" y="3300019"/>
            <a:ext cx="654767" cy="450288"/>
          </a:xfrm>
          <a:prstGeom prst="rect">
            <a:avLst/>
          </a:prstGeom>
        </p:spPr>
      </p:pic>
      <p:pic>
        <p:nvPicPr>
          <p:cNvPr id="4" name="Hình ảnh 3">
            <a:extLst>
              <a:ext uri="{FF2B5EF4-FFF2-40B4-BE49-F238E27FC236}">
                <a16:creationId xmlns:a16="http://schemas.microsoft.com/office/drawing/2014/main" xmlns="" id="{4BE212C5-1327-4DBC-FED6-827CD3B24D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3231" y="4083749"/>
            <a:ext cx="654767" cy="450288"/>
          </a:xfrm>
          <a:prstGeom prst="rect">
            <a:avLst/>
          </a:prstGeom>
        </p:spPr>
      </p:pic>
      <p:pic>
        <p:nvPicPr>
          <p:cNvPr id="5" name="Hình ảnh 4">
            <a:extLst>
              <a:ext uri="{FF2B5EF4-FFF2-40B4-BE49-F238E27FC236}">
                <a16:creationId xmlns:a16="http://schemas.microsoft.com/office/drawing/2014/main" xmlns="" id="{2A8E95DB-5F93-7431-0503-D887146124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35988" y="4472232"/>
            <a:ext cx="654767" cy="450288"/>
          </a:xfrm>
          <a:prstGeom prst="rect">
            <a:avLst/>
          </a:prstGeom>
        </p:spPr>
      </p:pic>
    </p:spTree>
    <p:extLst>
      <p:ext uri="{BB962C8B-B14F-4D97-AF65-F5344CB8AC3E}">
        <p14:creationId xmlns:p14="http://schemas.microsoft.com/office/powerpoint/2010/main" val="24263207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xmlns="" id="{E00EB24B-77B9-BF97-7302-687BC39257A9}"/>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61078"/>
          </a:xfrm>
          <a:prstGeom prst="rect">
            <a:avLst/>
          </a:prstGeom>
          <a:blipFill>
            <a:blip r:embed="rId3">
              <a:duotone>
                <a:schemeClr val="accent6">
                  <a:shade val="45000"/>
                  <a:satMod val="135000"/>
                </a:schemeClr>
                <a:prstClr val="white"/>
              </a:duotone>
            </a:blip>
            <a:tile tx="0" ty="0" sx="100000" sy="100000" flip="none" algn="tl"/>
          </a:blipFill>
        </p:spPr>
      </p:pic>
      <p:sp>
        <p:nvSpPr>
          <p:cNvPr id="7" name="Hình chữ nhật: Góc Tròn 6">
            <a:extLst>
              <a:ext uri="{FF2B5EF4-FFF2-40B4-BE49-F238E27FC236}">
                <a16:creationId xmlns:a16="http://schemas.microsoft.com/office/drawing/2014/main" xmlns="" id="{128CDE4F-6377-49B8-F79C-0247BFA365C0}"/>
              </a:ext>
            </a:extLst>
          </p:cNvPr>
          <p:cNvSpPr/>
          <p:nvPr/>
        </p:nvSpPr>
        <p:spPr>
          <a:xfrm flipH="1">
            <a:off x="4431688" y="243977"/>
            <a:ext cx="3750654" cy="696686"/>
          </a:xfrm>
          <a:prstGeom prst="roundRect">
            <a:avLst/>
          </a:prstGeom>
          <a:gradFill flip="none" rotWithShape="1">
            <a:gsLst>
              <a:gs pos="48000">
                <a:srgbClr val="00A1EA"/>
              </a:gs>
              <a:gs pos="100000">
                <a:srgbClr val="60BAF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threePt" dir="t"/>
            </a:scene3d>
            <a:sp3d extrusionH="57150">
              <a:bevelT w="69850" h="69850" prst="divot"/>
            </a:sp3d>
          </a:bodyPr>
          <a:lstStyle/>
          <a:p>
            <a:pPr algn="ctr"/>
            <a:r>
              <a:rPr lang="en-US" sz="4400" b="1" dirty="0">
                <a:effectLst>
                  <a:outerShdw blurRad="60007" dir="2000400" sy="-30000" kx="-800400" algn="bl" rotWithShape="0">
                    <a:prstClr val="black">
                      <a:alpha val="20000"/>
                    </a:prstClr>
                  </a:outerShdw>
                </a:effectLst>
                <a:latin typeface="Times New Roman" panose="02020603050405020304" pitchFamily="18" charset="0"/>
                <a:cs typeface="Times New Roman" panose="02020603050405020304" pitchFamily="18" charset="0"/>
              </a:rPr>
              <a:t>VẬN DỤNG</a:t>
            </a:r>
          </a:p>
        </p:txBody>
      </p:sp>
      <p:pic>
        <p:nvPicPr>
          <p:cNvPr id="9" name="Hình ảnh 8">
            <a:extLst>
              <a:ext uri="{FF2B5EF4-FFF2-40B4-BE49-F238E27FC236}">
                <a16:creationId xmlns:a16="http://schemas.microsoft.com/office/drawing/2014/main" xmlns="" id="{1AA4EBDF-0291-F7D8-9E8B-1792602CCB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80214" y="337457"/>
            <a:ext cx="802539" cy="778131"/>
          </a:xfrm>
          <a:prstGeom prst="rect">
            <a:avLst/>
          </a:prstGeom>
        </p:spPr>
      </p:pic>
      <p:sp>
        <p:nvSpPr>
          <p:cNvPr id="12" name="Bong bóng Lời nói: Hình chữ nhật với Góc Tròn 11">
            <a:extLst>
              <a:ext uri="{FF2B5EF4-FFF2-40B4-BE49-F238E27FC236}">
                <a16:creationId xmlns:a16="http://schemas.microsoft.com/office/drawing/2014/main" xmlns="" id="{199C1731-6241-D711-96B1-82314E3B12F2}"/>
              </a:ext>
            </a:extLst>
          </p:cNvPr>
          <p:cNvSpPr/>
          <p:nvPr/>
        </p:nvSpPr>
        <p:spPr>
          <a:xfrm>
            <a:off x="1455387" y="1944975"/>
            <a:ext cx="10103567" cy="1677992"/>
          </a:xfrm>
          <a:prstGeom prst="wedgeRoundRectCallout">
            <a:avLst>
              <a:gd name="adj1" fmla="val -52299"/>
              <a:gd name="adj2" fmla="val -3105"/>
              <a:gd name="adj3" fmla="val 16667"/>
            </a:avLst>
          </a:prstGeom>
          <a:noFill/>
          <a:ln w="57150">
            <a:solidFill>
              <a:srgbClr val="00A1E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Hộp Văn bản 12">
            <a:extLst>
              <a:ext uri="{FF2B5EF4-FFF2-40B4-BE49-F238E27FC236}">
                <a16:creationId xmlns:a16="http://schemas.microsoft.com/office/drawing/2014/main" xmlns="" id="{B6896D57-1E4C-7C80-05B9-AA21FDE9EF77}"/>
              </a:ext>
            </a:extLst>
          </p:cNvPr>
          <p:cNvSpPr txBox="1"/>
          <p:nvPr/>
        </p:nvSpPr>
        <p:spPr>
          <a:xfrm>
            <a:off x="1684874" y="1961792"/>
            <a:ext cx="9699257" cy="1384995"/>
          </a:xfrm>
          <a:prstGeom prst="rect">
            <a:avLst/>
          </a:prstGeom>
          <a:noFill/>
        </p:spPr>
        <p:txBody>
          <a:bodyPr wrap="square">
            <a:spAutoFit/>
          </a:bodyPr>
          <a:lstStyle/>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Sưu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tầm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số</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câu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thuộc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chủ</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hội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Câu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yêu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thích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câu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hoàn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4" name="Hình ảnh 3">
            <a:extLst>
              <a:ext uri="{FF2B5EF4-FFF2-40B4-BE49-F238E27FC236}">
                <a16:creationId xmlns:a16="http://schemas.microsoft.com/office/drawing/2014/main" xmlns="" id="{AF3C9434-A1C9-8D38-0571-6C0AD51BD7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23285" y="5881073"/>
            <a:ext cx="3660846" cy="3660846"/>
          </a:xfrm>
          <a:prstGeom prst="rect">
            <a:avLst/>
          </a:prstGeom>
        </p:spPr>
      </p:pic>
      <p:pic>
        <p:nvPicPr>
          <p:cNvPr id="10" name="Hình ảnh 9">
            <a:extLst>
              <a:ext uri="{FF2B5EF4-FFF2-40B4-BE49-F238E27FC236}">
                <a16:creationId xmlns:a16="http://schemas.microsoft.com/office/drawing/2014/main" xmlns="" id="{F615272A-B536-8057-7D79-0F3B890C611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28" y="3985846"/>
            <a:ext cx="2468228" cy="2961873"/>
          </a:xfrm>
          <a:prstGeom prst="rect">
            <a:avLst/>
          </a:prstGeom>
        </p:spPr>
      </p:pic>
    </p:spTree>
    <p:extLst>
      <p:ext uri="{BB962C8B-B14F-4D97-AF65-F5344CB8AC3E}">
        <p14:creationId xmlns:p14="http://schemas.microsoft.com/office/powerpoint/2010/main" val="24918867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6" presetClass="entr" presetSubtype="21"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9634AB96-6905-B221-13B8-ED36211D1B25}"/>
              </a:ext>
            </a:extLst>
          </p:cNvPr>
          <p:cNvSpPr txBox="1"/>
          <p:nvPr/>
        </p:nvSpPr>
        <p:spPr>
          <a:xfrm>
            <a:off x="2368557" y="-49282"/>
            <a:ext cx="6794090" cy="954107"/>
          </a:xfrm>
          <a:prstGeom prst="rect">
            <a:avLst/>
          </a:prstGeom>
          <a:noFill/>
        </p:spPr>
        <p:txBody>
          <a:bodyPr wrap="square">
            <a:spAutoFit/>
          </a:bodyPr>
          <a:lstStyle/>
          <a:p>
            <a:pPr marL="228600" marR="0" algn="ctr">
              <a:spcBef>
                <a:spcPts val="600"/>
              </a:spcBef>
              <a:spcAft>
                <a:spcPts val="600"/>
              </a:spcAft>
            </a:pPr>
            <a:r>
              <a:rPr lang="en-US" sz="2800" b="1" dirty="0">
                <a:solidFill>
                  <a:srgbClr val="0000FF"/>
                </a:solidFill>
                <a:effectLst/>
                <a:latin typeface="Times New Roman" panose="02020603050405020304" pitchFamily="18" charset="0"/>
                <a:ea typeface="Times New Roman" panose="02020603050405020304" pitchFamily="18" charset="0"/>
              </a:rPr>
              <a:t>SỔ TAY “NĂNG NHẶT CHẶT BỊ” – BÀI HỌC CUỘC SỐNG</a:t>
            </a:r>
            <a:endParaRPr lang="en-US" sz="2400" dirty="0">
              <a:solidFill>
                <a:srgbClr val="0000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932744F0-FE0C-19CF-8073-3CD32D1357B6}"/>
              </a:ext>
            </a:extLst>
          </p:cNvPr>
          <p:cNvGraphicFramePr>
            <a:graphicFrameLocks noGrp="1"/>
          </p:cNvGraphicFramePr>
          <p:nvPr>
            <p:extLst>
              <p:ext uri="{D42A27DB-BD31-4B8C-83A1-F6EECF244321}">
                <p14:modId xmlns:p14="http://schemas.microsoft.com/office/powerpoint/2010/main" val="2084511729"/>
              </p:ext>
            </p:extLst>
          </p:nvPr>
        </p:nvGraphicFramePr>
        <p:xfrm>
          <a:off x="242898" y="838200"/>
          <a:ext cx="11706203" cy="5623560"/>
        </p:xfrm>
        <a:graphic>
          <a:graphicData uri="http://schemas.openxmlformats.org/drawingml/2006/table">
            <a:tbl>
              <a:tblPr firstRow="1" firstCol="1" bandRow="1">
                <a:tableStyleId>{5C22544A-7EE6-4342-B048-85BDC9FD1C3A}</a:tableStyleId>
              </a:tblPr>
              <a:tblGrid>
                <a:gridCol w="515435">
                  <a:extLst>
                    <a:ext uri="{9D8B030D-6E8A-4147-A177-3AD203B41FA5}">
                      <a16:colId xmlns:a16="http://schemas.microsoft.com/office/drawing/2014/main" xmlns="" val="3435975063"/>
                    </a:ext>
                  </a:extLst>
                </a:gridCol>
                <a:gridCol w="1858743">
                  <a:extLst>
                    <a:ext uri="{9D8B030D-6E8A-4147-A177-3AD203B41FA5}">
                      <a16:colId xmlns:a16="http://schemas.microsoft.com/office/drawing/2014/main" xmlns="" val="1918112822"/>
                    </a:ext>
                  </a:extLst>
                </a:gridCol>
                <a:gridCol w="1623848">
                  <a:extLst>
                    <a:ext uri="{9D8B030D-6E8A-4147-A177-3AD203B41FA5}">
                      <a16:colId xmlns:a16="http://schemas.microsoft.com/office/drawing/2014/main" xmlns="" val="3717293247"/>
                    </a:ext>
                  </a:extLst>
                </a:gridCol>
                <a:gridCol w="7708177">
                  <a:extLst>
                    <a:ext uri="{9D8B030D-6E8A-4147-A177-3AD203B41FA5}">
                      <a16:colId xmlns:a16="http://schemas.microsoft.com/office/drawing/2014/main" xmlns="" val="759791190"/>
                    </a:ext>
                  </a:extLst>
                </a:gridCol>
              </a:tblGrid>
              <a:tr h="443927">
                <a:tc>
                  <a:txBody>
                    <a:bodyPr/>
                    <a:lstStyle/>
                    <a:p>
                      <a:pPr marL="0" marR="0" algn="just">
                        <a:spcBef>
                          <a:spcPts val="600"/>
                        </a:spcBef>
                        <a:spcAft>
                          <a:spcPts val="600"/>
                        </a:spcAft>
                      </a:pPr>
                      <a:r>
                        <a:rPr lang="en-US" sz="2600">
                          <a:effectLst/>
                          <a:latin typeface="Times New Roman" panose="02020603050405020304" pitchFamily="18" charset="0"/>
                          <a:cs typeface="Times New Roman" panose="02020603050405020304" pitchFamily="18" charset="0"/>
                        </a:rPr>
                        <a:t>TT</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600"/>
                        </a:spcBef>
                        <a:spcAft>
                          <a:spcPts val="600"/>
                        </a:spcAft>
                      </a:pPr>
                      <a:r>
                        <a:rPr lang="en-US" sz="2600" dirty="0" err="1">
                          <a:effectLst/>
                          <a:latin typeface="Times New Roman" panose="02020603050405020304" pitchFamily="18" charset="0"/>
                          <a:cs typeface="Times New Roman" panose="02020603050405020304" pitchFamily="18" charset="0"/>
                        </a:rPr>
                        <a:t>Chủ</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đề</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Tục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về</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thiên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nhiên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lao</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động</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600"/>
                        </a:spcBef>
                        <a:spcAft>
                          <a:spcPts val="600"/>
                        </a:spcAft>
                      </a:pPr>
                      <a:r>
                        <a:rPr lang="en-US" sz="2600" dirty="0" err="1">
                          <a:effectLst/>
                          <a:latin typeface="Times New Roman" panose="02020603050405020304" pitchFamily="18" charset="0"/>
                          <a:cs typeface="Times New Roman" panose="02020603050405020304" pitchFamily="18" charset="0"/>
                        </a:rPr>
                        <a:t>Chủ</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đề</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tục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về</a:t>
                      </a:r>
                      <a:r>
                        <a:rPr lang="en-US" sz="2600" dirty="0">
                          <a:effectLst/>
                          <a:latin typeface="Times New Roman" panose="02020603050405020304" pitchFamily="18" charset="0"/>
                          <a:cs typeface="Times New Roman" panose="02020603050405020304" pitchFamily="18" charset="0"/>
                        </a:rPr>
                        <a:t> con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xã</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hội</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600"/>
                        </a:spcBef>
                        <a:spcAft>
                          <a:spcPts val="600"/>
                        </a:spcAft>
                      </a:pPr>
                      <a:r>
                        <a:rPr lang="en-US" sz="2600" dirty="0" err="1">
                          <a:effectLst/>
                          <a:latin typeface="Times New Roman" panose="02020603050405020304" pitchFamily="18" charset="0"/>
                          <a:cs typeface="Times New Roman" panose="02020603050405020304" pitchFamily="18" charset="0"/>
                        </a:rPr>
                        <a:t>Câu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tục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em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yêu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thích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Vì</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sao</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Em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đã</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vận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dụng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câu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tục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ngữ</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đó</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trong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hoàn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cảnh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nào</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1515170395"/>
                  </a:ext>
                </a:extLst>
              </a:tr>
              <a:tr h="549786">
                <a:tc>
                  <a:txBody>
                    <a:bodyPr/>
                    <a:lstStyle/>
                    <a:p>
                      <a:pPr marL="0" marR="0" algn="just">
                        <a:spcBef>
                          <a:spcPts val="600"/>
                        </a:spcBef>
                        <a:spcAft>
                          <a:spcPts val="600"/>
                        </a:spcAft>
                      </a:pPr>
                      <a:r>
                        <a:rPr lang="en-US" sz="2600">
                          <a:effectLst/>
                          <a:latin typeface="Times New Roman" panose="02020603050405020304" pitchFamily="18" charset="0"/>
                          <a:cs typeface="Times New Roman" panose="02020603050405020304" pitchFamily="18" charset="0"/>
                        </a:rPr>
                        <a:t>1</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600"/>
                        </a:spcBef>
                        <a:spcAft>
                          <a:spcPts val="600"/>
                        </a:spcAft>
                      </a:pPr>
                      <a:r>
                        <a:rPr lang="pt-BR" sz="2600" dirty="0">
                          <a:effectLst/>
                          <a:latin typeface="Times New Roman" panose="02020603050405020304" pitchFamily="18" charset="0"/>
                          <a:cs typeface="Times New Roman" panose="02020603050405020304" pitchFamily="18" charset="0"/>
                        </a:rPr>
                        <a:t>Nắng tốt dưa, mưa tốt lúa.</a:t>
                      </a:r>
                      <a:endParaRPr lang="en-US" sz="2600" dirty="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en-US" sz="2600" dirty="0">
                          <a:effectLst/>
                          <a:latin typeface="Times New Roman" panose="02020603050405020304" pitchFamily="18" charset="0"/>
                          <a:cs typeface="Times New Roman" panose="02020603050405020304" pitchFamily="18" charset="0"/>
                        </a:rPr>
                        <a:t> </a:t>
                      </a:r>
                    </a:p>
                    <a:p>
                      <a:pPr marL="0" marR="0">
                        <a:spcBef>
                          <a:spcPts val="0"/>
                        </a:spcBef>
                        <a:spcAft>
                          <a:spcPts val="0"/>
                        </a:spcAft>
                      </a:pPr>
                      <a:r>
                        <a:rPr lang="en-US" sz="2600" dirty="0">
                          <a:effectLst/>
                          <a:latin typeface="Times New Roman" panose="02020603050405020304" pitchFamily="18" charset="0"/>
                          <a:cs typeface="Times New Roman" panose="02020603050405020304" pitchFamily="18" charset="0"/>
                        </a:rPr>
                        <a:t> </a:t>
                      </a:r>
                    </a:p>
                    <a:p>
                      <a:pPr marL="0" marR="0" algn="r">
                        <a:spcBef>
                          <a:spcPts val="0"/>
                        </a:spcBef>
                        <a:spcAft>
                          <a:spcPts val="0"/>
                        </a:spcAft>
                      </a:pPr>
                      <a:r>
                        <a:rPr lang="en-US"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600"/>
                        </a:spcAft>
                      </a:pP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sống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hơn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vàng</a:t>
                      </a:r>
                      <a:r>
                        <a:rPr lang="en-US" sz="2600" dirty="0">
                          <a:effectLst/>
                          <a:latin typeface="Times New Roman" panose="02020603050405020304" pitchFamily="18" charset="0"/>
                          <a:cs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marL="0" marR="0" algn="just">
                        <a:spcBef>
                          <a:spcPts val="0"/>
                        </a:spcBef>
                        <a:spcAft>
                          <a:spcPts val="0"/>
                        </a:spcAft>
                        <a:tabLst>
                          <a:tab pos="534670" algn="l"/>
                        </a:tabLst>
                      </a:pPr>
                      <a:r>
                        <a:rPr lang="en-US" sz="2600" dirty="0" err="1">
                          <a:effectLst/>
                          <a:latin typeface="Times New Roman" panose="02020603050405020304" pitchFamily="18" charset="0"/>
                          <a:cs typeface="Times New Roman" panose="02020603050405020304" pitchFamily="18" charset="0"/>
                        </a:rPr>
                        <a:t>Ví</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dụ</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sống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hơn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vàng</a:t>
                      </a:r>
                      <a:r>
                        <a:rPr lang="en-US" sz="2600" dirty="0">
                          <a:effectLst/>
                          <a:latin typeface="Times New Roman" panose="02020603050405020304" pitchFamily="18" charset="0"/>
                          <a:cs typeface="Times New Roman" panose="02020603050405020304" pitchFamily="18" charset="0"/>
                        </a:rPr>
                        <a:t>.</a:t>
                      </a:r>
                    </a:p>
                    <a:p>
                      <a:pPr marL="0" marR="0" algn="just">
                        <a:spcBef>
                          <a:spcPts val="0"/>
                        </a:spcBef>
                        <a:spcAft>
                          <a:spcPts val="0"/>
                        </a:spcAft>
                        <a:tabLst>
                          <a:tab pos="534670" algn="l"/>
                        </a:tabLst>
                      </a:pPr>
                      <a:r>
                        <a:rPr lang="en-US" sz="2600" dirty="0">
                          <a:effectLst/>
                          <a:latin typeface="Times New Roman" panose="02020603050405020304" pitchFamily="18" charset="0"/>
                          <a:cs typeface="Times New Roman" panose="02020603050405020304" pitchFamily="18" charset="0"/>
                        </a:rPr>
                        <a:t>- So </a:t>
                      </a:r>
                      <a:r>
                        <a:rPr lang="en-US" sz="2600" dirty="0" err="1">
                          <a:effectLst/>
                          <a:latin typeface="Times New Roman" panose="02020603050405020304" pitchFamily="18" charset="0"/>
                          <a:cs typeface="Times New Roman" panose="02020603050405020304" pitchFamily="18" charset="0"/>
                        </a:rPr>
                        <a:t>sánh</a:t>
                      </a:r>
                      <a:r>
                        <a:rPr lang="en-US" sz="2600" dirty="0">
                          <a:effectLst/>
                          <a:latin typeface="Times New Roman" panose="02020603050405020304" pitchFamily="18" charset="0"/>
                          <a:cs typeface="Times New Roman" panose="02020603050405020304" pitchFamily="18" charset="0"/>
                        </a:rPr>
                        <a:t>-&gt;</a:t>
                      </a:r>
                      <a:r>
                        <a:rPr lang="en-US" sz="2600" dirty="0" err="1">
                          <a:effectLst/>
                          <a:latin typeface="Times New Roman" panose="02020603050405020304" pitchFamily="18" charset="0"/>
                          <a:cs typeface="Times New Roman" panose="02020603050405020304" pitchFamily="18" charset="0"/>
                        </a:rPr>
                        <a:t>Nhấn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mạnh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giá</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trị</a:t>
                      </a:r>
                      <a:r>
                        <a:rPr lang="en-US" sz="2600" dirty="0">
                          <a:effectLst/>
                          <a:latin typeface="Times New Roman" panose="02020603050405020304" pitchFamily="18" charset="0"/>
                          <a:cs typeface="Times New Roman" panose="02020603050405020304" pitchFamily="18" charset="0"/>
                        </a:rPr>
                        <a:t> con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còn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quý</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hơn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cả</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vàng</a:t>
                      </a:r>
                      <a:r>
                        <a:rPr lang="en-US" sz="2600" dirty="0">
                          <a:effectLst/>
                          <a:latin typeface="Times New Roman" panose="02020603050405020304" pitchFamily="18" charset="0"/>
                          <a:cs typeface="Times New Roman" panose="02020603050405020304" pitchFamily="18" charset="0"/>
                        </a:rPr>
                        <a:t>. Con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cần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phải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biết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trân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trọng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bảo</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vệ</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giữ</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gìn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sức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khoẻ</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mạng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sống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mình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mọi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a:t>
                      </a:r>
                    </a:p>
                    <a:p>
                      <a:pPr marL="0" marR="0" algn="just">
                        <a:spcBef>
                          <a:spcPts val="600"/>
                        </a:spcBef>
                        <a:spcAft>
                          <a:spcPts val="600"/>
                        </a:spcAft>
                      </a:pPr>
                      <a:r>
                        <a:rPr lang="en-US" sz="2600" dirty="0" err="1">
                          <a:effectLst/>
                          <a:latin typeface="Times New Roman" panose="02020603050405020304" pitchFamily="18" charset="0"/>
                          <a:cs typeface="Times New Roman" panose="02020603050405020304" pitchFamily="18" charset="0"/>
                        </a:rPr>
                        <a:t>Tình</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huống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vận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dụng</a:t>
                      </a:r>
                      <a:r>
                        <a:rPr lang="en-US" sz="2600" dirty="0">
                          <a:effectLst/>
                          <a:latin typeface="Times New Roman" panose="02020603050405020304" pitchFamily="18" charset="0"/>
                          <a:cs typeface="Times New Roman" panose="02020603050405020304" pitchFamily="18" charset="0"/>
                        </a:rPr>
                        <a:t>: Khi </a:t>
                      </a:r>
                      <a:r>
                        <a:rPr lang="en-US" sz="2600" dirty="0" err="1">
                          <a:effectLst/>
                          <a:latin typeface="Times New Roman" panose="02020603050405020304" pitchFamily="18" charset="0"/>
                          <a:cs typeface="Times New Roman" panose="02020603050405020304" pitchFamily="18" charset="0"/>
                        </a:rPr>
                        <a:t>đến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thăm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bị</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ốm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nặng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phải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điều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trị</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dài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ngày</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tốn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kém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nhiều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tiền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của</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Để</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động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viên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em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nắm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chặt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tay</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thì</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thầm</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ơi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cố</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lên</a:t>
                      </a:r>
                      <a:r>
                        <a:rPr lang="en-US" sz="2600" dirty="0">
                          <a:effectLst/>
                          <a:latin typeface="Times New Roman" panose="02020603050405020304" pitchFamily="18" charset="0"/>
                          <a:cs typeface="Times New Roman" panose="02020603050405020304" pitchFamily="18" charset="0"/>
                        </a:rPr>
                        <a:t> ạ. </a:t>
                      </a:r>
                      <a:r>
                        <a:rPr lang="en-US" sz="2600" dirty="0" err="1">
                          <a:effectLst/>
                          <a:latin typeface="Times New Roman" panose="02020603050405020304" pitchFamily="18" charset="0"/>
                          <a:cs typeface="Times New Roman" panose="02020603050405020304" pitchFamily="18" charset="0"/>
                        </a:rPr>
                        <a:t>Cháu</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rất</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vui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vì</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đã</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khỏe</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lên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rồi</a:t>
                      </a:r>
                      <a:r>
                        <a:rPr lang="en-US" sz="2600" dirty="0">
                          <a:effectLst/>
                          <a:latin typeface="Times New Roman" panose="02020603050405020304" pitchFamily="18" charset="0"/>
                          <a:cs typeface="Times New Roman" panose="02020603050405020304" pitchFamily="18" charset="0"/>
                        </a:rPr>
                        <a:t> ạ.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không</a:t>
                      </a:r>
                      <a:r>
                        <a:rPr lang="en-US" sz="2600" dirty="0">
                          <a:effectLst/>
                          <a:latin typeface="Times New Roman" panose="02020603050405020304" pitchFamily="18" charset="0"/>
                          <a:cs typeface="Times New Roman" panose="02020603050405020304" pitchFamily="18" charset="0"/>
                        </a:rPr>
                        <a:t> lo </a:t>
                      </a:r>
                      <a:r>
                        <a:rPr lang="en-US" sz="2600" dirty="0" err="1">
                          <a:effectLst/>
                          <a:latin typeface="Times New Roman" panose="02020603050405020304" pitchFamily="18" charset="0"/>
                          <a:cs typeface="Times New Roman" panose="02020603050405020304" pitchFamily="18" charset="0"/>
                        </a:rPr>
                        <a:t>lắng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gì</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nhé</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chỉ</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cần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bác</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khỏe</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thôi</a:t>
                      </a:r>
                      <a:r>
                        <a:rPr lang="en-US" sz="2600" dirty="0">
                          <a:effectLst/>
                          <a:latin typeface="Times New Roman" panose="02020603050405020304" pitchFamily="18" charset="0"/>
                          <a:cs typeface="Times New Roman" panose="02020603050405020304" pitchFamily="18" charset="0"/>
                        </a:rPr>
                        <a:t> ạ, </a:t>
                      </a:r>
                      <a:r>
                        <a:rPr lang="en-US" sz="2600" dirty="0" err="1">
                          <a:effectLst/>
                          <a:latin typeface="Times New Roman" panose="02020603050405020304" pitchFamily="18" charset="0"/>
                          <a:cs typeface="Times New Roman" panose="02020603050405020304" pitchFamily="18" charset="0"/>
                        </a:rPr>
                        <a:t>người</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sống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hơn</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đống</a:t>
                      </a:r>
                      <a:r>
                        <a:rPr lang="en-US" sz="2600" dirty="0">
                          <a:effectLst/>
                          <a:latin typeface="Times New Roman" panose="02020603050405020304" pitchFamily="18" charset="0"/>
                          <a:cs typeface="Times New Roman" panose="02020603050405020304" pitchFamily="18" charset="0"/>
                        </a:rPr>
                        <a:t> </a:t>
                      </a:r>
                      <a:r>
                        <a:rPr lang="en-US" sz="2600" dirty="0" err="1">
                          <a:effectLst/>
                          <a:latin typeface="Times New Roman" panose="02020603050405020304" pitchFamily="18" charset="0"/>
                          <a:cs typeface="Times New Roman" panose="02020603050405020304" pitchFamily="18" charset="0"/>
                        </a:rPr>
                        <a:t>vàng</a:t>
                      </a:r>
                      <a:r>
                        <a:rPr lang="en-US" sz="2600" dirty="0">
                          <a:effectLst/>
                          <a:latin typeface="Times New Roman" panose="02020603050405020304" pitchFamily="18" charset="0"/>
                          <a:cs typeface="Times New Roman" panose="02020603050405020304" pitchFamily="18" charset="0"/>
                        </a:rPr>
                        <a:t>.”</a:t>
                      </a: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29973564"/>
                  </a:ext>
                </a:extLst>
              </a:tr>
              <a:tr h="478075">
                <a:tc>
                  <a:txBody>
                    <a:bodyPr/>
                    <a:lstStyle/>
                    <a:p>
                      <a:pPr marL="0" marR="0" algn="just">
                        <a:spcBef>
                          <a:spcPts val="600"/>
                        </a:spcBef>
                        <a:spcAft>
                          <a:spcPts val="600"/>
                        </a:spcAft>
                      </a:pPr>
                      <a:r>
                        <a:rPr lang="en-US" sz="2600" dirty="0">
                          <a:effectLst/>
                          <a:latin typeface="Times New Roman" panose="02020603050405020304" pitchFamily="18" charset="0"/>
                          <a:cs typeface="Times New Roman" panose="02020603050405020304" pitchFamily="18" charset="0"/>
                        </a:rPr>
                        <a:t>2</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600"/>
                        </a:spcBef>
                        <a:spcAft>
                          <a:spcPts val="600"/>
                        </a:spcAft>
                      </a:pPr>
                      <a:r>
                        <a:rPr lang="en-US" sz="2600">
                          <a:effectLst/>
                          <a:latin typeface="Times New Roman" panose="02020603050405020304" pitchFamily="18" charset="0"/>
                          <a:cs typeface="Times New Roman" panose="02020603050405020304" pitchFamily="18" charset="0"/>
                        </a:rPr>
                        <a:t>……..</a:t>
                      </a:r>
                      <a:endParaRPr lang="en-US" sz="2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600"/>
                        </a:spcBef>
                        <a:spcAft>
                          <a:spcPts val="600"/>
                        </a:spcAft>
                      </a:pPr>
                      <a:r>
                        <a:rPr lang="en-US"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952" marR="4995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US"/>
                    </a:p>
                  </a:txBody>
                  <a:tcPr/>
                </a:tc>
                <a:extLst>
                  <a:ext uri="{0D108BD9-81ED-4DB2-BD59-A6C34878D82A}">
                    <a16:rowId xmlns:a16="http://schemas.microsoft.com/office/drawing/2014/main" xmlns="" val="3103624606"/>
                  </a:ext>
                </a:extLst>
              </a:tr>
            </a:tbl>
          </a:graphicData>
        </a:graphic>
      </p:graphicFrame>
    </p:spTree>
    <p:extLst>
      <p:ext uri="{BB962C8B-B14F-4D97-AF65-F5344CB8AC3E}">
        <p14:creationId xmlns:p14="http://schemas.microsoft.com/office/powerpoint/2010/main" val="8167838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xmlns="" id="{F09FB475-38BF-5219-52D1-ECB7CEC4F144}"/>
              </a:ext>
            </a:extLst>
          </p:cNvPr>
          <p:cNvSpPr txBox="1"/>
          <p:nvPr/>
        </p:nvSpPr>
        <p:spPr>
          <a:xfrm>
            <a:off x="1084728" y="2147517"/>
            <a:ext cx="6535272" cy="1815882"/>
          </a:xfrm>
          <a:prstGeom prst="rect">
            <a:avLst/>
          </a:prstGeom>
          <a:noFill/>
          <a:ln w="38100">
            <a:solidFill>
              <a:srgbClr val="00A1EA"/>
            </a:solidFill>
          </a:ln>
        </p:spPr>
        <p:txBody>
          <a:bodyPr wrap="square">
            <a:spAutoFit/>
          </a:bodyPr>
          <a:lstStyle/>
          <a:p>
            <a:pPr marL="0" marR="0" algn="ctr">
              <a:spcBef>
                <a:spcPts val="0"/>
              </a:spcBef>
              <a:spcAft>
                <a:spcPts val="0"/>
              </a:spcAft>
              <a:tabLst>
                <a:tab pos="2703195" algn="l"/>
              </a:tabLst>
            </a:pP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HƯỚNG DẪN TỰ HỌC</a:t>
            </a:r>
            <a:endParaRPr lang="en-US" sz="280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pt-BR" sz="2800" dirty="0">
                <a:latin typeface="Times New Roman" panose="02020603050405020304" pitchFamily="18" charset="0"/>
                <a:cs typeface="Times New Roman" panose="02020603050405020304" pitchFamily="18" charset="0"/>
              </a:rPr>
              <a:t>- Hoàn thiện các nội dung đã học trong bài;</a:t>
            </a:r>
            <a:endParaRPr lang="en-US" sz="2800" dirty="0">
              <a:latin typeface="Times New Roman" panose="02020603050405020304" pitchFamily="18" charset="0"/>
              <a:cs typeface="Times New Roman" panose="02020603050405020304" pitchFamily="18" charset="0"/>
            </a:endParaRPr>
          </a:p>
          <a:p>
            <a:r>
              <a:rPr lang="pt-BR" sz="2800" dirty="0">
                <a:latin typeface="Times New Roman" panose="02020603050405020304" pitchFamily="18" charset="0"/>
                <a:cs typeface="Times New Roman" panose="02020603050405020304" pitchFamily="18" charset="0"/>
              </a:rPr>
              <a:t>- Chuẩn bị soạn bài: Thực hành tiếng Việt: Nói quá.</a:t>
            </a:r>
            <a:endParaRPr lang="en-US" sz="2800" dirty="0">
              <a:latin typeface="Times New Roman" panose="02020603050405020304" pitchFamily="18" charset="0"/>
              <a:cs typeface="Times New Roman" panose="02020603050405020304" pitchFamily="18" charset="0"/>
            </a:endParaRPr>
          </a:p>
        </p:txBody>
      </p:sp>
      <p:pic>
        <p:nvPicPr>
          <p:cNvPr id="7" name="Hình ảnh 6">
            <a:extLst>
              <a:ext uri="{FF2B5EF4-FFF2-40B4-BE49-F238E27FC236}">
                <a16:creationId xmlns:a16="http://schemas.microsoft.com/office/drawing/2014/main" xmlns="" id="{BFAAFE04-5BBF-1D65-175F-2B765CE157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3408" y="1585632"/>
            <a:ext cx="4762500" cy="4762500"/>
          </a:xfrm>
          <a:prstGeom prst="rect">
            <a:avLst/>
          </a:prstGeom>
        </p:spPr>
      </p:pic>
    </p:spTree>
    <p:extLst>
      <p:ext uri="{BB962C8B-B14F-4D97-AF65-F5344CB8AC3E}">
        <p14:creationId xmlns:p14="http://schemas.microsoft.com/office/powerpoint/2010/main" val="13897913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a:t>
            </a:r>
            <a:r>
              <a:rPr lang="de-DE"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de-DE" sz="3600" b="1" dirty="0">
                <a:solidFill>
                  <a:schemeClr val="bg1"/>
                </a:solidFill>
                <a:highlight>
                  <a:srgbClr val="00A1EA"/>
                </a:highlight>
                <a:latin typeface="Times New Roman" panose="02020603050405020304" pitchFamily="18" charset="0"/>
                <a:ea typeface="Calibri" panose="020F0502020204030204" pitchFamily="34" charset="0"/>
              </a:rPr>
              <a:t>Đọc tìm hiểu chung văn 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sp>
        <p:nvSpPr>
          <p:cNvPr id="14" name="Hộp Văn bản 13">
            <a:extLst>
              <a:ext uri="{FF2B5EF4-FFF2-40B4-BE49-F238E27FC236}">
                <a16:creationId xmlns:a16="http://schemas.microsoft.com/office/drawing/2014/main" xmlns="" id="{4E935017-5E48-294F-DB01-3A8B63480412}"/>
              </a:ext>
            </a:extLst>
          </p:cNvPr>
          <p:cNvSpPr txBox="1"/>
          <p:nvPr/>
        </p:nvSpPr>
        <p:spPr>
          <a:xfrm>
            <a:off x="1337115" y="1056338"/>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2. </a:t>
            </a:r>
            <a:r>
              <a:rPr lang="en-US" sz="3200" b="1" dirty="0" err="1">
                <a:solidFill>
                  <a:srgbClr val="00A1EA"/>
                </a:solidFill>
                <a:effectLst/>
                <a:latin typeface="Times New Roman" panose="02020603050405020304" pitchFamily="18" charset="0"/>
                <a:ea typeface="Times New Roman" panose="02020603050405020304" pitchFamily="18" charset="0"/>
              </a:rPr>
              <a:t>Tìm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hiểu</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chú</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thích</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5" name="Hộp Văn bản 4">
            <a:extLst>
              <a:ext uri="{FF2B5EF4-FFF2-40B4-BE49-F238E27FC236}">
                <a16:creationId xmlns:a16="http://schemas.microsoft.com/office/drawing/2014/main" xmlns="" id="{F034F1DA-7F42-2F88-CAB4-3CFE74791880}"/>
              </a:ext>
            </a:extLst>
          </p:cNvPr>
          <p:cNvSpPr txBox="1"/>
          <p:nvPr/>
        </p:nvSpPr>
        <p:spPr>
          <a:xfrm>
            <a:off x="2050687" y="1842663"/>
            <a:ext cx="2887074" cy="578882"/>
          </a:xfrm>
          <a:prstGeom prst="roundRect">
            <a:avLst/>
          </a:prstGeom>
          <a:noFill/>
          <a:ln w="38100">
            <a:solidFill>
              <a:srgbClr val="00A1EA"/>
            </a:solidFill>
          </a:ln>
        </p:spPr>
        <p:txBody>
          <a:bodyPr wrap="square">
            <a:spAutoFit/>
          </a:bodyPr>
          <a:lstStyle/>
          <a:p>
            <a:r>
              <a:rPr lang="en-US" sz="2800" dirty="0">
                <a:effectLst/>
                <a:latin typeface="Times New Roman" panose="02020603050405020304" pitchFamily="18" charset="0"/>
                <a:ea typeface="MS Mincho" panose="02020609040205080304" pitchFamily="49" charset="-128"/>
              </a:rPr>
              <a:t>- </a:t>
            </a:r>
            <a:r>
              <a:rPr lang="en-US" sz="2800" i="1" dirty="0">
                <a:effectLst/>
                <a:latin typeface="Times New Roman" panose="02020603050405020304" pitchFamily="18" charset="0"/>
                <a:ea typeface="MS Mincho" panose="02020609040205080304" pitchFamily="49" charset="-128"/>
              </a:rPr>
              <a:t>Mau</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nhiều</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dày</a:t>
            </a:r>
            <a:r>
              <a:rPr lang="en-US" sz="2800" dirty="0">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pic>
        <p:nvPicPr>
          <p:cNvPr id="6" name="Picture 2" descr="Trẻ Em, Mầm Non, Đọc Sách, Học Tập, Cô Bé, Tải hình PNG 345 -  Free.Vector6.com">
            <a:extLst>
              <a:ext uri="{FF2B5EF4-FFF2-40B4-BE49-F238E27FC236}">
                <a16:creationId xmlns:a16="http://schemas.microsoft.com/office/drawing/2014/main" xmlns="" id="{9527E905-5720-C6B4-379B-F247427429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57588" y="4152962"/>
            <a:ext cx="2734983" cy="2734983"/>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xmlns="" id="{BAA4E111-6F4E-8829-F9EC-8AB7971D7965}"/>
              </a:ext>
            </a:extLst>
          </p:cNvPr>
          <p:cNvSpPr txBox="1"/>
          <p:nvPr/>
        </p:nvSpPr>
        <p:spPr>
          <a:xfrm>
            <a:off x="2050687" y="2823108"/>
            <a:ext cx="3882241" cy="578882"/>
          </a:xfrm>
          <a:prstGeom prst="roundRect">
            <a:avLst/>
          </a:prstGeom>
          <a:noFill/>
          <a:ln w="38100">
            <a:solidFill>
              <a:srgbClr val="00A1EA"/>
            </a:solidFill>
          </a:ln>
        </p:spPr>
        <p:txBody>
          <a:bodyPr wrap="square">
            <a:spAutoFit/>
          </a:bodyPr>
          <a:lstStyle/>
          <a:p>
            <a:r>
              <a:rPr lang="en-US" sz="2800"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Cần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cần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cù</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chăm</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chỉ</a:t>
            </a:r>
            <a:r>
              <a:rPr lang="en-US" sz="2800" dirty="0">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xmlns="" id="{0C3498E8-2E08-0369-5ECE-9BF817BC131D}"/>
              </a:ext>
            </a:extLst>
          </p:cNvPr>
          <p:cNvSpPr txBox="1"/>
          <p:nvPr/>
        </p:nvSpPr>
        <p:spPr>
          <a:xfrm>
            <a:off x="2050687" y="3875081"/>
            <a:ext cx="5957240" cy="578882"/>
          </a:xfrm>
          <a:prstGeom prst="roundRect">
            <a:avLst/>
          </a:prstGeom>
          <a:noFill/>
          <a:ln w="38100">
            <a:solidFill>
              <a:srgbClr val="00A1EA"/>
            </a:solidFill>
          </a:ln>
        </p:spPr>
        <p:txBody>
          <a:bodyPr wrap="square">
            <a:spAutoFit/>
          </a:bodyPr>
          <a:lstStyle/>
          <a:p>
            <a:r>
              <a:rPr lang="en-US" sz="2800"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Ăn</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cơm</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nằm</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sự</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nhàn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nhã</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thảnh</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thơi</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DB41EE94-B2B2-A887-FBD5-8DA0E40BBF46}"/>
              </a:ext>
            </a:extLst>
          </p:cNvPr>
          <p:cNvSpPr txBox="1"/>
          <p:nvPr/>
        </p:nvSpPr>
        <p:spPr>
          <a:xfrm>
            <a:off x="2050687" y="4882463"/>
            <a:ext cx="5957240" cy="578882"/>
          </a:xfrm>
          <a:prstGeom prst="roundRect">
            <a:avLst/>
          </a:prstGeom>
          <a:noFill/>
          <a:ln w="38100">
            <a:solidFill>
              <a:srgbClr val="00A1EA"/>
            </a:solidFill>
          </a:ln>
        </p:spPr>
        <p:txBody>
          <a:bodyPr wrap="square">
            <a:spAutoFit/>
          </a:bodyPr>
          <a:lstStyle/>
          <a:p>
            <a:r>
              <a:rPr lang="en-US" sz="2800"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Ăn</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cơm</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đứng</a:t>
            </a:r>
            <a:r>
              <a:rPr lang="en-US" sz="2800" i="1" dirty="0">
                <a:effectLst/>
                <a:latin typeface="Times New Roman" panose="02020603050405020304" pitchFamily="18" charset="0"/>
                <a:ea typeface="MS Mincho" panose="02020609040205080304" pitchFamily="49" charset="-128"/>
              </a:rPr>
              <a: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chỉ</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sự</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tất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bật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hối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hả</a:t>
            </a:r>
            <a:r>
              <a:rPr lang="en-US" sz="2800" dirty="0">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546996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P spid="7"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a:t>
            </a:r>
            <a:r>
              <a:rPr lang="de-DE"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de-DE" sz="3600" b="1" dirty="0">
                <a:solidFill>
                  <a:schemeClr val="bg1"/>
                </a:solidFill>
                <a:highlight>
                  <a:srgbClr val="00A1EA"/>
                </a:highlight>
                <a:latin typeface="Times New Roman" panose="02020603050405020304" pitchFamily="18" charset="0"/>
                <a:ea typeface="Calibri" panose="020F0502020204030204" pitchFamily="34" charset="0"/>
              </a:rPr>
              <a:t>Đọc tìm hiểu chung văn 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11" name="Bong bóng Lời nói: Hình chữ nhật với Góc Tròn 10">
            <a:extLst>
              <a:ext uri="{FF2B5EF4-FFF2-40B4-BE49-F238E27FC236}">
                <a16:creationId xmlns:a16="http://schemas.microsoft.com/office/drawing/2014/main" xmlns="" id="{7D7124DF-1AA9-052F-71AE-14A4EF24629C}"/>
              </a:ext>
            </a:extLst>
          </p:cNvPr>
          <p:cNvSpPr/>
          <p:nvPr/>
        </p:nvSpPr>
        <p:spPr>
          <a:xfrm>
            <a:off x="3030729" y="1812536"/>
            <a:ext cx="8067471" cy="1305998"/>
          </a:xfrm>
          <a:prstGeom prst="wedgeRoundRectCallout">
            <a:avLst>
              <a:gd name="adj1" fmla="val -55058"/>
              <a:gd name="adj2" fmla="val 54607"/>
              <a:gd name="adj3" fmla="val 16667"/>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i="1" dirty="0">
                <a:solidFill>
                  <a:srgbClr val="000000"/>
                </a:solidFill>
                <a:latin typeface="Times New Roman" panose="02020603050405020304" pitchFamily="18" charset="0"/>
                <a:ea typeface="Times New Roman" panose="02020603050405020304" pitchFamily="18" charset="0"/>
              </a:rPr>
              <a:t>1) </a:t>
            </a:r>
            <a:r>
              <a:rPr lang="en-US" sz="2800" i="1" dirty="0" err="1">
                <a:solidFill>
                  <a:srgbClr val="000000"/>
                </a:solidFill>
                <a:latin typeface="Times New Roman" panose="02020603050405020304" pitchFamily="18" charset="0"/>
                <a:ea typeface="Times New Roman" panose="02020603050405020304" pitchFamily="18" charset="0"/>
              </a:rPr>
              <a:t>Những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chủ</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đề</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được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thể</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hiện</a:t>
            </a:r>
            <a:r>
              <a:rPr lang="en-US" sz="2800" i="1" dirty="0">
                <a:solidFill>
                  <a:srgbClr val="000000"/>
                </a:solidFill>
                <a:latin typeface="Times New Roman" panose="02020603050405020304" pitchFamily="18" charset="0"/>
                <a:ea typeface="Times New Roman" panose="02020603050405020304" pitchFamily="18" charset="0"/>
              </a:rPr>
              <a:t> qua </a:t>
            </a:r>
            <a:r>
              <a:rPr lang="en-US" sz="2800" i="1" dirty="0" err="1">
                <a:solidFill>
                  <a:srgbClr val="000000"/>
                </a:solidFill>
                <a:latin typeface="Times New Roman" panose="02020603050405020304" pitchFamily="18" charset="0"/>
                <a:ea typeface="Times New Roman" panose="02020603050405020304" pitchFamily="18" charset="0"/>
              </a:rPr>
              <a:t>các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câu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tục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ngữ</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en-US" sz="2800" i="1" dirty="0">
                <a:solidFill>
                  <a:srgbClr val="000000"/>
                </a:solidFill>
                <a:latin typeface="Times New Roman" panose="02020603050405020304" pitchFamily="18" charset="0"/>
                <a:ea typeface="Times New Roman" panose="02020603050405020304" pitchFamily="18" charset="0"/>
              </a:rPr>
              <a:t>2) </a:t>
            </a:r>
            <a:r>
              <a:rPr lang="en-US" sz="2800" i="1" dirty="0" err="1">
                <a:solidFill>
                  <a:srgbClr val="000000"/>
                </a:solidFill>
                <a:latin typeface="Times New Roman" panose="02020603050405020304" pitchFamily="18" charset="0"/>
                <a:ea typeface="Times New Roman" panose="02020603050405020304" pitchFamily="18" charset="0"/>
              </a:rPr>
              <a:t>Nét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chung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nhất</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về</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hình</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thức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của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các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câu</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tục</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ngữ</a:t>
            </a:r>
            <a:r>
              <a:rPr lang="en-US" sz="2800" i="1"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2" name="Hình ảnh 11">
            <a:extLst>
              <a:ext uri="{FF2B5EF4-FFF2-40B4-BE49-F238E27FC236}">
                <a16:creationId xmlns:a16="http://schemas.microsoft.com/office/drawing/2014/main" xmlns="" id="{4C76E511-A3BF-C991-D214-B5F5D05713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0096" y="2288962"/>
            <a:ext cx="2542712" cy="4329234"/>
          </a:xfrm>
          <a:prstGeom prst="rect">
            <a:avLst/>
          </a:prstGeom>
        </p:spPr>
      </p:pic>
    </p:spTree>
    <p:extLst>
      <p:ext uri="{BB962C8B-B14F-4D97-AF65-F5344CB8AC3E}">
        <p14:creationId xmlns:p14="http://schemas.microsoft.com/office/powerpoint/2010/main" val="4234824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0"/>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a:t>
            </a:r>
            <a:r>
              <a:rPr lang="de-DE"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de-DE" sz="3600" b="1" dirty="0">
                <a:solidFill>
                  <a:schemeClr val="bg1"/>
                </a:solidFill>
                <a:highlight>
                  <a:srgbClr val="00A1EA"/>
                </a:highlight>
                <a:latin typeface="Times New Roman" panose="02020603050405020304" pitchFamily="18" charset="0"/>
                <a:ea typeface="Calibri" panose="020F0502020204030204" pitchFamily="34" charset="0"/>
              </a:rPr>
              <a:t>Đọc tìm hiểu chung văn 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sp>
        <p:nvSpPr>
          <p:cNvPr id="14" name="Hộp Văn bản 13">
            <a:extLst>
              <a:ext uri="{FF2B5EF4-FFF2-40B4-BE49-F238E27FC236}">
                <a16:creationId xmlns:a16="http://schemas.microsoft.com/office/drawing/2014/main" xmlns="" id="{4E935017-5E48-294F-DB01-3A8B63480412}"/>
              </a:ext>
            </a:extLst>
          </p:cNvPr>
          <p:cNvSpPr txBox="1"/>
          <p:nvPr/>
        </p:nvSpPr>
        <p:spPr>
          <a:xfrm>
            <a:off x="1337115" y="1056338"/>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3. </a:t>
            </a:r>
            <a:r>
              <a:rPr lang="en-US" sz="3200" b="1" dirty="0" err="1">
                <a:solidFill>
                  <a:srgbClr val="00A1EA"/>
                </a:solidFill>
                <a:effectLst/>
                <a:latin typeface="Times New Roman" panose="02020603050405020304" pitchFamily="18" charset="0"/>
                <a:ea typeface="Times New Roman" panose="02020603050405020304" pitchFamily="18" charset="0"/>
              </a:rPr>
              <a:t>Chủ</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đề</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5" name="Hộp Văn bản 4">
            <a:extLst>
              <a:ext uri="{FF2B5EF4-FFF2-40B4-BE49-F238E27FC236}">
                <a16:creationId xmlns:a16="http://schemas.microsoft.com/office/drawing/2014/main" xmlns="" id="{F034F1DA-7F42-2F88-CAB4-3CFE74791880}"/>
              </a:ext>
            </a:extLst>
          </p:cNvPr>
          <p:cNvSpPr txBox="1"/>
          <p:nvPr/>
        </p:nvSpPr>
        <p:spPr>
          <a:xfrm>
            <a:off x="1655399" y="1786610"/>
            <a:ext cx="9838089" cy="1055608"/>
          </a:xfrm>
          <a:prstGeom prst="roundRect">
            <a:avLst/>
          </a:prstGeom>
          <a:noFill/>
          <a:ln w="38100">
            <a:solidFill>
              <a:srgbClr val="00A1EA"/>
            </a:solidFill>
          </a:ln>
        </p:spPr>
        <p:txBody>
          <a:bodyPr wrap="square">
            <a:spAutoFit/>
          </a:bodyPr>
          <a:lstStyle/>
          <a:p>
            <a:pPr algn="just"/>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Tục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ngữ</a:t>
            </a:r>
            <a:r>
              <a:rPr lang="en-US" sz="2800" dirty="0">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nghiệm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xuất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1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5)</a:t>
            </a:r>
            <a:endParaRPr lang="en-US" sz="2400" dirty="0">
              <a:effectLst/>
              <a:latin typeface="Times New Roman" panose="02020603050405020304" pitchFamily="18" charset="0"/>
              <a:ea typeface="Times New Roman" panose="02020603050405020304" pitchFamily="18" charset="0"/>
            </a:endParaRPr>
          </a:p>
        </p:txBody>
      </p:sp>
      <p:pic>
        <p:nvPicPr>
          <p:cNvPr id="6" name="Picture 2" descr="Trẻ Em, Mầm Non, Đọc Sách, Học Tập, Cô Bé, Tải hình PNG 345 -  Free.Vector6.com">
            <a:extLst>
              <a:ext uri="{FF2B5EF4-FFF2-40B4-BE49-F238E27FC236}">
                <a16:creationId xmlns:a16="http://schemas.microsoft.com/office/drawing/2014/main" xmlns="" id="{9527E905-5720-C6B4-379B-F247427429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57588" y="4152962"/>
            <a:ext cx="2734983" cy="2734983"/>
          </a:xfrm>
          <a:prstGeom prst="rect">
            <a:avLst/>
          </a:prstGeom>
          <a:noFill/>
          <a:extLst>
            <a:ext uri="{909E8E84-426E-40DD-AFC4-6F175D3DCCD1}">
              <a14:hiddenFill xmlns:a14="http://schemas.microsoft.com/office/drawing/2010/main">
                <a:solidFill>
                  <a:srgbClr val="FFFFFF"/>
                </a:solidFill>
              </a14:hiddenFill>
            </a:ext>
          </a:extLst>
        </p:spPr>
      </p:pic>
      <p:sp>
        <p:nvSpPr>
          <p:cNvPr id="9" name="Hộp Văn bản 8">
            <a:extLst>
              <a:ext uri="{FF2B5EF4-FFF2-40B4-BE49-F238E27FC236}">
                <a16:creationId xmlns:a16="http://schemas.microsoft.com/office/drawing/2014/main" xmlns="" id="{0C3498E8-2E08-0369-5ECE-9BF817BC131D}"/>
              </a:ext>
            </a:extLst>
          </p:cNvPr>
          <p:cNvSpPr txBox="1"/>
          <p:nvPr/>
        </p:nvSpPr>
        <p:spPr>
          <a:xfrm>
            <a:off x="1655399" y="3078575"/>
            <a:ext cx="9557113" cy="1055608"/>
          </a:xfrm>
          <a:prstGeom prst="roundRect">
            <a:avLst/>
          </a:prstGeom>
          <a:noFill/>
          <a:ln w="38100">
            <a:solidFill>
              <a:srgbClr val="00A1EA"/>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nghiệm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6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10).</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DB41EE94-B2B2-A887-FBD5-8DA0E40BBF46}"/>
              </a:ext>
            </a:extLst>
          </p:cNvPr>
          <p:cNvSpPr txBox="1"/>
          <p:nvPr/>
        </p:nvSpPr>
        <p:spPr>
          <a:xfrm>
            <a:off x="1713171" y="5000073"/>
            <a:ext cx="8439513" cy="578882"/>
          </a:xfrm>
          <a:prstGeom prst="roundRect">
            <a:avLst/>
          </a:prstGeom>
          <a:noFill/>
          <a:ln w="38100">
            <a:solidFill>
              <a:srgbClr val="00A1EA"/>
            </a:solidFill>
          </a:ln>
        </p:spPr>
        <p:txBody>
          <a:bodyPr wrap="square">
            <a:spAutoFit/>
          </a:bodyPr>
          <a:lstStyle/>
          <a:p>
            <a:r>
              <a:rPr lang="en-US" sz="2800" dirty="0" err="1">
                <a:solidFill>
                  <a:srgbClr val="000000"/>
                </a:solidFill>
                <a:effectLst/>
                <a:latin typeface="Times New Roman" panose="02020603050405020304" pitchFamily="18" charset="0"/>
                <a:ea typeface="Times New Roman" panose="02020603050405020304" pitchFamily="18" charset="0"/>
              </a:rPr>
              <a:t>ngắn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gọn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ảnh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xmlns="" id="{18DC755E-0435-6C96-370D-C1FBFFA1C2D4}"/>
              </a:ext>
            </a:extLst>
          </p:cNvPr>
          <p:cNvSpPr txBox="1"/>
          <p:nvPr/>
        </p:nvSpPr>
        <p:spPr>
          <a:xfrm>
            <a:off x="1531482" y="4215935"/>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4.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43031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P spid="9" grpId="0" animBg="1"/>
      <p:bldP spid="10" grpId="0" animBg="1"/>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xmlns="" id="{2EB307E5-79A8-B4AD-2492-F9F8ADAEF942}"/>
              </a:ext>
            </a:extLst>
          </p:cNvPr>
          <p:cNvPicPr>
            <a:picLocks noChangeAspect="1" noChangeArrowheads="1"/>
          </p:cNvPicPr>
          <p:nvPr/>
        </p:nvPicPr>
        <p:blipFill>
          <a:blip r:embed="rId2">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9945"/>
            <a:ext cx="12192000" cy="6887945"/>
          </a:xfrm>
          <a:prstGeom prst="rect">
            <a:avLst/>
          </a:prstGeom>
          <a:blipFill>
            <a:blip r:embed="rId3">
              <a:duotone>
                <a:schemeClr val="accent6">
                  <a:shade val="45000"/>
                  <a:satMod val="135000"/>
                </a:schemeClr>
                <a:prstClr val="white"/>
              </a:duotone>
            </a:blip>
            <a:tile tx="0" ty="0" sx="100000" sy="100000" flip="none" algn="tl"/>
          </a:blipFill>
        </p:spPr>
      </p:pic>
      <p:sp>
        <p:nvSpPr>
          <p:cNvPr id="19" name="Hộp Văn bản 18">
            <a:extLst>
              <a:ext uri="{FF2B5EF4-FFF2-40B4-BE49-F238E27FC236}">
                <a16:creationId xmlns:a16="http://schemas.microsoft.com/office/drawing/2014/main" xmlns="" id="{85C6D9A4-C33E-CBAF-DB1C-7A69E432674B}"/>
              </a:ext>
            </a:extLst>
          </p:cNvPr>
          <p:cNvSpPr txBox="1"/>
          <p:nvPr/>
        </p:nvSpPr>
        <p:spPr>
          <a:xfrm>
            <a:off x="1195176" y="264510"/>
            <a:ext cx="6066235" cy="646331"/>
          </a:xfrm>
          <a:prstGeom prst="rect">
            <a:avLst/>
          </a:prstGeom>
          <a:noFill/>
        </p:spPr>
        <p:txBody>
          <a:bodyPr wrap="square">
            <a:spAutoFit/>
          </a:bodyPr>
          <a:lstStyle/>
          <a:p>
            <a:pPr algn="just"/>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II.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Đọc</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hiểu</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văn</a:t>
            </a:r>
            <a:r>
              <a:rPr lang="en-US" sz="3600" b="1" dirty="0">
                <a:solidFill>
                  <a:schemeClr val="bg1"/>
                </a:solidFill>
                <a:effectLst/>
                <a:highlight>
                  <a:srgbClr val="00A1EA"/>
                </a:highlight>
                <a:latin typeface="Times New Roman" panose="02020603050405020304" pitchFamily="18" charset="0"/>
                <a:ea typeface="Calibri" panose="020F0502020204030204" pitchFamily="34" charset="0"/>
              </a:rPr>
              <a:t> </a:t>
            </a:r>
            <a:r>
              <a:rPr lang="en-US" sz="3600" b="1" dirty="0" err="1">
                <a:solidFill>
                  <a:schemeClr val="bg1"/>
                </a:solidFill>
                <a:effectLst/>
                <a:highlight>
                  <a:srgbClr val="00A1EA"/>
                </a:highlight>
                <a:latin typeface="Times New Roman" panose="02020603050405020304" pitchFamily="18" charset="0"/>
                <a:ea typeface="Calibri" panose="020F0502020204030204" pitchFamily="34" charset="0"/>
              </a:rPr>
              <a:t>bản</a:t>
            </a:r>
            <a:endParaRPr lang="en-US" sz="3600" dirty="0">
              <a:solidFill>
                <a:schemeClr val="bg1"/>
              </a:solidFill>
              <a:effectLst/>
              <a:highlight>
                <a:srgbClr val="00A1EA"/>
              </a:highlight>
              <a:latin typeface="Times New Roman" panose="02020603050405020304" pitchFamily="18" charset="0"/>
              <a:ea typeface="Calibri" panose="020F0502020204030204" pitchFamily="34" charset="0"/>
            </a:endParaRPr>
          </a:p>
        </p:txBody>
      </p:sp>
      <p:pic>
        <p:nvPicPr>
          <p:cNvPr id="8" name="Hình ảnh 7">
            <a:extLst>
              <a:ext uri="{FF2B5EF4-FFF2-40B4-BE49-F238E27FC236}">
                <a16:creationId xmlns:a16="http://schemas.microsoft.com/office/drawing/2014/main" xmlns="" id="{2836A977-E6A4-AF81-7A3C-C052596ADB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8200" y="192387"/>
            <a:ext cx="790576" cy="790576"/>
          </a:xfrm>
          <a:prstGeom prst="rect">
            <a:avLst/>
          </a:prstGeom>
        </p:spPr>
      </p:pic>
      <p:sp>
        <p:nvSpPr>
          <p:cNvPr id="11" name="Bong bóng Lời nói: Hình chữ nhật 10">
            <a:extLst>
              <a:ext uri="{FF2B5EF4-FFF2-40B4-BE49-F238E27FC236}">
                <a16:creationId xmlns:a16="http://schemas.microsoft.com/office/drawing/2014/main" xmlns="" id="{7D7124DF-1AA9-052F-71AE-14A4EF24629C}"/>
              </a:ext>
            </a:extLst>
          </p:cNvPr>
          <p:cNvSpPr/>
          <p:nvPr/>
        </p:nvSpPr>
        <p:spPr>
          <a:xfrm>
            <a:off x="1835321" y="1408569"/>
            <a:ext cx="9924879" cy="4814866"/>
          </a:xfrm>
          <a:prstGeom prst="wedgeRectCallout">
            <a:avLst>
              <a:gd name="adj1" fmla="val -52567"/>
              <a:gd name="adj2" fmla="val -4233"/>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solidFill>
                <a:latin typeface="Times New Roman" panose="02020603050405020304" pitchFamily="18" charset="0"/>
                <a:cs typeface="Times New Roman" panose="02020603050405020304" pitchFamily="18" charset="0"/>
              </a:rPr>
              <a:t>Yêu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cầu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Đọc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thầm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tục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ngữ</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thảo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luận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nhóm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cặp</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bàn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các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hỏi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theo</a:t>
            </a:r>
            <a:r>
              <a:rPr lang="en-US" sz="2800"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Phiếu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học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tập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số</a:t>
            </a:r>
            <a:r>
              <a:rPr lang="en-US" sz="2800" b="1" dirty="0">
                <a:solidFill>
                  <a:schemeClr val="tx1"/>
                </a:solidFill>
                <a:latin typeface="Times New Roman" panose="02020603050405020304" pitchFamily="18" charset="0"/>
                <a:cs typeface="Times New Roman" panose="02020603050405020304" pitchFamily="18" charset="0"/>
              </a:rPr>
              <a:t> 1</a:t>
            </a:r>
            <a:r>
              <a:rPr lang="en-US" sz="2800" dirty="0">
                <a:solidFill>
                  <a:schemeClr val="tx1"/>
                </a:solidFill>
                <a:latin typeface="Times New Roman" panose="02020603050405020304" pitchFamily="18" charset="0"/>
                <a:cs typeface="Times New Roman" panose="02020603050405020304" pitchFamily="18" charset="0"/>
              </a:rPr>
              <a:t>:</a:t>
            </a:r>
          </a:p>
          <a:p>
            <a:pPr algn="just"/>
            <a:r>
              <a:rPr lang="en-US" sz="2800" i="1" dirty="0">
                <a:solidFill>
                  <a:schemeClr val="tx1"/>
                </a:solidFill>
                <a:latin typeface="Times New Roman" panose="02020603050405020304" pitchFamily="18" charset="0"/>
                <a:cs typeface="Times New Roman" panose="02020603050405020304" pitchFamily="18" charset="0"/>
              </a:rPr>
              <a:t>1)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lượng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tiếng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vần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nhịp</a:t>
            </a:r>
            <a:r>
              <a:rPr lang="en-US" sz="2800" i="1" dirty="0">
                <a:solidFill>
                  <a:schemeClr val="tx1"/>
                </a:solidFill>
                <a:latin typeface="Times New Roman" panose="02020603050405020304" pitchFamily="18" charset="0"/>
                <a:cs typeface="Times New Roman" panose="02020603050405020304" pitchFamily="18" charset="0"/>
              </a:rPr>
              <a:t>…</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trong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chung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về</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hình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thức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của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tục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ngữ</a:t>
            </a:r>
            <a:r>
              <a:rPr lang="en-US" sz="2800" dirty="0">
                <a:solidFill>
                  <a:schemeClr val="tx1"/>
                </a:solidFill>
                <a:latin typeface="Times New Roman" panose="02020603050405020304" pitchFamily="18" charset="0"/>
                <a:cs typeface="Times New Roman" panose="02020603050405020304" pitchFamily="18" charset="0"/>
              </a:rPr>
              <a:t>.</a:t>
            </a:r>
          </a:p>
          <a:p>
            <a:pPr algn="just"/>
            <a:r>
              <a:rPr lang="en-US" sz="2800" dirty="0">
                <a:solidFill>
                  <a:schemeClr val="tx1"/>
                </a:solidFill>
                <a:latin typeface="Times New Roman" panose="02020603050405020304" pitchFamily="18" charset="0"/>
                <a:cs typeface="Times New Roman" panose="02020603050405020304" pitchFamily="18" charset="0"/>
              </a:rPr>
              <a: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Trong</a:t>
            </a:r>
            <a:r>
              <a:rPr lang="en-US" sz="2800" i="1" dirty="0">
                <a:solidFill>
                  <a:schemeClr val="tx1"/>
                </a:solidFill>
                <a:latin typeface="Times New Roman" panose="02020603050405020304" pitchFamily="18" charset="0"/>
                <a:cs typeface="Times New Roman" panose="02020603050405020304" pitchFamily="18" charset="0"/>
              </a:rPr>
              <a:t> 10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ở </a:t>
            </a:r>
            <a:r>
              <a:rPr lang="en-US" sz="2800" i="1" dirty="0" err="1">
                <a:solidFill>
                  <a:schemeClr val="tx1"/>
                </a:solidFill>
                <a:latin typeface="Times New Roman" panose="02020603050405020304" pitchFamily="18" charset="0"/>
                <a:cs typeface="Times New Roman" panose="02020603050405020304" pitchFamily="18" charset="0"/>
              </a:rPr>
              <a:t>trên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câu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nào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gieo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vần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gieo</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vần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như</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vậy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dụng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en-US" sz="2800" i="1" dirty="0">
                <a:solidFill>
                  <a:schemeClr val="tx1"/>
                </a:solidFill>
                <a:latin typeface="Times New Roman" panose="02020603050405020304" pitchFamily="18" charset="0"/>
                <a:cs typeface="Times New Roman" panose="02020603050405020304" pitchFamily="18" charset="0"/>
              </a:rPr>
              <a:t>2) </a:t>
            </a:r>
            <a:r>
              <a:rPr lang="en-US" sz="2800" i="1" dirty="0" err="1">
                <a:solidFill>
                  <a:schemeClr val="tx1"/>
                </a:solidFill>
                <a:latin typeface="Times New Roman" panose="02020603050405020304" pitchFamily="18" charset="0"/>
                <a:cs typeface="Times New Roman" panose="02020603050405020304" pitchFamily="18" charset="0"/>
              </a:rPr>
              <a:t>Từ</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tìm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hiểu</a:t>
            </a:r>
            <a:r>
              <a:rPr lang="en-US" sz="2800" i="1" dirty="0">
                <a:solidFill>
                  <a:schemeClr val="tx1"/>
                </a:solidFill>
                <a:latin typeface="Times New Roman" panose="02020603050405020304" pitchFamily="18" charset="0"/>
                <a:cs typeface="Times New Roman" panose="02020603050405020304" pitchFamily="18" charset="0"/>
              </a:rPr>
              <a:t> ở </a:t>
            </a:r>
            <a:r>
              <a:rPr lang="en-US" sz="2800" i="1" dirty="0" err="1">
                <a:solidFill>
                  <a:schemeClr val="tx1"/>
                </a:solidFill>
                <a:latin typeface="Times New Roman" panose="02020603050405020304" pitchFamily="18" charset="0"/>
                <a:cs typeface="Times New Roman" panose="02020603050405020304" pitchFamily="18" charset="0"/>
              </a:rPr>
              <a:t>trên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em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rút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Tục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loại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sáng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như</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thế</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nào</a:t>
            </a:r>
            <a:r>
              <a:rPr lang="en-US" sz="2800" i="1" dirty="0">
                <a:solidFill>
                  <a:schemeClr val="tx1"/>
                </a:solidFill>
                <a:latin typeface="Times New Roman" panose="02020603050405020304" pitchFamily="18" charset="0"/>
                <a:cs typeface="Times New Roman" panose="02020603050405020304" pitchFamily="18" charset="0"/>
              </a:rPr>
              <a:t>? Do ai </a:t>
            </a:r>
            <a:r>
              <a:rPr lang="en-US" sz="2800" i="1" dirty="0" err="1">
                <a:solidFill>
                  <a:schemeClr val="tx1"/>
                </a:solidFill>
                <a:latin typeface="Times New Roman" panose="02020603050405020304" pitchFamily="18" charset="0"/>
                <a:cs typeface="Times New Roman" panose="02020603050405020304" pitchFamily="18" charset="0"/>
              </a:rPr>
              <a:t>sáng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Chúng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đặc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điểm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thức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ra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sao</a:t>
            </a:r>
            <a:r>
              <a:rPr lang="en-US" sz="2800" i="1" dirty="0">
                <a:solidFill>
                  <a:schemeClr val="tx1"/>
                </a:solidFill>
                <a:latin typeface="Times New Roman" panose="02020603050405020304" pitchFamily="18" charset="0"/>
                <a:cs typeface="Times New Roman" panose="02020603050405020304" pitchFamily="18" charset="0"/>
              </a:rPr>
              <a:t>?</a:t>
            </a:r>
            <a:r>
              <a:rPr lang="en-US" sz="2800" dirty="0">
                <a:solidFill>
                  <a:schemeClr val="tx1"/>
                </a:solidFill>
                <a:latin typeface="Times New Roman" panose="02020603050405020304" pitchFamily="18" charset="0"/>
                <a:cs typeface="Times New Roman" panose="02020603050405020304" pitchFamily="18" charset="0"/>
              </a:rPr>
              <a:t> (Theo </a:t>
            </a:r>
            <a:r>
              <a:rPr lang="en-US" sz="2800" dirty="0" err="1">
                <a:solidFill>
                  <a:schemeClr val="tx1"/>
                </a:solidFill>
                <a:latin typeface="Times New Roman" panose="02020603050405020304" pitchFamily="18" charset="0"/>
                <a:cs typeface="Times New Roman" panose="02020603050405020304" pitchFamily="18" charset="0"/>
              </a:rPr>
              <a:t>dõi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đặc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điểm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vừa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phân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tích</a:t>
            </a:r>
            <a:r>
              <a:rPr lang="en-US" sz="2800" dirty="0">
                <a:solidFill>
                  <a:schemeClr val="tx1"/>
                </a:solidFill>
                <a:latin typeface="Times New Roman" panose="02020603050405020304" pitchFamily="18" charset="0"/>
                <a:cs typeface="Times New Roman" panose="02020603050405020304" pitchFamily="18" charset="0"/>
              </a:rPr>
              <a:t> ở </a:t>
            </a:r>
            <a:r>
              <a:rPr lang="en-US" sz="2800" dirty="0" err="1">
                <a:solidFill>
                  <a:schemeClr val="tx1"/>
                </a:solidFill>
                <a:latin typeface="Times New Roman" panose="02020603050405020304" pitchFamily="18" charset="0"/>
                <a:cs typeface="Times New Roman" panose="02020603050405020304" pitchFamily="18" charset="0"/>
              </a:rPr>
              <a:t>trên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tham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khảo</a:t>
            </a:r>
            <a:r>
              <a:rPr lang="en-US" sz="2800"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Kiến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thức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Ngữ</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dirty="0">
                <a:solidFill>
                  <a:schemeClr val="tx1"/>
                </a:solidFill>
                <a:latin typeface="Times New Roman" panose="02020603050405020304" pitchFamily="18" charset="0"/>
                <a:cs typeface="Times New Roman" panose="02020603050405020304" pitchFamily="18" charset="0"/>
              </a:rPr>
              <a:t> SGK tr.3)</a:t>
            </a:r>
          </a:p>
        </p:txBody>
      </p:sp>
      <p:pic>
        <p:nvPicPr>
          <p:cNvPr id="12" name="Hình ảnh 11">
            <a:extLst>
              <a:ext uri="{FF2B5EF4-FFF2-40B4-BE49-F238E27FC236}">
                <a16:creationId xmlns:a16="http://schemas.microsoft.com/office/drawing/2014/main" xmlns="" id="{4C76E511-A3BF-C991-D214-B5F5D05713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079" y="3231227"/>
            <a:ext cx="2155179" cy="3669418"/>
          </a:xfrm>
          <a:prstGeom prst="rect">
            <a:avLst/>
          </a:prstGeom>
        </p:spPr>
      </p:pic>
      <p:sp>
        <p:nvSpPr>
          <p:cNvPr id="2" name="Hộp Văn bản 1">
            <a:extLst>
              <a:ext uri="{FF2B5EF4-FFF2-40B4-BE49-F238E27FC236}">
                <a16:creationId xmlns:a16="http://schemas.microsoft.com/office/drawing/2014/main" xmlns="" id="{F5665B92-E631-F216-585A-0E4E134E976C}"/>
              </a:ext>
            </a:extLst>
          </p:cNvPr>
          <p:cNvSpPr txBox="1"/>
          <p:nvPr/>
        </p:nvSpPr>
        <p:spPr>
          <a:xfrm>
            <a:off x="1349815" y="910841"/>
            <a:ext cx="6995650" cy="584775"/>
          </a:xfrm>
          <a:prstGeom prst="rect">
            <a:avLst/>
          </a:prstGeom>
          <a:noFill/>
        </p:spPr>
        <p:txBody>
          <a:bodyPr wrap="square">
            <a:spAutoFit/>
          </a:bodyPr>
          <a:lstStyle/>
          <a:p>
            <a:pPr algn="just"/>
            <a:r>
              <a:rPr lang="en-US" sz="3200" b="1" dirty="0">
                <a:solidFill>
                  <a:srgbClr val="00A1EA"/>
                </a:solidFill>
                <a:effectLst/>
                <a:latin typeface="Times New Roman" panose="02020603050405020304" pitchFamily="18" charset="0"/>
                <a:ea typeface="Times New Roman" panose="02020603050405020304" pitchFamily="18" charset="0"/>
              </a:rPr>
              <a:t>1. </a:t>
            </a:r>
            <a:r>
              <a:rPr lang="en-US" sz="3200" b="1" dirty="0" err="1">
                <a:solidFill>
                  <a:srgbClr val="00A1EA"/>
                </a:solidFill>
                <a:effectLst/>
                <a:latin typeface="Times New Roman" panose="02020603050405020304" pitchFamily="18" charset="0"/>
                <a:ea typeface="Times New Roman" panose="02020603050405020304" pitchFamily="18" charset="0"/>
              </a:rPr>
              <a:t>Đặc</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điểm</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hình</a:t>
            </a:r>
            <a:r>
              <a:rPr lang="en-US" sz="3200" b="1" dirty="0">
                <a:solidFill>
                  <a:srgbClr val="00A1EA"/>
                </a:solidFill>
                <a:effectLst/>
                <a:latin typeface="Times New Roman" panose="02020603050405020304" pitchFamily="18" charset="0"/>
                <a:ea typeface="Times New Roman" panose="02020603050405020304" pitchFamily="18" charset="0"/>
              </a:rPr>
              <a:t> </a:t>
            </a:r>
            <a:r>
              <a:rPr lang="en-US" sz="3200" b="1" dirty="0" err="1">
                <a:solidFill>
                  <a:srgbClr val="00A1EA"/>
                </a:solidFill>
                <a:effectLst/>
                <a:latin typeface="Times New Roman" panose="02020603050405020304" pitchFamily="18" charset="0"/>
                <a:ea typeface="Times New Roman" panose="02020603050405020304" pitchFamily="18" charset="0"/>
              </a:rPr>
              <a:t>thức</a:t>
            </a:r>
            <a:endParaRPr lang="en-US" sz="3200" dirty="0">
              <a:solidFill>
                <a:srgbClr val="00A1EA"/>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68125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par>
                                <p:cTn id="13" presetID="6" presetClass="entr" presetSubtype="16"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 grpId="0"/>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TotalTime>
  <Words>5385</Words>
  <Application>Microsoft Office PowerPoint</Application>
  <PresentationFormat>Custom</PresentationFormat>
  <Paragraphs>491</Paragraphs>
  <Slides>59</Slides>
  <Notes>0</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61" baseType="lpstr">
      <vt:lpstr>Chủ đề Office</vt:lpstr>
      <vt:lpstr>Equation</vt:lpstr>
      <vt:lpstr>BÁO CÁO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Windows User</cp:lastModifiedBy>
  <cp:revision>12</cp:revision>
  <dcterms:created xsi:type="dcterms:W3CDTF">2022-11-30T08:13:21Z</dcterms:created>
  <dcterms:modified xsi:type="dcterms:W3CDTF">2023-02-08T14:45:58Z</dcterms:modified>
</cp:coreProperties>
</file>