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8" r:id="rId31"/>
    <p:sldId id="285" r:id="rId32"/>
    <p:sldId id="286" r:id="rId33"/>
    <p:sldId id="287" r:id="rId34"/>
    <p:sldId id="289" r:id="rId35"/>
    <p:sldId id="290" r:id="rId36"/>
    <p:sldId id="291" r:id="rId37"/>
    <p:sldId id="292" r:id="rId38"/>
    <p:sldId id="293" r:id="rId39"/>
    <p:sldId id="294" r:id="rId40"/>
    <p:sldId id="29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08" userDrawn="1">
          <p15:clr>
            <a:srgbClr val="A4A3A4"/>
          </p15:clr>
        </p15:guide>
        <p15:guide id="2" pos="7272" userDrawn="1">
          <p15:clr>
            <a:srgbClr val="A4A3A4"/>
          </p15:clr>
        </p15:guide>
        <p15:guide id="3" orient="horz" pos="672" userDrawn="1">
          <p15:clr>
            <a:srgbClr val="A4A3A4"/>
          </p15:clr>
        </p15:guide>
        <p15:guide id="4" orient="horz" pos="720" userDrawn="1">
          <p15:clr>
            <a:srgbClr val="A4A3A4"/>
          </p15:clr>
        </p15:guide>
        <p15:guide id="5" orient="horz" pos="3928" userDrawn="1">
          <p15:clr>
            <a:srgbClr val="A4A3A4"/>
          </p15:clr>
        </p15:guide>
        <p15:guide id="6" orient="horz" pos="38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45" d="100"/>
          <a:sy n="45" d="100"/>
        </p:scale>
        <p:origin x="822" y="60"/>
      </p:cViewPr>
      <p:guideLst>
        <p:guide pos="408"/>
        <p:guide pos="7272"/>
        <p:guide orient="horz" pos="672"/>
        <p:guide orient="horz" pos="720"/>
        <p:guide orient="horz" pos="3928"/>
        <p:guide orient="horz" pos="38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FA78B7F-184A-4362-911B-4159B3D873FE}" type="datetimeFigureOut">
              <a:rPr lang="en-US" smtClean="0"/>
              <a:t>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839537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A78B7F-184A-4362-911B-4159B3D873FE}" type="datetimeFigureOut">
              <a:rPr lang="en-US" smtClean="0"/>
              <a:t>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148089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A78B7F-184A-4362-911B-4159B3D873FE}" type="datetimeFigureOut">
              <a:rPr lang="en-US" smtClean="0"/>
              <a:t>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3644170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0447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15588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25096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48229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61531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43621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8230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54815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FA78B7F-184A-4362-911B-4159B3D873FE}" type="datetimeFigureOut">
              <a:rPr lang="en-US" smtClean="0"/>
              <a:t>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63560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1929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7150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2643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A78B7F-184A-4362-911B-4159B3D873FE}" type="datetimeFigureOut">
              <a:rPr lang="en-US" smtClean="0"/>
              <a:t>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53176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FA78B7F-184A-4362-911B-4159B3D873FE}" type="datetimeFigureOut">
              <a:rPr lang="en-US" smtClean="0"/>
              <a:t>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3239317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FA78B7F-184A-4362-911B-4159B3D873FE}" type="datetimeFigureOut">
              <a:rPr lang="en-US" smtClean="0"/>
              <a:t>2/12/2023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2958965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FA78B7F-184A-4362-911B-4159B3D873FE}" type="datetimeFigureOut">
              <a:rPr lang="en-US" smtClean="0"/>
              <a:t>2/12/2023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2314994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A78B7F-184A-4362-911B-4159B3D873FE}" type="datetimeFigureOut">
              <a:rPr lang="en-US" smtClean="0"/>
              <a:t>2/12/2023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743440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A78B7F-184A-4362-911B-4159B3D873FE}" type="datetimeFigureOut">
              <a:rPr lang="en-US" smtClean="0"/>
              <a:t>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2069278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A78B7F-184A-4362-911B-4159B3D873FE}" type="datetimeFigureOut">
              <a:rPr lang="en-US" smtClean="0"/>
              <a:t>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CC800-CC46-4956-A23C-273EA134847E}" type="slidenum">
              <a:rPr lang="en-US" smtClean="0"/>
              <a:t>‹#›</a:t>
            </a:fld>
            <a:endParaRPr lang="en-US"/>
          </a:p>
        </p:txBody>
      </p:sp>
    </p:spTree>
    <p:extLst>
      <p:ext uri="{BB962C8B-B14F-4D97-AF65-F5344CB8AC3E}">
        <p14:creationId xmlns:p14="http://schemas.microsoft.com/office/powerpoint/2010/main" val="4000507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A78B7F-184A-4362-911B-4159B3D873FE}" type="datetimeFigureOut">
              <a:rPr lang="en-US" smtClean="0"/>
              <a:t>2/12/2023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FCC800-CC46-4956-A23C-273EA134847E}" type="slidenum">
              <a:rPr lang="en-US" smtClean="0"/>
              <a:t>‹#›</a:t>
            </a:fld>
            <a:endParaRPr lang="en-US"/>
          </a:p>
        </p:txBody>
      </p:sp>
    </p:spTree>
    <p:extLst>
      <p:ext uri="{BB962C8B-B14F-4D97-AF65-F5344CB8AC3E}">
        <p14:creationId xmlns:p14="http://schemas.microsoft.com/office/powerpoint/2010/main" val="1416938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12/02/2023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36640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9.png"/><Relationship Id="rId3" Type="http://schemas.microsoft.com/office/2007/relationships/hdphoto" Target="../media/hdphoto2.wdp"/><Relationship Id="rId7" Type="http://schemas.openxmlformats.org/officeDocument/2006/relationships/image" Target="../media/image8.png"/><Relationship Id="rId12"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8.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0.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29.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3.wav"/><Relationship Id="rId9" Type="http://schemas.openxmlformats.org/officeDocument/2006/relationships/image" Target="../media/image28.png"/></Relationships>
</file>

<file path=ppt/slides/_rels/slide28.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2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29.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3.wav"/><Relationship Id="rId9" Type="http://schemas.openxmlformats.org/officeDocument/2006/relationships/image" Target="../media/image28.png"/></Relationships>
</file>

<file path=ppt/slides/_rels/slide3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2.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4.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29.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3.wav"/><Relationship Id="rId9" Type="http://schemas.openxmlformats.org/officeDocument/2006/relationships/image" Target="../media/image28.png"/></Relationships>
</file>

<file path=ppt/slides/_rels/slide3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3.wav"/><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6.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28.png"/></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3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3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34.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hyperlink" Target="https://vi.wikipedia.org/wiki/Ngh%E1%BB%87_An" TargetMode="External"/><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hyperlink" Target="https://vi.wikipedia.org/wiki/Vinh"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4.jp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hyperlink" Target="https://vi.wikipedia.org/wiki/Vi%E1%BB%87t_Minh"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7.png"/><Relationship Id="rId3" Type="http://schemas.microsoft.com/office/2007/relationships/hdphoto" Target="../media/hdphoto2.wdp"/><Relationship Id="rId7" Type="http://schemas.openxmlformats.org/officeDocument/2006/relationships/image" Target="../media/image8.png"/><Relationship Id="rId12"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5.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2.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117987"/>
            <a:ext cx="12192000" cy="6975987"/>
          </a:xfrm>
          <a:prstGeom prst="rect">
            <a:avLst/>
          </a:prstGeom>
        </p:spPr>
      </p:pic>
      <p:sp>
        <p:nvSpPr>
          <p:cNvPr id="5" name="Freeform 4"/>
          <p:cNvSpPr/>
          <p:nvPr/>
        </p:nvSpPr>
        <p:spPr>
          <a:xfrm>
            <a:off x="1522643" y="607121"/>
            <a:ext cx="4264534" cy="3882484"/>
          </a:xfrm>
          <a:custGeom>
            <a:avLst/>
            <a:gdLst>
              <a:gd name="connsiteX0" fmla="*/ 403942 w 2462981"/>
              <a:gd name="connsiteY0" fmla="*/ 1384 h 2142901"/>
              <a:gd name="connsiteX1" fmla="*/ 604684 w 2462981"/>
              <a:gd name="connsiteY1" fmla="*/ 19133 h 2142901"/>
              <a:gd name="connsiteX2" fmla="*/ 737420 w 2462981"/>
              <a:gd name="connsiteY2" fmla="*/ 63378 h 2142901"/>
              <a:gd name="connsiteX3" fmla="*/ 781665 w 2462981"/>
              <a:gd name="connsiteY3" fmla="*/ 78126 h 2142901"/>
              <a:gd name="connsiteX4" fmla="*/ 825910 w 2462981"/>
              <a:gd name="connsiteY4" fmla="*/ 107623 h 2142901"/>
              <a:gd name="connsiteX5" fmla="*/ 1179871 w 2462981"/>
              <a:gd name="connsiteY5" fmla="*/ 78126 h 2142901"/>
              <a:gd name="connsiteX6" fmla="*/ 1401097 w 2462981"/>
              <a:gd name="connsiteY6" fmla="*/ 92875 h 2142901"/>
              <a:gd name="connsiteX7" fmla="*/ 1489588 w 2462981"/>
              <a:gd name="connsiteY7" fmla="*/ 107623 h 2142901"/>
              <a:gd name="connsiteX8" fmla="*/ 1976284 w 2462981"/>
              <a:gd name="connsiteY8" fmla="*/ 137120 h 2142901"/>
              <a:gd name="connsiteX9" fmla="*/ 2123768 w 2462981"/>
              <a:gd name="connsiteY9" fmla="*/ 151868 h 2142901"/>
              <a:gd name="connsiteX10" fmla="*/ 2241755 w 2462981"/>
              <a:gd name="connsiteY10" fmla="*/ 181365 h 2142901"/>
              <a:gd name="connsiteX11" fmla="*/ 2359742 w 2462981"/>
              <a:gd name="connsiteY11" fmla="*/ 210862 h 2142901"/>
              <a:gd name="connsiteX12" fmla="*/ 2403988 w 2462981"/>
              <a:gd name="connsiteY12" fmla="*/ 240359 h 2142901"/>
              <a:gd name="connsiteX13" fmla="*/ 2448233 w 2462981"/>
              <a:gd name="connsiteY13" fmla="*/ 328849 h 2142901"/>
              <a:gd name="connsiteX14" fmla="*/ 2462981 w 2462981"/>
              <a:gd name="connsiteY14" fmla="*/ 373094 h 2142901"/>
              <a:gd name="connsiteX15" fmla="*/ 2433484 w 2462981"/>
              <a:gd name="connsiteY15" fmla="*/ 505830 h 2142901"/>
              <a:gd name="connsiteX16" fmla="*/ 2359742 w 2462981"/>
              <a:gd name="connsiteY16" fmla="*/ 638565 h 2142901"/>
              <a:gd name="connsiteX17" fmla="*/ 2330246 w 2462981"/>
              <a:gd name="connsiteY17" fmla="*/ 712307 h 2142901"/>
              <a:gd name="connsiteX18" fmla="*/ 2197510 w 2462981"/>
              <a:gd name="connsiteY18" fmla="*/ 668062 h 2142901"/>
              <a:gd name="connsiteX19" fmla="*/ 2138517 w 2462981"/>
              <a:gd name="connsiteY19" fmla="*/ 653313 h 2142901"/>
              <a:gd name="connsiteX20" fmla="*/ 2064775 w 2462981"/>
              <a:gd name="connsiteY20" fmla="*/ 638565 h 2142901"/>
              <a:gd name="connsiteX21" fmla="*/ 2020529 w 2462981"/>
              <a:gd name="connsiteY21" fmla="*/ 623817 h 2142901"/>
              <a:gd name="connsiteX22" fmla="*/ 1917291 w 2462981"/>
              <a:gd name="connsiteY22" fmla="*/ 609068 h 2142901"/>
              <a:gd name="connsiteX23" fmla="*/ 1725562 w 2462981"/>
              <a:gd name="connsiteY23" fmla="*/ 623817 h 2142901"/>
              <a:gd name="connsiteX24" fmla="*/ 1637071 w 2462981"/>
              <a:gd name="connsiteY24" fmla="*/ 653313 h 2142901"/>
              <a:gd name="connsiteX25" fmla="*/ 1578078 w 2462981"/>
              <a:gd name="connsiteY25" fmla="*/ 741804 h 2142901"/>
              <a:gd name="connsiteX26" fmla="*/ 1548581 w 2462981"/>
              <a:gd name="connsiteY26" fmla="*/ 830294 h 2142901"/>
              <a:gd name="connsiteX27" fmla="*/ 1519084 w 2462981"/>
              <a:gd name="connsiteY27" fmla="*/ 1007275 h 2142901"/>
              <a:gd name="connsiteX28" fmla="*/ 1504336 w 2462981"/>
              <a:gd name="connsiteY28" fmla="*/ 1066268 h 2142901"/>
              <a:gd name="connsiteX29" fmla="*/ 1474839 w 2462981"/>
              <a:gd name="connsiteY29" fmla="*/ 1213752 h 2142901"/>
              <a:gd name="connsiteX30" fmla="*/ 1489588 w 2462981"/>
              <a:gd name="connsiteY30" fmla="*/ 1449726 h 2142901"/>
              <a:gd name="connsiteX31" fmla="*/ 1519084 w 2462981"/>
              <a:gd name="connsiteY31" fmla="*/ 1538217 h 2142901"/>
              <a:gd name="connsiteX32" fmla="*/ 1548581 w 2462981"/>
              <a:gd name="connsiteY32" fmla="*/ 1626707 h 2142901"/>
              <a:gd name="connsiteX33" fmla="*/ 1592826 w 2462981"/>
              <a:gd name="connsiteY33" fmla="*/ 1759442 h 2142901"/>
              <a:gd name="connsiteX34" fmla="*/ 1607575 w 2462981"/>
              <a:gd name="connsiteY34" fmla="*/ 1803688 h 2142901"/>
              <a:gd name="connsiteX35" fmla="*/ 1637071 w 2462981"/>
              <a:gd name="connsiteY35" fmla="*/ 1847933 h 2142901"/>
              <a:gd name="connsiteX36" fmla="*/ 1650392 w 2462981"/>
              <a:gd name="connsiteY36" fmla="*/ 1890424 h 2142901"/>
              <a:gd name="connsiteX37" fmla="*/ 1647720 w 2462981"/>
              <a:gd name="connsiteY37" fmla="*/ 1886845 h 2142901"/>
              <a:gd name="connsiteX38" fmla="*/ 1647329 w 2462981"/>
              <a:gd name="connsiteY38" fmla="*/ 1886279 h 2142901"/>
              <a:gd name="connsiteX39" fmla="*/ 1646270 w 2462981"/>
              <a:gd name="connsiteY39" fmla="*/ 1884903 h 2142901"/>
              <a:gd name="connsiteX40" fmla="*/ 1647720 w 2462981"/>
              <a:gd name="connsiteY40" fmla="*/ 1886845 h 2142901"/>
              <a:gd name="connsiteX41" fmla="*/ 1657651 w 2462981"/>
              <a:gd name="connsiteY41" fmla="*/ 1901226 h 2142901"/>
              <a:gd name="connsiteX42" fmla="*/ 1681317 w 2462981"/>
              <a:gd name="connsiteY42" fmla="*/ 1936423 h 2142901"/>
              <a:gd name="connsiteX43" fmla="*/ 1666568 w 2462981"/>
              <a:gd name="connsiteY43" fmla="*/ 2054410 h 2142901"/>
              <a:gd name="connsiteX44" fmla="*/ 1651820 w 2462981"/>
              <a:gd name="connsiteY44" fmla="*/ 2098655 h 2142901"/>
              <a:gd name="connsiteX45" fmla="*/ 1631076 w 2462981"/>
              <a:gd name="connsiteY45" fmla="*/ 2114907 h 2142901"/>
              <a:gd name="connsiteX46" fmla="*/ 1624520 w 2462981"/>
              <a:gd name="connsiteY46" fmla="*/ 2118602 h 2142901"/>
              <a:gd name="connsiteX47" fmla="*/ 1622323 w 2462981"/>
              <a:gd name="connsiteY47" fmla="*/ 2113404 h 2142901"/>
              <a:gd name="connsiteX48" fmla="*/ 1578078 w 2462981"/>
              <a:gd name="connsiteY48" fmla="*/ 2083907 h 2142901"/>
              <a:gd name="connsiteX49" fmla="*/ 1430594 w 2462981"/>
              <a:gd name="connsiteY49" fmla="*/ 2098655 h 2142901"/>
              <a:gd name="connsiteX50" fmla="*/ 1386349 w 2462981"/>
              <a:gd name="connsiteY50" fmla="*/ 2113404 h 2142901"/>
              <a:gd name="connsiteX51" fmla="*/ 1253613 w 2462981"/>
              <a:gd name="connsiteY51" fmla="*/ 2142901 h 2142901"/>
              <a:gd name="connsiteX52" fmla="*/ 811162 w 2462981"/>
              <a:gd name="connsiteY52" fmla="*/ 2128152 h 2142901"/>
              <a:gd name="connsiteX53" fmla="*/ 781665 w 2462981"/>
              <a:gd name="connsiteY53" fmla="*/ 2083907 h 2142901"/>
              <a:gd name="connsiteX54" fmla="*/ 752168 w 2462981"/>
              <a:gd name="connsiteY54" fmla="*/ 1995417 h 2142901"/>
              <a:gd name="connsiteX55" fmla="*/ 766917 w 2462981"/>
              <a:gd name="connsiteY55" fmla="*/ 1892178 h 2142901"/>
              <a:gd name="connsiteX56" fmla="*/ 855407 w 2462981"/>
              <a:gd name="connsiteY56" fmla="*/ 1833184 h 2142901"/>
              <a:gd name="connsiteX57" fmla="*/ 914400 w 2462981"/>
              <a:gd name="connsiteY57" fmla="*/ 1744694 h 2142901"/>
              <a:gd name="connsiteX58" fmla="*/ 958646 w 2462981"/>
              <a:gd name="connsiteY58" fmla="*/ 1611959 h 2142901"/>
              <a:gd name="connsiteX59" fmla="*/ 973394 w 2462981"/>
              <a:gd name="connsiteY59" fmla="*/ 1567713 h 2142901"/>
              <a:gd name="connsiteX60" fmla="*/ 988142 w 2462981"/>
              <a:gd name="connsiteY60" fmla="*/ 1508720 h 2142901"/>
              <a:gd name="connsiteX61" fmla="*/ 1017639 w 2462981"/>
              <a:gd name="connsiteY61" fmla="*/ 1420230 h 2142901"/>
              <a:gd name="connsiteX62" fmla="*/ 1032388 w 2462981"/>
              <a:gd name="connsiteY62" fmla="*/ 1287494 h 2142901"/>
              <a:gd name="connsiteX63" fmla="*/ 973394 w 2462981"/>
              <a:gd name="connsiteY63" fmla="*/ 918784 h 2142901"/>
              <a:gd name="connsiteX64" fmla="*/ 929149 w 2462981"/>
              <a:gd name="connsiteY64" fmla="*/ 904036 h 2142901"/>
              <a:gd name="connsiteX65" fmla="*/ 914400 w 2462981"/>
              <a:gd name="connsiteY65" fmla="*/ 859791 h 2142901"/>
              <a:gd name="connsiteX66" fmla="*/ 943897 w 2462981"/>
              <a:gd name="connsiteY66" fmla="*/ 712307 h 2142901"/>
              <a:gd name="connsiteX67" fmla="*/ 929149 w 2462981"/>
              <a:gd name="connsiteY67" fmla="*/ 594320 h 2142901"/>
              <a:gd name="connsiteX68" fmla="*/ 796413 w 2462981"/>
              <a:gd name="connsiteY68" fmla="*/ 520578 h 2142901"/>
              <a:gd name="connsiteX69" fmla="*/ 457200 w 2462981"/>
              <a:gd name="connsiteY69" fmla="*/ 505830 h 2142901"/>
              <a:gd name="connsiteX70" fmla="*/ 339213 w 2462981"/>
              <a:gd name="connsiteY70" fmla="*/ 491081 h 2142901"/>
              <a:gd name="connsiteX71" fmla="*/ 294968 w 2462981"/>
              <a:gd name="connsiteY71" fmla="*/ 476333 h 2142901"/>
              <a:gd name="connsiteX72" fmla="*/ 221226 w 2462981"/>
              <a:gd name="connsiteY72" fmla="*/ 461584 h 2142901"/>
              <a:gd name="connsiteX73" fmla="*/ 117988 w 2462981"/>
              <a:gd name="connsiteY73" fmla="*/ 432088 h 2142901"/>
              <a:gd name="connsiteX74" fmla="*/ 14749 w 2462981"/>
              <a:gd name="connsiteY74" fmla="*/ 402591 h 2142901"/>
              <a:gd name="connsiteX75" fmla="*/ 0 w 2462981"/>
              <a:gd name="connsiteY75" fmla="*/ 358346 h 2142901"/>
              <a:gd name="connsiteX76" fmla="*/ 14749 w 2462981"/>
              <a:gd name="connsiteY76" fmla="*/ 137120 h 2142901"/>
              <a:gd name="connsiteX77" fmla="*/ 29497 w 2462981"/>
              <a:gd name="connsiteY77" fmla="*/ 92875 h 2142901"/>
              <a:gd name="connsiteX78" fmla="*/ 73742 w 2462981"/>
              <a:gd name="connsiteY78" fmla="*/ 63378 h 2142901"/>
              <a:gd name="connsiteX79" fmla="*/ 294968 w 2462981"/>
              <a:gd name="connsiteY79" fmla="*/ 48630 h 2142901"/>
              <a:gd name="connsiteX80" fmla="*/ 339213 w 2462981"/>
              <a:gd name="connsiteY80" fmla="*/ 19133 h 2142901"/>
              <a:gd name="connsiteX81" fmla="*/ 403942 w 2462981"/>
              <a:gd name="connsiteY81" fmla="*/ 1384 h 2142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462981" h="2142901">
                <a:moveTo>
                  <a:pt x="403942" y="1384"/>
                </a:moveTo>
                <a:cubicBezTo>
                  <a:pt x="471947" y="-5492"/>
                  <a:pt x="547048" y="15291"/>
                  <a:pt x="604684" y="19133"/>
                </a:cubicBezTo>
                <a:lnTo>
                  <a:pt x="737420" y="63378"/>
                </a:lnTo>
                <a:lnTo>
                  <a:pt x="781665" y="78126"/>
                </a:lnTo>
                <a:cubicBezTo>
                  <a:pt x="796413" y="87958"/>
                  <a:pt x="808212" y="106640"/>
                  <a:pt x="825910" y="107623"/>
                </a:cubicBezTo>
                <a:cubicBezTo>
                  <a:pt x="896756" y="111559"/>
                  <a:pt x="1091020" y="87999"/>
                  <a:pt x="1179871" y="78126"/>
                </a:cubicBezTo>
                <a:cubicBezTo>
                  <a:pt x="1253613" y="83042"/>
                  <a:pt x="1327524" y="85868"/>
                  <a:pt x="1401097" y="92875"/>
                </a:cubicBezTo>
                <a:cubicBezTo>
                  <a:pt x="1430866" y="95710"/>
                  <a:pt x="1459819" y="104788"/>
                  <a:pt x="1489588" y="107623"/>
                </a:cubicBezTo>
                <a:cubicBezTo>
                  <a:pt x="1616308" y="119692"/>
                  <a:pt x="1856397" y="128557"/>
                  <a:pt x="1976284" y="137120"/>
                </a:cubicBezTo>
                <a:cubicBezTo>
                  <a:pt x="2025565" y="140640"/>
                  <a:pt x="2074607" y="146952"/>
                  <a:pt x="2123768" y="151868"/>
                </a:cubicBezTo>
                <a:cubicBezTo>
                  <a:pt x="2163097" y="161700"/>
                  <a:pt x="2202003" y="173415"/>
                  <a:pt x="2241755" y="181365"/>
                </a:cubicBezTo>
                <a:cubicBezTo>
                  <a:pt x="2269809" y="186976"/>
                  <a:pt x="2329505" y="195743"/>
                  <a:pt x="2359742" y="210862"/>
                </a:cubicBezTo>
                <a:cubicBezTo>
                  <a:pt x="2375596" y="218789"/>
                  <a:pt x="2389239" y="230527"/>
                  <a:pt x="2403988" y="240359"/>
                </a:cubicBezTo>
                <a:cubicBezTo>
                  <a:pt x="2441057" y="351570"/>
                  <a:pt x="2391053" y="214489"/>
                  <a:pt x="2448233" y="328849"/>
                </a:cubicBezTo>
                <a:cubicBezTo>
                  <a:pt x="2455185" y="342754"/>
                  <a:pt x="2458065" y="358346"/>
                  <a:pt x="2462981" y="373094"/>
                </a:cubicBezTo>
                <a:cubicBezTo>
                  <a:pt x="2458979" y="397109"/>
                  <a:pt x="2450774" y="474707"/>
                  <a:pt x="2433484" y="505830"/>
                </a:cubicBezTo>
                <a:cubicBezTo>
                  <a:pt x="2348962" y="657971"/>
                  <a:pt x="2393116" y="538448"/>
                  <a:pt x="2359742" y="638565"/>
                </a:cubicBezTo>
                <a:cubicBezTo>
                  <a:pt x="2368951" y="666192"/>
                  <a:pt x="2400134" y="712307"/>
                  <a:pt x="2330246" y="712307"/>
                </a:cubicBezTo>
                <a:cubicBezTo>
                  <a:pt x="2315504" y="712307"/>
                  <a:pt x="2227004" y="675436"/>
                  <a:pt x="2197510" y="668062"/>
                </a:cubicBezTo>
                <a:cubicBezTo>
                  <a:pt x="2177846" y="663146"/>
                  <a:pt x="2158304" y="657710"/>
                  <a:pt x="2138517" y="653313"/>
                </a:cubicBezTo>
                <a:cubicBezTo>
                  <a:pt x="2114047" y="647875"/>
                  <a:pt x="2089094" y="644645"/>
                  <a:pt x="2064775" y="638565"/>
                </a:cubicBezTo>
                <a:cubicBezTo>
                  <a:pt x="2049693" y="634795"/>
                  <a:pt x="2035773" y="626866"/>
                  <a:pt x="2020529" y="623817"/>
                </a:cubicBezTo>
                <a:cubicBezTo>
                  <a:pt x="1986442" y="617000"/>
                  <a:pt x="1951704" y="613984"/>
                  <a:pt x="1917291" y="609068"/>
                </a:cubicBezTo>
                <a:cubicBezTo>
                  <a:pt x="1853381" y="613984"/>
                  <a:pt x="1788876" y="613820"/>
                  <a:pt x="1725562" y="623817"/>
                </a:cubicBezTo>
                <a:cubicBezTo>
                  <a:pt x="1694850" y="628666"/>
                  <a:pt x="1637071" y="653313"/>
                  <a:pt x="1637071" y="653313"/>
                </a:cubicBezTo>
                <a:cubicBezTo>
                  <a:pt x="1617407" y="682810"/>
                  <a:pt x="1589289" y="708172"/>
                  <a:pt x="1578078" y="741804"/>
                </a:cubicBezTo>
                <a:lnTo>
                  <a:pt x="1548581" y="830294"/>
                </a:lnTo>
                <a:cubicBezTo>
                  <a:pt x="1529668" y="887032"/>
                  <a:pt x="1533589" y="949253"/>
                  <a:pt x="1519084" y="1007275"/>
                </a:cubicBezTo>
                <a:cubicBezTo>
                  <a:pt x="1514168" y="1026939"/>
                  <a:pt x="1508583" y="1046448"/>
                  <a:pt x="1504336" y="1066268"/>
                </a:cubicBezTo>
                <a:cubicBezTo>
                  <a:pt x="1493831" y="1115290"/>
                  <a:pt x="1474839" y="1213752"/>
                  <a:pt x="1474839" y="1213752"/>
                </a:cubicBezTo>
                <a:cubicBezTo>
                  <a:pt x="1479755" y="1292410"/>
                  <a:pt x="1478940" y="1371637"/>
                  <a:pt x="1489588" y="1449726"/>
                </a:cubicBezTo>
                <a:cubicBezTo>
                  <a:pt x="1493789" y="1480533"/>
                  <a:pt x="1509252" y="1508720"/>
                  <a:pt x="1519084" y="1538217"/>
                </a:cubicBezTo>
                <a:lnTo>
                  <a:pt x="1548581" y="1626707"/>
                </a:lnTo>
                <a:lnTo>
                  <a:pt x="1592826" y="1759442"/>
                </a:lnTo>
                <a:cubicBezTo>
                  <a:pt x="1597742" y="1774191"/>
                  <a:pt x="1598951" y="1790752"/>
                  <a:pt x="1607575" y="1803688"/>
                </a:cubicBezTo>
                <a:cubicBezTo>
                  <a:pt x="1617407" y="1818436"/>
                  <a:pt x="1629144" y="1832079"/>
                  <a:pt x="1637071" y="1847933"/>
                </a:cubicBezTo>
                <a:cubicBezTo>
                  <a:pt x="1667600" y="1908990"/>
                  <a:pt x="1657529" y="1899414"/>
                  <a:pt x="1650392" y="1890424"/>
                </a:cubicBezTo>
                <a:lnTo>
                  <a:pt x="1647720" y="1886845"/>
                </a:lnTo>
                <a:lnTo>
                  <a:pt x="1647329" y="1886279"/>
                </a:lnTo>
                <a:cubicBezTo>
                  <a:pt x="1645660" y="1883929"/>
                  <a:pt x="1645533" y="1883842"/>
                  <a:pt x="1646270" y="1884903"/>
                </a:cubicBezTo>
                <a:lnTo>
                  <a:pt x="1647720" y="1886845"/>
                </a:lnTo>
                <a:lnTo>
                  <a:pt x="1657651" y="1901226"/>
                </a:lnTo>
                <a:cubicBezTo>
                  <a:pt x="1663089" y="1909213"/>
                  <a:pt x="1670751" y="1920574"/>
                  <a:pt x="1681317" y="1936423"/>
                </a:cubicBezTo>
                <a:cubicBezTo>
                  <a:pt x="1676401" y="1975752"/>
                  <a:pt x="1673658" y="2015414"/>
                  <a:pt x="1666568" y="2054410"/>
                </a:cubicBezTo>
                <a:cubicBezTo>
                  <a:pt x="1663787" y="2069705"/>
                  <a:pt x="1661531" y="2086516"/>
                  <a:pt x="1651820" y="2098655"/>
                </a:cubicBezTo>
                <a:cubicBezTo>
                  <a:pt x="1646284" y="2105576"/>
                  <a:pt x="1638909" y="2110492"/>
                  <a:pt x="1631076" y="2114907"/>
                </a:cubicBezTo>
                <a:lnTo>
                  <a:pt x="1624520" y="2118602"/>
                </a:lnTo>
                <a:lnTo>
                  <a:pt x="1622323" y="2113404"/>
                </a:lnTo>
                <a:cubicBezTo>
                  <a:pt x="1611250" y="2099563"/>
                  <a:pt x="1592826" y="2093739"/>
                  <a:pt x="1578078" y="2083907"/>
                </a:cubicBezTo>
                <a:cubicBezTo>
                  <a:pt x="1528917" y="2088823"/>
                  <a:pt x="1479426" y="2091142"/>
                  <a:pt x="1430594" y="2098655"/>
                </a:cubicBezTo>
                <a:cubicBezTo>
                  <a:pt x="1415229" y="2101019"/>
                  <a:pt x="1401297" y="2109133"/>
                  <a:pt x="1386349" y="2113404"/>
                </a:cubicBezTo>
                <a:cubicBezTo>
                  <a:pt x="1337762" y="2127286"/>
                  <a:pt x="1304286" y="2132766"/>
                  <a:pt x="1253613" y="2142901"/>
                </a:cubicBezTo>
                <a:cubicBezTo>
                  <a:pt x="1106129" y="2137985"/>
                  <a:pt x="957588" y="2146455"/>
                  <a:pt x="811162" y="2128152"/>
                </a:cubicBezTo>
                <a:cubicBezTo>
                  <a:pt x="793574" y="2125953"/>
                  <a:pt x="788864" y="2100105"/>
                  <a:pt x="781665" y="2083907"/>
                </a:cubicBezTo>
                <a:cubicBezTo>
                  <a:pt x="769037" y="2055495"/>
                  <a:pt x="752168" y="1995417"/>
                  <a:pt x="752168" y="1995417"/>
                </a:cubicBezTo>
                <a:cubicBezTo>
                  <a:pt x="757084" y="1961004"/>
                  <a:pt x="748254" y="1921506"/>
                  <a:pt x="766917" y="1892178"/>
                </a:cubicBezTo>
                <a:cubicBezTo>
                  <a:pt x="785950" y="1862270"/>
                  <a:pt x="855407" y="1833184"/>
                  <a:pt x="855407" y="1833184"/>
                </a:cubicBezTo>
                <a:cubicBezTo>
                  <a:pt x="875071" y="1803687"/>
                  <a:pt x="903189" y="1778325"/>
                  <a:pt x="914400" y="1744694"/>
                </a:cubicBezTo>
                <a:lnTo>
                  <a:pt x="958646" y="1611959"/>
                </a:lnTo>
                <a:cubicBezTo>
                  <a:pt x="963562" y="1597210"/>
                  <a:pt x="969624" y="1582795"/>
                  <a:pt x="973394" y="1567713"/>
                </a:cubicBezTo>
                <a:cubicBezTo>
                  <a:pt x="978310" y="1548049"/>
                  <a:pt x="982318" y="1528135"/>
                  <a:pt x="988142" y="1508720"/>
                </a:cubicBezTo>
                <a:cubicBezTo>
                  <a:pt x="997076" y="1478939"/>
                  <a:pt x="1017639" y="1420230"/>
                  <a:pt x="1017639" y="1420230"/>
                </a:cubicBezTo>
                <a:cubicBezTo>
                  <a:pt x="1022555" y="1375985"/>
                  <a:pt x="1032388" y="1332012"/>
                  <a:pt x="1032388" y="1287494"/>
                </a:cubicBezTo>
                <a:cubicBezTo>
                  <a:pt x="1032388" y="1189889"/>
                  <a:pt x="1075866" y="1004178"/>
                  <a:pt x="973394" y="918784"/>
                </a:cubicBezTo>
                <a:cubicBezTo>
                  <a:pt x="961451" y="908832"/>
                  <a:pt x="943897" y="908952"/>
                  <a:pt x="929149" y="904036"/>
                </a:cubicBezTo>
                <a:cubicBezTo>
                  <a:pt x="924233" y="889288"/>
                  <a:pt x="914400" y="875337"/>
                  <a:pt x="914400" y="859791"/>
                </a:cubicBezTo>
                <a:cubicBezTo>
                  <a:pt x="914400" y="823635"/>
                  <a:pt x="934153" y="751285"/>
                  <a:pt x="943897" y="712307"/>
                </a:cubicBezTo>
                <a:cubicBezTo>
                  <a:pt x="938981" y="672978"/>
                  <a:pt x="949120" y="628556"/>
                  <a:pt x="929149" y="594320"/>
                </a:cubicBezTo>
                <a:cubicBezTo>
                  <a:pt x="920427" y="579368"/>
                  <a:pt x="833637" y="523441"/>
                  <a:pt x="796413" y="520578"/>
                </a:cubicBezTo>
                <a:cubicBezTo>
                  <a:pt x="683569" y="511898"/>
                  <a:pt x="570271" y="510746"/>
                  <a:pt x="457200" y="505830"/>
                </a:cubicBezTo>
                <a:cubicBezTo>
                  <a:pt x="417871" y="500914"/>
                  <a:pt x="378209" y="498171"/>
                  <a:pt x="339213" y="491081"/>
                </a:cubicBezTo>
                <a:cubicBezTo>
                  <a:pt x="323918" y="488300"/>
                  <a:pt x="310050" y="480104"/>
                  <a:pt x="294968" y="476333"/>
                </a:cubicBezTo>
                <a:cubicBezTo>
                  <a:pt x="270649" y="470253"/>
                  <a:pt x="245697" y="467022"/>
                  <a:pt x="221226" y="461584"/>
                </a:cubicBezTo>
                <a:cubicBezTo>
                  <a:pt x="117492" y="438532"/>
                  <a:pt x="204210" y="456723"/>
                  <a:pt x="117988" y="432088"/>
                </a:cubicBezTo>
                <a:cubicBezTo>
                  <a:pt x="-11644" y="395050"/>
                  <a:pt x="120833" y="437951"/>
                  <a:pt x="14749" y="402591"/>
                </a:cubicBezTo>
                <a:cubicBezTo>
                  <a:pt x="9833" y="387843"/>
                  <a:pt x="0" y="373892"/>
                  <a:pt x="0" y="358346"/>
                </a:cubicBezTo>
                <a:cubicBezTo>
                  <a:pt x="0" y="284440"/>
                  <a:pt x="6587" y="210574"/>
                  <a:pt x="14749" y="137120"/>
                </a:cubicBezTo>
                <a:cubicBezTo>
                  <a:pt x="16466" y="121669"/>
                  <a:pt x="19786" y="105014"/>
                  <a:pt x="29497" y="92875"/>
                </a:cubicBezTo>
                <a:cubicBezTo>
                  <a:pt x="40570" y="79034"/>
                  <a:pt x="56258" y="66292"/>
                  <a:pt x="73742" y="63378"/>
                </a:cubicBezTo>
                <a:cubicBezTo>
                  <a:pt x="146642" y="51228"/>
                  <a:pt x="221226" y="53546"/>
                  <a:pt x="294968" y="48630"/>
                </a:cubicBezTo>
                <a:cubicBezTo>
                  <a:pt x="309716" y="38798"/>
                  <a:pt x="323359" y="27060"/>
                  <a:pt x="339213" y="19133"/>
                </a:cubicBezTo>
                <a:cubicBezTo>
                  <a:pt x="359394" y="9042"/>
                  <a:pt x="381274" y="3677"/>
                  <a:pt x="403942" y="1384"/>
                </a:cubicBez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4609815" y="2357711"/>
            <a:ext cx="2660664" cy="1891923"/>
          </a:xfrm>
          <a:custGeom>
            <a:avLst/>
            <a:gdLst>
              <a:gd name="connsiteX0" fmla="*/ 150317 w 1536666"/>
              <a:gd name="connsiteY0" fmla="*/ 0 h 2390377"/>
              <a:gd name="connsiteX1" fmla="*/ 356795 w 1536666"/>
              <a:gd name="connsiteY1" fmla="*/ 14749 h 2390377"/>
              <a:gd name="connsiteX2" fmla="*/ 386291 w 1536666"/>
              <a:gd name="connsiteY2" fmla="*/ 58994 h 2390377"/>
              <a:gd name="connsiteX3" fmla="*/ 401040 w 1536666"/>
              <a:gd name="connsiteY3" fmla="*/ 191729 h 2390377"/>
              <a:gd name="connsiteX4" fmla="*/ 415788 w 1536666"/>
              <a:gd name="connsiteY4" fmla="*/ 427704 h 2390377"/>
              <a:gd name="connsiteX5" fmla="*/ 428519 w 1536666"/>
              <a:gd name="connsiteY5" fmla="*/ 466931 h 2390377"/>
              <a:gd name="connsiteX6" fmla="*/ 432111 w 1536666"/>
              <a:gd name="connsiteY6" fmla="*/ 479031 h 2390377"/>
              <a:gd name="connsiteX7" fmla="*/ 432191 w 1536666"/>
              <a:gd name="connsiteY7" fmla="*/ 479423 h 2390377"/>
              <a:gd name="connsiteX8" fmla="*/ 432840 w 1536666"/>
              <a:gd name="connsiteY8" fmla="*/ 481488 h 2390377"/>
              <a:gd name="connsiteX9" fmla="*/ 432111 w 1536666"/>
              <a:gd name="connsiteY9" fmla="*/ 479031 h 2390377"/>
              <a:gd name="connsiteX10" fmla="*/ 430011 w 1536666"/>
              <a:gd name="connsiteY10" fmla="*/ 468784 h 2390377"/>
              <a:gd name="connsiteX11" fmla="*/ 474782 w 1536666"/>
              <a:gd name="connsiteY11" fmla="*/ 501445 h 2390377"/>
              <a:gd name="connsiteX12" fmla="*/ 489530 w 1536666"/>
              <a:gd name="connsiteY12" fmla="*/ 560439 h 2390377"/>
              <a:gd name="connsiteX13" fmla="*/ 460033 w 1536666"/>
              <a:gd name="connsiteY13" fmla="*/ 648929 h 2390377"/>
              <a:gd name="connsiteX14" fmla="*/ 415788 w 1536666"/>
              <a:gd name="connsiteY14" fmla="*/ 737420 h 2390377"/>
              <a:gd name="connsiteX15" fmla="*/ 415788 w 1536666"/>
              <a:gd name="connsiteY15" fmla="*/ 1165123 h 2390377"/>
              <a:gd name="connsiteX16" fmla="*/ 460033 w 1536666"/>
              <a:gd name="connsiteY16" fmla="*/ 1120878 h 2390377"/>
              <a:gd name="connsiteX17" fmla="*/ 931982 w 1536666"/>
              <a:gd name="connsiteY17" fmla="*/ 1135626 h 2390377"/>
              <a:gd name="connsiteX18" fmla="*/ 976227 w 1536666"/>
              <a:gd name="connsiteY18" fmla="*/ 1150375 h 2390377"/>
              <a:gd name="connsiteX19" fmla="*/ 1079466 w 1536666"/>
              <a:gd name="connsiteY19" fmla="*/ 1179871 h 2390377"/>
              <a:gd name="connsiteX20" fmla="*/ 1226949 w 1536666"/>
              <a:gd name="connsiteY20" fmla="*/ 1238865 h 2390377"/>
              <a:gd name="connsiteX21" fmla="*/ 1241698 w 1536666"/>
              <a:gd name="connsiteY21" fmla="*/ 1283110 h 2390377"/>
              <a:gd name="connsiteX22" fmla="*/ 1285943 w 1536666"/>
              <a:gd name="connsiteY22" fmla="*/ 1371600 h 2390377"/>
              <a:gd name="connsiteX23" fmla="*/ 1330188 w 1536666"/>
              <a:gd name="connsiteY23" fmla="*/ 1504336 h 2390377"/>
              <a:gd name="connsiteX24" fmla="*/ 1359685 w 1536666"/>
              <a:gd name="connsiteY24" fmla="*/ 1592826 h 2390377"/>
              <a:gd name="connsiteX25" fmla="*/ 1374433 w 1536666"/>
              <a:gd name="connsiteY25" fmla="*/ 1828800 h 2390377"/>
              <a:gd name="connsiteX26" fmla="*/ 1389182 w 1536666"/>
              <a:gd name="connsiteY26" fmla="*/ 1932039 h 2390377"/>
              <a:gd name="connsiteX27" fmla="*/ 1433427 w 1536666"/>
              <a:gd name="connsiteY27" fmla="*/ 2079523 h 2390377"/>
              <a:gd name="connsiteX28" fmla="*/ 1462924 w 1536666"/>
              <a:gd name="connsiteY28" fmla="*/ 2123768 h 2390377"/>
              <a:gd name="connsiteX29" fmla="*/ 1521917 w 1536666"/>
              <a:gd name="connsiteY29" fmla="*/ 2212258 h 2390377"/>
              <a:gd name="connsiteX30" fmla="*/ 1536666 w 1536666"/>
              <a:gd name="connsiteY30" fmla="*/ 2271252 h 2390377"/>
              <a:gd name="connsiteX31" fmla="*/ 1433427 w 1536666"/>
              <a:gd name="connsiteY31" fmla="*/ 2286000 h 2390377"/>
              <a:gd name="connsiteX32" fmla="*/ 1389182 w 1536666"/>
              <a:gd name="connsiteY32" fmla="*/ 2300749 h 2390377"/>
              <a:gd name="connsiteX33" fmla="*/ 1241698 w 1536666"/>
              <a:gd name="connsiteY33" fmla="*/ 2344994 h 2390377"/>
              <a:gd name="connsiteX34" fmla="*/ 1182704 w 1536666"/>
              <a:gd name="connsiteY34" fmla="*/ 2330245 h 2390377"/>
              <a:gd name="connsiteX35" fmla="*/ 1138459 w 1536666"/>
              <a:gd name="connsiteY35" fmla="*/ 2286000 h 2390377"/>
              <a:gd name="connsiteX36" fmla="*/ 1108962 w 1536666"/>
              <a:gd name="connsiteY36" fmla="*/ 2138516 h 2390377"/>
              <a:gd name="connsiteX37" fmla="*/ 1094214 w 1536666"/>
              <a:gd name="connsiteY37" fmla="*/ 1976284 h 2390377"/>
              <a:gd name="connsiteX38" fmla="*/ 1079466 w 1536666"/>
              <a:gd name="connsiteY38" fmla="*/ 1725562 h 2390377"/>
              <a:gd name="connsiteX39" fmla="*/ 1035220 w 1536666"/>
              <a:gd name="connsiteY39" fmla="*/ 1548581 h 2390377"/>
              <a:gd name="connsiteX40" fmla="*/ 990975 w 1536666"/>
              <a:gd name="connsiteY40" fmla="*/ 1533833 h 2390377"/>
              <a:gd name="connsiteX41" fmla="*/ 740253 w 1536666"/>
              <a:gd name="connsiteY41" fmla="*/ 1504336 h 2390377"/>
              <a:gd name="connsiteX42" fmla="*/ 651762 w 1536666"/>
              <a:gd name="connsiteY42" fmla="*/ 1533833 h 2390377"/>
              <a:gd name="connsiteX43" fmla="*/ 651762 w 1536666"/>
              <a:gd name="connsiteY43" fmla="*/ 1828800 h 2390377"/>
              <a:gd name="connsiteX44" fmla="*/ 681259 w 1536666"/>
              <a:gd name="connsiteY44" fmla="*/ 2315497 h 2390377"/>
              <a:gd name="connsiteX45" fmla="*/ 592769 w 1536666"/>
              <a:gd name="connsiteY45" fmla="*/ 2374491 h 2390377"/>
              <a:gd name="connsiteX46" fmla="*/ 401040 w 1536666"/>
              <a:gd name="connsiteY46" fmla="*/ 2374491 h 2390377"/>
              <a:gd name="connsiteX47" fmla="*/ 371543 w 1536666"/>
              <a:gd name="connsiteY47" fmla="*/ 2330245 h 2390377"/>
              <a:gd name="connsiteX48" fmla="*/ 283053 w 1536666"/>
              <a:gd name="connsiteY48" fmla="*/ 2359742 h 2390377"/>
              <a:gd name="connsiteX49" fmla="*/ 120820 w 1536666"/>
              <a:gd name="connsiteY49" fmla="*/ 2374491 h 2390377"/>
              <a:gd name="connsiteX50" fmla="*/ 106072 w 1536666"/>
              <a:gd name="connsiteY50" fmla="*/ 1976284 h 2390377"/>
              <a:gd name="connsiteX51" fmla="*/ 91324 w 1536666"/>
              <a:gd name="connsiteY51" fmla="*/ 1873045 h 2390377"/>
              <a:gd name="connsiteX52" fmla="*/ 76575 w 1536666"/>
              <a:gd name="connsiteY52" fmla="*/ 1297858 h 2390377"/>
              <a:gd name="connsiteX53" fmla="*/ 47078 w 1536666"/>
              <a:gd name="connsiteY53" fmla="*/ 899652 h 2390377"/>
              <a:gd name="connsiteX54" fmla="*/ 47078 w 1536666"/>
              <a:gd name="connsiteY54" fmla="*/ 103239 h 2390377"/>
              <a:gd name="connsiteX55" fmla="*/ 76575 w 1536666"/>
              <a:gd name="connsiteY55" fmla="*/ 58994 h 2390377"/>
              <a:gd name="connsiteX56" fmla="*/ 91324 w 1536666"/>
              <a:gd name="connsiteY56" fmla="*/ 14749 h 2390377"/>
              <a:gd name="connsiteX57" fmla="*/ 150317 w 1536666"/>
              <a:gd name="connsiteY57" fmla="*/ 0 h 239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536666" h="2390377">
                <a:moveTo>
                  <a:pt x="150317" y="0"/>
                </a:moveTo>
                <a:cubicBezTo>
                  <a:pt x="219143" y="4916"/>
                  <a:pt x="289854" y="-1986"/>
                  <a:pt x="356795" y="14749"/>
                </a:cubicBezTo>
                <a:cubicBezTo>
                  <a:pt x="373991" y="19048"/>
                  <a:pt x="381992" y="41798"/>
                  <a:pt x="386291" y="58994"/>
                </a:cubicBezTo>
                <a:cubicBezTo>
                  <a:pt x="397088" y="102182"/>
                  <a:pt x="397490" y="147353"/>
                  <a:pt x="401040" y="191729"/>
                </a:cubicBezTo>
                <a:cubicBezTo>
                  <a:pt x="407325" y="270290"/>
                  <a:pt x="410872" y="349046"/>
                  <a:pt x="415788" y="427704"/>
                </a:cubicBezTo>
                <a:cubicBezTo>
                  <a:pt x="421816" y="445786"/>
                  <a:pt x="425868" y="458414"/>
                  <a:pt x="428519" y="466931"/>
                </a:cubicBezTo>
                <a:lnTo>
                  <a:pt x="432111" y="479031"/>
                </a:lnTo>
                <a:lnTo>
                  <a:pt x="432191" y="479423"/>
                </a:lnTo>
                <a:cubicBezTo>
                  <a:pt x="432853" y="481988"/>
                  <a:pt x="433261" y="483123"/>
                  <a:pt x="432840" y="481488"/>
                </a:cubicBezTo>
                <a:lnTo>
                  <a:pt x="432111" y="479031"/>
                </a:lnTo>
                <a:lnTo>
                  <a:pt x="430011" y="468784"/>
                </a:lnTo>
                <a:cubicBezTo>
                  <a:pt x="427613" y="452459"/>
                  <a:pt x="430307" y="434732"/>
                  <a:pt x="474782" y="501445"/>
                </a:cubicBezTo>
                <a:cubicBezTo>
                  <a:pt x="486026" y="518311"/>
                  <a:pt x="484614" y="540774"/>
                  <a:pt x="489530" y="560439"/>
                </a:cubicBezTo>
                <a:cubicBezTo>
                  <a:pt x="489530" y="560439"/>
                  <a:pt x="472661" y="620516"/>
                  <a:pt x="460033" y="648929"/>
                </a:cubicBezTo>
                <a:cubicBezTo>
                  <a:pt x="440635" y="692576"/>
                  <a:pt x="419723" y="688230"/>
                  <a:pt x="415788" y="737420"/>
                </a:cubicBezTo>
                <a:cubicBezTo>
                  <a:pt x="391507" y="1040928"/>
                  <a:pt x="388283" y="972584"/>
                  <a:pt x="415788" y="1165123"/>
                </a:cubicBezTo>
                <a:lnTo>
                  <a:pt x="460033" y="1120878"/>
                </a:lnTo>
                <a:cubicBezTo>
                  <a:pt x="634943" y="1120878"/>
                  <a:pt x="770382" y="1106244"/>
                  <a:pt x="931982" y="1135626"/>
                </a:cubicBezTo>
                <a:cubicBezTo>
                  <a:pt x="947277" y="1138407"/>
                  <a:pt x="961279" y="1146104"/>
                  <a:pt x="976227" y="1150375"/>
                </a:cubicBezTo>
                <a:cubicBezTo>
                  <a:pt x="1105858" y="1187413"/>
                  <a:pt x="973380" y="1144509"/>
                  <a:pt x="1079466" y="1179871"/>
                </a:cubicBezTo>
                <a:cubicBezTo>
                  <a:pt x="1096746" y="1185631"/>
                  <a:pt x="1205248" y="1217164"/>
                  <a:pt x="1226949" y="1238865"/>
                </a:cubicBezTo>
                <a:cubicBezTo>
                  <a:pt x="1237942" y="1249858"/>
                  <a:pt x="1234745" y="1269205"/>
                  <a:pt x="1241698" y="1283110"/>
                </a:cubicBezTo>
                <a:cubicBezTo>
                  <a:pt x="1298875" y="1397462"/>
                  <a:pt x="1248876" y="1260396"/>
                  <a:pt x="1285943" y="1371600"/>
                </a:cubicBezTo>
                <a:lnTo>
                  <a:pt x="1330188" y="1504336"/>
                </a:lnTo>
                <a:cubicBezTo>
                  <a:pt x="1340020" y="1533833"/>
                  <a:pt x="1355484" y="1562019"/>
                  <a:pt x="1359685" y="1592826"/>
                </a:cubicBezTo>
                <a:cubicBezTo>
                  <a:pt x="1370333" y="1670915"/>
                  <a:pt x="1369517" y="1750142"/>
                  <a:pt x="1374433" y="1828800"/>
                </a:cubicBezTo>
                <a:cubicBezTo>
                  <a:pt x="1379349" y="1863213"/>
                  <a:pt x="1382963" y="1897837"/>
                  <a:pt x="1389182" y="1932039"/>
                </a:cubicBezTo>
                <a:cubicBezTo>
                  <a:pt x="1398099" y="1981082"/>
                  <a:pt x="1418031" y="2033336"/>
                  <a:pt x="1433427" y="2079523"/>
                </a:cubicBezTo>
                <a:cubicBezTo>
                  <a:pt x="1439032" y="2096339"/>
                  <a:pt x="1453092" y="2109020"/>
                  <a:pt x="1462924" y="2123768"/>
                </a:cubicBezTo>
                <a:cubicBezTo>
                  <a:pt x="1482588" y="2153265"/>
                  <a:pt x="1506063" y="2180550"/>
                  <a:pt x="1521917" y="2212258"/>
                </a:cubicBezTo>
                <a:cubicBezTo>
                  <a:pt x="1530982" y="2230388"/>
                  <a:pt x="1531750" y="2251587"/>
                  <a:pt x="1536666" y="2271252"/>
                </a:cubicBezTo>
                <a:lnTo>
                  <a:pt x="1433427" y="2286000"/>
                </a:lnTo>
                <a:cubicBezTo>
                  <a:pt x="1418037" y="2288198"/>
                  <a:pt x="1403930" y="2295833"/>
                  <a:pt x="1389182" y="2300749"/>
                </a:cubicBezTo>
                <a:cubicBezTo>
                  <a:pt x="1281473" y="2336652"/>
                  <a:pt x="1330848" y="2322705"/>
                  <a:pt x="1241698" y="2344994"/>
                </a:cubicBezTo>
                <a:cubicBezTo>
                  <a:pt x="1222033" y="2340078"/>
                  <a:pt x="1200303" y="2340302"/>
                  <a:pt x="1182704" y="2330245"/>
                </a:cubicBezTo>
                <a:cubicBezTo>
                  <a:pt x="1164595" y="2319897"/>
                  <a:pt x="1150028" y="2303354"/>
                  <a:pt x="1138459" y="2286000"/>
                </a:cubicBezTo>
                <a:cubicBezTo>
                  <a:pt x="1119888" y="2258143"/>
                  <a:pt x="1109878" y="2146756"/>
                  <a:pt x="1108962" y="2138516"/>
                </a:cubicBezTo>
                <a:cubicBezTo>
                  <a:pt x="1102965" y="2084548"/>
                  <a:pt x="1098083" y="2030446"/>
                  <a:pt x="1094214" y="1976284"/>
                </a:cubicBezTo>
                <a:cubicBezTo>
                  <a:pt x="1088249" y="1892778"/>
                  <a:pt x="1084382" y="1809136"/>
                  <a:pt x="1079466" y="1725562"/>
                </a:cubicBezTo>
                <a:cubicBezTo>
                  <a:pt x="1059605" y="1606402"/>
                  <a:pt x="1074174" y="1665440"/>
                  <a:pt x="1035220" y="1548581"/>
                </a:cubicBezTo>
                <a:cubicBezTo>
                  <a:pt x="1020472" y="1543665"/>
                  <a:pt x="1006151" y="1537205"/>
                  <a:pt x="990975" y="1533833"/>
                </a:cubicBezTo>
                <a:cubicBezTo>
                  <a:pt x="909015" y="1515619"/>
                  <a:pt x="823150" y="1511872"/>
                  <a:pt x="740253" y="1504336"/>
                </a:cubicBezTo>
                <a:cubicBezTo>
                  <a:pt x="710756" y="1514168"/>
                  <a:pt x="669592" y="1508361"/>
                  <a:pt x="651762" y="1533833"/>
                </a:cubicBezTo>
                <a:cubicBezTo>
                  <a:pt x="618861" y="1580834"/>
                  <a:pt x="649869" y="1806078"/>
                  <a:pt x="651762" y="1828800"/>
                </a:cubicBezTo>
                <a:cubicBezTo>
                  <a:pt x="688348" y="2048310"/>
                  <a:pt x="665404" y="1887408"/>
                  <a:pt x="681259" y="2315497"/>
                </a:cubicBezTo>
                <a:cubicBezTo>
                  <a:pt x="682571" y="2350923"/>
                  <a:pt x="622266" y="2354826"/>
                  <a:pt x="592769" y="2374491"/>
                </a:cubicBezTo>
                <a:cubicBezTo>
                  <a:pt x="579969" y="2375771"/>
                  <a:pt x="444910" y="2409587"/>
                  <a:pt x="401040" y="2374491"/>
                </a:cubicBezTo>
                <a:cubicBezTo>
                  <a:pt x="387199" y="2363418"/>
                  <a:pt x="381375" y="2344994"/>
                  <a:pt x="371543" y="2330245"/>
                </a:cubicBezTo>
                <a:cubicBezTo>
                  <a:pt x="260005" y="2293066"/>
                  <a:pt x="402027" y="2325749"/>
                  <a:pt x="283053" y="2359742"/>
                </a:cubicBezTo>
                <a:cubicBezTo>
                  <a:pt x="230842" y="2374660"/>
                  <a:pt x="174898" y="2369575"/>
                  <a:pt x="120820" y="2374491"/>
                </a:cubicBezTo>
                <a:cubicBezTo>
                  <a:pt x="115904" y="2241755"/>
                  <a:pt x="113872" y="2108881"/>
                  <a:pt x="106072" y="1976284"/>
                </a:cubicBezTo>
                <a:cubicBezTo>
                  <a:pt x="104031" y="1941582"/>
                  <a:pt x="92834" y="1907775"/>
                  <a:pt x="91324" y="1873045"/>
                </a:cubicBezTo>
                <a:cubicBezTo>
                  <a:pt x="82993" y="1681434"/>
                  <a:pt x="81491" y="1489587"/>
                  <a:pt x="76575" y="1297858"/>
                </a:cubicBezTo>
                <a:cubicBezTo>
                  <a:pt x="68520" y="1201195"/>
                  <a:pt x="49747" y="987723"/>
                  <a:pt x="47078" y="899652"/>
                </a:cubicBezTo>
                <a:cubicBezTo>
                  <a:pt x="24498" y="154523"/>
                  <a:pt x="-46502" y="383987"/>
                  <a:pt x="47078" y="103239"/>
                </a:cubicBezTo>
                <a:cubicBezTo>
                  <a:pt x="56910" y="88491"/>
                  <a:pt x="68648" y="74848"/>
                  <a:pt x="76575" y="58994"/>
                </a:cubicBezTo>
                <a:cubicBezTo>
                  <a:pt x="83528" y="45089"/>
                  <a:pt x="79185" y="24461"/>
                  <a:pt x="91324" y="14749"/>
                </a:cubicBezTo>
                <a:cubicBezTo>
                  <a:pt x="107152" y="2087"/>
                  <a:pt x="130653" y="4916"/>
                  <a:pt x="150317" y="0"/>
                </a:cubicBez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8477853" y="2357711"/>
            <a:ext cx="792991" cy="873708"/>
          </a:xfrm>
          <a:custGeom>
            <a:avLst/>
            <a:gdLst>
              <a:gd name="connsiteX0" fmla="*/ 163025 w 457992"/>
              <a:gd name="connsiteY0" fmla="*/ 0 h 707923"/>
              <a:gd name="connsiteX1" fmla="*/ 384250 w 457992"/>
              <a:gd name="connsiteY1" fmla="*/ 14749 h 707923"/>
              <a:gd name="connsiteX2" fmla="*/ 398999 w 457992"/>
              <a:gd name="connsiteY2" fmla="*/ 58994 h 707923"/>
              <a:gd name="connsiteX3" fmla="*/ 457992 w 457992"/>
              <a:gd name="connsiteY3" fmla="*/ 147484 h 707923"/>
              <a:gd name="connsiteX4" fmla="*/ 443244 w 457992"/>
              <a:gd name="connsiteY4" fmla="*/ 339213 h 707923"/>
              <a:gd name="connsiteX5" fmla="*/ 398999 w 457992"/>
              <a:gd name="connsiteY5" fmla="*/ 486697 h 707923"/>
              <a:gd name="connsiteX6" fmla="*/ 384250 w 457992"/>
              <a:gd name="connsiteY6" fmla="*/ 530942 h 707923"/>
              <a:gd name="connsiteX7" fmla="*/ 325257 w 457992"/>
              <a:gd name="connsiteY7" fmla="*/ 663678 h 707923"/>
              <a:gd name="connsiteX8" fmla="*/ 310508 w 457992"/>
              <a:gd name="connsiteY8" fmla="*/ 707923 h 707923"/>
              <a:gd name="connsiteX9" fmla="*/ 266263 w 457992"/>
              <a:gd name="connsiteY9" fmla="*/ 693174 h 707923"/>
              <a:gd name="connsiteX10" fmla="*/ 222018 w 457992"/>
              <a:gd name="connsiteY10" fmla="*/ 663678 h 707923"/>
              <a:gd name="connsiteX11" fmla="*/ 118779 w 457992"/>
              <a:gd name="connsiteY11" fmla="*/ 648929 h 707923"/>
              <a:gd name="connsiteX12" fmla="*/ 104031 w 457992"/>
              <a:gd name="connsiteY12" fmla="*/ 604684 h 707923"/>
              <a:gd name="connsiteX13" fmla="*/ 74534 w 457992"/>
              <a:gd name="connsiteY13" fmla="*/ 560439 h 707923"/>
              <a:gd name="connsiteX14" fmla="*/ 118779 w 457992"/>
              <a:gd name="connsiteY14" fmla="*/ 530942 h 707923"/>
              <a:gd name="connsiteX15" fmla="*/ 222018 w 457992"/>
              <a:gd name="connsiteY15" fmla="*/ 501445 h 707923"/>
              <a:gd name="connsiteX16" fmla="*/ 266263 w 457992"/>
              <a:gd name="connsiteY16" fmla="*/ 471949 h 707923"/>
              <a:gd name="connsiteX17" fmla="*/ 325257 w 457992"/>
              <a:gd name="connsiteY17" fmla="*/ 383458 h 707923"/>
              <a:gd name="connsiteX18" fmla="*/ 325257 w 457992"/>
              <a:gd name="connsiteY18" fmla="*/ 250723 h 707923"/>
              <a:gd name="connsiteX19" fmla="*/ 281012 w 457992"/>
              <a:gd name="connsiteY19" fmla="*/ 309716 h 707923"/>
              <a:gd name="connsiteX20" fmla="*/ 104031 w 457992"/>
              <a:gd name="connsiteY20" fmla="*/ 294968 h 707923"/>
              <a:gd name="connsiteX21" fmla="*/ 59786 w 457992"/>
              <a:gd name="connsiteY21" fmla="*/ 280220 h 707923"/>
              <a:gd name="connsiteX22" fmla="*/ 15541 w 457992"/>
              <a:gd name="connsiteY22" fmla="*/ 235974 h 707923"/>
              <a:gd name="connsiteX23" fmla="*/ 15541 w 457992"/>
              <a:gd name="connsiteY23" fmla="*/ 117987 h 707923"/>
              <a:gd name="connsiteX24" fmla="*/ 30289 w 457992"/>
              <a:gd name="connsiteY24" fmla="*/ 73742 h 707923"/>
              <a:gd name="connsiteX25" fmla="*/ 74534 w 457992"/>
              <a:gd name="connsiteY25" fmla="*/ 58994 h 707923"/>
              <a:gd name="connsiteX26" fmla="*/ 104031 w 457992"/>
              <a:gd name="connsiteY26" fmla="*/ 14749 h 707923"/>
              <a:gd name="connsiteX27" fmla="*/ 163025 w 457992"/>
              <a:gd name="connsiteY27" fmla="*/ 0 h 707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7992" h="707923">
                <a:moveTo>
                  <a:pt x="163025" y="0"/>
                </a:moveTo>
                <a:cubicBezTo>
                  <a:pt x="236930" y="0"/>
                  <a:pt x="310508" y="9833"/>
                  <a:pt x="384250" y="14749"/>
                </a:cubicBezTo>
                <a:cubicBezTo>
                  <a:pt x="389166" y="29497"/>
                  <a:pt x="391449" y="45404"/>
                  <a:pt x="398999" y="58994"/>
                </a:cubicBezTo>
                <a:cubicBezTo>
                  <a:pt x="416215" y="89983"/>
                  <a:pt x="457992" y="147484"/>
                  <a:pt x="457992" y="147484"/>
                </a:cubicBezTo>
                <a:cubicBezTo>
                  <a:pt x="453076" y="211394"/>
                  <a:pt x="450733" y="275554"/>
                  <a:pt x="443244" y="339213"/>
                </a:cubicBezTo>
                <a:cubicBezTo>
                  <a:pt x="439192" y="373654"/>
                  <a:pt x="406929" y="462907"/>
                  <a:pt x="398999" y="486697"/>
                </a:cubicBezTo>
                <a:cubicBezTo>
                  <a:pt x="394083" y="501445"/>
                  <a:pt x="392873" y="518007"/>
                  <a:pt x="384250" y="530942"/>
                </a:cubicBezTo>
                <a:cubicBezTo>
                  <a:pt x="337507" y="601059"/>
                  <a:pt x="360360" y="558370"/>
                  <a:pt x="325257" y="663678"/>
                </a:cubicBezTo>
                <a:lnTo>
                  <a:pt x="310508" y="707923"/>
                </a:lnTo>
                <a:cubicBezTo>
                  <a:pt x="295760" y="703007"/>
                  <a:pt x="280168" y="700126"/>
                  <a:pt x="266263" y="693174"/>
                </a:cubicBezTo>
                <a:cubicBezTo>
                  <a:pt x="250409" y="685247"/>
                  <a:pt x="238996" y="668771"/>
                  <a:pt x="222018" y="663678"/>
                </a:cubicBezTo>
                <a:cubicBezTo>
                  <a:pt x="188722" y="653689"/>
                  <a:pt x="153192" y="653845"/>
                  <a:pt x="118779" y="648929"/>
                </a:cubicBezTo>
                <a:cubicBezTo>
                  <a:pt x="113863" y="634181"/>
                  <a:pt x="110983" y="618589"/>
                  <a:pt x="104031" y="604684"/>
                </a:cubicBezTo>
                <a:cubicBezTo>
                  <a:pt x="96104" y="588830"/>
                  <a:pt x="71058" y="577820"/>
                  <a:pt x="74534" y="560439"/>
                </a:cubicBezTo>
                <a:cubicBezTo>
                  <a:pt x="78010" y="543058"/>
                  <a:pt x="102925" y="538869"/>
                  <a:pt x="118779" y="530942"/>
                </a:cubicBezTo>
                <a:cubicBezTo>
                  <a:pt x="139932" y="520366"/>
                  <a:pt x="203123" y="506169"/>
                  <a:pt x="222018" y="501445"/>
                </a:cubicBezTo>
                <a:cubicBezTo>
                  <a:pt x="236766" y="491613"/>
                  <a:pt x="254591" y="485289"/>
                  <a:pt x="266263" y="471949"/>
                </a:cubicBezTo>
                <a:cubicBezTo>
                  <a:pt x="289608" y="445269"/>
                  <a:pt x="325257" y="383458"/>
                  <a:pt x="325257" y="383458"/>
                </a:cubicBezTo>
                <a:cubicBezTo>
                  <a:pt x="338216" y="344579"/>
                  <a:pt x="364191" y="289657"/>
                  <a:pt x="325257" y="250723"/>
                </a:cubicBezTo>
                <a:cubicBezTo>
                  <a:pt x="312723" y="238189"/>
                  <a:pt x="317883" y="302342"/>
                  <a:pt x="281012" y="309716"/>
                </a:cubicBezTo>
                <a:cubicBezTo>
                  <a:pt x="244141" y="317090"/>
                  <a:pt x="162710" y="302792"/>
                  <a:pt x="104031" y="294968"/>
                </a:cubicBezTo>
                <a:cubicBezTo>
                  <a:pt x="88621" y="292913"/>
                  <a:pt x="72721" y="288843"/>
                  <a:pt x="59786" y="280220"/>
                </a:cubicBezTo>
                <a:cubicBezTo>
                  <a:pt x="42432" y="268650"/>
                  <a:pt x="30289" y="250723"/>
                  <a:pt x="15541" y="235974"/>
                </a:cubicBezTo>
                <a:cubicBezTo>
                  <a:pt x="-5559" y="172678"/>
                  <a:pt x="-4799" y="199347"/>
                  <a:pt x="15541" y="117987"/>
                </a:cubicBezTo>
                <a:cubicBezTo>
                  <a:pt x="19312" y="102905"/>
                  <a:pt x="19296" y="84735"/>
                  <a:pt x="30289" y="73742"/>
                </a:cubicBezTo>
                <a:cubicBezTo>
                  <a:pt x="41282" y="62749"/>
                  <a:pt x="59786" y="63910"/>
                  <a:pt x="74534" y="58994"/>
                </a:cubicBezTo>
                <a:cubicBezTo>
                  <a:pt x="84366" y="44246"/>
                  <a:pt x="89283" y="24581"/>
                  <a:pt x="104031" y="14749"/>
                </a:cubicBezTo>
                <a:cubicBezTo>
                  <a:pt x="120897" y="3505"/>
                  <a:pt x="142755" y="0"/>
                  <a:pt x="163025" y="0"/>
                </a:cubicBez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7270479" y="2983333"/>
            <a:ext cx="2247598" cy="1426105"/>
          </a:xfrm>
          <a:custGeom>
            <a:avLst/>
            <a:gdLst>
              <a:gd name="connsiteX0" fmla="*/ 744930 w 1523037"/>
              <a:gd name="connsiteY0" fmla="*/ 1 h 1504447"/>
              <a:gd name="connsiteX1" fmla="*/ 859359 w 1523037"/>
              <a:gd name="connsiteY1" fmla="*/ 2741 h 1504447"/>
              <a:gd name="connsiteX2" fmla="*/ 903605 w 1523037"/>
              <a:gd name="connsiteY2" fmla="*/ 46986 h 1504447"/>
              <a:gd name="connsiteX3" fmla="*/ 1021592 w 1523037"/>
              <a:gd name="connsiteY3" fmla="*/ 61734 h 1504447"/>
              <a:gd name="connsiteX4" fmla="*/ 1065837 w 1523037"/>
              <a:gd name="connsiteY4" fmla="*/ 76483 h 1504447"/>
              <a:gd name="connsiteX5" fmla="*/ 1110082 w 1523037"/>
              <a:gd name="connsiteY5" fmla="*/ 91231 h 1504447"/>
              <a:gd name="connsiteX6" fmla="*/ 1242817 w 1523037"/>
              <a:gd name="connsiteY6" fmla="*/ 150225 h 1504447"/>
              <a:gd name="connsiteX7" fmla="*/ 1331308 w 1523037"/>
              <a:gd name="connsiteY7" fmla="*/ 194470 h 1504447"/>
              <a:gd name="connsiteX8" fmla="*/ 1464043 w 1523037"/>
              <a:gd name="connsiteY8" fmla="*/ 297709 h 1504447"/>
              <a:gd name="connsiteX9" fmla="*/ 1478792 w 1523037"/>
              <a:gd name="connsiteY9" fmla="*/ 341954 h 1504447"/>
              <a:gd name="connsiteX10" fmla="*/ 1508288 w 1523037"/>
              <a:gd name="connsiteY10" fmla="*/ 430444 h 1504447"/>
              <a:gd name="connsiteX11" fmla="*/ 1523037 w 1523037"/>
              <a:gd name="connsiteY11" fmla="*/ 725412 h 1504447"/>
              <a:gd name="connsiteX12" fmla="*/ 1508288 w 1523037"/>
              <a:gd name="connsiteY12" fmla="*/ 799154 h 1504447"/>
              <a:gd name="connsiteX13" fmla="*/ 1478792 w 1523037"/>
              <a:gd name="connsiteY13" fmla="*/ 917141 h 1504447"/>
              <a:gd name="connsiteX14" fmla="*/ 1464043 w 1523037"/>
              <a:gd name="connsiteY14" fmla="*/ 1256354 h 1504447"/>
              <a:gd name="connsiteX15" fmla="*/ 1434546 w 1523037"/>
              <a:gd name="connsiteY15" fmla="*/ 1344844 h 1504447"/>
              <a:gd name="connsiteX16" fmla="*/ 1419798 w 1523037"/>
              <a:gd name="connsiteY16" fmla="*/ 1403838 h 1504447"/>
              <a:gd name="connsiteX17" fmla="*/ 1390301 w 1523037"/>
              <a:gd name="connsiteY17" fmla="*/ 1448083 h 1504447"/>
              <a:gd name="connsiteX18" fmla="*/ 992095 w 1523037"/>
              <a:gd name="connsiteY18" fmla="*/ 1492328 h 1504447"/>
              <a:gd name="connsiteX19" fmla="*/ 829863 w 1523037"/>
              <a:gd name="connsiteY19" fmla="*/ 1477580 h 1504447"/>
              <a:gd name="connsiteX20" fmla="*/ 711876 w 1523037"/>
              <a:gd name="connsiteY20" fmla="*/ 1462831 h 1504447"/>
              <a:gd name="connsiteX21" fmla="*/ 667630 w 1523037"/>
              <a:gd name="connsiteY21" fmla="*/ 1477580 h 1504447"/>
              <a:gd name="connsiteX22" fmla="*/ 475901 w 1523037"/>
              <a:gd name="connsiteY22" fmla="*/ 1492328 h 1504447"/>
              <a:gd name="connsiteX23" fmla="*/ 387411 w 1523037"/>
              <a:gd name="connsiteY23" fmla="*/ 1462831 h 1504447"/>
              <a:gd name="connsiteX24" fmla="*/ 298921 w 1523037"/>
              <a:gd name="connsiteY24" fmla="*/ 1403838 h 1504447"/>
              <a:gd name="connsiteX25" fmla="*/ 225179 w 1523037"/>
              <a:gd name="connsiteY25" fmla="*/ 1344844 h 1504447"/>
              <a:gd name="connsiteX26" fmla="*/ 151437 w 1523037"/>
              <a:gd name="connsiteY26" fmla="*/ 1271102 h 1504447"/>
              <a:gd name="connsiteX27" fmla="*/ 107192 w 1523037"/>
              <a:gd name="connsiteY27" fmla="*/ 1226857 h 1504447"/>
              <a:gd name="connsiteX28" fmla="*/ 92443 w 1523037"/>
              <a:gd name="connsiteY28" fmla="*/ 1182612 h 1504447"/>
              <a:gd name="connsiteX29" fmla="*/ 62946 w 1523037"/>
              <a:gd name="connsiteY29" fmla="*/ 1138367 h 1504447"/>
              <a:gd name="connsiteX30" fmla="*/ 48198 w 1523037"/>
              <a:gd name="connsiteY30" fmla="*/ 1094122 h 1504447"/>
              <a:gd name="connsiteX31" fmla="*/ 3953 w 1523037"/>
              <a:gd name="connsiteY31" fmla="*/ 607425 h 1504447"/>
              <a:gd name="connsiteX32" fmla="*/ 18701 w 1523037"/>
              <a:gd name="connsiteY32" fmla="*/ 474689 h 1504447"/>
              <a:gd name="connsiteX33" fmla="*/ 33450 w 1523037"/>
              <a:gd name="connsiteY33" fmla="*/ 430444 h 1504447"/>
              <a:gd name="connsiteX34" fmla="*/ 62946 w 1523037"/>
              <a:gd name="connsiteY34" fmla="*/ 223967 h 1504447"/>
              <a:gd name="connsiteX35" fmla="*/ 92443 w 1523037"/>
              <a:gd name="connsiteY35" fmla="*/ 179722 h 1504447"/>
              <a:gd name="connsiteX36" fmla="*/ 136688 w 1523037"/>
              <a:gd name="connsiteY36" fmla="*/ 135476 h 1504447"/>
              <a:gd name="connsiteX37" fmla="*/ 269424 w 1523037"/>
              <a:gd name="connsiteY37" fmla="*/ 76483 h 1504447"/>
              <a:gd name="connsiteX38" fmla="*/ 402159 w 1523037"/>
              <a:gd name="connsiteY38" fmla="*/ 46986 h 1504447"/>
              <a:gd name="connsiteX39" fmla="*/ 744930 w 1523037"/>
              <a:gd name="connsiteY39" fmla="*/ 1 h 1504447"/>
              <a:gd name="connsiteX40" fmla="*/ 505398 w 1523037"/>
              <a:gd name="connsiteY40" fmla="*/ 327205 h 1504447"/>
              <a:gd name="connsiteX41" fmla="*/ 387411 w 1523037"/>
              <a:gd name="connsiteY41" fmla="*/ 371451 h 1504447"/>
              <a:gd name="connsiteX42" fmla="*/ 328417 w 1523037"/>
              <a:gd name="connsiteY42" fmla="*/ 459941 h 1504447"/>
              <a:gd name="connsiteX43" fmla="*/ 328417 w 1523037"/>
              <a:gd name="connsiteY43" fmla="*/ 931889 h 1504447"/>
              <a:gd name="connsiteX44" fmla="*/ 402159 w 1523037"/>
              <a:gd name="connsiteY44" fmla="*/ 1064625 h 1504447"/>
              <a:gd name="connsiteX45" fmla="*/ 534895 w 1523037"/>
              <a:gd name="connsiteY45" fmla="*/ 1138367 h 1504447"/>
              <a:gd name="connsiteX46" fmla="*/ 652882 w 1523037"/>
              <a:gd name="connsiteY46" fmla="*/ 1212109 h 1504447"/>
              <a:gd name="connsiteX47" fmla="*/ 697127 w 1523037"/>
              <a:gd name="connsiteY47" fmla="*/ 1226857 h 1504447"/>
              <a:gd name="connsiteX48" fmla="*/ 741372 w 1523037"/>
              <a:gd name="connsiteY48" fmla="*/ 1241605 h 1504447"/>
              <a:gd name="connsiteX49" fmla="*/ 1154327 w 1523037"/>
              <a:gd name="connsiteY49" fmla="*/ 1226857 h 1504447"/>
              <a:gd name="connsiteX50" fmla="*/ 1198572 w 1523037"/>
              <a:gd name="connsiteY50" fmla="*/ 1094122 h 1504447"/>
              <a:gd name="connsiteX51" fmla="*/ 1213321 w 1523037"/>
              <a:gd name="connsiteY51" fmla="*/ 1049876 h 1504447"/>
              <a:gd name="connsiteX52" fmla="*/ 1272314 w 1523037"/>
              <a:gd name="connsiteY52" fmla="*/ 961386 h 1504447"/>
              <a:gd name="connsiteX53" fmla="*/ 1287063 w 1523037"/>
              <a:gd name="connsiteY53" fmla="*/ 917141 h 1504447"/>
              <a:gd name="connsiteX54" fmla="*/ 1228069 w 1523037"/>
              <a:gd name="connsiteY54" fmla="*/ 518934 h 1504447"/>
              <a:gd name="connsiteX55" fmla="*/ 1183824 w 1523037"/>
              <a:gd name="connsiteY55" fmla="*/ 504186 h 1504447"/>
              <a:gd name="connsiteX56" fmla="*/ 1147964 w 1523037"/>
              <a:gd name="connsiteY56" fmla="*/ 468118 h 1504447"/>
              <a:gd name="connsiteX57" fmla="*/ 1134268 w 1523037"/>
              <a:gd name="connsiteY57" fmla="*/ 454084 h 1504447"/>
              <a:gd name="connsiteX58" fmla="*/ 1131506 w 1523037"/>
              <a:gd name="connsiteY58" fmla="*/ 451121 h 1504447"/>
              <a:gd name="connsiteX59" fmla="*/ 1132792 w 1523037"/>
              <a:gd name="connsiteY59" fmla="*/ 452571 h 1504447"/>
              <a:gd name="connsiteX60" fmla="*/ 1134268 w 1523037"/>
              <a:gd name="connsiteY60" fmla="*/ 454084 h 1504447"/>
              <a:gd name="connsiteX61" fmla="*/ 1137306 w 1523037"/>
              <a:gd name="connsiteY61" fmla="*/ 457342 h 1504447"/>
              <a:gd name="connsiteX62" fmla="*/ 1095334 w 1523037"/>
              <a:gd name="connsiteY62" fmla="*/ 430444 h 1504447"/>
              <a:gd name="connsiteX63" fmla="*/ 1006843 w 1523037"/>
              <a:gd name="connsiteY63" fmla="*/ 356702 h 1504447"/>
              <a:gd name="connsiteX64" fmla="*/ 918353 w 1523037"/>
              <a:gd name="connsiteY64" fmla="*/ 327205 h 1504447"/>
              <a:gd name="connsiteX65" fmla="*/ 505398 w 1523037"/>
              <a:gd name="connsiteY65" fmla="*/ 327205 h 150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523037" h="1504447">
                <a:moveTo>
                  <a:pt x="744930" y="1"/>
                </a:moveTo>
                <a:cubicBezTo>
                  <a:pt x="791601" y="35"/>
                  <a:pt x="828019" y="2741"/>
                  <a:pt x="859359" y="2741"/>
                </a:cubicBezTo>
                <a:cubicBezTo>
                  <a:pt x="942933" y="2741"/>
                  <a:pt x="887301" y="-1923"/>
                  <a:pt x="903605" y="46986"/>
                </a:cubicBezTo>
                <a:lnTo>
                  <a:pt x="1021592" y="61734"/>
                </a:lnTo>
                <a:cubicBezTo>
                  <a:pt x="1037018" y="63662"/>
                  <a:pt x="1051089" y="71567"/>
                  <a:pt x="1065837" y="76483"/>
                </a:cubicBezTo>
                <a:lnTo>
                  <a:pt x="1110082" y="91231"/>
                </a:lnTo>
                <a:cubicBezTo>
                  <a:pt x="1215387" y="126333"/>
                  <a:pt x="1172702" y="103481"/>
                  <a:pt x="1242817" y="150225"/>
                </a:cubicBezTo>
                <a:cubicBezTo>
                  <a:pt x="1303880" y="170578"/>
                  <a:pt x="1274126" y="156349"/>
                  <a:pt x="1331308" y="194470"/>
                </a:cubicBezTo>
                <a:cubicBezTo>
                  <a:pt x="1437154" y="265034"/>
                  <a:pt x="1394730" y="228395"/>
                  <a:pt x="1464043" y="297709"/>
                </a:cubicBezTo>
                <a:cubicBezTo>
                  <a:pt x="1475036" y="308702"/>
                  <a:pt x="1473876" y="327206"/>
                  <a:pt x="1478792" y="341954"/>
                </a:cubicBezTo>
                <a:cubicBezTo>
                  <a:pt x="1488624" y="371451"/>
                  <a:pt x="1504724" y="399557"/>
                  <a:pt x="1508288" y="430444"/>
                </a:cubicBezTo>
                <a:cubicBezTo>
                  <a:pt x="1519572" y="528241"/>
                  <a:pt x="1518121" y="627089"/>
                  <a:pt x="1523037" y="725412"/>
                </a:cubicBezTo>
                <a:lnTo>
                  <a:pt x="1508288" y="799154"/>
                </a:lnTo>
                <a:cubicBezTo>
                  <a:pt x="1500337" y="838906"/>
                  <a:pt x="1482697" y="876790"/>
                  <a:pt x="1478792" y="917141"/>
                </a:cubicBezTo>
                <a:cubicBezTo>
                  <a:pt x="1467890" y="1029793"/>
                  <a:pt x="1468959" y="1143283"/>
                  <a:pt x="1464043" y="1256354"/>
                </a:cubicBezTo>
                <a:cubicBezTo>
                  <a:pt x="1464043" y="1256354"/>
                  <a:pt x="1443480" y="1315063"/>
                  <a:pt x="1434546" y="1344844"/>
                </a:cubicBezTo>
                <a:cubicBezTo>
                  <a:pt x="1428722" y="1364259"/>
                  <a:pt x="1424714" y="1384173"/>
                  <a:pt x="1419798" y="1403838"/>
                </a:cubicBezTo>
                <a:cubicBezTo>
                  <a:pt x="1409966" y="1418586"/>
                  <a:pt x="1402835" y="1435549"/>
                  <a:pt x="1390301" y="1448083"/>
                </a:cubicBezTo>
                <a:cubicBezTo>
                  <a:pt x="1297364" y="1541020"/>
                  <a:pt x="1033560" y="1490600"/>
                  <a:pt x="992095" y="1492328"/>
                </a:cubicBezTo>
                <a:cubicBezTo>
                  <a:pt x="938018" y="1487412"/>
                  <a:pt x="883865" y="1483264"/>
                  <a:pt x="829863" y="1477580"/>
                </a:cubicBezTo>
                <a:cubicBezTo>
                  <a:pt x="790446" y="1473431"/>
                  <a:pt x="751511" y="1462831"/>
                  <a:pt x="711876" y="1462831"/>
                </a:cubicBezTo>
                <a:cubicBezTo>
                  <a:pt x="696330" y="1462831"/>
                  <a:pt x="683056" y="1475652"/>
                  <a:pt x="667630" y="1477580"/>
                </a:cubicBezTo>
                <a:cubicBezTo>
                  <a:pt x="604027" y="1485530"/>
                  <a:pt x="539811" y="1487412"/>
                  <a:pt x="475901" y="1492328"/>
                </a:cubicBezTo>
                <a:lnTo>
                  <a:pt x="387411" y="1462831"/>
                </a:lnTo>
                <a:cubicBezTo>
                  <a:pt x="353780" y="1451620"/>
                  <a:pt x="329910" y="1421054"/>
                  <a:pt x="298921" y="1403838"/>
                </a:cubicBezTo>
                <a:cubicBezTo>
                  <a:pt x="223494" y="1361934"/>
                  <a:pt x="279680" y="1426595"/>
                  <a:pt x="225179" y="1344844"/>
                </a:cubicBezTo>
                <a:cubicBezTo>
                  <a:pt x="144063" y="1290766"/>
                  <a:pt x="212889" y="1344844"/>
                  <a:pt x="151437" y="1271102"/>
                </a:cubicBezTo>
                <a:cubicBezTo>
                  <a:pt x="138084" y="1255079"/>
                  <a:pt x="118762" y="1244211"/>
                  <a:pt x="107192" y="1226857"/>
                </a:cubicBezTo>
                <a:cubicBezTo>
                  <a:pt x="98568" y="1213922"/>
                  <a:pt x="99396" y="1196517"/>
                  <a:pt x="92443" y="1182612"/>
                </a:cubicBezTo>
                <a:cubicBezTo>
                  <a:pt x="84516" y="1166758"/>
                  <a:pt x="72778" y="1153115"/>
                  <a:pt x="62946" y="1138367"/>
                </a:cubicBezTo>
                <a:cubicBezTo>
                  <a:pt x="54323" y="1125432"/>
                  <a:pt x="53114" y="1108870"/>
                  <a:pt x="48198" y="1094122"/>
                </a:cubicBezTo>
                <a:cubicBezTo>
                  <a:pt x="-19581" y="890784"/>
                  <a:pt x="3953" y="989013"/>
                  <a:pt x="3953" y="607425"/>
                </a:cubicBezTo>
                <a:cubicBezTo>
                  <a:pt x="3953" y="562907"/>
                  <a:pt x="13785" y="518934"/>
                  <a:pt x="18701" y="474689"/>
                </a:cubicBezTo>
                <a:cubicBezTo>
                  <a:pt x="23617" y="459941"/>
                  <a:pt x="31251" y="445834"/>
                  <a:pt x="33450" y="430444"/>
                </a:cubicBezTo>
                <a:cubicBezTo>
                  <a:pt x="65763" y="204257"/>
                  <a:pt x="26401" y="333604"/>
                  <a:pt x="62946" y="223967"/>
                </a:cubicBezTo>
                <a:cubicBezTo>
                  <a:pt x="72778" y="209219"/>
                  <a:pt x="81096" y="193339"/>
                  <a:pt x="92443" y="179722"/>
                </a:cubicBezTo>
                <a:cubicBezTo>
                  <a:pt x="105796" y="163699"/>
                  <a:pt x="120665" y="148829"/>
                  <a:pt x="136688" y="135476"/>
                </a:cubicBezTo>
                <a:cubicBezTo>
                  <a:pt x="179116" y="100120"/>
                  <a:pt x="212687" y="91613"/>
                  <a:pt x="269424" y="76483"/>
                </a:cubicBezTo>
                <a:cubicBezTo>
                  <a:pt x="313218" y="64804"/>
                  <a:pt x="358188" y="57979"/>
                  <a:pt x="402159" y="46986"/>
                </a:cubicBezTo>
                <a:cubicBezTo>
                  <a:pt x="560875" y="7307"/>
                  <a:pt x="667144" y="-57"/>
                  <a:pt x="744930" y="1"/>
                </a:cubicBezTo>
                <a:close/>
                <a:moveTo>
                  <a:pt x="505398" y="327205"/>
                </a:moveTo>
                <a:cubicBezTo>
                  <a:pt x="460774" y="336130"/>
                  <a:pt x="419634" y="334625"/>
                  <a:pt x="387411" y="371451"/>
                </a:cubicBezTo>
                <a:cubicBezTo>
                  <a:pt x="364066" y="398130"/>
                  <a:pt x="328417" y="459941"/>
                  <a:pt x="328417" y="459941"/>
                </a:cubicBezTo>
                <a:cubicBezTo>
                  <a:pt x="269699" y="636099"/>
                  <a:pt x="302675" y="520024"/>
                  <a:pt x="328417" y="931889"/>
                </a:cubicBezTo>
                <a:cubicBezTo>
                  <a:pt x="330756" y="969307"/>
                  <a:pt x="388408" y="1055458"/>
                  <a:pt x="402159" y="1064625"/>
                </a:cubicBezTo>
                <a:cubicBezTo>
                  <a:pt x="503585" y="1132241"/>
                  <a:pt x="457019" y="1112407"/>
                  <a:pt x="534895" y="1138367"/>
                </a:cubicBezTo>
                <a:cubicBezTo>
                  <a:pt x="581639" y="1208482"/>
                  <a:pt x="547577" y="1177007"/>
                  <a:pt x="652882" y="1212109"/>
                </a:cubicBezTo>
                <a:lnTo>
                  <a:pt x="697127" y="1226857"/>
                </a:lnTo>
                <a:lnTo>
                  <a:pt x="741372" y="1241605"/>
                </a:lnTo>
                <a:cubicBezTo>
                  <a:pt x="879024" y="1236689"/>
                  <a:pt x="1020191" y="1258155"/>
                  <a:pt x="1154327" y="1226857"/>
                </a:cubicBezTo>
                <a:cubicBezTo>
                  <a:pt x="1154329" y="1226857"/>
                  <a:pt x="1191198" y="1116245"/>
                  <a:pt x="1198572" y="1094122"/>
                </a:cubicBezTo>
                <a:cubicBezTo>
                  <a:pt x="1203488" y="1079373"/>
                  <a:pt x="1204697" y="1062811"/>
                  <a:pt x="1213321" y="1049876"/>
                </a:cubicBezTo>
                <a:cubicBezTo>
                  <a:pt x="1232985" y="1020379"/>
                  <a:pt x="1261103" y="995017"/>
                  <a:pt x="1272314" y="961386"/>
                </a:cubicBezTo>
                <a:lnTo>
                  <a:pt x="1287063" y="917141"/>
                </a:lnTo>
                <a:cubicBezTo>
                  <a:pt x="1278526" y="703724"/>
                  <a:pt x="1373660" y="591729"/>
                  <a:pt x="1228069" y="518934"/>
                </a:cubicBezTo>
                <a:cubicBezTo>
                  <a:pt x="1214164" y="511982"/>
                  <a:pt x="1198572" y="509102"/>
                  <a:pt x="1183824" y="504186"/>
                </a:cubicBezTo>
                <a:cubicBezTo>
                  <a:pt x="1167667" y="488029"/>
                  <a:pt x="1156092" y="476364"/>
                  <a:pt x="1147964" y="468118"/>
                </a:cubicBezTo>
                <a:lnTo>
                  <a:pt x="1134268" y="454084"/>
                </a:lnTo>
                <a:lnTo>
                  <a:pt x="1131506" y="451121"/>
                </a:lnTo>
                <a:cubicBezTo>
                  <a:pt x="1130376" y="449969"/>
                  <a:pt x="1130427" y="450095"/>
                  <a:pt x="1132792" y="452571"/>
                </a:cubicBezTo>
                <a:lnTo>
                  <a:pt x="1134268" y="454084"/>
                </a:lnTo>
                <a:lnTo>
                  <a:pt x="1137306" y="457342"/>
                </a:lnTo>
                <a:cubicBezTo>
                  <a:pt x="1146739" y="467896"/>
                  <a:pt x="1156930" y="481774"/>
                  <a:pt x="1095334" y="430444"/>
                </a:cubicBezTo>
                <a:cubicBezTo>
                  <a:pt x="1055643" y="397368"/>
                  <a:pt x="1053920" y="377625"/>
                  <a:pt x="1006843" y="356702"/>
                </a:cubicBezTo>
                <a:cubicBezTo>
                  <a:pt x="978431" y="344074"/>
                  <a:pt x="918353" y="327205"/>
                  <a:pt x="918353" y="327205"/>
                </a:cubicBezTo>
                <a:lnTo>
                  <a:pt x="505398" y="327205"/>
                </a:ln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822213" y="5075806"/>
            <a:ext cx="7929928" cy="678327"/>
          </a:xfrm>
          <a:prstGeom prst="rect">
            <a:avLst/>
          </a:prstGeom>
        </p:spPr>
        <p:txBody>
          <a:bodyPr wrap="none">
            <a:spAutoFit/>
          </a:bodyPr>
          <a:lstStyle/>
          <a:p>
            <a:pPr algn="ctr">
              <a:lnSpc>
                <a:spcPct val="115000"/>
              </a:lnSpc>
              <a:spcAft>
                <a:spcPts val="0"/>
              </a:spcAft>
            </a:pPr>
            <a:r>
              <a:rPr lang="en-US" sz="3600" b="1" dirty="0">
                <a:solidFill>
                  <a:schemeClr val="bg1"/>
                </a:solidFill>
                <a:latin typeface="Times New Roman" panose="02020603050405020304" pitchFamily="18" charset="0"/>
                <a:ea typeface="Times New Roman" panose="02020603050405020304" pitchFamily="18" charset="0"/>
              </a:rPr>
              <a:t>(THƠ CÓ YẾU TỐ TỰ SỰ, MIÊU TẢ)</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268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353283"/>
            <a:ext cx="6096000" cy="1043619"/>
          </a:xfrm>
          <a:prstGeom prst="rect">
            <a:avLst/>
          </a:prstGeom>
        </p:spPr>
        <p:txBody>
          <a:bodyPr>
            <a:spAutoFit/>
          </a:bodyPr>
          <a:lstStyle/>
          <a:p>
            <a:pPr>
              <a:lnSpc>
                <a:spcPct val="115000"/>
              </a:lnSpc>
              <a:spcAft>
                <a:spcPts val="0"/>
              </a:spcAft>
              <a:tabLst>
                <a:tab pos="1386840" algn="l"/>
              </a:tabLst>
            </a:pPr>
            <a:r>
              <a:rPr lang="en-US" sz="2800" b="1" dirty="0">
                <a:solidFill>
                  <a:srgbClr val="002060"/>
                </a:solidFill>
                <a:latin typeface="Times New Roman" panose="02020603050405020304" pitchFamily="18" charset="0"/>
                <a:ea typeface="MS Mincho"/>
              </a:rPr>
              <a:t>III. </a:t>
            </a:r>
            <a:r>
              <a:rPr lang="en-US" sz="2800" b="1" dirty="0" err="1">
                <a:solidFill>
                  <a:srgbClr val="002060"/>
                </a:solidFill>
                <a:latin typeface="Times New Roman" panose="02020603050405020304" pitchFamily="18" charset="0"/>
                <a:ea typeface="MS Mincho"/>
              </a:rPr>
              <a:t>Đọc</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hiểu</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văn</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bản</a:t>
            </a:r>
            <a:endParaRPr lang="en-US" sz="2800" dirty="0">
              <a:solidFill>
                <a:srgbClr val="002060"/>
              </a:solidFill>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1386840" algn="l"/>
              </a:tabLst>
            </a:pPr>
            <a:r>
              <a:rPr lang="en-US" sz="2800" b="1" dirty="0" err="1">
                <a:solidFill>
                  <a:srgbClr val="002060"/>
                </a:solidFill>
                <a:latin typeface="Times New Roman" panose="02020603050405020304" pitchFamily="18" charset="0"/>
                <a:ea typeface="MS Mincho"/>
              </a:rPr>
              <a:t>Cốt</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truyện</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và</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bối</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cảnh</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câu</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chuyện</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rotWithShape="1">
          <a:blip r:embed="rId11">
            <a:extLst>
              <a:ext uri="{BEBA8EAE-BF5A-486C-A8C5-ECC9F3942E4B}">
                <a14:imgProps xmlns:a14="http://schemas.microsoft.com/office/drawing/2010/main">
                  <a14:imgLayer r:embed="rId12">
                    <a14:imgEffect>
                      <a14:brightnessContrast bright="20000"/>
                    </a14:imgEffect>
                  </a14:imgLayer>
                </a14:imgProps>
              </a:ext>
            </a:extLst>
          </a:blip>
          <a:srcRect l="1290" t="15372" r="574" b="5917"/>
          <a:stretch/>
        </p:blipFill>
        <p:spPr>
          <a:xfrm>
            <a:off x="4833972" y="3269105"/>
            <a:ext cx="2943101" cy="23605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Rounded Rectangular Callout 22"/>
          <p:cNvSpPr/>
          <p:nvPr/>
        </p:nvSpPr>
        <p:spPr>
          <a:xfrm>
            <a:off x="7624916" y="2182761"/>
            <a:ext cx="3387913" cy="1579152"/>
          </a:xfrm>
          <a:prstGeom prst="wedgeRoundRectCallout">
            <a:avLst>
              <a:gd name="adj1" fmla="val -50375"/>
              <a:gd name="adj2" fmla="val 74479"/>
              <a:gd name="adj3" fmla="val 16667"/>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tabLst>
                <a:tab pos="1386840" algn="l"/>
              </a:tabLst>
            </a:pPr>
            <a:r>
              <a:rPr lang="en-US" sz="3200" i="1" dirty="0" err="1">
                <a:latin typeface="Times New Roman" panose="02020603050405020304" pitchFamily="18" charset="0"/>
                <a:ea typeface="MS Mincho"/>
              </a:rPr>
              <a:t>Bài</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thơ</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có</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những</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nhân</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vật</a:t>
            </a:r>
            <a:r>
              <a:rPr lang="en-US" sz="3200" i="1" dirty="0">
                <a:latin typeface="Times New Roman" panose="02020603050405020304" pitchFamily="18" charset="0"/>
                <a:ea typeface="MS Mincho"/>
              </a:rPr>
              <a:t> </a:t>
            </a:r>
            <a:r>
              <a:rPr lang="en-US" sz="3200" i="1" dirty="0" err="1">
                <a:latin typeface="Times New Roman" panose="02020603050405020304" pitchFamily="18" charset="0"/>
                <a:ea typeface="MS Mincho"/>
              </a:rPr>
              <a:t>nào</a:t>
            </a:r>
            <a:r>
              <a:rPr lang="en-US" sz="3200" i="1" dirty="0">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sp>
        <p:nvSpPr>
          <p:cNvPr id="24" name="Rounded Rectangular Callout 23"/>
          <p:cNvSpPr/>
          <p:nvPr/>
        </p:nvSpPr>
        <p:spPr>
          <a:xfrm>
            <a:off x="1297858" y="2432851"/>
            <a:ext cx="3285391" cy="1612295"/>
          </a:xfrm>
          <a:prstGeom prst="wedgeRoundRectCallout">
            <a:avLst>
              <a:gd name="adj1" fmla="val 60738"/>
              <a:gd name="adj2" fmla="val 72244"/>
              <a:gd name="adj3" fmla="val 16667"/>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tabLst>
                <a:tab pos="1386840" algn="l"/>
              </a:tabLst>
            </a:pPr>
            <a:r>
              <a:rPr lang="en-US" sz="2800" i="1" dirty="0" err="1">
                <a:latin typeface="Times New Roman" panose="02020603050405020304" pitchFamily="18" charset="0"/>
                <a:ea typeface="MS Mincho"/>
              </a:rPr>
              <a:t>Bài</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thơ</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kể</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về</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chuyện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gì</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Hãy</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tóm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tắt</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câu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chuyện</a:t>
            </a:r>
            <a:r>
              <a:rPr lang="en-US" sz="2800" i="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25" name="Rounded Rectangular Callout 24"/>
          <p:cNvSpPr/>
          <p:nvPr/>
        </p:nvSpPr>
        <p:spPr>
          <a:xfrm>
            <a:off x="972907" y="4630579"/>
            <a:ext cx="3359620" cy="1605121"/>
          </a:xfrm>
          <a:prstGeom prst="wedgeRoundRectCallout">
            <a:avLst>
              <a:gd name="adj1" fmla="val 64105"/>
              <a:gd name="adj2" fmla="val -56136"/>
              <a:gd name="adj3" fmla="val 16667"/>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tabLst>
                <a:tab pos="1386840" algn="l"/>
              </a:tabLst>
            </a:pPr>
            <a:r>
              <a:rPr lang="en-US" sz="2800" i="1" dirty="0" err="1">
                <a:solidFill>
                  <a:schemeClr val="bg1"/>
                </a:solidFill>
                <a:latin typeface="Times New Roman" panose="02020603050405020304" pitchFamily="18" charset="0"/>
                <a:ea typeface="Times New Roman" panose="02020603050405020304" pitchFamily="18" charset="0"/>
              </a:rPr>
              <a:t>Câu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chuyện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diễn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ra</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trong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không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gian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gian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nào</a:t>
            </a:r>
            <a:r>
              <a:rPr lang="en-US" sz="2800" i="1"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26" name="Picture 25"/>
          <p:cNvPicPr>
            <a:picLocks noChangeAspect="1"/>
          </p:cNvPicPr>
          <p:nvPr/>
        </p:nvPicPr>
        <p:blipFill>
          <a:blip r:embed="rId13"/>
          <a:stretch>
            <a:fillRect/>
          </a:stretch>
        </p:blipFill>
        <p:spPr>
          <a:xfrm>
            <a:off x="8278518" y="4477789"/>
            <a:ext cx="2550330" cy="1674399"/>
          </a:xfrm>
          <a:prstGeom prst="rect">
            <a:avLst/>
          </a:prstGeom>
        </p:spPr>
      </p:pic>
      <p:sp>
        <p:nvSpPr>
          <p:cNvPr id="27" name="TextBox 26"/>
          <p:cNvSpPr txBox="1"/>
          <p:nvPr/>
        </p:nvSpPr>
        <p:spPr>
          <a:xfrm>
            <a:off x="4583249" y="5772225"/>
            <a:ext cx="3142207"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Cặp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theo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bàn</a:t>
            </a:r>
            <a:r>
              <a:rPr 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726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circle(in)">
                                      <p:cBhvr>
                                        <p:cTn id="1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35328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lang="en-US" sz="2800" b="1" dirty="0">
                <a:solidFill>
                  <a:srgbClr val="002060"/>
                </a:solidFill>
                <a:latin typeface="Times New Roman" panose="02020603050405020304" pitchFamily="18" charset="0"/>
                <a:ea typeface="MS Mincho"/>
              </a:rPr>
              <a:t>B</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ối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cảnh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câu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chuyện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747251" y="2948203"/>
            <a:ext cx="4900921" cy="3358064"/>
            <a:chOff x="3564422" y="2758837"/>
            <a:chExt cx="4900921" cy="3358064"/>
          </a:xfrm>
        </p:grpSpPr>
        <p:sp>
          <p:nvSpPr>
            <p:cNvPr id="17" name="Freeform 16"/>
            <p:cNvSpPr/>
            <p:nvPr/>
          </p:nvSpPr>
          <p:spPr>
            <a:xfrm>
              <a:off x="3916203" y="2905651"/>
              <a:ext cx="4549140" cy="1421606"/>
            </a:xfrm>
            <a:custGeom>
              <a:avLst/>
              <a:gdLst>
                <a:gd name="connsiteX0" fmla="*/ 0 w 4549140"/>
                <a:gd name="connsiteY0" fmla="*/ 0 h 1421606"/>
                <a:gd name="connsiteX1" fmla="*/ 4549140 w 4549140"/>
                <a:gd name="connsiteY1" fmla="*/ 0 h 1421606"/>
                <a:gd name="connsiteX2" fmla="*/ 4549140 w 4549140"/>
                <a:gd name="connsiteY2" fmla="*/ 1421606 h 1421606"/>
                <a:gd name="connsiteX3" fmla="*/ 0 w 4549140"/>
                <a:gd name="connsiteY3" fmla="*/ 1421606 h 1421606"/>
                <a:gd name="connsiteX4" fmla="*/ 0 w 4549140"/>
                <a:gd name="connsiteY4" fmla="*/ 0 h 14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9140" h="1421606">
                  <a:moveTo>
                    <a:pt x="0" y="0"/>
                  </a:moveTo>
                  <a:lnTo>
                    <a:pt x="4549140" y="0"/>
                  </a:lnTo>
                  <a:lnTo>
                    <a:pt x="4549140" y="1421606"/>
                  </a:lnTo>
                  <a:lnTo>
                    <a:pt x="0" y="1421606"/>
                  </a:lnTo>
                  <a:lnTo>
                    <a:pt x="0" y="0"/>
                  </a:lnTo>
                  <a:close/>
                </a:path>
              </a:pathLst>
            </a:custGeom>
            <a:ln w="28575">
              <a:solidFill>
                <a:schemeClr val="accent6">
                  <a:lumMod val="50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962901" tIns="95250" rIns="95250" bIns="95250" numCol="1" spcCol="1270" anchor="ctr" anchorCtr="0">
              <a:noAutofit/>
            </a:bodyPr>
            <a:lstStyle/>
            <a:p>
              <a:pPr lvl="0" algn="l" defTabSz="1111250">
                <a:lnSpc>
                  <a:spcPct val="90000"/>
                </a:lnSpc>
                <a:spcBef>
                  <a:spcPct val="0"/>
                </a:spcBef>
                <a:spcAft>
                  <a:spcPct val="35000"/>
                </a:spcAft>
              </a:pPr>
              <a:r>
                <a:rPr lang="nl-NL" sz="2800" i="1" kern="1200" dirty="0">
                  <a:latin typeface="Times New Roman" panose="02020603050405020304" pitchFamily="18" charset="0"/>
                  <a:cs typeface="Times New Roman" panose="02020603050405020304" pitchFamily="18" charset="0"/>
                </a:rPr>
                <a:t>Bác Hồ</a:t>
              </a:r>
              <a:r>
                <a:rPr lang="nl-NL" sz="2800" kern="1200" dirty="0">
                  <a:latin typeface="Times New Roman" panose="02020603050405020304" pitchFamily="18" charset="0"/>
                  <a:cs typeface="Times New Roman" panose="02020603050405020304" pitchFamily="18" charset="0"/>
                </a:rPr>
                <a:t>: nhân vật trung tâm </a:t>
              </a:r>
              <a:endParaRPr lang="en-US" sz="2800" kern="1200" dirty="0">
                <a:latin typeface="Times New Roman" panose="02020603050405020304" pitchFamily="18" charset="0"/>
                <a:cs typeface="Times New Roman" panose="02020603050405020304" pitchFamily="18" charset="0"/>
              </a:endParaRPr>
            </a:p>
          </p:txBody>
        </p:sp>
        <p:sp>
          <p:nvSpPr>
            <p:cNvPr id="18" name="Rectangle 17"/>
            <p:cNvSpPr/>
            <p:nvPr/>
          </p:nvSpPr>
          <p:spPr>
            <a:xfrm>
              <a:off x="3564422" y="2758837"/>
              <a:ext cx="1180359" cy="1287343"/>
            </a:xfrm>
            <a:prstGeom prst="rect">
              <a:avLst/>
            </a:prstGeom>
            <a:blipFill rotWithShape="1">
              <a:blip r:embed="rId11"/>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3916203" y="4695295"/>
              <a:ext cx="4549140" cy="1421606"/>
            </a:xfrm>
            <a:custGeom>
              <a:avLst/>
              <a:gdLst>
                <a:gd name="connsiteX0" fmla="*/ 0 w 4549140"/>
                <a:gd name="connsiteY0" fmla="*/ 0 h 1421606"/>
                <a:gd name="connsiteX1" fmla="*/ 4549140 w 4549140"/>
                <a:gd name="connsiteY1" fmla="*/ 0 h 1421606"/>
                <a:gd name="connsiteX2" fmla="*/ 4549140 w 4549140"/>
                <a:gd name="connsiteY2" fmla="*/ 1421606 h 1421606"/>
                <a:gd name="connsiteX3" fmla="*/ 0 w 4549140"/>
                <a:gd name="connsiteY3" fmla="*/ 1421606 h 1421606"/>
                <a:gd name="connsiteX4" fmla="*/ 0 w 4549140"/>
                <a:gd name="connsiteY4" fmla="*/ 0 h 14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9140" h="1421606">
                  <a:moveTo>
                    <a:pt x="0" y="0"/>
                  </a:moveTo>
                  <a:lnTo>
                    <a:pt x="4549140" y="0"/>
                  </a:lnTo>
                  <a:lnTo>
                    <a:pt x="4549140" y="1421606"/>
                  </a:lnTo>
                  <a:lnTo>
                    <a:pt x="0" y="1421606"/>
                  </a:lnTo>
                  <a:lnTo>
                    <a:pt x="0" y="0"/>
                  </a:lnTo>
                  <a:close/>
                </a:path>
              </a:pathLst>
            </a:custGeom>
            <a:ln w="28575">
              <a:solidFill>
                <a:schemeClr val="accent6">
                  <a:lumMod val="50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962901" tIns="95250" rIns="95250" bIns="95250" numCol="1" spcCol="1270" anchor="ctr" anchorCtr="0">
              <a:noAutofit/>
            </a:bodyPr>
            <a:lstStyle/>
            <a:p>
              <a:pPr lvl="0" algn="l" defTabSz="1111250">
                <a:lnSpc>
                  <a:spcPct val="90000"/>
                </a:lnSpc>
                <a:spcBef>
                  <a:spcPct val="0"/>
                </a:spcBef>
                <a:spcAft>
                  <a:spcPct val="35000"/>
                </a:spcAft>
              </a:pPr>
              <a:r>
                <a:rPr lang="nl-NL" sz="2600" i="1" kern="1200" dirty="0">
                  <a:latin typeface="Times New Roman" panose="02020603050405020304" pitchFamily="18" charset="0"/>
                  <a:cs typeface="Times New Roman" panose="02020603050405020304" pitchFamily="18" charset="0"/>
                </a:rPr>
                <a:t>Anh đội viên</a:t>
              </a:r>
              <a:r>
                <a:rPr lang="nl-NL" sz="2600" kern="1200" dirty="0">
                  <a:latin typeface="Times New Roman" panose="02020603050405020304" pitchFamily="18" charset="0"/>
                  <a:cs typeface="Times New Roman" panose="02020603050405020304" pitchFamily="18" charset="0"/>
                </a:rPr>
                <a:t>: vừa là người chứng kiến vừa là người tham gia vào câu chuyện </a:t>
              </a:r>
              <a:endParaRPr lang="en-US" sz="2600" kern="1200" dirty="0">
                <a:latin typeface="Times New Roman" panose="02020603050405020304" pitchFamily="18" charset="0"/>
                <a:cs typeface="Times New Roman" panose="02020603050405020304" pitchFamily="18" charset="0"/>
              </a:endParaRPr>
            </a:p>
          </p:txBody>
        </p:sp>
        <p:sp>
          <p:nvSpPr>
            <p:cNvPr id="20" name="Rectangle 19"/>
            <p:cNvSpPr/>
            <p:nvPr/>
          </p:nvSpPr>
          <p:spPr>
            <a:xfrm>
              <a:off x="3564423" y="4437869"/>
              <a:ext cx="1180358" cy="1287343"/>
            </a:xfrm>
            <a:prstGeom prst="rect">
              <a:avLst/>
            </a:prstGeom>
            <a:blipFill rotWithShape="1">
              <a:blip r:embed="rId1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21" name="Rectangle 20"/>
          <p:cNvSpPr/>
          <p:nvPr/>
        </p:nvSpPr>
        <p:spPr>
          <a:xfrm>
            <a:off x="747251" y="2281386"/>
            <a:ext cx="7343677" cy="548099"/>
          </a:xfrm>
          <a:prstGeom prst="rect">
            <a:avLst/>
          </a:prstGeom>
        </p:spPr>
        <p:txBody>
          <a:bodyPr wrap="none">
            <a:spAutoFit/>
          </a:bodyPr>
          <a:lstStyle/>
          <a:p>
            <a:pPr marL="457200" lvl="0" indent="-457200">
              <a:lnSpc>
                <a:spcPct val="115000"/>
              </a:lnSpc>
              <a:spcAft>
                <a:spcPts val="0"/>
              </a:spcAft>
              <a:buSzPts val="1400"/>
              <a:buFont typeface="Wingdings" panose="05000000000000000000" pitchFamily="2" charset="2"/>
              <a:buChar char="v"/>
              <a:tabLst>
                <a:tab pos="1386840" algn="l"/>
              </a:tabLst>
            </a:pPr>
            <a:r>
              <a:rPr lang="en-US" sz="2800" b="1" dirty="0">
                <a:solidFill>
                  <a:srgbClr val="FF0000"/>
                </a:solidFill>
                <a:latin typeface="Times New Roman" panose="02020603050405020304" pitchFamily="18" charset="0"/>
                <a:ea typeface="MS Mincho"/>
              </a:rPr>
              <a:t>Hai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chính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anh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đội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Bác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Hồ</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
        <p:nvSpPr>
          <p:cNvPr id="22" name="Right Arrow 21"/>
          <p:cNvSpPr/>
          <p:nvPr/>
        </p:nvSpPr>
        <p:spPr>
          <a:xfrm>
            <a:off x="5736449" y="3958675"/>
            <a:ext cx="415902" cy="1359918"/>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236180" y="3063638"/>
            <a:ext cx="2226702" cy="3149992"/>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nl-NL" sz="2400" dirty="0">
                <a:solidFill>
                  <a:srgbClr val="0D0D0D"/>
                </a:solidFill>
                <a:latin typeface="Times New Roman" panose="02020603050405020304" pitchFamily="18" charset="0"/>
                <a:ea typeface="MS Mincho"/>
              </a:rPr>
              <a:t>Hình tượng Bác Hồ hiện lên qua cái nhìn và tâm trạng của anh chiến sỹ, qua cả những lời đối thoại giữa hai người</a:t>
            </a:r>
            <a:endParaRPr lang="en-US" sz="2400" dirty="0"/>
          </a:p>
        </p:txBody>
      </p:sp>
      <p:sp>
        <p:nvSpPr>
          <p:cNvPr id="23" name="Right Arrow 22"/>
          <p:cNvSpPr/>
          <p:nvPr/>
        </p:nvSpPr>
        <p:spPr>
          <a:xfrm>
            <a:off x="8546711" y="4147269"/>
            <a:ext cx="415902" cy="1359918"/>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9046443" y="3063638"/>
            <a:ext cx="2331236" cy="3149992"/>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marL="119380">
              <a:spcAft>
                <a:spcPts val="0"/>
              </a:spcAft>
              <a:tabLst>
                <a:tab pos="1386840" algn="l"/>
              </a:tabLst>
            </a:pPr>
            <a:r>
              <a:rPr lang="vi-VN" sz="2400">
                <a:solidFill>
                  <a:srgbClr val="0D0D0D"/>
                </a:solidFill>
                <a:latin typeface="Times New Roman" panose="02020603050405020304" pitchFamily="18" charset="0"/>
                <a:ea typeface="MS Mincho"/>
              </a:rPr>
              <a:t>Bác hiện ra một cách tự nhiên, có tính khách quan lại vừa  được đặt trong mối quan hệ gần gũi ám áp với người chiến sĩ.</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0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ircle(in)">
                                      <p:cBhvr>
                                        <p:cTn id="17" dur="20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ircle(in)">
                                      <p:cBhvr>
                                        <p:cTn id="22" dur="20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animBg="1"/>
      <p:bldP spid="23"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353283"/>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lang="en-US" sz="2800" b="1" dirty="0">
                <a:solidFill>
                  <a:srgbClr val="002060"/>
                </a:solidFill>
                <a:latin typeface="Times New Roman" panose="02020603050405020304" pitchFamily="18" charset="0"/>
                <a:ea typeface="MS Mincho"/>
              </a:rPr>
              <a:t>B</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ối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cảnh</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câu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MS Mincho"/>
                <a:cs typeface="+mn-cs"/>
              </a:rPr>
              <a:t>chuyện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4646190" y="2758881"/>
            <a:ext cx="6872710" cy="3340085"/>
            <a:chOff x="2033657" y="2188974"/>
            <a:chExt cx="6872710" cy="3762885"/>
          </a:xfrm>
          <a:scene3d>
            <a:camera prst="orthographicFront">
              <a:rot lat="0" lon="0" rev="0"/>
            </a:camera>
            <a:lightRig rig="soft" dir="t">
              <a:rot lat="0" lon="0" rev="0"/>
            </a:lightRig>
          </a:scene3d>
        </p:grpSpPr>
        <p:sp>
          <p:nvSpPr>
            <p:cNvPr id="6" name="Freeform 5"/>
            <p:cNvSpPr/>
            <p:nvPr/>
          </p:nvSpPr>
          <p:spPr>
            <a:xfrm>
              <a:off x="5470013" y="3743886"/>
              <a:ext cx="1881443" cy="653062"/>
            </a:xfrm>
            <a:custGeom>
              <a:avLst/>
              <a:gdLst/>
              <a:ahLst/>
              <a:cxnLst/>
              <a:rect l="0" t="0" r="0" b="0"/>
              <a:pathLst>
                <a:path>
                  <a:moveTo>
                    <a:pt x="0" y="0"/>
                  </a:moveTo>
                  <a:lnTo>
                    <a:pt x="0" y="326531"/>
                  </a:lnTo>
                  <a:lnTo>
                    <a:pt x="1881443" y="326531"/>
                  </a:lnTo>
                  <a:lnTo>
                    <a:pt x="1881443" y="653062"/>
                  </a:lnTo>
                </a:path>
              </a:pathLst>
            </a:custGeom>
            <a:noFill/>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25" name="Freeform 24"/>
            <p:cNvSpPr/>
            <p:nvPr/>
          </p:nvSpPr>
          <p:spPr>
            <a:xfrm>
              <a:off x="3588569" y="3743886"/>
              <a:ext cx="1881443" cy="653062"/>
            </a:xfrm>
            <a:custGeom>
              <a:avLst/>
              <a:gdLst/>
              <a:ahLst/>
              <a:cxnLst/>
              <a:rect l="0" t="0" r="0" b="0"/>
              <a:pathLst>
                <a:path>
                  <a:moveTo>
                    <a:pt x="1881443" y="0"/>
                  </a:moveTo>
                  <a:lnTo>
                    <a:pt x="1881443" y="326531"/>
                  </a:lnTo>
                  <a:lnTo>
                    <a:pt x="0" y="326531"/>
                  </a:lnTo>
                  <a:lnTo>
                    <a:pt x="0" y="653062"/>
                  </a:lnTo>
                </a:path>
              </a:pathLst>
            </a:custGeom>
            <a:noFill/>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26" name="Freeform 25"/>
            <p:cNvSpPr/>
            <p:nvPr/>
          </p:nvSpPr>
          <p:spPr>
            <a:xfrm>
              <a:off x="3915101" y="2188974"/>
              <a:ext cx="3109823" cy="1554911"/>
            </a:xfrm>
            <a:custGeom>
              <a:avLst/>
              <a:gdLst>
                <a:gd name="connsiteX0" fmla="*/ 0 w 3109823"/>
                <a:gd name="connsiteY0" fmla="*/ 0 h 1554911"/>
                <a:gd name="connsiteX1" fmla="*/ 3109823 w 3109823"/>
                <a:gd name="connsiteY1" fmla="*/ 0 h 1554911"/>
                <a:gd name="connsiteX2" fmla="*/ 3109823 w 3109823"/>
                <a:gd name="connsiteY2" fmla="*/ 1554911 h 1554911"/>
                <a:gd name="connsiteX3" fmla="*/ 0 w 3109823"/>
                <a:gd name="connsiteY3" fmla="*/ 1554911 h 1554911"/>
                <a:gd name="connsiteX4" fmla="*/ 0 w 3109823"/>
                <a:gd name="connsiteY4" fmla="*/ 0 h 1554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823" h="1554911">
                  <a:moveTo>
                    <a:pt x="0" y="0"/>
                  </a:moveTo>
                  <a:lnTo>
                    <a:pt x="3109823" y="0"/>
                  </a:lnTo>
                  <a:lnTo>
                    <a:pt x="3109823" y="1554911"/>
                  </a:lnTo>
                  <a:lnTo>
                    <a:pt x="0" y="1554911"/>
                  </a:lnTo>
                  <a:lnTo>
                    <a:pt x="0" y="0"/>
                  </a:lnTo>
                  <a:close/>
                </a:path>
              </a:pathLst>
            </a:custGeom>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Bối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đường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dịch</a:t>
              </a:r>
              <a:r>
                <a:rPr lang="en-US" sz="2800" kern="1200" dirty="0">
                  <a:latin typeface="Times New Roman" panose="02020603050405020304" pitchFamily="18" charset="0"/>
                  <a:cs typeface="Times New Roman" panose="02020603050405020304" pitchFamily="18" charset="0"/>
                </a:rPr>
                <a:t>:</a:t>
              </a:r>
            </a:p>
          </p:txBody>
        </p:sp>
        <p:sp>
          <p:nvSpPr>
            <p:cNvPr id="27" name="Freeform 26"/>
            <p:cNvSpPr/>
            <p:nvPr/>
          </p:nvSpPr>
          <p:spPr>
            <a:xfrm>
              <a:off x="2033657" y="4396948"/>
              <a:ext cx="3109823" cy="1554911"/>
            </a:xfrm>
            <a:custGeom>
              <a:avLst/>
              <a:gdLst>
                <a:gd name="connsiteX0" fmla="*/ 0 w 3109823"/>
                <a:gd name="connsiteY0" fmla="*/ 0 h 1554911"/>
                <a:gd name="connsiteX1" fmla="*/ 3109823 w 3109823"/>
                <a:gd name="connsiteY1" fmla="*/ 0 h 1554911"/>
                <a:gd name="connsiteX2" fmla="*/ 3109823 w 3109823"/>
                <a:gd name="connsiteY2" fmla="*/ 1554911 h 1554911"/>
                <a:gd name="connsiteX3" fmla="*/ 0 w 3109823"/>
                <a:gd name="connsiteY3" fmla="*/ 1554911 h 1554911"/>
                <a:gd name="connsiteX4" fmla="*/ 0 w 3109823"/>
                <a:gd name="connsiteY4" fmla="*/ 0 h 1554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823" h="1554911">
                  <a:moveTo>
                    <a:pt x="0" y="0"/>
                  </a:moveTo>
                  <a:lnTo>
                    <a:pt x="3109823" y="0"/>
                  </a:lnTo>
                  <a:lnTo>
                    <a:pt x="3109823" y="1554911"/>
                  </a:lnTo>
                  <a:lnTo>
                    <a:pt x="0" y="1554911"/>
                  </a:lnTo>
                  <a:lnTo>
                    <a:pt x="0" y="0"/>
                  </a:lnTo>
                  <a:close/>
                </a:path>
              </a:pathLst>
            </a:custGeom>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rừng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núi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mưa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lạnh</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5796544" y="4396948"/>
              <a:ext cx="3109823" cy="1554911"/>
            </a:xfrm>
            <a:custGeom>
              <a:avLst/>
              <a:gdLst>
                <a:gd name="connsiteX0" fmla="*/ 0 w 3109823"/>
                <a:gd name="connsiteY0" fmla="*/ 0 h 1554911"/>
                <a:gd name="connsiteX1" fmla="*/ 3109823 w 3109823"/>
                <a:gd name="connsiteY1" fmla="*/ 0 h 1554911"/>
                <a:gd name="connsiteX2" fmla="*/ 3109823 w 3109823"/>
                <a:gd name="connsiteY2" fmla="*/ 1554911 h 1554911"/>
                <a:gd name="connsiteX3" fmla="*/ 0 w 3109823"/>
                <a:gd name="connsiteY3" fmla="*/ 1554911 h 1554911"/>
                <a:gd name="connsiteX4" fmla="*/ 0 w 3109823"/>
                <a:gd name="connsiteY4" fmla="*/ 0 h 1554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823" h="1554911">
                  <a:moveTo>
                    <a:pt x="0" y="0"/>
                  </a:moveTo>
                  <a:lnTo>
                    <a:pt x="3109823" y="0"/>
                  </a:lnTo>
                  <a:lnTo>
                    <a:pt x="3109823" y="1554911"/>
                  </a:lnTo>
                  <a:lnTo>
                    <a:pt x="0" y="1554911"/>
                  </a:lnTo>
                  <a:lnTo>
                    <a:pt x="0" y="0"/>
                  </a:lnTo>
                  <a:close/>
                </a:path>
              </a:pathLst>
            </a:custGeom>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đêm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khuya</a:t>
              </a:r>
              <a:r>
                <a:rPr lang="en-US" sz="3300" kern="1200" dirty="0">
                  <a:latin typeface="Times New Roman" panose="02020603050405020304" pitchFamily="18" charset="0"/>
                  <a:cs typeface="Times New Roman" panose="02020603050405020304" pitchFamily="18" charset="0"/>
                </a:rPr>
                <a:t>. </a:t>
              </a:r>
            </a:p>
          </p:txBody>
        </p:sp>
      </p:grpSp>
      <p:sp>
        <p:nvSpPr>
          <p:cNvPr id="30" name="Rectangle 29"/>
          <p:cNvSpPr/>
          <p:nvPr/>
        </p:nvSpPr>
        <p:spPr>
          <a:xfrm>
            <a:off x="992591" y="2575929"/>
            <a:ext cx="3052148" cy="3096229"/>
          </a:xfrm>
          <a:prstGeom prst="rect">
            <a:avLst/>
          </a:prstGeom>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tabLst>
                <a:tab pos="1386840" algn="l"/>
              </a:tabLst>
            </a:pPr>
            <a:r>
              <a:rPr lang="en-US" sz="2800" dirty="0" err="1">
                <a:solidFill>
                  <a:schemeClr val="bg1"/>
                </a:solidFill>
                <a:latin typeface="Times New Roman" panose="02020603050405020304" pitchFamily="18" charset="0"/>
                <a:ea typeface="Times New Roman" panose="02020603050405020304" pitchFamily="18" charset="0"/>
              </a:rPr>
              <a:t>Bài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một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đêm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không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ngủ</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trên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đường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chiến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dịch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thời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kháng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chiến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chống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Pháp</a:t>
            </a:r>
            <a:r>
              <a:rPr lang="en-US" sz="2800" dirty="0">
                <a:solidFill>
                  <a:schemeClr val="bg1"/>
                </a:solidFill>
                <a:latin typeface="Times New Roman" panose="02020603050405020304" pitchFamily="18" charset="0"/>
                <a:ea typeface="Times New Roman" panose="02020603050405020304" pitchFamily="18" charset="0"/>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31" name="Right Arrow 30"/>
          <p:cNvSpPr/>
          <p:nvPr/>
        </p:nvSpPr>
        <p:spPr>
          <a:xfrm>
            <a:off x="4483510" y="2758881"/>
            <a:ext cx="1535103" cy="1147980"/>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44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91012" y="1439430"/>
            <a:ext cx="8256106" cy="523220"/>
          </a:xfrm>
          <a:prstGeom prst="rect">
            <a:avLst/>
          </a:prstGeom>
        </p:spPr>
        <p:txBody>
          <a:bodyPr wrap="none">
            <a:spAutoFit/>
          </a:bodyPr>
          <a:lstStyle/>
          <a:p>
            <a:pPr marR="182880">
              <a:spcAft>
                <a:spcPts val="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Hình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ảnh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Hồ</a:t>
            </a:r>
            <a:r>
              <a:rPr lang="en-US" sz="2800" b="1"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qua cảm nhận của anh đội viên</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11"/>
          <a:stretch>
            <a:fillRect/>
          </a:stretch>
        </p:blipFill>
        <p:spPr>
          <a:xfrm>
            <a:off x="494070" y="2303680"/>
            <a:ext cx="4572000" cy="3429000"/>
          </a:xfrm>
          <a:prstGeom prst="rect">
            <a:avLst/>
          </a:prstGeom>
        </p:spPr>
      </p:pic>
      <p:sp>
        <p:nvSpPr>
          <p:cNvPr id="17" name="Rectangle 16"/>
          <p:cNvSpPr/>
          <p:nvPr/>
        </p:nvSpPr>
        <p:spPr>
          <a:xfrm>
            <a:off x="5184054" y="2292092"/>
            <a:ext cx="6096000" cy="3256533"/>
          </a:xfrm>
          <a:prstGeom prst="rect">
            <a:avLst/>
          </a:prstGeom>
        </p:spPr>
        <p:txBody>
          <a:bodyPr>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VÒNG 1</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Nhóm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chuyên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0"/>
              </a:spcAft>
            </a:pPr>
            <a:r>
              <a:rPr lang="en-US" sz="2800" b="1" dirty="0" err="1">
                <a:latin typeface="Times New Roman" panose="02020603050405020304" pitchFamily="18" charset="0"/>
                <a:ea typeface="Times New Roman" panose="02020603050405020304" pitchFamily="18" charset="0"/>
              </a:rPr>
              <a:t>Nhiệm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phiếu</a:t>
            </a:r>
            <a:r>
              <a:rPr lang="en-US" sz="2800" dirty="0">
                <a:solidFill>
                  <a:srgbClr val="FF0000"/>
                </a:solidFill>
                <a:latin typeface="Times New Roman" panose="02020603050405020304" pitchFamily="18" charset="0"/>
                <a:ea typeface="Times New Roman" panose="02020603050405020304" pitchFamily="18" charset="0"/>
              </a:rPr>
              <a:t> HT </a:t>
            </a:r>
            <a:r>
              <a:rPr lang="en-US" sz="2800" dirty="0" err="1">
                <a:solidFill>
                  <a:srgbClr val="FF0000"/>
                </a:solidFill>
                <a:latin typeface="Times New Roman" panose="02020603050405020304" pitchFamily="18" charset="0"/>
                <a:ea typeface="Times New Roman" panose="02020603050405020304" pitchFamily="18" charset="0"/>
              </a:rPr>
              <a:t>số</a:t>
            </a:r>
            <a:r>
              <a:rPr lang="en-US" sz="2800" dirty="0">
                <a:solidFill>
                  <a:srgbClr val="FF0000"/>
                </a:solidFill>
                <a:latin typeface="Times New Roman" panose="02020603050405020304" pitchFamily="18" charset="0"/>
                <a:ea typeface="Times New Roman" panose="02020603050405020304" pitchFamily="18" charset="0"/>
              </a:rPr>
              <a:t> 01.</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0"/>
              </a:spcAft>
            </a:pPr>
            <a:r>
              <a:rPr lang="en-US" sz="2800" u="sng" dirty="0" err="1">
                <a:latin typeface="Times New Roman" panose="02020603050405020304" pitchFamily="18" charset="0"/>
                <a:ea typeface="Times New Roman" panose="02020603050405020304" pitchFamily="18" charset="0"/>
              </a:rPr>
              <a:t>Nhóm</a:t>
            </a:r>
            <a:r>
              <a:rPr lang="en-US" sz="2800" u="sng" dirty="0">
                <a:latin typeface="Times New Roman" panose="02020603050405020304" pitchFamily="18" charset="0"/>
                <a:ea typeface="Times New Roman" panose="02020603050405020304" pitchFamily="18" charset="0"/>
              </a:rPr>
              <a:t> 1, 2:</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dậy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1</a:t>
            </a:r>
          </a:p>
          <a:p>
            <a:pPr algn="just">
              <a:lnSpc>
                <a:spcPct val="115000"/>
              </a:lnSpc>
              <a:spcBef>
                <a:spcPts val="600"/>
              </a:spcBef>
              <a:spcAft>
                <a:spcPts val="0"/>
              </a:spcAft>
            </a:pPr>
            <a:r>
              <a:rPr lang="en-US" sz="2800" u="sng" dirty="0" err="1">
                <a:latin typeface="Times New Roman" panose="02020603050405020304" pitchFamily="18" charset="0"/>
                <a:ea typeface="Times New Roman" panose="02020603050405020304" pitchFamily="18" charset="0"/>
              </a:rPr>
              <a:t>Nhóm</a:t>
            </a:r>
            <a:r>
              <a:rPr lang="en-US" sz="2800" u="sng" dirty="0">
                <a:latin typeface="Times New Roman" panose="02020603050405020304" pitchFamily="18" charset="0"/>
                <a:ea typeface="Times New Roman" panose="02020603050405020304" pitchFamily="18" charset="0"/>
              </a:rPr>
              <a:t> 2, 4</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dậy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3.</a:t>
            </a:r>
            <a:endParaRPr lang="en-US" sz="2800" dirty="0">
              <a:effectLst/>
              <a:latin typeface="Times New Roman" panose="02020603050405020304" pitchFamily="18" charset="0"/>
              <a:ea typeface="Times New Roman" panose="02020603050405020304" pitchFamily="18" charset="0"/>
            </a:endParaRPr>
          </a:p>
        </p:txBody>
      </p:sp>
      <p:sp>
        <p:nvSpPr>
          <p:cNvPr id="18" name="Plaque 17"/>
          <p:cNvSpPr/>
          <p:nvPr/>
        </p:nvSpPr>
        <p:spPr>
          <a:xfrm>
            <a:off x="1917289" y="5784296"/>
            <a:ext cx="1725561" cy="648929"/>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7 </a:t>
            </a:r>
            <a:r>
              <a:rPr lang="en-US" sz="2800" b="1" dirty="0" err="1">
                <a:latin typeface="Times New Roman" panose="02020603050405020304" pitchFamily="18" charset="0"/>
                <a:cs typeface="Times New Roman" panose="02020603050405020304" pitchFamily="18" charset="0"/>
              </a:rPr>
              <a:t>phút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0474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378124"/>
            <a:ext cx="8256106"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qua cảm nhận của anh đội viên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025482" y="1762434"/>
            <a:ext cx="10128337" cy="941796"/>
          </a:xfrm>
          <a:prstGeom prst="rect">
            <a:avLst/>
          </a:prstGeom>
        </p:spPr>
        <p:txBody>
          <a:bodyPr wrap="square">
            <a:spAutoFit/>
          </a:bodyPr>
          <a:lstStyle/>
          <a:p>
            <a:pPr marL="457200" algn="ctr">
              <a:lnSpc>
                <a:spcPct val="115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rPr>
              <a:t>PHIẾU HỌC TẬP 01:</a:t>
            </a:r>
            <a:endParaRPr lang="en-US" sz="2400" dirty="0">
              <a:latin typeface="Times New Roman" panose="02020603050405020304" pitchFamily="18" charset="0"/>
              <a:ea typeface="Times New Roman" panose="02020603050405020304" pitchFamily="18" charset="0"/>
            </a:endParaRPr>
          </a:p>
          <a:p>
            <a:pPr marL="457200" algn="ctr">
              <a:lnSpc>
                <a:spcPct val="115000"/>
              </a:lnSpc>
              <a:spcAft>
                <a:spcPts val="0"/>
              </a:spcAft>
            </a:pPr>
            <a:r>
              <a:rPr lang="en-US" sz="2400" b="1" dirty="0" err="1">
                <a:solidFill>
                  <a:srgbClr val="FF0000"/>
                </a:solidFill>
                <a:latin typeface="Times New Roman" panose="02020603050405020304" pitchFamily="18" charset="0"/>
                <a:ea typeface="Times New Roman" panose="02020603050405020304" pitchFamily="18" charset="0"/>
              </a:rPr>
              <a:t>Tìm</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hiểu</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hình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ảnh</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Bác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Hồ</a:t>
            </a:r>
            <a:r>
              <a:rPr lang="en-US" sz="2400" b="1" dirty="0">
                <a:solidFill>
                  <a:srgbClr val="FF0000"/>
                </a:solidFill>
                <a:latin typeface="Times New Roman" panose="02020603050405020304" pitchFamily="18" charset="0"/>
                <a:ea typeface="Times New Roman" panose="02020603050405020304" pitchFamily="18" charset="0"/>
              </a:rPr>
              <a:t> </a:t>
            </a:r>
            <a:r>
              <a:rPr lang="vi-VN" sz="2400" b="1" dirty="0">
                <a:solidFill>
                  <a:srgbClr val="FF0000"/>
                </a:solidFill>
                <a:latin typeface="Times New Roman" panose="02020603050405020304" pitchFamily="18" charset="0"/>
                <a:ea typeface="造字工房悦黑演示版常规体"/>
              </a:rPr>
              <a:t> qua những lần thức giấc của anh </a:t>
            </a:r>
            <a:r>
              <a:rPr lang="en-US" sz="2400" b="1" dirty="0" err="1">
                <a:solidFill>
                  <a:srgbClr val="FF0000"/>
                </a:solidFill>
                <a:latin typeface="Times New Roman" panose="02020603050405020304" pitchFamily="18" charset="0"/>
                <a:ea typeface="造字工房悦黑演示版常规体"/>
              </a:rPr>
              <a:t>đội</a:t>
            </a:r>
            <a:r>
              <a:rPr lang="en-US" sz="2400" b="1" dirty="0">
                <a:solidFill>
                  <a:srgbClr val="FF0000"/>
                </a:solidFill>
                <a:latin typeface="Times New Roman" panose="02020603050405020304" pitchFamily="18" charset="0"/>
                <a:ea typeface="造字工房悦黑演示版常规体"/>
              </a:rPr>
              <a:t> </a:t>
            </a:r>
            <a:r>
              <a:rPr lang="en-US" sz="2400" b="1" dirty="0" err="1">
                <a:solidFill>
                  <a:srgbClr val="FF0000"/>
                </a:solidFill>
                <a:latin typeface="Times New Roman" panose="02020603050405020304" pitchFamily="18" charset="0"/>
                <a:ea typeface="造字工房悦黑演示版常规体"/>
              </a:rPr>
              <a:t>viên</a:t>
            </a:r>
            <a:endParaRPr lang="en-US" sz="24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918185986"/>
              </p:ext>
            </p:extLst>
          </p:nvPr>
        </p:nvGraphicFramePr>
        <p:xfrm>
          <a:off x="660400" y="2714413"/>
          <a:ext cx="10858500" cy="3435096"/>
        </p:xfrm>
        <a:graphic>
          <a:graphicData uri="http://schemas.openxmlformats.org/drawingml/2006/table">
            <a:tbl>
              <a:tblPr firstRow="1" firstCol="1" bandRow="1"/>
              <a:tblGrid>
                <a:gridCol w="2743200">
                  <a:extLst>
                    <a:ext uri="{9D8B030D-6E8A-4147-A177-3AD203B41FA5}">
                      <a16:colId xmlns:a16="http://schemas.microsoft.com/office/drawing/2014/main" val="713665483"/>
                    </a:ext>
                  </a:extLst>
                </a:gridCol>
                <a:gridCol w="2971800">
                  <a:extLst>
                    <a:ext uri="{9D8B030D-6E8A-4147-A177-3AD203B41FA5}">
                      <a16:colId xmlns:a16="http://schemas.microsoft.com/office/drawing/2014/main" val="348239000"/>
                    </a:ext>
                  </a:extLst>
                </a:gridCol>
                <a:gridCol w="2449286">
                  <a:extLst>
                    <a:ext uri="{9D8B030D-6E8A-4147-A177-3AD203B41FA5}">
                      <a16:colId xmlns:a16="http://schemas.microsoft.com/office/drawing/2014/main" val="2254607381"/>
                    </a:ext>
                  </a:extLst>
                </a:gridCol>
                <a:gridCol w="2694214">
                  <a:extLst>
                    <a:ext uri="{9D8B030D-6E8A-4147-A177-3AD203B41FA5}">
                      <a16:colId xmlns:a16="http://schemas.microsoft.com/office/drawing/2014/main" val="2729807373"/>
                    </a:ext>
                  </a:extLst>
                </a:gridCol>
              </a:tblGrid>
              <a:tr h="309880">
                <a:tc gridSpan="4">
                  <a:txBody>
                    <a:bodyPr/>
                    <a:lstStyle/>
                    <a:p>
                      <a:pPr marL="91440" marR="182880" algn="ctr" fontAlgn="base">
                        <a:lnSpc>
                          <a:spcPct val="115000"/>
                        </a:lnSpc>
                        <a:spcAft>
                          <a:spcPts val="0"/>
                        </a:spcAft>
                      </a:pPr>
                      <a:r>
                        <a:rPr lang="vi-VN"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 trong lần </a:t>
                      </a:r>
                      <a:r>
                        <a:rPr lang="en-US" sz="2800" b="1" kern="1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kern="1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thức dậy thứ......</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40028430"/>
                  </a:ext>
                </a:extLst>
              </a:tr>
              <a:tr h="309880">
                <a:tc gridSpan="2">
                  <a:txBody>
                    <a:bodyPr/>
                    <a:lstStyle/>
                    <a:p>
                      <a:pPr marL="91440" marR="182880" algn="ctr" fontAlgn="base">
                        <a:lnSpc>
                          <a:spcPct val="115000"/>
                        </a:lnSpc>
                        <a:spcAft>
                          <a:spcPts val="0"/>
                        </a:spcAft>
                      </a:pPr>
                      <a:r>
                        <a:rPr lang="vi-VN" sz="2800" kern="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Chi tiết miêu tả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hMerge="1">
                  <a:txBody>
                    <a:bodyPr/>
                    <a:lstStyle/>
                    <a:p>
                      <a:endParaRPr lang="en-US"/>
                    </a:p>
                  </a:txBody>
                  <a:tcPr/>
                </a:tc>
                <a:tc>
                  <a:txBody>
                    <a:bodyPr/>
                    <a:lstStyle/>
                    <a:p>
                      <a:pPr marL="91440" marR="182880" algn="ctr" fontAlgn="base">
                        <a:lnSpc>
                          <a:spcPct val="115000"/>
                        </a:lnSpc>
                        <a:spcAft>
                          <a:spcPts val="0"/>
                        </a:spcAft>
                      </a:pPr>
                      <a:r>
                        <a:rPr lang="vi-VN" sz="28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marL="91440" marR="182880" algn="ctr" fontAlgn="base">
                        <a:lnSpc>
                          <a:spcPct val="115000"/>
                        </a:lnSpc>
                        <a:spcAft>
                          <a:spcPts val="0"/>
                        </a:spcAft>
                      </a:pPr>
                      <a:r>
                        <a:rPr lang="vi-VN" sz="2800" kern="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Ý nghĩa chi tiết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733175245"/>
                  </a:ext>
                </a:extLst>
              </a:tr>
              <a:tr h="210820">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Tư thế</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dáng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767942"/>
                  </a:ext>
                </a:extLst>
              </a:tr>
              <a:tr h="204470">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Cử chỉ, hành động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5004635"/>
                  </a:ext>
                </a:extLst>
              </a:tr>
              <a:tr h="218440">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Lời nói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5455615"/>
                  </a:ext>
                </a:extLst>
              </a:tr>
            </a:tbl>
          </a:graphicData>
        </a:graphic>
      </p:graphicFrame>
    </p:spTree>
    <p:extLst>
      <p:ext uri="{BB962C8B-B14F-4D97-AF65-F5344CB8AC3E}">
        <p14:creationId xmlns:p14="http://schemas.microsoft.com/office/powerpoint/2010/main" val="2506593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91012" y="1439430"/>
            <a:ext cx="8256106"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qua cảm nhận của anh đội viên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11"/>
          <a:stretch>
            <a:fillRect/>
          </a:stretch>
        </p:blipFill>
        <p:spPr>
          <a:xfrm>
            <a:off x="494070" y="2303680"/>
            <a:ext cx="4572000" cy="3429000"/>
          </a:xfrm>
          <a:prstGeom prst="rect">
            <a:avLst/>
          </a:prstGeom>
        </p:spPr>
      </p:pic>
      <p:sp>
        <p:nvSpPr>
          <p:cNvPr id="4" name="Rectangle 3"/>
          <p:cNvSpPr/>
          <p:nvPr/>
        </p:nvSpPr>
        <p:spPr>
          <a:xfrm>
            <a:off x="5302041" y="2177522"/>
            <a:ext cx="6096000" cy="3668697"/>
          </a:xfrm>
          <a:prstGeom prst="rect">
            <a:avLst/>
          </a:prstGeom>
        </p:spPr>
        <p:txBody>
          <a:bodyPr>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cs typeface="Times New Roman" panose="02020603050405020304" pitchFamily="18" charset="0"/>
              </a:rPr>
              <a:t>VÒNG 2:</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Nhóm</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mảnh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ghép</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Tạo nhóm mới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nhiệm vụ mới: </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marR="182880" algn="just">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Chia sẻ kết quả thảo luận ở vòng chuyên gia.</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marR="182880" algn="just">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Nêu tác dụng của biện pháp nghệ thuật em vừa tìm được trong bài?</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marR="182880"/>
            <a:r>
              <a:rPr lang="en-US" sz="2800" b="1" i="1" dirty="0">
                <a:latin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cs typeface="Times New Roman" panose="02020603050405020304" pitchFamily="18" charset="0"/>
              </a:rPr>
              <a:t>Qua phân tích thơ ở trên giúp em hiểu gì về Bác và tình cảm của Bác?</a:t>
            </a:r>
            <a:endParaRPr lang="en-US" sz="2800" dirty="0">
              <a:effectLst/>
              <a:latin typeface="Times New Roman" panose="02020603050405020304" pitchFamily="18" charset="0"/>
              <a:cs typeface="Times New Roman" panose="02020603050405020304" pitchFamily="18" charset="0"/>
            </a:endParaRPr>
          </a:p>
        </p:txBody>
      </p:sp>
      <p:sp>
        <p:nvSpPr>
          <p:cNvPr id="18" name="Plaque 17"/>
          <p:cNvSpPr/>
          <p:nvPr/>
        </p:nvSpPr>
        <p:spPr>
          <a:xfrm>
            <a:off x="1917289" y="5784296"/>
            <a:ext cx="1725561" cy="648929"/>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10 </a:t>
            </a:r>
            <a:r>
              <a:rPr lang="en-US" sz="2800" b="1" dirty="0" err="1">
                <a:latin typeface="Times New Roman" panose="02020603050405020304" pitchFamily="18" charset="0"/>
                <a:cs typeface="Times New Roman" panose="02020603050405020304" pitchFamily="18" charset="0"/>
              </a:rPr>
              <a:t>phút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809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91012" y="1439430"/>
            <a:ext cx="8256106"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qua cảm nhận của anh đội viên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9" name="Picture 18"/>
          <p:cNvPicPr>
            <a:picLocks noChangeAspect="1"/>
          </p:cNvPicPr>
          <p:nvPr/>
        </p:nvPicPr>
        <p:blipFill>
          <a:blip r:embed="rId11"/>
          <a:stretch>
            <a:fillRect/>
          </a:stretch>
        </p:blipFill>
        <p:spPr>
          <a:xfrm>
            <a:off x="4332528" y="2541699"/>
            <a:ext cx="3511586" cy="27112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Rectangle 19"/>
          <p:cNvSpPr/>
          <p:nvPr/>
        </p:nvSpPr>
        <p:spPr>
          <a:xfrm>
            <a:off x="7844114" y="2007244"/>
            <a:ext cx="3674786" cy="1815882"/>
          </a:xfrm>
          <a:prstGeom prst="rect">
            <a:avLst/>
          </a:prstGeom>
        </p:spPr>
        <p:txBody>
          <a:bodyPr wrap="square">
            <a:spAutoFit/>
          </a:bodyPr>
          <a:lstStyle/>
          <a:p>
            <a:pPr marL="457200" marR="182880" lvl="0" indent="-457200" algn="just">
              <a:spcAft>
                <a:spcPts val="0"/>
              </a:spcAft>
              <a:buFont typeface="Wingdings" panose="05000000000000000000" pitchFamily="2" charset="2"/>
              <a:buChar char="v"/>
              <a:tabLst>
                <a:tab pos="228600" algn="l"/>
              </a:tabLst>
            </a:pPr>
            <a:r>
              <a:rPr lang="en-US" sz="2800" b="1" dirty="0" err="1">
                <a:solidFill>
                  <a:srgbClr val="0D0D0D"/>
                </a:solidFill>
                <a:latin typeface="Times New Roman" panose="02020603050405020304" pitchFamily="18" charset="0"/>
                <a:ea typeface="Times New Roman" panose="02020603050405020304" pitchFamily="18" charset="0"/>
              </a:rPr>
              <a:t>Thời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gian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không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gian</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khuya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bếp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22" name="Picture 21"/>
          <p:cNvPicPr>
            <a:picLocks noChangeAspect="1"/>
          </p:cNvPicPr>
          <p:nvPr/>
        </p:nvPicPr>
        <p:blipFill>
          <a:blip r:embed="rId12"/>
          <a:stretch>
            <a:fillRect/>
          </a:stretch>
        </p:blipFill>
        <p:spPr>
          <a:xfrm>
            <a:off x="7274089" y="1995342"/>
            <a:ext cx="570025" cy="570025"/>
          </a:xfrm>
          <a:prstGeom prst="rect">
            <a:avLst/>
          </a:prstGeom>
        </p:spPr>
      </p:pic>
      <p:sp>
        <p:nvSpPr>
          <p:cNvPr id="23" name="Rectangle 22"/>
          <p:cNvSpPr/>
          <p:nvPr/>
        </p:nvSpPr>
        <p:spPr>
          <a:xfrm>
            <a:off x="494070" y="2115554"/>
            <a:ext cx="4138141" cy="1384995"/>
          </a:xfrm>
          <a:prstGeom prst="rect">
            <a:avLst/>
          </a:prstGeom>
        </p:spPr>
        <p:txBody>
          <a:bodyPr wrap="square">
            <a:spAutoFit/>
          </a:bodyPr>
          <a:lstStyle/>
          <a:p>
            <a:pPr marL="457200" marR="182880" lvl="0" indent="-457200" algn="just">
              <a:spcAft>
                <a:spcPts val="0"/>
              </a:spcAft>
              <a:buFont typeface="Wingdings" panose="05000000000000000000" pitchFamily="2" charset="2"/>
              <a:buChar char="v"/>
              <a:tabLst>
                <a:tab pos="228600" algn="l"/>
              </a:tabLst>
            </a:pPr>
            <a:r>
              <a:rPr lang="en-US" sz="2800" b="1" dirty="0" err="1">
                <a:solidFill>
                  <a:srgbClr val="0D0D0D"/>
                </a:solidFill>
                <a:latin typeface="Times New Roman" panose="02020603050405020304" pitchFamily="18" charset="0"/>
                <a:ea typeface="Times New Roman" panose="02020603050405020304" pitchFamily="18" charset="0"/>
              </a:rPr>
              <a:t>Cử</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chỉ</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nhón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4" name="Rectangle 23"/>
          <p:cNvSpPr/>
          <p:nvPr/>
        </p:nvSpPr>
        <p:spPr>
          <a:xfrm>
            <a:off x="494070" y="3823126"/>
            <a:ext cx="3838458" cy="2246769"/>
          </a:xfrm>
          <a:prstGeom prst="rect">
            <a:avLst/>
          </a:prstGeom>
        </p:spPr>
        <p:txBody>
          <a:bodyPr wrap="square">
            <a:spAutoFit/>
          </a:bodyPr>
          <a:lstStyle/>
          <a:p>
            <a:pPr marL="457200" marR="182880" lvl="0" indent="-457200" algn="just">
              <a:spcAft>
                <a:spcPts val="0"/>
              </a:spcAft>
              <a:buFont typeface="Wingdings" panose="05000000000000000000" pitchFamily="2" charset="2"/>
              <a:buChar char="v"/>
              <a:tabLst>
                <a:tab pos="228600" algn="l"/>
              </a:tabLst>
            </a:pPr>
            <a:r>
              <a:rPr lang="en-US" sz="2800" b="1" dirty="0" err="1">
                <a:solidFill>
                  <a:srgbClr val="0D0D0D"/>
                </a:solidFill>
                <a:latin typeface="Times New Roman" panose="02020603050405020304" pitchFamily="18" charset="0"/>
                <a:ea typeface="Times New Roman" panose="02020603050405020304" pitchFamily="18" charset="0"/>
              </a:rPr>
              <a:t>Hình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dáng</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mặt</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trầm</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ngâm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mái</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tóc</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bạc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ngồi</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đinh</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ninh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chòm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im</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phăng</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phắc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cao</a:t>
            </a:r>
            <a:r>
              <a:rPr lang="en-US" sz="2800"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lồng</a:t>
            </a:r>
            <a:r>
              <a:rPr lang="en-US" sz="2800" u="sng" dirty="0">
                <a:solidFill>
                  <a:srgbClr val="0D0D0D"/>
                </a:solidFill>
                <a:latin typeface="Times New Roman" panose="02020603050405020304" pitchFamily="18" charset="0"/>
                <a:ea typeface="Times New Roman" panose="02020603050405020304" pitchFamily="18" charset="0"/>
              </a:rPr>
              <a:t> </a:t>
            </a:r>
            <a:r>
              <a:rPr lang="en-US" sz="2800" u="sng" dirty="0" err="1">
                <a:solidFill>
                  <a:srgbClr val="0D0D0D"/>
                </a:solidFill>
                <a:latin typeface="Times New Roman" panose="02020603050405020304" pitchFamily="18" charset="0"/>
                <a:ea typeface="Times New Roman" panose="02020603050405020304" pitchFamily="18" charset="0"/>
              </a:rPr>
              <a:t>lộng</a:t>
            </a:r>
            <a:r>
              <a:rPr lang="en-US" sz="2800" u="sng"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7900486" y="4074839"/>
            <a:ext cx="3562042" cy="1815882"/>
          </a:xfrm>
          <a:prstGeom prst="rect">
            <a:avLst/>
          </a:prstGeom>
        </p:spPr>
        <p:txBody>
          <a:bodyPr wrap="square">
            <a:spAutoFit/>
          </a:bodyPr>
          <a:lstStyle/>
          <a:p>
            <a:pPr marL="457200" marR="182880" indent="-457200" algn="just">
              <a:spcAft>
                <a:spcPts val="0"/>
              </a:spcAft>
              <a:buFont typeface="Wingdings" panose="05000000000000000000" pitchFamily="2" charset="2"/>
              <a:buChar char="v"/>
            </a:pPr>
            <a:r>
              <a:rPr lang="en-US" sz="2800" b="1" dirty="0" err="1">
                <a:solidFill>
                  <a:srgbClr val="0D0D0D"/>
                </a:solidFill>
                <a:latin typeface="Times New Roman" panose="02020603050405020304" pitchFamily="18" charset="0"/>
                <a:ea typeface="Times New Roman" panose="02020603050405020304" pitchFamily="18" charset="0"/>
              </a:rPr>
              <a:t>Lời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nói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tâm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tư</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an </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công</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748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par>
                                <p:cTn id="8" presetID="42"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circle(in)">
                                      <p:cBhvr>
                                        <p:cTn id="2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4"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2631" y="1418278"/>
            <a:ext cx="7180427" cy="523220"/>
          </a:xfrm>
          <a:prstGeom prst="rect">
            <a:avLst/>
          </a:prstGeom>
        </p:spPr>
        <p:txBody>
          <a:bodyPr wrap="none">
            <a:spAutoFit/>
          </a:bodyPr>
          <a:lstStyle/>
          <a:p>
            <a:pPr marL="228600" marR="182880">
              <a:spcAft>
                <a:spcPts val="0"/>
              </a:spcAft>
            </a:pPr>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cảm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anh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đội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dành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Bác</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898217" y="1905857"/>
            <a:ext cx="10382866" cy="954107"/>
          </a:xfrm>
          <a:prstGeom prst="rect">
            <a:avLst/>
          </a:prstGeom>
        </p:spPr>
        <p:txBody>
          <a:bodyPr wrap="square">
            <a:spAutoFit/>
          </a:bodyPr>
          <a:lstStyle/>
          <a:p>
            <a:pPr marL="457200" marR="182880" algn="ctr">
              <a:spcAft>
                <a:spcPts val="0"/>
              </a:spcAft>
            </a:pPr>
            <a:r>
              <a:rPr lang="en-US" sz="2800" b="1" dirty="0">
                <a:solidFill>
                  <a:srgbClr val="FF0000"/>
                </a:solidFill>
                <a:latin typeface="Times New Roman" panose="02020603050405020304" pitchFamily="18" charset="0"/>
                <a:ea typeface="Times New Roman" panose="02020603050405020304" pitchFamily="18" charset="0"/>
              </a:rPr>
              <a:t>PHIẾU HỌC TẬP SỐ 02:</a:t>
            </a:r>
            <a:endParaRPr lang="en-US" sz="2800" dirty="0">
              <a:latin typeface="Times New Roman" panose="02020603050405020304" pitchFamily="18" charset="0"/>
              <a:ea typeface="Times New Roman" panose="02020603050405020304" pitchFamily="18" charset="0"/>
            </a:endParaRPr>
          </a:p>
          <a:p>
            <a:pPr marL="457200" marR="182880" algn="ctr">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cảm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anh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đội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viên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dành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Bác</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09932335"/>
              </p:ext>
            </p:extLst>
          </p:nvPr>
        </p:nvGraphicFramePr>
        <p:xfrm>
          <a:off x="659372" y="3158451"/>
          <a:ext cx="10858499" cy="2453640"/>
        </p:xfrm>
        <a:graphic>
          <a:graphicData uri="http://schemas.openxmlformats.org/drawingml/2006/table">
            <a:tbl>
              <a:tblPr firstRow="1" firstCol="1" bandRow="1"/>
              <a:tblGrid>
                <a:gridCol w="2436827">
                  <a:extLst>
                    <a:ext uri="{9D8B030D-6E8A-4147-A177-3AD203B41FA5}">
                      <a16:colId xmlns:a16="http://schemas.microsoft.com/office/drawing/2014/main" val="1541792878"/>
                    </a:ext>
                  </a:extLst>
                </a:gridCol>
                <a:gridCol w="2300364">
                  <a:extLst>
                    <a:ext uri="{9D8B030D-6E8A-4147-A177-3AD203B41FA5}">
                      <a16:colId xmlns:a16="http://schemas.microsoft.com/office/drawing/2014/main" val="2135142488"/>
                    </a:ext>
                  </a:extLst>
                </a:gridCol>
                <a:gridCol w="3060654">
                  <a:extLst>
                    <a:ext uri="{9D8B030D-6E8A-4147-A177-3AD203B41FA5}">
                      <a16:colId xmlns:a16="http://schemas.microsoft.com/office/drawing/2014/main" val="3173643411"/>
                    </a:ext>
                  </a:extLst>
                </a:gridCol>
                <a:gridCol w="3060654">
                  <a:extLst>
                    <a:ext uri="{9D8B030D-6E8A-4147-A177-3AD203B41FA5}">
                      <a16:colId xmlns:a16="http://schemas.microsoft.com/office/drawing/2014/main" val="552458649"/>
                    </a:ext>
                  </a:extLst>
                </a:gridCol>
              </a:tblGrid>
              <a:tr h="0">
                <a:tc gridSpan="2">
                  <a:txBody>
                    <a:bodyPr/>
                    <a:lstStyle/>
                    <a:p>
                      <a:pPr marL="91440" marR="182880" algn="ctr">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hMerge="1">
                  <a:txBody>
                    <a:bodyPr/>
                    <a:lstStyle/>
                    <a:p>
                      <a:endParaRPr lang="en-US"/>
                    </a:p>
                  </a:txBody>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Lần thứ 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 marR="182880">
                        <a:lnSpc>
                          <a:spcPct val="115000"/>
                        </a:lnSpc>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1 + 2)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marL="91440" marR="182880">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Lần thứ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 marR="182880">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(Nhóm 3 + 4)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570582257"/>
                  </a:ext>
                </a:extLst>
              </a:tr>
              <a:tr h="0">
                <a:tc gridSpan="2">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Chi tiết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1496172"/>
                  </a:ext>
                </a:extLst>
              </a:tr>
              <a:tr h="0">
                <a:tc rowSpan="2">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Cảm xúc,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Suy nghĩ</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Giống nhau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575134400"/>
                  </a:ext>
                </a:extLst>
              </a:tr>
              <a:tr h="0">
                <a:tc vMerge="1">
                  <a:txBody>
                    <a:bodyPr/>
                    <a:lstStyle/>
                    <a:p>
                      <a:endParaRPr lang="en-US"/>
                    </a:p>
                  </a:txBody>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Khác nhau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182880">
                        <a:lnSpc>
                          <a:spcPct val="115000"/>
                        </a:lnSpc>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6381909"/>
                  </a:ext>
                </a:extLst>
              </a:tr>
            </a:tbl>
          </a:graphicData>
        </a:graphic>
      </p:graphicFrame>
    </p:spTree>
    <p:extLst>
      <p:ext uri="{BB962C8B-B14F-4D97-AF65-F5344CB8AC3E}">
        <p14:creationId xmlns:p14="http://schemas.microsoft.com/office/powerpoint/2010/main" val="2259136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2631" y="1418278"/>
            <a:ext cx="7180427" cy="523220"/>
          </a:xfrm>
          <a:prstGeom prst="rect">
            <a:avLst/>
          </a:prstGeom>
        </p:spPr>
        <p:txBody>
          <a:bodyPr wrap="none">
            <a:spAutoFit/>
          </a:bodyPr>
          <a:lstStyle/>
          <a:p>
            <a:pPr marL="22860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anh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918222"/>
            <a:ext cx="10858500" cy="4247317"/>
          </a:xfrm>
          <a:prstGeom prst="rect">
            <a:avLst/>
          </a:prstGeom>
        </p:spPr>
        <p:txBody>
          <a:bodyPr>
            <a:spAutoFit/>
          </a:bodyPr>
          <a:lstStyle/>
          <a:p>
            <a:pPr marR="182880" algn="just">
              <a:spcAft>
                <a:spcPts val="0"/>
              </a:spcAft>
            </a:pP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Lần</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thức</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dậy</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thứ</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nhất</a:t>
            </a:r>
            <a:r>
              <a:rPr lang="en-US" sz="2700" b="1" dirty="0">
                <a:solidFill>
                  <a:srgbClr val="0D0D0D"/>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Ngạc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nhiên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đến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xúc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động</a:t>
            </a:r>
            <a:r>
              <a:rPr lang="en-US" sz="2700" dirty="0">
                <a:solidFill>
                  <a:srgbClr val="0D0D0D"/>
                </a:solidFill>
                <a:latin typeface="Times New Roman" panose="02020603050405020304" pitchFamily="18" charset="0"/>
                <a:ea typeface="Times New Roman" panose="02020603050405020304" pitchFamily="18" charset="0"/>
              </a:rPr>
              <a:t>. </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Nhìn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theo</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dõi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những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cử</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chỉ</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hành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Bác</a:t>
            </a:r>
            <a:r>
              <a:rPr lang="en-US" sz="2700" dirty="0">
                <a:solidFill>
                  <a:srgbClr val="0D0D0D"/>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a:t>
            </a:r>
            <a:r>
              <a:rPr lang="en-US" sz="2700" dirty="0" err="1">
                <a:solidFill>
                  <a:srgbClr val="0D0D0D"/>
                </a:solidFill>
                <a:latin typeface="Times New Roman" panose="02020603050405020304" pitchFamily="18" charset="0"/>
                <a:ea typeface="Times New Roman" panose="02020603050405020304" pitchFamily="18" charset="0"/>
              </a:rPr>
              <a:t>Trong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trạng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thái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mơ</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màng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Anh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viên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mơ</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màng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Ấm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hơn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ngọn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lửa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hồng</a:t>
            </a:r>
            <a:r>
              <a:rPr lang="en-US" sz="2700" dirty="0">
                <a:solidFill>
                  <a:srgbClr val="0D0D0D"/>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-&gt; </a:t>
            </a:r>
            <a:r>
              <a:rPr lang="en-US" sz="2700" dirty="0" err="1">
                <a:solidFill>
                  <a:srgbClr val="0D0D0D"/>
                </a:solidFill>
                <a:latin typeface="Times New Roman" panose="02020603050405020304" pitchFamily="18" charset="0"/>
                <a:ea typeface="Times New Roman" panose="02020603050405020304" pitchFamily="18" charset="0"/>
              </a:rPr>
              <a:t>Cảm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nhận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được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sự</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lớn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lao,vĩ</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đại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nhưng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lại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hết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sức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gần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gũi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vị</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lãnh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tụ</a:t>
            </a:r>
            <a:r>
              <a:rPr lang="en-US" sz="2700" dirty="0">
                <a:solidFill>
                  <a:srgbClr val="0D0D0D"/>
                </a:solidFill>
                <a:latin typeface="Times New Roman" panose="02020603050405020304" pitchFamily="18" charset="0"/>
                <a:ea typeface="Times New Roman" panose="02020603050405020304" pitchFamily="18" charset="0"/>
              </a:rPr>
              <a:t>. </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Sự</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xúc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cao</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độ</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Thổn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thức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cả</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nỗi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lòng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và</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thốt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lên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Bác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có</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lạnh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lắm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không</a:t>
            </a:r>
            <a:r>
              <a:rPr lang="en-US" sz="2700" dirty="0">
                <a:solidFill>
                  <a:srgbClr val="0D0D0D"/>
                </a:solidFill>
                <a:latin typeface="Times New Roman" panose="02020603050405020304" pitchFamily="18" charset="0"/>
                <a:ea typeface="Times New Roman" panose="02020603050405020304" pitchFamily="18" charset="0"/>
              </a:rPr>
              <a:t>?” </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err="1">
                <a:solidFill>
                  <a:srgbClr val="0D0D0D"/>
                </a:solidFill>
                <a:latin typeface="Times New Roman" panose="02020603050405020304" pitchFamily="18" charset="0"/>
                <a:ea typeface="Times New Roman" panose="02020603050405020304" pitchFamily="18" charset="0"/>
              </a:rPr>
              <a:t>Nỗi</a:t>
            </a:r>
            <a:r>
              <a:rPr lang="en-US" sz="2700" dirty="0">
                <a:solidFill>
                  <a:srgbClr val="0D0D0D"/>
                </a:solidFill>
                <a:latin typeface="Times New Roman" panose="02020603050405020304" pitchFamily="18" charset="0"/>
                <a:ea typeface="Times New Roman" panose="02020603050405020304" pitchFamily="18" charset="0"/>
              </a:rPr>
              <a:t> lo </a:t>
            </a:r>
            <a:r>
              <a:rPr lang="en-US" sz="2700" dirty="0" err="1">
                <a:solidFill>
                  <a:srgbClr val="0D0D0D"/>
                </a:solidFill>
                <a:latin typeface="Times New Roman" panose="02020603050405020304" pitchFamily="18" charset="0"/>
                <a:ea typeface="Times New Roman" panose="02020603050405020304" pitchFamily="18" charset="0"/>
              </a:rPr>
              <a:t>bề</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bộn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trong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lòng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về</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sức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khỏe</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Bác</a:t>
            </a:r>
            <a:endParaRPr lang="en-US" sz="2700" dirty="0">
              <a:latin typeface="Times New Roman" panose="02020603050405020304" pitchFamily="18" charset="0"/>
              <a:ea typeface="Times New Roman" panose="02020603050405020304" pitchFamily="18" charset="0"/>
            </a:endParaRPr>
          </a:p>
          <a:p>
            <a:pPr marR="182880" algn="just">
              <a:spcAft>
                <a:spcPts val="0"/>
              </a:spcAft>
            </a:pPr>
            <a:r>
              <a:rPr lang="en-US" sz="27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Thương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yêu</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cảm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phục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ngưỡng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mộ</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anh</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trước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tấm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lòng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Bác</a:t>
            </a:r>
            <a:r>
              <a:rPr lang="en-US" sz="2700" dirty="0">
                <a:solidFill>
                  <a:srgbClr val="0D0D0D"/>
                </a:solidFill>
                <a:latin typeface="Times New Roman" panose="02020603050405020304" pitchFamily="18" charset="0"/>
                <a:ea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393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2631" y="1418278"/>
            <a:ext cx="7180427" cy="523220"/>
          </a:xfrm>
          <a:prstGeom prst="rect">
            <a:avLst/>
          </a:prstGeom>
        </p:spPr>
        <p:txBody>
          <a:bodyPr wrap="none">
            <a:spAutoFit/>
          </a:bodyPr>
          <a:lstStyle/>
          <a:p>
            <a:pPr marL="22860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anh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1918222"/>
            <a:ext cx="10858500" cy="4401205"/>
          </a:xfrm>
          <a:prstGeom prst="rect">
            <a:avLst/>
          </a:prstGeom>
        </p:spPr>
        <p:txBody>
          <a:bodyPr>
            <a:spAutoFit/>
          </a:bodyPr>
          <a:lstStyle/>
          <a:p>
            <a:pPr marR="182880" algn="just">
              <a:spcAft>
                <a:spcPts val="0"/>
              </a:spcAft>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Lần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thức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dậy</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thứ</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ba</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ngủ</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láy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lặp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cụm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ơi</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ngủ</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lo </a:t>
            </a:r>
            <a:r>
              <a:rPr lang="en-US" sz="2800" dirty="0" err="1">
                <a:solidFill>
                  <a:srgbClr val="0D0D0D"/>
                </a:solidFill>
                <a:latin typeface="Times New Roman" panose="02020603050405020304" pitchFamily="18" charset="0"/>
                <a:ea typeface="Times New Roman" panose="02020603050405020304" pitchFamily="18" charset="0"/>
              </a:rPr>
              <a:t>lắng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42900" marR="182880" lvl="0" indent="-342900" algn="just">
              <a:spcAft>
                <a:spcPts val="0"/>
              </a:spcAft>
              <a:buFont typeface="Times New Roman" panose="02020603050405020304" pitchFamily="18" charset="0"/>
              <a:buChar char="-"/>
              <a:tabLst>
                <a:tab pos="228600" algn="l"/>
              </a:tabLst>
            </a:pPr>
            <a:r>
              <a:rPr lang="en-US" sz="2800" dirty="0">
                <a:solidFill>
                  <a:srgbClr val="0D0D0D"/>
                </a:solidFill>
                <a:latin typeface="Times New Roman" panose="02020603050405020304" pitchFamily="18" charset="0"/>
                <a:ea typeface="Times New Roman" panose="02020603050405020304" pitchFamily="18" charset="0"/>
              </a:rPr>
              <a:t>“</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vui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sướng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mênh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mông</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luôn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gn="just">
              <a:spcAft>
                <a:spcPts val="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Niềm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vui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tấm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mênh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319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Brush Script MT" panose="03060802040406070304" pitchFamily="66" charset="0"/>
              </a:rPr>
              <a:t>THƠ</a:t>
            </a:r>
            <a:r>
              <a:rPr lang="en-US" sz="2400" b="1" dirty="0">
                <a:latin typeface="Brush Script MT" panose="03060802040406070304" pitchFamily="66" charset="0"/>
              </a:rPr>
              <a:t>(CÓ YẾU TỐ TỰ SỰ, MIÊU TẢ)</a:t>
            </a: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880825" y="887576"/>
            <a:ext cx="2417650" cy="523220"/>
          </a:xfrm>
          <a:prstGeom prst="rect">
            <a:avLst/>
          </a:prstGeom>
        </p:spPr>
        <p:txBody>
          <a:bodyPr wrap="none">
            <a:spAutoFit/>
          </a:bodyPr>
          <a:lstStyle/>
          <a:p>
            <a:r>
              <a:rPr lang="fr-FR" sz="2800" b="1" dirty="0">
                <a:latin typeface="Times New Roman" panose="02020603050405020304" pitchFamily="18" charset="0"/>
                <a:ea typeface="Times New Roman" panose="02020603050405020304" pitchFamily="18" charset="0"/>
              </a:rPr>
              <a:t>KHỞI ĐỘNG </a:t>
            </a:r>
            <a:endParaRPr lang="en-US" sz="2800" dirty="0"/>
          </a:p>
        </p:txBody>
      </p:sp>
      <p:pic>
        <p:nvPicPr>
          <p:cNvPr id="18" name="Picture 17"/>
          <p:cNvPicPr>
            <a:picLocks noChangeAspect="1"/>
          </p:cNvPicPr>
          <p:nvPr/>
        </p:nvPicPr>
        <p:blipFill>
          <a:blip r:embed="rId11"/>
          <a:stretch>
            <a:fillRect/>
          </a:stretch>
        </p:blipFill>
        <p:spPr>
          <a:xfrm>
            <a:off x="7167716" y="2745326"/>
            <a:ext cx="3355327" cy="3095036"/>
          </a:xfrm>
          <a:prstGeom prst="ellipse">
            <a:avLst/>
          </a:prstGeom>
          <a:ln>
            <a:noFill/>
          </a:ln>
          <a:effectLst>
            <a:softEdge rad="112500"/>
          </a:effectLst>
        </p:spPr>
      </p:pic>
      <p:sp>
        <p:nvSpPr>
          <p:cNvPr id="19" name="Cloud Callout 18"/>
          <p:cNvSpPr/>
          <p:nvPr/>
        </p:nvSpPr>
        <p:spPr>
          <a:xfrm>
            <a:off x="1486515" y="1764485"/>
            <a:ext cx="5029106" cy="2802194"/>
          </a:xfrm>
          <a:prstGeom prst="cloudCallout">
            <a:avLst>
              <a:gd name="adj1" fmla="val 84598"/>
              <a:gd name="adj2" fmla="val 33553"/>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hãy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thuộc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thích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Sau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đó</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chỉ</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rõ</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phương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biểu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đạt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sử</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dụng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trong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9576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2631" y="1418278"/>
            <a:ext cx="7180427" cy="523220"/>
          </a:xfrm>
          <a:prstGeom prst="rect">
            <a:avLst/>
          </a:prstGeom>
        </p:spPr>
        <p:txBody>
          <a:bodyPr wrap="none">
            <a:spAutoFit/>
          </a:bodyPr>
          <a:lstStyle/>
          <a:p>
            <a:pPr marL="22860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anh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849807"/>
            <a:ext cx="10858500" cy="4221605"/>
          </a:xfrm>
          <a:prstGeom prst="rect">
            <a:avLst/>
          </a:prstGeom>
        </p:spPr>
        <p:txBody>
          <a:bodyPr>
            <a:spAutoFit/>
          </a:bodyPr>
          <a:lstStyle/>
          <a:p>
            <a:pPr marR="182880" algn="just">
              <a:lnSpc>
                <a:spcPct val="150000"/>
              </a:lnSpc>
              <a:spcAft>
                <a:spcPts val="0"/>
              </a:spcAft>
            </a:pPr>
            <a:r>
              <a:rPr lang="en-US" sz="2600"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Nhận</a:t>
            </a:r>
            <a:r>
              <a:rPr lang="en-US" sz="2600" b="1" dirty="0">
                <a:solidFill>
                  <a:srgbClr val="0D0D0D"/>
                </a:solidFill>
                <a:latin typeface="Times New Roman" panose="02020603050405020304" pitchFamily="18" charset="0"/>
                <a:ea typeface="Times New Roman" panose="02020603050405020304" pitchFamily="18" charset="0"/>
              </a:rPr>
              <a:t> </a:t>
            </a:r>
            <a:r>
              <a:rPr lang="en-US" sz="2600" b="1" dirty="0" err="1">
                <a:solidFill>
                  <a:srgbClr val="0D0D0D"/>
                </a:solidFill>
                <a:latin typeface="Times New Roman" panose="02020603050405020304" pitchFamily="18" charset="0"/>
                <a:ea typeface="Times New Roman" panose="02020603050405020304" pitchFamily="18" charset="0"/>
              </a:rPr>
              <a:t>xét</a:t>
            </a:r>
            <a:r>
              <a:rPr lang="en-US" sz="2600" b="1" dirty="0">
                <a:solidFill>
                  <a:srgbClr val="0D0D0D"/>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R="182880" algn="just">
              <a:lnSpc>
                <a:spcPct val="150000"/>
              </a:lnSpc>
              <a:spcAft>
                <a:spcPts val="0"/>
              </a:spcAft>
            </a:pP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đầu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cảm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phục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nhưng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vẫn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vâng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ngủ</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R="182880" algn="just">
              <a:lnSpc>
                <a:spcPct val="150000"/>
              </a:lnSpc>
              <a:spcAft>
                <a:spcPts val="0"/>
              </a:spcAft>
            </a:pP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hốt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hoảng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mình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rồi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vui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sướng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cảm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nhận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được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luôn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cùng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Bác</a:t>
            </a:r>
            <a:r>
              <a:rPr lang="en-US" sz="2600" dirty="0">
                <a:solidFill>
                  <a:srgbClr val="0D0D0D"/>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marR="182880" algn="just">
              <a:lnSpc>
                <a:spcPct val="150000"/>
              </a:lnSpc>
              <a:spcAft>
                <a:spcPts val="0"/>
              </a:spcAft>
            </a:pPr>
            <a:r>
              <a:rPr lang="en-US" sz="26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Bài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thơ</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chỉ</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viên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thức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dậy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đêm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ấy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nhiều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tỉnh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giấc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nào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cũng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chứng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ngủ</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Chính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tâm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trạng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anh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mới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sự</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chuyển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biến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rõ</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rệt</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3434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94070" y="1355996"/>
            <a:ext cx="7180427" cy="523220"/>
          </a:xfrm>
          <a:prstGeom prst="rect">
            <a:avLst/>
          </a:prstGeom>
        </p:spPr>
        <p:txBody>
          <a:bodyPr wrap="none">
            <a:spAutoFit/>
          </a:bodyPr>
          <a:lstStyle/>
          <a:p>
            <a:pPr marL="22860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anh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1790811"/>
            <a:ext cx="10990826" cy="4731745"/>
          </a:xfrm>
          <a:prstGeom prst="rect">
            <a:avLst/>
          </a:prstGeom>
        </p:spPr>
        <p:txBody>
          <a:bodyPr wrap="square">
            <a:spAutoFit/>
          </a:bodyPr>
          <a:lstStyle/>
          <a:p>
            <a:pPr marR="182880" algn="just">
              <a:spcAft>
                <a:spcPts val="0"/>
              </a:spcAft>
            </a:pPr>
            <a:r>
              <a:rPr lang="en-US" sz="2300"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Câu</a:t>
            </a:r>
            <a:r>
              <a:rPr lang="en-US" sz="2300" b="1"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thơ</a:t>
            </a:r>
            <a:r>
              <a:rPr lang="en-US" sz="2300" b="1"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Đêm</a:t>
            </a:r>
            <a:r>
              <a:rPr lang="en-US" sz="2300" b="1" dirty="0">
                <a:latin typeface="Times New Roman" panose="02020603050405020304" pitchFamily="18" charset="0"/>
                <a:ea typeface="Calibri" panose="020F0502020204030204" pitchFamily="34" charset="0"/>
              </a:rPr>
              <a:t> nay </a:t>
            </a:r>
            <a:r>
              <a:rPr lang="en-US" sz="2300" b="1" dirty="0" err="1">
                <a:latin typeface="Times New Roman" panose="02020603050405020304" pitchFamily="18" charset="0"/>
                <a:ea typeface="Calibri" panose="020F0502020204030204" pitchFamily="34" charset="0"/>
              </a:rPr>
              <a:t>Bác</a:t>
            </a:r>
            <a:r>
              <a:rPr lang="en-US" sz="2300" b="1"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không</a:t>
            </a:r>
            <a:r>
              <a:rPr lang="en-US" sz="2300" b="1" dirty="0">
                <a:latin typeface="Times New Roman" panose="02020603050405020304" pitchFamily="18" charset="0"/>
                <a:ea typeface="Calibri" panose="020F0502020204030204" pitchFamily="34" charset="0"/>
              </a:rPr>
              <a:t> </a:t>
            </a:r>
            <a:r>
              <a:rPr lang="en-US" sz="2300" b="1" dirty="0" err="1">
                <a:latin typeface="Times New Roman" panose="02020603050405020304" pitchFamily="18" charset="0"/>
                <a:ea typeface="Calibri" panose="020F0502020204030204" pitchFamily="34" charset="0"/>
              </a:rPr>
              <a:t>ngủ</a:t>
            </a:r>
            <a:r>
              <a:rPr lang="en-US" sz="2300" b="1" dirty="0">
                <a:latin typeface="Times New Roman" panose="02020603050405020304" pitchFamily="18" charset="0"/>
                <a:ea typeface="Calibri" panose="020F0502020204030204" pitchFamily="34" charset="0"/>
              </a:rPr>
              <a:t>”</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là</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nhan</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đề</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của</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bài</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thơ</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được</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điệp</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lại</a:t>
            </a:r>
            <a:r>
              <a:rPr lang="en-US" sz="2300" dirty="0">
                <a:latin typeface="Times New Roman" panose="02020603050405020304" pitchFamily="18" charset="0"/>
                <a:ea typeface="Calibri" panose="020F0502020204030204" pitchFamily="34" charset="0"/>
              </a:rPr>
              <a:t> 3 </a:t>
            </a:r>
            <a:r>
              <a:rPr lang="en-US" sz="2300" dirty="0" err="1">
                <a:latin typeface="Times New Roman" panose="02020603050405020304" pitchFamily="18" charset="0"/>
                <a:ea typeface="Calibri" panose="020F0502020204030204" pitchFamily="34" charset="0"/>
              </a:rPr>
              <a:t>lần</a:t>
            </a:r>
            <a:r>
              <a:rPr lang="en-US" sz="2300" dirty="0">
                <a:latin typeface="Times New Roman" panose="02020603050405020304" pitchFamily="18" charset="0"/>
                <a:ea typeface="Calibri" panose="020F0502020204030204" pitchFamily="34" charset="0"/>
              </a:rPr>
              <a:t> ở </a:t>
            </a:r>
            <a:r>
              <a:rPr lang="en-US" sz="2300" dirty="0" err="1">
                <a:latin typeface="Times New Roman" panose="02020603050405020304" pitchFamily="18" charset="0"/>
                <a:ea typeface="Calibri" panose="020F0502020204030204" pitchFamily="34" charset="0"/>
              </a:rPr>
              <a:t>các</a:t>
            </a:r>
            <a:r>
              <a:rPr lang="en-US" sz="2300" dirty="0">
                <a:latin typeface="Times New Roman" panose="02020603050405020304" pitchFamily="18" charset="0"/>
                <a:ea typeface="Calibri" panose="020F0502020204030204" pitchFamily="34" charset="0"/>
              </a:rPr>
              <a:t> </a:t>
            </a:r>
            <a:r>
              <a:rPr lang="en-US" sz="2300" dirty="0" err="1">
                <a:latin typeface="Times New Roman" panose="02020603050405020304" pitchFamily="18" charset="0"/>
                <a:ea typeface="Calibri" panose="020F0502020204030204" pitchFamily="34" charset="0"/>
              </a:rPr>
              <a:t>dòng</a:t>
            </a:r>
            <a:r>
              <a:rPr lang="en-US" sz="2300" dirty="0">
                <a:latin typeface="Times New Roman" panose="02020603050405020304" pitchFamily="18" charset="0"/>
                <a:ea typeface="Calibri" panose="020F0502020204030204" pitchFamily="34" charset="0"/>
              </a:rPr>
              <a:t> 4, 35 </a:t>
            </a:r>
            <a:r>
              <a:rPr lang="en-US" sz="2300" dirty="0" err="1">
                <a:latin typeface="Times New Roman" panose="02020603050405020304" pitchFamily="18" charset="0"/>
                <a:ea typeface="Calibri" panose="020F0502020204030204" pitchFamily="34" charset="0"/>
              </a:rPr>
              <a:t>và</a:t>
            </a:r>
            <a:r>
              <a:rPr lang="en-US" sz="2300" dirty="0">
                <a:latin typeface="Times New Roman" panose="02020603050405020304" pitchFamily="18" charset="0"/>
                <a:ea typeface="Calibri" panose="020F0502020204030204" pitchFamily="34" charset="0"/>
              </a:rPr>
              <a:t> 62.</a:t>
            </a:r>
            <a:endParaRPr lang="en-US" sz="2300" dirty="0">
              <a:latin typeface="Times New Roman" panose="02020603050405020304" pitchFamily="18" charset="0"/>
              <a:ea typeface="Times New Roman" panose="02020603050405020304" pitchFamily="18" charset="0"/>
            </a:endParaRPr>
          </a:p>
          <a:p>
            <a:pPr marR="182880" algn="just">
              <a:spcAft>
                <a:spcPts val="0"/>
              </a:spcAft>
            </a:pPr>
            <a:r>
              <a:rPr lang="en-US" sz="2300" dirty="0">
                <a:latin typeface="Times New Roman" panose="02020603050405020304" pitchFamily="18" charset="0"/>
                <a:ea typeface="Calibri" panose="020F0502020204030204" pitchFamily="34" charset="0"/>
              </a:rPr>
              <a:t> </a:t>
            </a:r>
            <a:r>
              <a:rPr lang="en-US" sz="2300" dirty="0">
                <a:latin typeface="Times New Roman" panose="02020603050405020304" pitchFamily="18" charset="0"/>
                <a:ea typeface="Calibri" panose="020F0502020204030204" pitchFamily="34" charset="0"/>
                <a:sym typeface="Wingdings" panose="05000000000000000000" pitchFamily="2" charset="2"/>
              </a:rPr>
              <a:t></a:t>
            </a:r>
            <a:r>
              <a:rPr lang="en-US" sz="2300" spc="3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Khẳng</a:t>
            </a:r>
            <a:r>
              <a:rPr lang="vi-VN" sz="2300" spc="3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định</a:t>
            </a:r>
            <a:r>
              <a:rPr lang="vi-VN" sz="2300" spc="3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đêm</a:t>
            </a:r>
            <a:r>
              <a:rPr lang="vi-VN" sz="2300" spc="2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nay</a:t>
            </a:r>
            <a:r>
              <a:rPr lang="vi-VN" sz="2300" spc="2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cũng</a:t>
            </a:r>
            <a:r>
              <a:rPr lang="vi-VN" sz="2300" spc="3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như</a:t>
            </a:r>
            <a:r>
              <a:rPr lang="vi-VN" sz="2300" spc="2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biết</a:t>
            </a:r>
            <a:r>
              <a:rPr lang="vi-VN" sz="2300" spc="3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bao</a:t>
            </a:r>
            <a:r>
              <a:rPr lang="vi-VN" sz="2300" spc="2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đêm</a:t>
            </a:r>
            <a:r>
              <a:rPr lang="vi-VN" sz="2300" spc="14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khác</a:t>
            </a:r>
            <a:r>
              <a:rPr lang="vi-VN" sz="2300" spc="11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Bác</a:t>
            </a:r>
            <a:r>
              <a:rPr lang="vi-VN" sz="2300" spc="11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đã</a:t>
            </a:r>
            <a:r>
              <a:rPr lang="vi-VN" sz="2300" spc="11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mất</a:t>
            </a:r>
            <a:r>
              <a:rPr lang="vi-VN" sz="2300" spc="12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ngủ</a:t>
            </a:r>
            <a:r>
              <a:rPr lang="vi-VN" sz="2300" spc="11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vì</a:t>
            </a:r>
            <a:r>
              <a:rPr lang="vi-VN" sz="2300" spc="1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lo</a:t>
            </a:r>
            <a:r>
              <a:rPr lang="vi-VN" sz="2300" spc="1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cho</a:t>
            </a:r>
            <a:r>
              <a:rPr lang="vi-VN" sz="2300" spc="1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dân,</a:t>
            </a:r>
            <a:r>
              <a:rPr lang="vi-VN" sz="2300" spc="11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cho</a:t>
            </a:r>
            <a:r>
              <a:rPr lang="vi-VN" sz="2300" spc="10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nước.</a:t>
            </a:r>
            <a:r>
              <a:rPr lang="vi-VN" sz="2300" spc="14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Bác </a:t>
            </a:r>
            <a:r>
              <a:rPr lang="vi-VN" sz="2300" spc="-10" dirty="0">
                <a:latin typeface="Times New Roman" panose="02020603050405020304" pitchFamily="18" charset="0"/>
                <a:ea typeface="Calibri" panose="020F0502020204030204" pitchFamily="34" charset="0"/>
              </a:rPr>
              <a:t>hiện</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lên</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kì</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vĩ</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nhưng</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cũng</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rất</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đời</a:t>
            </a:r>
            <a:r>
              <a:rPr lang="vi-VN" sz="2300" spc="-1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thường.</a:t>
            </a:r>
            <a:endParaRPr lang="en-US" sz="23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64160" algn="l"/>
              </a:tabLst>
            </a:pPr>
            <a:r>
              <a:rPr lang="en-US" sz="2300" spc="-5" dirty="0">
                <a:latin typeface="Times New Roman" panose="02020603050405020304" pitchFamily="18" charset="0"/>
                <a:ea typeface="Calibri" panose="020F0502020204030204" pitchFamily="34" charset="0"/>
              </a:rPr>
              <a:t>+ </a:t>
            </a:r>
            <a:r>
              <a:rPr lang="en-US" sz="2300" b="1" spc="-5" dirty="0" err="1">
                <a:latin typeface="Times New Roman" panose="02020603050405020304" pitchFamily="18" charset="0"/>
                <a:ea typeface="Calibri" panose="020F0502020204030204" pitchFamily="34" charset="0"/>
              </a:rPr>
              <a:t>Khổ</a:t>
            </a:r>
            <a:r>
              <a:rPr lang="en-US" sz="2300" b="1" spc="-5" dirty="0">
                <a:latin typeface="Times New Roman" panose="02020603050405020304" pitchFamily="18" charset="0"/>
                <a:ea typeface="Calibri" panose="020F0502020204030204" pitchFamily="34" charset="0"/>
              </a:rPr>
              <a:t> </a:t>
            </a:r>
            <a:r>
              <a:rPr lang="en-US" sz="2300" b="1" spc="-5" dirty="0" err="1">
                <a:latin typeface="Times New Roman" panose="02020603050405020304" pitchFamily="18" charset="0"/>
                <a:ea typeface="Calibri" panose="020F0502020204030204" pitchFamily="34" charset="0"/>
              </a:rPr>
              <a:t>cuối</a:t>
            </a:r>
            <a:r>
              <a:rPr lang="en-US" sz="2300" spc="-5" dirty="0">
                <a:latin typeface="Times New Roman" panose="02020603050405020304" pitchFamily="18" charset="0"/>
                <a:ea typeface="Calibri" panose="020F0502020204030204" pitchFamily="34" charset="0"/>
              </a:rPr>
              <a:t>: </a:t>
            </a:r>
            <a:endParaRPr lang="en-US" sz="23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64160" algn="l"/>
              </a:tabLst>
            </a:pPr>
            <a:r>
              <a:rPr lang="en-US" sz="2300" spc="-5" dirty="0">
                <a:latin typeface="Times New Roman" panose="02020603050405020304" pitchFamily="18" charset="0"/>
                <a:ea typeface="Calibri" panose="020F0502020204030204" pitchFamily="34" charset="0"/>
              </a:rPr>
              <a:t>“</a:t>
            </a:r>
            <a:r>
              <a:rPr lang="en-US" sz="2300" i="1" spc="-5" dirty="0" err="1">
                <a:latin typeface="Times New Roman" panose="02020603050405020304" pitchFamily="18" charset="0"/>
                <a:ea typeface="Calibri" panose="020F0502020204030204" pitchFamily="34" charset="0"/>
              </a:rPr>
              <a:t>Đêm</a:t>
            </a:r>
            <a:r>
              <a:rPr lang="en-US" sz="2300" i="1" spc="-5" dirty="0">
                <a:latin typeface="Times New Roman" panose="02020603050405020304" pitchFamily="18" charset="0"/>
                <a:ea typeface="Calibri" panose="020F0502020204030204" pitchFamily="34" charset="0"/>
              </a:rPr>
              <a:t> nay </a:t>
            </a:r>
            <a:r>
              <a:rPr lang="en-US" sz="2300" i="1" spc="-5" dirty="0" err="1">
                <a:latin typeface="Times New Roman" panose="02020603050405020304" pitchFamily="18" charset="0"/>
                <a:ea typeface="Calibri" panose="020F0502020204030204" pitchFamily="34" charset="0"/>
              </a:rPr>
              <a:t>Bác</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ngồi</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đó</a:t>
            </a:r>
            <a:endParaRPr lang="en-US" sz="23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64160" algn="l"/>
              </a:tabLst>
            </a:pP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Đêm</a:t>
            </a:r>
            <a:r>
              <a:rPr lang="en-US" sz="2300" i="1" spc="-5" dirty="0">
                <a:latin typeface="Times New Roman" panose="02020603050405020304" pitchFamily="18" charset="0"/>
                <a:ea typeface="Calibri" panose="020F0502020204030204" pitchFamily="34" charset="0"/>
              </a:rPr>
              <a:t> nay </a:t>
            </a:r>
            <a:r>
              <a:rPr lang="en-US" sz="2300" i="1" spc="-5" dirty="0" err="1">
                <a:latin typeface="Times New Roman" panose="02020603050405020304" pitchFamily="18" charset="0"/>
                <a:ea typeface="Calibri" panose="020F0502020204030204" pitchFamily="34" charset="0"/>
              </a:rPr>
              <a:t>Bác</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không</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ngủ</a:t>
            </a:r>
            <a:endParaRPr lang="en-US" sz="2300" dirty="0">
              <a:latin typeface="Times New Roman" panose="02020603050405020304" pitchFamily="18" charset="0"/>
              <a:ea typeface="Times New Roman" panose="02020603050405020304" pitchFamily="18" charset="0"/>
            </a:endParaRPr>
          </a:p>
          <a:p>
            <a:pPr marL="91440" marR="182880" algn="just">
              <a:lnSpc>
                <a:spcPct val="115000"/>
              </a:lnSpc>
              <a:spcAft>
                <a:spcPts val="0"/>
              </a:spcAft>
              <a:tabLst>
                <a:tab pos="264160" algn="l"/>
              </a:tabLst>
            </a:pPr>
            <a:r>
              <a:rPr lang="en-US" sz="2300" i="1" spc="-5" dirty="0" err="1">
                <a:latin typeface="Times New Roman" panose="02020603050405020304" pitchFamily="18" charset="0"/>
                <a:ea typeface="Calibri" panose="020F0502020204030204" pitchFamily="34" charset="0"/>
              </a:rPr>
              <a:t>Vì</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một</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lẽ</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thường</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tình</a:t>
            </a:r>
            <a:endParaRPr lang="en-US" sz="2300" dirty="0">
              <a:latin typeface="Times New Roman" panose="02020603050405020304" pitchFamily="18" charset="0"/>
              <a:ea typeface="Times New Roman" panose="02020603050405020304" pitchFamily="18" charset="0"/>
            </a:endParaRPr>
          </a:p>
          <a:p>
            <a:pPr marL="91440" marR="182880" algn="just">
              <a:lnSpc>
                <a:spcPct val="115000"/>
              </a:lnSpc>
              <a:spcAft>
                <a:spcPts val="0"/>
              </a:spcAft>
              <a:tabLst>
                <a:tab pos="264160" algn="l"/>
              </a:tabLst>
            </a:pPr>
            <a:r>
              <a:rPr lang="en-US" sz="2300" i="1" spc="-5" dirty="0" err="1">
                <a:latin typeface="Times New Roman" panose="02020603050405020304" pitchFamily="18" charset="0"/>
                <a:ea typeface="Calibri" panose="020F0502020204030204" pitchFamily="34" charset="0"/>
              </a:rPr>
              <a:t>Bác</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là</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Hồ</a:t>
            </a:r>
            <a:r>
              <a:rPr lang="en-US" sz="2300" i="1" spc="-5" dirty="0">
                <a:latin typeface="Times New Roman" panose="02020603050405020304" pitchFamily="18" charset="0"/>
                <a:ea typeface="Calibri" panose="020F0502020204030204" pitchFamily="34" charset="0"/>
              </a:rPr>
              <a:t> </a:t>
            </a:r>
            <a:r>
              <a:rPr lang="en-US" sz="2300" i="1" spc="-5" dirty="0" err="1">
                <a:latin typeface="Times New Roman" panose="02020603050405020304" pitchFamily="18" charset="0"/>
                <a:ea typeface="Calibri" panose="020F0502020204030204" pitchFamily="34" charset="0"/>
              </a:rPr>
              <a:t>Chí</a:t>
            </a:r>
            <a:r>
              <a:rPr lang="en-US" sz="2300" i="1" spc="-5" dirty="0">
                <a:latin typeface="Times New Roman" panose="02020603050405020304" pitchFamily="18" charset="0"/>
                <a:ea typeface="Calibri" panose="020F0502020204030204" pitchFamily="34" charset="0"/>
              </a:rPr>
              <a:t> Minh</a:t>
            </a:r>
            <a:r>
              <a:rPr lang="en-US" sz="2300" spc="-5" dirty="0">
                <a:latin typeface="Times New Roman" panose="02020603050405020304" pitchFamily="18" charset="0"/>
                <a:ea typeface="Calibri" panose="020F0502020204030204" pitchFamily="34" charset="0"/>
              </a:rPr>
              <a:t>”</a:t>
            </a:r>
            <a:endParaRPr lang="en-US" sz="2300" dirty="0">
              <a:latin typeface="Times New Roman" panose="02020603050405020304" pitchFamily="18" charset="0"/>
              <a:ea typeface="Times New Roman" panose="02020603050405020304" pitchFamily="18" charset="0"/>
            </a:endParaRPr>
          </a:p>
          <a:p>
            <a:pPr marL="91440" marR="182880" algn="just">
              <a:lnSpc>
                <a:spcPct val="115000"/>
              </a:lnSpc>
              <a:spcAft>
                <a:spcPts val="0"/>
              </a:spcAft>
              <a:tabLst>
                <a:tab pos="264160" algn="l"/>
              </a:tabLst>
            </a:pPr>
            <a:r>
              <a:rPr lang="en-US" sz="2300" spc="-5" dirty="0">
                <a:latin typeface="Times New Roman" panose="02020603050405020304" pitchFamily="18" charset="0"/>
                <a:ea typeface="Calibri" panose="020F0502020204030204" pitchFamily="34" charset="0"/>
                <a:sym typeface="Wingdings" panose="05000000000000000000" pitchFamily="2" charset="2"/>
              </a:rPr>
              <a:t></a:t>
            </a:r>
            <a:r>
              <a:rPr lang="en-US"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Lời</a:t>
            </a:r>
            <a:r>
              <a:rPr lang="vi-VN" sz="2300" spc="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giải</a:t>
            </a:r>
            <a:r>
              <a:rPr lang="vi-VN" sz="2300" spc="1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thích</a:t>
            </a:r>
            <a:r>
              <a:rPr lang="vi-VN" sz="2300" spc="20"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như</a:t>
            </a:r>
            <a:r>
              <a:rPr lang="vi-VN" sz="2300" spc="20"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một</a:t>
            </a:r>
            <a:r>
              <a:rPr lang="vi-VN" sz="2300" spc="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chân</a:t>
            </a:r>
            <a:r>
              <a:rPr lang="vi-VN" sz="2300" spc="2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lí</a:t>
            </a:r>
            <a:r>
              <a:rPr lang="vi-VN" sz="2300" spc="2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chắc</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chắn</a:t>
            </a:r>
            <a:r>
              <a:rPr lang="vi-VN" sz="2300" spc="11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khẳng</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định</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Bác</a:t>
            </a:r>
            <a:r>
              <a:rPr lang="vi-VN" sz="2300"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giản</a:t>
            </a:r>
            <a:r>
              <a:rPr lang="vi-VN" sz="2300" spc="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dị</a:t>
            </a:r>
            <a:r>
              <a:rPr lang="vi-VN" sz="2300" spc="-1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nhưng</a:t>
            </a:r>
            <a:r>
              <a:rPr lang="vi-VN" sz="2300" spc="-1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cũng</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thật</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cao</a:t>
            </a:r>
            <a:r>
              <a:rPr lang="vi-VN" sz="2300" spc="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cả.</a:t>
            </a:r>
            <a:r>
              <a:rPr lang="vi-VN" sz="2300" b="1" i="1" spc="8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Lời thơ khẳng định tình</a:t>
            </a:r>
            <a:r>
              <a:rPr lang="vi-VN" sz="2300" spc="8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yêu</a:t>
            </a:r>
            <a:r>
              <a:rPr lang="vi-VN" sz="2300" spc="6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thương,</a:t>
            </a:r>
            <a:r>
              <a:rPr lang="vi-VN" sz="2300" spc="7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chăm</a:t>
            </a:r>
            <a:r>
              <a:rPr lang="vi-VN" sz="2300" spc="10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sóc</a:t>
            </a:r>
            <a:r>
              <a:rPr lang="vi-VN" sz="2300" spc="8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của</a:t>
            </a:r>
            <a:r>
              <a:rPr lang="vi-VN" sz="2300" spc="8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Bác</a:t>
            </a:r>
            <a:r>
              <a:rPr lang="vi-VN" sz="2300" spc="6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dành</a:t>
            </a:r>
            <a:r>
              <a:rPr lang="vi-VN" sz="2300" spc="13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cho</a:t>
            </a:r>
            <a:r>
              <a:rPr lang="vi-VN" sz="2300" spc="6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các</a:t>
            </a:r>
            <a:r>
              <a:rPr lang="vi-VN" sz="2300" spc="5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chiến</a:t>
            </a:r>
            <a:r>
              <a:rPr lang="vi-VN" sz="2300" spc="5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sĩ,</a:t>
            </a:r>
            <a:r>
              <a:rPr lang="vi-VN" sz="2300" spc="5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cho</a:t>
            </a:r>
            <a:r>
              <a:rPr lang="vi-VN" sz="2300" spc="5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dâ</a:t>
            </a:r>
            <a:r>
              <a:rPr lang="en-US" sz="2300" dirty="0">
                <a:latin typeface="Times New Roman" panose="02020603050405020304" pitchFamily="18" charset="0"/>
                <a:ea typeface="Calibri" panose="020F0502020204030204" pitchFamily="34" charset="0"/>
              </a:rPr>
              <a:t>n</a:t>
            </a:r>
            <a:r>
              <a:rPr lang="en-US" sz="2300" spc="6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và</a:t>
            </a:r>
            <a:r>
              <a:rPr lang="vi-VN" sz="2300" spc="60"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lòng</a:t>
            </a:r>
            <a:r>
              <a:rPr lang="vi-VN" sz="2300" spc="6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kính</a:t>
            </a:r>
            <a:r>
              <a:rPr lang="vi-VN" sz="2300" spc="5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yêu</a:t>
            </a:r>
            <a:r>
              <a:rPr lang="vi-VN" sz="2300" spc="45"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của</a:t>
            </a:r>
            <a:r>
              <a:rPr lang="vi-VN" sz="2300" spc="130" dirty="0">
                <a:latin typeface="Times New Roman" panose="02020603050405020304" pitchFamily="18" charset="0"/>
                <a:ea typeface="Calibri" panose="020F0502020204030204" pitchFamily="34" charset="0"/>
              </a:rPr>
              <a:t> </a:t>
            </a:r>
            <a:r>
              <a:rPr lang="vi-VN" sz="2300" dirty="0">
                <a:latin typeface="Times New Roman" panose="02020603050405020304" pitchFamily="18" charset="0"/>
                <a:ea typeface="Calibri" panose="020F0502020204030204" pitchFamily="34" charset="0"/>
              </a:rPr>
              <a:t>anh</a:t>
            </a:r>
            <a:r>
              <a:rPr lang="vi-VN" sz="2300" spc="-5" dirty="0">
                <a:latin typeface="Times New Roman" panose="02020603050405020304" pitchFamily="18" charset="0"/>
                <a:ea typeface="Calibri" panose="020F0502020204030204" pitchFamily="34" charset="0"/>
              </a:rPr>
              <a:t> </a:t>
            </a:r>
            <a:r>
              <a:rPr lang="vi-VN" sz="2300" spc="-10" dirty="0">
                <a:latin typeface="Times New Roman" panose="02020603050405020304" pitchFamily="18" charset="0"/>
                <a:ea typeface="Calibri" panose="020F0502020204030204" pitchFamily="34" charset="0"/>
              </a:rPr>
              <a:t>đội</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viên</a:t>
            </a:r>
            <a:r>
              <a:rPr lang="vi-VN" sz="2300"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dành cho</a:t>
            </a:r>
            <a:r>
              <a:rPr lang="vi-VN" sz="2300" spc="5" dirty="0">
                <a:latin typeface="Times New Roman" panose="02020603050405020304" pitchFamily="18" charset="0"/>
                <a:ea typeface="Calibri" panose="020F0502020204030204" pitchFamily="34" charset="0"/>
              </a:rPr>
              <a:t> </a:t>
            </a:r>
            <a:r>
              <a:rPr lang="vi-VN" sz="2300" spc="-5" dirty="0">
                <a:latin typeface="Times New Roman" panose="02020603050405020304" pitchFamily="18" charset="0"/>
                <a:ea typeface="Calibri" panose="020F0502020204030204" pitchFamily="34" charset="0"/>
              </a:rPr>
              <a:t>Bác.</a:t>
            </a:r>
            <a:endParaRPr lang="en-US" sz="23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2526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834647" y="1371015"/>
            <a:ext cx="6378413" cy="523220"/>
          </a:xfrm>
          <a:prstGeom prst="rect">
            <a:avLst/>
          </a:prstGeom>
        </p:spPr>
        <p:txBody>
          <a:bodyPr wrap="none">
            <a:spAutoFit/>
          </a:bodyPr>
          <a:lstStyle/>
          <a:p>
            <a:pPr marR="182880">
              <a:spcAft>
                <a:spcPts val="0"/>
              </a:spcAft>
            </a:pPr>
            <a:r>
              <a:rPr lang="en-US" sz="2800" b="1" dirty="0">
                <a:solidFill>
                  <a:srgbClr val="0070C0"/>
                </a:solidFill>
                <a:latin typeface="Times New Roman" panose="02020603050405020304" pitchFamily="18" charset="0"/>
                <a:ea typeface="Times New Roman" panose="02020603050405020304" pitchFamily="18" charset="0"/>
              </a:rPr>
              <a:t>4. </a:t>
            </a:r>
            <a:r>
              <a:rPr lang="en-US" sz="2800" b="1" dirty="0" err="1">
                <a:solidFill>
                  <a:srgbClr val="0070C0"/>
                </a:solidFill>
                <a:latin typeface="Times New Roman" panose="02020603050405020304" pitchFamily="18" charset="0"/>
                <a:ea typeface="Times New Roman" panose="02020603050405020304" pitchFamily="18" charset="0"/>
              </a:rPr>
              <a:t>Yếu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tố</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tự</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sự</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miêu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thơ</a:t>
            </a:r>
            <a:endParaRPr lang="en-US" sz="2800" dirty="0">
              <a:effectLst/>
              <a:latin typeface="Times New Roman" panose="02020603050405020304" pitchFamily="18" charset="0"/>
              <a:ea typeface="Times New Roman" panose="02020603050405020304" pitchFamily="18" charset="0"/>
            </a:endParaRPr>
          </a:p>
        </p:txBody>
      </p:sp>
      <p:sp>
        <p:nvSpPr>
          <p:cNvPr id="17" name="Freeform 16"/>
          <p:cNvSpPr/>
          <p:nvPr/>
        </p:nvSpPr>
        <p:spPr>
          <a:xfrm>
            <a:off x="2290916" y="2888086"/>
            <a:ext cx="3206064" cy="3347613"/>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85344" rIns="85343" bIns="85344" numCol="1" spcCol="1270" anchor="ctr" anchorCtr="0">
            <a:noAutofit/>
          </a:bodyPr>
          <a:lstStyle/>
          <a:p>
            <a:pPr lvl="0" algn="l" defTabSz="5334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một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câu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một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đêm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ngủ</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Hồ</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đường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chiến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dịch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kì</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chiến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chống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Pháp</a:t>
            </a:r>
            <a:r>
              <a:rPr lang="en-US" sz="2400" kern="1200" dirty="0">
                <a:latin typeface="Times New Roman" panose="02020603050405020304" pitchFamily="18" charset="0"/>
                <a:cs typeface="Times New Roman" panose="02020603050405020304" pitchFamily="18" charset="0"/>
              </a:rPr>
              <a:t>.</a:t>
            </a:r>
          </a:p>
        </p:txBody>
      </p:sp>
      <p:sp>
        <p:nvSpPr>
          <p:cNvPr id="18" name="Freeform 17"/>
          <p:cNvSpPr/>
          <p:nvPr/>
        </p:nvSpPr>
        <p:spPr>
          <a:xfrm>
            <a:off x="1016364" y="1920670"/>
            <a:ext cx="1794441" cy="1607488"/>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89050">
              <a:lnSpc>
                <a:spcPct val="90000"/>
              </a:lnSpc>
              <a:spcBef>
                <a:spcPct val="0"/>
              </a:spcBef>
              <a:spcAft>
                <a:spcPct val="35000"/>
              </a:spcAft>
            </a:pPr>
            <a:r>
              <a:rPr lang="en-US" sz="2900"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Yếu</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tố</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tự</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sự</a:t>
            </a:r>
            <a:r>
              <a:rPr lang="en-US" sz="2900" kern="1200" dirty="0">
                <a:latin typeface="Times New Roman" panose="02020603050405020304" pitchFamily="18" charset="0"/>
                <a:cs typeface="Times New Roman" panose="02020603050405020304" pitchFamily="18" charset="0"/>
              </a:rPr>
              <a:t>: </a:t>
            </a:r>
          </a:p>
        </p:txBody>
      </p:sp>
      <p:sp>
        <p:nvSpPr>
          <p:cNvPr id="19" name="Freeform 18"/>
          <p:cNvSpPr/>
          <p:nvPr/>
        </p:nvSpPr>
        <p:spPr>
          <a:xfrm>
            <a:off x="7399228" y="2773746"/>
            <a:ext cx="3086875" cy="3461954"/>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85344" rIns="85344" bIns="85344" numCol="1" spcCol="1270" anchor="ctr" anchorCtr="0">
            <a:noAutofit/>
          </a:bodyPr>
          <a:lstStyle/>
          <a:p>
            <a:pPr lvl="0" algn="l" defTabSz="533400">
              <a:lnSpc>
                <a:spcPct val="90000"/>
              </a:lnSpc>
              <a:spcBef>
                <a:spcPct val="0"/>
              </a:spcBef>
              <a:spcAft>
                <a:spcPct val="35000"/>
              </a:spcAft>
            </a:pP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Miêu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tả</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bối</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cảnh</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gian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thời</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gian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chuyện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miêu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tả</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hình</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ảnh</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Bác</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Hồ</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trong</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đêm</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ngủ</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miêu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tả</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tâm</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trạng</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anh</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đội</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viên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sau</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mỗi</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lần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thức</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dậy</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nhìn</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95000"/>
                    <a:lumOff val="5000"/>
                  </a:schemeClr>
                </a:solidFill>
                <a:latin typeface="Times New Roman" panose="02020603050405020304" pitchFamily="18" charset="0"/>
                <a:cs typeface="Times New Roman" panose="02020603050405020304" pitchFamily="18" charset="0"/>
              </a:rPr>
              <a:t>Bác</a:t>
            </a:r>
            <a:r>
              <a:rPr lang="en-US" sz="2400" kern="1200" dirty="0">
                <a:solidFill>
                  <a:schemeClr val="tx1">
                    <a:lumMod val="95000"/>
                    <a:lumOff val="5000"/>
                  </a:schemeClr>
                </a:solidFill>
                <a:latin typeface="Times New Roman" panose="02020603050405020304" pitchFamily="18" charset="0"/>
                <a:cs typeface="Times New Roman" panose="02020603050405020304" pitchFamily="18" charset="0"/>
              </a:rPr>
              <a:t>. </a:t>
            </a:r>
          </a:p>
        </p:txBody>
      </p:sp>
      <p:sp>
        <p:nvSpPr>
          <p:cNvPr id="20" name="Freeform 19"/>
          <p:cNvSpPr/>
          <p:nvPr/>
        </p:nvSpPr>
        <p:spPr>
          <a:xfrm>
            <a:off x="6123529" y="2036085"/>
            <a:ext cx="1692671" cy="1550827"/>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89050">
              <a:lnSpc>
                <a:spcPct val="90000"/>
              </a:lnSpc>
              <a:spcBef>
                <a:spcPct val="0"/>
              </a:spcBef>
              <a:spcAft>
                <a:spcPct val="35000"/>
              </a:spcAft>
            </a:pPr>
            <a:r>
              <a:rPr lang="en-US" sz="2900"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Yếu</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tố</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miêu</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tả</a:t>
            </a:r>
            <a:r>
              <a:rPr lang="en-US" sz="2900" b="1" kern="1200" dirty="0">
                <a:latin typeface="Times New Roman" panose="02020603050405020304" pitchFamily="18" charset="0"/>
                <a:cs typeface="Times New Roman" panose="02020603050405020304" pitchFamily="18" charset="0"/>
              </a:rPr>
              <a:t>:</a:t>
            </a:r>
            <a:r>
              <a:rPr lang="en-US" sz="2900" kern="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7682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in)">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circle(in)">
                                      <p:cBhvr>
                                        <p:cTn id="15" dur="2000"/>
                                        <p:tgtEl>
                                          <p:spTgt spid="20"/>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circle(in)">
                                      <p:cBhvr>
                                        <p:cTn id="1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834647" y="1371015"/>
            <a:ext cx="6378413" cy="523220"/>
          </a:xfrm>
          <a:prstGeom prst="rect">
            <a:avLst/>
          </a:prstGeom>
        </p:spPr>
        <p:txBody>
          <a:bodyPr wrap="none">
            <a:spAutoFit/>
          </a:bodyPr>
          <a:lstStyle/>
          <a:p>
            <a:pPr marL="0" marR="18288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4.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Yếu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tố</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miêu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945851"/>
            <a:ext cx="10858500" cy="3254865"/>
          </a:xfrm>
          <a:prstGeom prst="rect">
            <a:avLst/>
          </a:prstGeom>
        </p:spPr>
        <p:txBody>
          <a:bodyPr>
            <a:spAutoFit/>
          </a:bodyPr>
          <a:lstStyle/>
          <a:p>
            <a:pPr marR="18288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182880">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mạch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góp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35329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Oval 5"/>
          <p:cNvSpPr/>
          <p:nvPr/>
        </p:nvSpPr>
        <p:spPr>
          <a:xfrm>
            <a:off x="4042439" y="1461816"/>
            <a:ext cx="2728452" cy="808232"/>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chemeClr val="bg1"/>
                </a:solidFill>
                <a:latin typeface="Times New Roman" panose="02020603050405020304" pitchFamily="18" charset="0"/>
                <a:ea typeface="MS Mincho"/>
              </a:rPr>
              <a:t>IV. </a:t>
            </a:r>
            <a:r>
              <a:rPr lang="en-US" sz="2400" b="1" dirty="0" err="1">
                <a:solidFill>
                  <a:schemeClr val="bg1"/>
                </a:solidFill>
                <a:latin typeface="Times New Roman" panose="02020603050405020304" pitchFamily="18" charset="0"/>
                <a:ea typeface="MS Mincho"/>
              </a:rPr>
              <a:t>Tổng</a:t>
            </a:r>
            <a:r>
              <a:rPr lang="en-US" sz="2400" b="1" dirty="0">
                <a:solidFill>
                  <a:schemeClr val="bg1"/>
                </a:solidFill>
                <a:latin typeface="Times New Roman" panose="02020603050405020304" pitchFamily="18" charset="0"/>
                <a:ea typeface="MS Mincho"/>
              </a:rPr>
              <a:t> </a:t>
            </a:r>
            <a:r>
              <a:rPr lang="en-US" sz="2400" b="1" dirty="0" err="1">
                <a:solidFill>
                  <a:schemeClr val="bg1"/>
                </a:solidFill>
                <a:latin typeface="Times New Roman" panose="02020603050405020304" pitchFamily="18" charset="0"/>
                <a:ea typeface="MS Mincho"/>
              </a:rPr>
              <a:t>kết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grpSp>
        <p:nvGrpSpPr>
          <p:cNvPr id="42" name="Group 41"/>
          <p:cNvGrpSpPr/>
          <p:nvPr/>
        </p:nvGrpSpPr>
        <p:grpSpPr>
          <a:xfrm>
            <a:off x="746995" y="1746312"/>
            <a:ext cx="5342655" cy="4707470"/>
            <a:chOff x="763177" y="2081512"/>
            <a:chExt cx="4377257" cy="4486303"/>
          </a:xfrm>
        </p:grpSpPr>
        <p:sp>
          <p:nvSpPr>
            <p:cNvPr id="43" name="Freeform 42"/>
            <p:cNvSpPr/>
            <p:nvPr/>
          </p:nvSpPr>
          <p:spPr>
            <a:xfrm>
              <a:off x="763177" y="2081512"/>
              <a:ext cx="2045160" cy="693747"/>
            </a:xfrm>
            <a:custGeom>
              <a:avLst/>
              <a:gdLst>
                <a:gd name="connsiteX0" fmla="*/ 0 w 1868027"/>
                <a:gd name="connsiteY0" fmla="*/ 57232 h 572322"/>
                <a:gd name="connsiteX1" fmla="*/ 57232 w 1868027"/>
                <a:gd name="connsiteY1" fmla="*/ 0 h 572322"/>
                <a:gd name="connsiteX2" fmla="*/ 1810795 w 1868027"/>
                <a:gd name="connsiteY2" fmla="*/ 0 h 572322"/>
                <a:gd name="connsiteX3" fmla="*/ 1868027 w 1868027"/>
                <a:gd name="connsiteY3" fmla="*/ 57232 h 572322"/>
                <a:gd name="connsiteX4" fmla="*/ 1868027 w 1868027"/>
                <a:gd name="connsiteY4" fmla="*/ 515090 h 572322"/>
                <a:gd name="connsiteX5" fmla="*/ 1810795 w 1868027"/>
                <a:gd name="connsiteY5" fmla="*/ 572322 h 572322"/>
                <a:gd name="connsiteX6" fmla="*/ 57232 w 1868027"/>
                <a:gd name="connsiteY6" fmla="*/ 572322 h 572322"/>
                <a:gd name="connsiteX7" fmla="*/ 0 w 1868027"/>
                <a:gd name="connsiteY7" fmla="*/ 515090 h 572322"/>
                <a:gd name="connsiteX8" fmla="*/ 0 w 1868027"/>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8027" h="572322">
                  <a:moveTo>
                    <a:pt x="0" y="57232"/>
                  </a:moveTo>
                  <a:cubicBezTo>
                    <a:pt x="0" y="25624"/>
                    <a:pt x="25624" y="0"/>
                    <a:pt x="57232" y="0"/>
                  </a:cubicBezTo>
                  <a:lnTo>
                    <a:pt x="1810795" y="0"/>
                  </a:lnTo>
                  <a:cubicBezTo>
                    <a:pt x="1842403" y="0"/>
                    <a:pt x="1868027" y="25624"/>
                    <a:pt x="1868027" y="57232"/>
                  </a:cubicBezTo>
                  <a:lnTo>
                    <a:pt x="1868027" y="515090"/>
                  </a:lnTo>
                  <a:cubicBezTo>
                    <a:pt x="1868027" y="546698"/>
                    <a:pt x="1842403" y="572322"/>
                    <a:pt x="1810795" y="572322"/>
                  </a:cubicBezTo>
                  <a:lnTo>
                    <a:pt x="57232" y="572322"/>
                  </a:lnTo>
                  <a:cubicBezTo>
                    <a:pt x="25624" y="572322"/>
                    <a:pt x="0" y="546698"/>
                    <a:pt x="0" y="515090"/>
                  </a:cubicBezTo>
                  <a:lnTo>
                    <a:pt x="0" y="5723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2483" tIns="47243" rIns="62483" bIns="47243" numCol="1" spcCol="1270" anchor="ctr" anchorCtr="0">
              <a:noAutofit/>
            </a:bodyPr>
            <a:lstStyle/>
            <a:p>
              <a:pPr lvl="0" algn="ctr" defTabSz="10668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1.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endParaRPr lang="en-US" sz="2800" kern="1200" dirty="0">
                <a:latin typeface="Times New Roman" panose="02020603050405020304" pitchFamily="18" charset="0"/>
                <a:cs typeface="Times New Roman" panose="02020603050405020304" pitchFamily="18" charset="0"/>
              </a:endParaRPr>
            </a:p>
          </p:txBody>
        </p:sp>
        <p:sp>
          <p:nvSpPr>
            <p:cNvPr id="44" name="Freeform 43"/>
            <p:cNvSpPr/>
            <p:nvPr/>
          </p:nvSpPr>
          <p:spPr>
            <a:xfrm>
              <a:off x="949981" y="2789315"/>
              <a:ext cx="186802" cy="429242"/>
            </a:xfrm>
            <a:custGeom>
              <a:avLst/>
              <a:gdLst/>
              <a:ahLst/>
              <a:cxnLst/>
              <a:rect l="0" t="0" r="0" b="0"/>
              <a:pathLst>
                <a:path>
                  <a:moveTo>
                    <a:pt x="0" y="0"/>
                  </a:moveTo>
                  <a:lnTo>
                    <a:pt x="0" y="429242"/>
                  </a:lnTo>
                  <a:lnTo>
                    <a:pt x="186802" y="42924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5" name="Freeform 44"/>
            <p:cNvSpPr/>
            <p:nvPr/>
          </p:nvSpPr>
          <p:spPr>
            <a:xfrm>
              <a:off x="1100533" y="2827555"/>
              <a:ext cx="4039901" cy="637702"/>
            </a:xfrm>
            <a:custGeom>
              <a:avLst/>
              <a:gdLst>
                <a:gd name="connsiteX0" fmla="*/ 0 w 2512808"/>
                <a:gd name="connsiteY0" fmla="*/ 57232 h 572322"/>
                <a:gd name="connsiteX1" fmla="*/ 57232 w 2512808"/>
                <a:gd name="connsiteY1" fmla="*/ 0 h 572322"/>
                <a:gd name="connsiteX2" fmla="*/ 2455576 w 2512808"/>
                <a:gd name="connsiteY2" fmla="*/ 0 h 572322"/>
                <a:gd name="connsiteX3" fmla="*/ 2512808 w 2512808"/>
                <a:gd name="connsiteY3" fmla="*/ 57232 h 572322"/>
                <a:gd name="connsiteX4" fmla="*/ 2512808 w 2512808"/>
                <a:gd name="connsiteY4" fmla="*/ 515090 h 572322"/>
                <a:gd name="connsiteX5" fmla="*/ 2455576 w 2512808"/>
                <a:gd name="connsiteY5" fmla="*/ 572322 h 572322"/>
                <a:gd name="connsiteX6" fmla="*/ 57232 w 2512808"/>
                <a:gd name="connsiteY6" fmla="*/ 572322 h 572322"/>
                <a:gd name="connsiteX7" fmla="*/ 0 w 2512808"/>
                <a:gd name="connsiteY7" fmla="*/ 515090 h 572322"/>
                <a:gd name="connsiteX8" fmla="*/ 0 w 2512808"/>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2808" h="572322">
                  <a:moveTo>
                    <a:pt x="0" y="57232"/>
                  </a:moveTo>
                  <a:cubicBezTo>
                    <a:pt x="0" y="25624"/>
                    <a:pt x="25624" y="0"/>
                    <a:pt x="57232" y="0"/>
                  </a:cubicBezTo>
                  <a:lnTo>
                    <a:pt x="2455576" y="0"/>
                  </a:lnTo>
                  <a:cubicBezTo>
                    <a:pt x="2487184" y="0"/>
                    <a:pt x="2512808" y="25624"/>
                    <a:pt x="2512808" y="57232"/>
                  </a:cubicBezTo>
                  <a:lnTo>
                    <a:pt x="2512808" y="515090"/>
                  </a:lnTo>
                  <a:cubicBezTo>
                    <a:pt x="2512808" y="546698"/>
                    <a:pt x="2487184" y="572322"/>
                    <a:pt x="2455576"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pt-BR" sz="2400" kern="1200" dirty="0">
                  <a:latin typeface="Times New Roman" panose="02020603050405020304" pitchFamily="18" charset="0"/>
                  <a:cs typeface="Times New Roman" panose="02020603050405020304" pitchFamily="18" charset="0"/>
                </a:rPr>
                <a:t>Thể thơ năm chữ, nhiều vần liền thích hợp với lối kể chuyện.</a:t>
              </a:r>
              <a:endParaRPr lang="en-US" sz="2400" kern="1200" dirty="0">
                <a:latin typeface="Times New Roman" panose="02020603050405020304" pitchFamily="18" charset="0"/>
                <a:cs typeface="Times New Roman" panose="02020603050405020304" pitchFamily="18" charset="0"/>
              </a:endParaRPr>
            </a:p>
          </p:txBody>
        </p:sp>
        <p:sp>
          <p:nvSpPr>
            <p:cNvPr id="46" name="Freeform 45"/>
            <p:cNvSpPr/>
            <p:nvPr/>
          </p:nvSpPr>
          <p:spPr>
            <a:xfrm>
              <a:off x="949981" y="2789315"/>
              <a:ext cx="186802" cy="1144645"/>
            </a:xfrm>
            <a:custGeom>
              <a:avLst/>
              <a:gdLst/>
              <a:ahLst/>
              <a:cxnLst/>
              <a:rect l="0" t="0" r="0" b="0"/>
              <a:pathLst>
                <a:path>
                  <a:moveTo>
                    <a:pt x="0" y="0"/>
                  </a:moveTo>
                  <a:lnTo>
                    <a:pt x="0" y="1144645"/>
                  </a:lnTo>
                  <a:lnTo>
                    <a:pt x="186802" y="11446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7" name="Freeform 46"/>
            <p:cNvSpPr/>
            <p:nvPr/>
          </p:nvSpPr>
          <p:spPr>
            <a:xfrm>
              <a:off x="1100534" y="3522165"/>
              <a:ext cx="4039900" cy="689844"/>
            </a:xfrm>
            <a:custGeom>
              <a:avLst/>
              <a:gdLst>
                <a:gd name="connsiteX0" fmla="*/ 0 w 2738962"/>
                <a:gd name="connsiteY0" fmla="*/ 57232 h 572322"/>
                <a:gd name="connsiteX1" fmla="*/ 57232 w 2738962"/>
                <a:gd name="connsiteY1" fmla="*/ 0 h 572322"/>
                <a:gd name="connsiteX2" fmla="*/ 2681730 w 2738962"/>
                <a:gd name="connsiteY2" fmla="*/ 0 h 572322"/>
                <a:gd name="connsiteX3" fmla="*/ 2738962 w 2738962"/>
                <a:gd name="connsiteY3" fmla="*/ 57232 h 572322"/>
                <a:gd name="connsiteX4" fmla="*/ 2738962 w 2738962"/>
                <a:gd name="connsiteY4" fmla="*/ 515090 h 572322"/>
                <a:gd name="connsiteX5" fmla="*/ 2681730 w 2738962"/>
                <a:gd name="connsiteY5" fmla="*/ 572322 h 572322"/>
                <a:gd name="connsiteX6" fmla="*/ 57232 w 2738962"/>
                <a:gd name="connsiteY6" fmla="*/ 572322 h 572322"/>
                <a:gd name="connsiteX7" fmla="*/ 0 w 2738962"/>
                <a:gd name="connsiteY7" fmla="*/ 515090 h 572322"/>
                <a:gd name="connsiteX8" fmla="*/ 0 w 2738962"/>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8962" h="572322">
                  <a:moveTo>
                    <a:pt x="0" y="57232"/>
                  </a:moveTo>
                  <a:cubicBezTo>
                    <a:pt x="0" y="25624"/>
                    <a:pt x="25624" y="0"/>
                    <a:pt x="57232" y="0"/>
                  </a:cubicBezTo>
                  <a:lnTo>
                    <a:pt x="2681730" y="0"/>
                  </a:lnTo>
                  <a:cubicBezTo>
                    <a:pt x="2713338" y="0"/>
                    <a:pt x="2738962" y="25624"/>
                    <a:pt x="2738962" y="57232"/>
                  </a:cubicBezTo>
                  <a:lnTo>
                    <a:pt x="2738962" y="515090"/>
                  </a:lnTo>
                  <a:cubicBezTo>
                    <a:pt x="2738962" y="546698"/>
                    <a:pt x="2713338" y="572322"/>
                    <a:pt x="2681730"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pt-BR" sz="2400" kern="1200" dirty="0">
                  <a:latin typeface="Times New Roman" panose="02020603050405020304" pitchFamily="18" charset="0"/>
                  <a:cs typeface="Times New Roman" panose="02020603050405020304" pitchFamily="18" charset="0"/>
                </a:rPr>
                <a:t>Nhiều chi tiết giản dị, chân thực và cảm động.</a:t>
              </a:r>
              <a:endParaRPr lang="en-US" sz="2400" kern="1200" dirty="0">
                <a:latin typeface="Times New Roman" panose="02020603050405020304" pitchFamily="18" charset="0"/>
                <a:cs typeface="Times New Roman" panose="02020603050405020304" pitchFamily="18" charset="0"/>
              </a:endParaRPr>
            </a:p>
          </p:txBody>
        </p:sp>
        <p:sp>
          <p:nvSpPr>
            <p:cNvPr id="48" name="Freeform 47"/>
            <p:cNvSpPr/>
            <p:nvPr/>
          </p:nvSpPr>
          <p:spPr>
            <a:xfrm>
              <a:off x="949981" y="2789315"/>
              <a:ext cx="186802" cy="1860048"/>
            </a:xfrm>
            <a:custGeom>
              <a:avLst/>
              <a:gdLst/>
              <a:ahLst/>
              <a:cxnLst/>
              <a:rect l="0" t="0" r="0" b="0"/>
              <a:pathLst>
                <a:path>
                  <a:moveTo>
                    <a:pt x="0" y="0"/>
                  </a:moveTo>
                  <a:lnTo>
                    <a:pt x="0" y="1860048"/>
                  </a:lnTo>
                  <a:lnTo>
                    <a:pt x="186802" y="186004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9" name="Freeform 48"/>
            <p:cNvSpPr/>
            <p:nvPr/>
          </p:nvSpPr>
          <p:spPr>
            <a:xfrm>
              <a:off x="1100534" y="4268917"/>
              <a:ext cx="4039900" cy="715403"/>
            </a:xfrm>
            <a:custGeom>
              <a:avLst/>
              <a:gdLst>
                <a:gd name="connsiteX0" fmla="*/ 0 w 2963130"/>
                <a:gd name="connsiteY0" fmla="*/ 57232 h 572322"/>
                <a:gd name="connsiteX1" fmla="*/ 57232 w 2963130"/>
                <a:gd name="connsiteY1" fmla="*/ 0 h 572322"/>
                <a:gd name="connsiteX2" fmla="*/ 2905898 w 2963130"/>
                <a:gd name="connsiteY2" fmla="*/ 0 h 572322"/>
                <a:gd name="connsiteX3" fmla="*/ 2963130 w 2963130"/>
                <a:gd name="connsiteY3" fmla="*/ 57232 h 572322"/>
                <a:gd name="connsiteX4" fmla="*/ 2963130 w 2963130"/>
                <a:gd name="connsiteY4" fmla="*/ 515090 h 572322"/>
                <a:gd name="connsiteX5" fmla="*/ 2905898 w 2963130"/>
                <a:gd name="connsiteY5" fmla="*/ 572322 h 572322"/>
                <a:gd name="connsiteX6" fmla="*/ 57232 w 2963130"/>
                <a:gd name="connsiteY6" fmla="*/ 572322 h 572322"/>
                <a:gd name="connsiteX7" fmla="*/ 0 w 2963130"/>
                <a:gd name="connsiteY7" fmla="*/ 515090 h 572322"/>
                <a:gd name="connsiteX8" fmla="*/ 0 w 2963130"/>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3130" h="572322">
                  <a:moveTo>
                    <a:pt x="0" y="57232"/>
                  </a:moveTo>
                  <a:cubicBezTo>
                    <a:pt x="0" y="25624"/>
                    <a:pt x="25624" y="0"/>
                    <a:pt x="57232" y="0"/>
                  </a:cubicBezTo>
                  <a:lnTo>
                    <a:pt x="2905898" y="0"/>
                  </a:lnTo>
                  <a:cubicBezTo>
                    <a:pt x="2937506" y="0"/>
                    <a:pt x="2963130" y="25624"/>
                    <a:pt x="2963130" y="57232"/>
                  </a:cubicBezTo>
                  <a:lnTo>
                    <a:pt x="2963130" y="515090"/>
                  </a:lnTo>
                  <a:cubicBezTo>
                    <a:pt x="2963130" y="546698"/>
                    <a:pt x="2937506" y="572322"/>
                    <a:pt x="2905898"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Ngôn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ngữ</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sắc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giàu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ảnh</a:t>
              </a:r>
              <a:r>
                <a:rPr lang="en-US" sz="2400" kern="1200" dirty="0">
                  <a:latin typeface="Times New Roman" panose="02020603050405020304" pitchFamily="18" charset="0"/>
                  <a:cs typeface="Times New Roman" panose="02020603050405020304" pitchFamily="18" charset="0"/>
                </a:rPr>
                <a:t>.</a:t>
              </a:r>
            </a:p>
          </p:txBody>
        </p:sp>
        <p:sp>
          <p:nvSpPr>
            <p:cNvPr id="50" name="Freeform 49"/>
            <p:cNvSpPr/>
            <p:nvPr/>
          </p:nvSpPr>
          <p:spPr>
            <a:xfrm>
              <a:off x="949981" y="2789315"/>
              <a:ext cx="186802" cy="2575452"/>
            </a:xfrm>
            <a:custGeom>
              <a:avLst/>
              <a:gdLst/>
              <a:ahLst/>
              <a:cxnLst/>
              <a:rect l="0" t="0" r="0" b="0"/>
              <a:pathLst>
                <a:path>
                  <a:moveTo>
                    <a:pt x="0" y="0"/>
                  </a:moveTo>
                  <a:lnTo>
                    <a:pt x="0" y="2575452"/>
                  </a:lnTo>
                  <a:lnTo>
                    <a:pt x="186802" y="257545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1" name="Freeform 50"/>
            <p:cNvSpPr/>
            <p:nvPr/>
          </p:nvSpPr>
          <p:spPr>
            <a:xfrm>
              <a:off x="1100534" y="5041228"/>
              <a:ext cx="4039900" cy="715404"/>
            </a:xfrm>
            <a:custGeom>
              <a:avLst/>
              <a:gdLst>
                <a:gd name="connsiteX0" fmla="*/ 0 w 2531443"/>
                <a:gd name="connsiteY0" fmla="*/ 57232 h 572322"/>
                <a:gd name="connsiteX1" fmla="*/ 57232 w 2531443"/>
                <a:gd name="connsiteY1" fmla="*/ 0 h 572322"/>
                <a:gd name="connsiteX2" fmla="*/ 2474211 w 2531443"/>
                <a:gd name="connsiteY2" fmla="*/ 0 h 572322"/>
                <a:gd name="connsiteX3" fmla="*/ 2531443 w 2531443"/>
                <a:gd name="connsiteY3" fmla="*/ 57232 h 572322"/>
                <a:gd name="connsiteX4" fmla="*/ 2531443 w 2531443"/>
                <a:gd name="connsiteY4" fmla="*/ 515090 h 572322"/>
                <a:gd name="connsiteX5" fmla="*/ 2474211 w 2531443"/>
                <a:gd name="connsiteY5" fmla="*/ 572322 h 572322"/>
                <a:gd name="connsiteX6" fmla="*/ 57232 w 2531443"/>
                <a:gd name="connsiteY6" fmla="*/ 572322 h 572322"/>
                <a:gd name="connsiteX7" fmla="*/ 0 w 2531443"/>
                <a:gd name="connsiteY7" fmla="*/ 515090 h 572322"/>
                <a:gd name="connsiteX8" fmla="*/ 0 w 2531443"/>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1443" h="572322">
                  <a:moveTo>
                    <a:pt x="0" y="57232"/>
                  </a:moveTo>
                  <a:cubicBezTo>
                    <a:pt x="0" y="25624"/>
                    <a:pt x="25624" y="0"/>
                    <a:pt x="57232" y="0"/>
                  </a:cubicBezTo>
                  <a:lnTo>
                    <a:pt x="2474211" y="0"/>
                  </a:lnTo>
                  <a:cubicBezTo>
                    <a:pt x="2505819" y="0"/>
                    <a:pt x="2531443" y="25624"/>
                    <a:pt x="2531443" y="57232"/>
                  </a:cubicBezTo>
                  <a:lnTo>
                    <a:pt x="2531443" y="515090"/>
                  </a:lnTo>
                  <a:cubicBezTo>
                    <a:pt x="2531443" y="546698"/>
                    <a:pt x="2505819" y="572322"/>
                    <a:pt x="2474211"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vi-VN" sz="2400" kern="1200" dirty="0">
                  <a:latin typeface="+mj-lt"/>
                </a:rPr>
                <a:t>Có sự kết hợp kể chuyện ,miêu tả và biểu cảm</a:t>
              </a:r>
              <a:r>
                <a:rPr lang="en-US" sz="2400" kern="1200" dirty="0">
                  <a:latin typeface="+mj-lt"/>
                </a:rPr>
                <a:t>.</a:t>
              </a:r>
            </a:p>
          </p:txBody>
        </p:sp>
        <p:sp>
          <p:nvSpPr>
            <p:cNvPr id="52" name="Freeform 51"/>
            <p:cNvSpPr/>
            <p:nvPr/>
          </p:nvSpPr>
          <p:spPr>
            <a:xfrm>
              <a:off x="949981" y="2789315"/>
              <a:ext cx="186802" cy="3290855"/>
            </a:xfrm>
            <a:custGeom>
              <a:avLst/>
              <a:gdLst/>
              <a:ahLst/>
              <a:cxnLst/>
              <a:rect l="0" t="0" r="0" b="0"/>
              <a:pathLst>
                <a:path>
                  <a:moveTo>
                    <a:pt x="0" y="0"/>
                  </a:moveTo>
                  <a:lnTo>
                    <a:pt x="0" y="3290855"/>
                  </a:lnTo>
                  <a:lnTo>
                    <a:pt x="186802" y="329085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3" name="Freeform 52"/>
            <p:cNvSpPr/>
            <p:nvPr/>
          </p:nvSpPr>
          <p:spPr>
            <a:xfrm>
              <a:off x="1100534" y="5813541"/>
              <a:ext cx="4039900" cy="754274"/>
            </a:xfrm>
            <a:custGeom>
              <a:avLst/>
              <a:gdLst>
                <a:gd name="connsiteX0" fmla="*/ 0 w 2961143"/>
                <a:gd name="connsiteY0" fmla="*/ 57232 h 572322"/>
                <a:gd name="connsiteX1" fmla="*/ 57232 w 2961143"/>
                <a:gd name="connsiteY1" fmla="*/ 0 h 572322"/>
                <a:gd name="connsiteX2" fmla="*/ 2903911 w 2961143"/>
                <a:gd name="connsiteY2" fmla="*/ 0 h 572322"/>
                <a:gd name="connsiteX3" fmla="*/ 2961143 w 2961143"/>
                <a:gd name="connsiteY3" fmla="*/ 57232 h 572322"/>
                <a:gd name="connsiteX4" fmla="*/ 2961143 w 2961143"/>
                <a:gd name="connsiteY4" fmla="*/ 515090 h 572322"/>
                <a:gd name="connsiteX5" fmla="*/ 2903911 w 2961143"/>
                <a:gd name="connsiteY5" fmla="*/ 572322 h 572322"/>
                <a:gd name="connsiteX6" fmla="*/ 57232 w 2961143"/>
                <a:gd name="connsiteY6" fmla="*/ 572322 h 572322"/>
                <a:gd name="connsiteX7" fmla="*/ 0 w 2961143"/>
                <a:gd name="connsiteY7" fmla="*/ 515090 h 572322"/>
                <a:gd name="connsiteX8" fmla="*/ 0 w 2961143"/>
                <a:gd name="connsiteY8" fmla="*/ 57232 h 57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1143" h="572322">
                  <a:moveTo>
                    <a:pt x="0" y="57232"/>
                  </a:moveTo>
                  <a:cubicBezTo>
                    <a:pt x="0" y="25624"/>
                    <a:pt x="25624" y="0"/>
                    <a:pt x="57232" y="0"/>
                  </a:cubicBezTo>
                  <a:lnTo>
                    <a:pt x="2903911" y="0"/>
                  </a:lnTo>
                  <a:cubicBezTo>
                    <a:pt x="2935519" y="0"/>
                    <a:pt x="2961143" y="25624"/>
                    <a:pt x="2961143" y="57232"/>
                  </a:cubicBezTo>
                  <a:lnTo>
                    <a:pt x="2961143" y="515090"/>
                  </a:lnTo>
                  <a:cubicBezTo>
                    <a:pt x="2961143" y="546698"/>
                    <a:pt x="2935519" y="572322"/>
                    <a:pt x="2903911" y="572322"/>
                  </a:cubicBezTo>
                  <a:lnTo>
                    <a:pt x="57232" y="572322"/>
                  </a:lnTo>
                  <a:cubicBezTo>
                    <a:pt x="25624" y="572322"/>
                    <a:pt x="0" y="546698"/>
                    <a:pt x="0" y="515090"/>
                  </a:cubicBezTo>
                  <a:lnTo>
                    <a:pt x="0" y="57232"/>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433" tIns="34543" rIns="43433" bIns="34543" numCol="1" spcCol="1270" anchor="ctr" anchorCtr="0">
              <a:noAutofit/>
            </a:bodyPr>
            <a:lstStyle/>
            <a:p>
              <a:pPr lvl="0" algn="ctr" defTabSz="622300">
                <a:lnSpc>
                  <a:spcPct val="90000"/>
                </a:lnSpc>
                <a:spcBef>
                  <a:spcPct val="0"/>
                </a:spcBef>
                <a:spcAft>
                  <a:spcPct val="35000"/>
                </a:spcAft>
              </a:pPr>
              <a:r>
                <a:rPr lang="vi-VN" sz="2400" kern="1200" dirty="0">
                  <a:latin typeface="Times New Roman" panose="02020603050405020304" pitchFamily="18" charset="0"/>
                  <a:cs typeface="Times New Roman" panose="02020603050405020304" pitchFamily="18" charset="0"/>
                </a:rPr>
                <a:t>Sử dụng nhiều biện pháp nghệ thuật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Ẩn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dụ</a:t>
              </a:r>
              <a:r>
                <a:rPr lang="en-US" sz="2400" kern="1200" dirty="0">
                  <a:latin typeface="Times New Roman" panose="02020603050405020304" pitchFamily="18" charset="0"/>
                  <a:cs typeface="Times New Roman" panose="02020603050405020304" pitchFamily="18" charset="0"/>
                </a:rPr>
                <a:t>, so </a:t>
              </a:r>
              <a:r>
                <a:rPr lang="en-US" sz="2400" kern="1200" dirty="0" err="1">
                  <a:latin typeface="Times New Roman" panose="02020603050405020304" pitchFamily="18" charset="0"/>
                  <a:cs typeface="Times New Roman" panose="02020603050405020304" pitchFamily="18" charset="0"/>
                </a:rPr>
                <a:t>sánh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láy</a:t>
              </a:r>
              <a:r>
                <a:rPr lang="en-US" sz="2400" kern="1200" dirty="0">
                  <a:latin typeface="Times New Roman" panose="02020603050405020304" pitchFamily="18" charset="0"/>
                  <a:cs typeface="Times New Roman" panose="02020603050405020304" pitchFamily="18" charset="0"/>
                </a:rPr>
                <a:t>,..</a:t>
              </a:r>
            </a:p>
          </p:txBody>
        </p:sp>
      </p:grpSp>
      <p:grpSp>
        <p:nvGrpSpPr>
          <p:cNvPr id="55" name="Group 54"/>
          <p:cNvGrpSpPr/>
          <p:nvPr/>
        </p:nvGrpSpPr>
        <p:grpSpPr>
          <a:xfrm>
            <a:off x="6968765" y="2109019"/>
            <a:ext cx="4168680" cy="4063181"/>
            <a:chOff x="7146451" y="3248281"/>
            <a:chExt cx="2961721" cy="4063181"/>
          </a:xfrm>
        </p:grpSpPr>
        <p:sp>
          <p:nvSpPr>
            <p:cNvPr id="56" name="Freeform 55"/>
            <p:cNvSpPr/>
            <p:nvPr/>
          </p:nvSpPr>
          <p:spPr>
            <a:xfrm>
              <a:off x="7146451" y="3248281"/>
              <a:ext cx="1566395" cy="826153"/>
            </a:xfrm>
            <a:custGeom>
              <a:avLst/>
              <a:gdLst>
                <a:gd name="connsiteX0" fmla="*/ 0 w 2837656"/>
                <a:gd name="connsiteY0" fmla="*/ 141883 h 1418828"/>
                <a:gd name="connsiteX1" fmla="*/ 141883 w 2837656"/>
                <a:gd name="connsiteY1" fmla="*/ 0 h 1418828"/>
                <a:gd name="connsiteX2" fmla="*/ 2695773 w 2837656"/>
                <a:gd name="connsiteY2" fmla="*/ 0 h 1418828"/>
                <a:gd name="connsiteX3" fmla="*/ 2837656 w 2837656"/>
                <a:gd name="connsiteY3" fmla="*/ 141883 h 1418828"/>
                <a:gd name="connsiteX4" fmla="*/ 2837656 w 2837656"/>
                <a:gd name="connsiteY4" fmla="*/ 1276945 h 1418828"/>
                <a:gd name="connsiteX5" fmla="*/ 2695773 w 2837656"/>
                <a:gd name="connsiteY5" fmla="*/ 1418828 h 1418828"/>
                <a:gd name="connsiteX6" fmla="*/ 141883 w 2837656"/>
                <a:gd name="connsiteY6" fmla="*/ 1418828 h 1418828"/>
                <a:gd name="connsiteX7" fmla="*/ 0 w 2837656"/>
                <a:gd name="connsiteY7" fmla="*/ 1276945 h 1418828"/>
                <a:gd name="connsiteX8" fmla="*/ 0 w 2837656"/>
                <a:gd name="connsiteY8" fmla="*/ 141883 h 141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7656" h="1418828">
                  <a:moveTo>
                    <a:pt x="0" y="141883"/>
                  </a:moveTo>
                  <a:cubicBezTo>
                    <a:pt x="0" y="63523"/>
                    <a:pt x="63523" y="0"/>
                    <a:pt x="141883" y="0"/>
                  </a:cubicBezTo>
                  <a:lnTo>
                    <a:pt x="2695773" y="0"/>
                  </a:lnTo>
                  <a:cubicBezTo>
                    <a:pt x="2774133" y="0"/>
                    <a:pt x="2837656" y="63523"/>
                    <a:pt x="2837656" y="141883"/>
                  </a:cubicBezTo>
                  <a:lnTo>
                    <a:pt x="2837656" y="1276945"/>
                  </a:lnTo>
                  <a:cubicBezTo>
                    <a:pt x="2837656" y="1355305"/>
                    <a:pt x="2774133" y="1418828"/>
                    <a:pt x="2695773" y="1418828"/>
                  </a:cubicBezTo>
                  <a:lnTo>
                    <a:pt x="141883" y="1418828"/>
                  </a:lnTo>
                  <a:cubicBezTo>
                    <a:pt x="63523" y="1418828"/>
                    <a:pt x="0" y="1355305"/>
                    <a:pt x="0" y="1276945"/>
                  </a:cubicBezTo>
                  <a:lnTo>
                    <a:pt x="0" y="14188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896" tIns="77116" rIns="94896" bIns="77116"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2. </a:t>
              </a:r>
              <a:r>
                <a:rPr lang="en-US" sz="2800" b="1" kern="1200" dirty="0" err="1">
                  <a:latin typeface="Times New Roman" panose="02020603050405020304" pitchFamily="18" charset="0"/>
                  <a:cs typeface="Times New Roman" panose="02020603050405020304" pitchFamily="18" charset="0"/>
                </a:rPr>
                <a:t>Nội</a:t>
              </a:r>
              <a:r>
                <a:rPr lang="en-US" sz="2800" b="1" kern="1200" dirty="0">
                  <a:latin typeface="Times New Roman" panose="02020603050405020304" pitchFamily="18" charset="0"/>
                  <a:cs typeface="Times New Roman" panose="02020603050405020304" pitchFamily="18" charset="0"/>
                </a:rPr>
                <a:t> dung</a:t>
              </a:r>
              <a:endParaRPr lang="en-US" sz="2800" kern="1200" dirty="0">
                <a:latin typeface="Times New Roman" panose="02020603050405020304" pitchFamily="18" charset="0"/>
                <a:cs typeface="Times New Roman" panose="02020603050405020304" pitchFamily="18" charset="0"/>
              </a:endParaRPr>
            </a:p>
          </p:txBody>
        </p:sp>
        <p:sp>
          <p:nvSpPr>
            <p:cNvPr id="57" name="Freeform 56"/>
            <p:cNvSpPr/>
            <p:nvPr/>
          </p:nvSpPr>
          <p:spPr>
            <a:xfrm>
              <a:off x="7465931" y="4074435"/>
              <a:ext cx="248052" cy="1916764"/>
            </a:xfrm>
            <a:custGeom>
              <a:avLst/>
              <a:gdLst/>
              <a:ahLst/>
              <a:cxnLst/>
              <a:rect l="0" t="0" r="0" b="0"/>
              <a:pathLst>
                <a:path>
                  <a:moveTo>
                    <a:pt x="0" y="0"/>
                  </a:moveTo>
                  <a:lnTo>
                    <a:pt x="0" y="1064121"/>
                  </a:lnTo>
                  <a:lnTo>
                    <a:pt x="283765" y="106412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8" name="Freeform 57"/>
            <p:cNvSpPr/>
            <p:nvPr/>
          </p:nvSpPr>
          <p:spPr>
            <a:xfrm>
              <a:off x="7589957" y="4253461"/>
              <a:ext cx="2518215" cy="3058001"/>
            </a:xfrm>
            <a:custGeom>
              <a:avLst/>
              <a:gdLst>
                <a:gd name="connsiteX0" fmla="*/ 0 w 2270124"/>
                <a:gd name="connsiteY0" fmla="*/ 141883 h 1418828"/>
                <a:gd name="connsiteX1" fmla="*/ 141883 w 2270124"/>
                <a:gd name="connsiteY1" fmla="*/ 0 h 1418828"/>
                <a:gd name="connsiteX2" fmla="*/ 2128241 w 2270124"/>
                <a:gd name="connsiteY2" fmla="*/ 0 h 1418828"/>
                <a:gd name="connsiteX3" fmla="*/ 2270124 w 2270124"/>
                <a:gd name="connsiteY3" fmla="*/ 141883 h 1418828"/>
                <a:gd name="connsiteX4" fmla="*/ 2270124 w 2270124"/>
                <a:gd name="connsiteY4" fmla="*/ 1276945 h 1418828"/>
                <a:gd name="connsiteX5" fmla="*/ 2128241 w 2270124"/>
                <a:gd name="connsiteY5" fmla="*/ 1418828 h 1418828"/>
                <a:gd name="connsiteX6" fmla="*/ 141883 w 2270124"/>
                <a:gd name="connsiteY6" fmla="*/ 1418828 h 1418828"/>
                <a:gd name="connsiteX7" fmla="*/ 0 w 2270124"/>
                <a:gd name="connsiteY7" fmla="*/ 1276945 h 1418828"/>
                <a:gd name="connsiteX8" fmla="*/ 0 w 2270124"/>
                <a:gd name="connsiteY8" fmla="*/ 141883 h 141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0124" h="1418828">
                  <a:moveTo>
                    <a:pt x="0" y="141883"/>
                  </a:moveTo>
                  <a:cubicBezTo>
                    <a:pt x="0" y="63523"/>
                    <a:pt x="63523" y="0"/>
                    <a:pt x="141883" y="0"/>
                  </a:cubicBezTo>
                  <a:lnTo>
                    <a:pt x="2128241" y="0"/>
                  </a:lnTo>
                  <a:cubicBezTo>
                    <a:pt x="2206601" y="0"/>
                    <a:pt x="2270124" y="63523"/>
                    <a:pt x="2270124" y="141883"/>
                  </a:cubicBezTo>
                  <a:lnTo>
                    <a:pt x="2270124" y="1276945"/>
                  </a:lnTo>
                  <a:cubicBezTo>
                    <a:pt x="2270124" y="1355305"/>
                    <a:pt x="2206601" y="1418828"/>
                    <a:pt x="2128241" y="1418828"/>
                  </a:cubicBezTo>
                  <a:lnTo>
                    <a:pt x="141883" y="1418828"/>
                  </a:lnTo>
                  <a:cubicBezTo>
                    <a:pt x="63523" y="1418828"/>
                    <a:pt x="0" y="1355305"/>
                    <a:pt x="0" y="1276945"/>
                  </a:cubicBezTo>
                  <a:lnTo>
                    <a:pt x="0" y="141883"/>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416" tIns="56796" rIns="64416" bIns="56796" numCol="1" spcCol="1270" anchor="ctr" anchorCtr="0">
              <a:noAutofit/>
            </a:bodyPr>
            <a:lstStyle/>
            <a:p>
              <a:pPr lvl="0" defTabSz="533400">
                <a:lnSpc>
                  <a:spcPct val="90000"/>
                </a:lnSpc>
                <a:spcBef>
                  <a:spcPct val="0"/>
                </a:spcBef>
                <a:spcAft>
                  <a:spcPct val="35000"/>
                </a:spcAft>
              </a:pPr>
              <a:r>
                <a:rPr lang="pt-BR" sz="2400" kern="1200" dirty="0">
                  <a:latin typeface="Times New Roman" panose="02020603050405020304" pitchFamily="18" charset="0"/>
                  <a:cs typeface="Times New Roman" panose="02020603050405020304" pitchFamily="18" charset="0"/>
                </a:rPr>
                <a:t>  Qua câu chuyện về một đêm không ngủ của Bác trên đường đi chiến dịch, bài thơ đã thể hiện tấm lòng yêu thương sâu sắc, rộng lớn của Bác với bộ đội và nhân dân, tình cảm yêu kính, cảm phục của người chiến sĩ đối với lãnh tụ. </a:t>
              </a:r>
              <a:endParaRPr lang="en-US" sz="2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9099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circle(in)">
                                      <p:cBhvr>
                                        <p:cTn id="7" dur="20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circle(in)">
                                      <p:cBhvr>
                                        <p:cTn id="12"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22013"/>
            <a:ext cx="8648521" cy="548099"/>
          </a:xfrm>
          <a:prstGeom prst="rect">
            <a:avLst/>
          </a:prstGeom>
        </p:spPr>
        <p:txBody>
          <a:bodyPr wrap="none">
            <a:spAutoFit/>
          </a:bodyPr>
          <a:lstStyle/>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3. </a:t>
            </a:r>
            <a:r>
              <a:rPr lang="en-US" sz="2800" b="1" dirty="0" err="1">
                <a:latin typeface="Times New Roman" panose="02020603050405020304" pitchFamily="18" charset="0"/>
                <a:ea typeface="Times New Roman" panose="02020603050405020304" pitchFamily="18" charset="0"/>
              </a:rPr>
              <a:t>Cách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hiểu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có</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yếu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miêu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tả</a:t>
            </a:r>
            <a:endParaRPr lang="en-US" sz="2800" dirty="0">
              <a:effectLst/>
              <a:latin typeface="Times New Roman" panose="02020603050405020304" pitchFamily="18" charset="0"/>
              <a:ea typeface="Times New Roman" panose="02020603050405020304" pitchFamily="18" charset="0"/>
            </a:endParaRPr>
          </a:p>
        </p:txBody>
      </p:sp>
      <p:sp>
        <p:nvSpPr>
          <p:cNvPr id="9" name="Freeform 8"/>
          <p:cNvSpPr/>
          <p:nvPr/>
        </p:nvSpPr>
        <p:spPr>
          <a:xfrm>
            <a:off x="1453801" y="2070112"/>
            <a:ext cx="8891202" cy="989491"/>
          </a:xfrm>
          <a:custGeom>
            <a:avLst/>
            <a:gdLst>
              <a:gd name="connsiteX0" fmla="*/ 0 w 7255394"/>
              <a:gd name="connsiteY0" fmla="*/ 81046 h 810464"/>
              <a:gd name="connsiteX1" fmla="*/ 81046 w 7255394"/>
              <a:gd name="connsiteY1" fmla="*/ 0 h 810464"/>
              <a:gd name="connsiteX2" fmla="*/ 7174348 w 7255394"/>
              <a:gd name="connsiteY2" fmla="*/ 0 h 810464"/>
              <a:gd name="connsiteX3" fmla="*/ 7255394 w 7255394"/>
              <a:gd name="connsiteY3" fmla="*/ 81046 h 810464"/>
              <a:gd name="connsiteX4" fmla="*/ 7255394 w 7255394"/>
              <a:gd name="connsiteY4" fmla="*/ 729418 h 810464"/>
              <a:gd name="connsiteX5" fmla="*/ 7174348 w 7255394"/>
              <a:gd name="connsiteY5" fmla="*/ 810464 h 810464"/>
              <a:gd name="connsiteX6" fmla="*/ 81046 w 7255394"/>
              <a:gd name="connsiteY6" fmla="*/ 810464 h 810464"/>
              <a:gd name="connsiteX7" fmla="*/ 0 w 7255394"/>
              <a:gd name="connsiteY7" fmla="*/ 729418 h 810464"/>
              <a:gd name="connsiteX8" fmla="*/ 0 w 7255394"/>
              <a:gd name="connsiteY8" fmla="*/ 81046 h 8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55394" h="810464">
                <a:moveTo>
                  <a:pt x="0" y="81046"/>
                </a:moveTo>
                <a:cubicBezTo>
                  <a:pt x="0" y="36286"/>
                  <a:pt x="36286" y="0"/>
                  <a:pt x="81046" y="0"/>
                </a:cubicBezTo>
                <a:lnTo>
                  <a:pt x="7174348" y="0"/>
                </a:lnTo>
                <a:cubicBezTo>
                  <a:pt x="7219108" y="0"/>
                  <a:pt x="7255394" y="36286"/>
                  <a:pt x="7255394" y="81046"/>
                </a:cubicBezTo>
                <a:lnTo>
                  <a:pt x="7255394" y="729418"/>
                </a:lnTo>
                <a:cubicBezTo>
                  <a:pt x="7255394" y="774178"/>
                  <a:pt x="7219108" y="810464"/>
                  <a:pt x="7174348" y="810464"/>
                </a:cubicBezTo>
                <a:lnTo>
                  <a:pt x="81046" y="810464"/>
                </a:lnTo>
                <a:cubicBezTo>
                  <a:pt x="36286" y="810464"/>
                  <a:pt x="0" y="774178"/>
                  <a:pt x="0" y="729418"/>
                </a:cubicBezTo>
                <a:lnTo>
                  <a:pt x="0" y="81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418" tIns="130418" rIns="1025981" bIns="130418" numCol="1" spcCol="1270" anchor="ctr" anchorCtr="0">
            <a:noAutofit/>
          </a:bodyPr>
          <a:lstStyle/>
          <a:p>
            <a:pPr lvl="0"/>
            <a:r>
              <a:rPr lang="en-US" sz="2200" dirty="0" err="1">
                <a:latin typeface="Times New Roman" panose="02020603050405020304" pitchFamily="18" charset="0"/>
                <a:cs typeface="Times New Roman" panose="02020603050405020304" pitchFamily="18" charset="0"/>
              </a:rPr>
              <a:t>Nhận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nổi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thơ</a:t>
            </a:r>
            <a:r>
              <a:rPr lang="en-US" sz="2200"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nhan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đề</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dòng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khổ</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vần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nhịp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hình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ảnh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từ</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ngữ</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biện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pháp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từ</a:t>
            </a:r>
            <a:r>
              <a:rPr lang="en-US" sz="2200" i="1"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
        <p:nvSpPr>
          <p:cNvPr id="17" name="Freeform 16"/>
          <p:cNvSpPr/>
          <p:nvPr/>
        </p:nvSpPr>
        <p:spPr>
          <a:xfrm>
            <a:off x="2061440" y="3206960"/>
            <a:ext cx="8692996" cy="810464"/>
          </a:xfrm>
          <a:custGeom>
            <a:avLst/>
            <a:gdLst>
              <a:gd name="connsiteX0" fmla="*/ 0 w 7255394"/>
              <a:gd name="connsiteY0" fmla="*/ 81046 h 810464"/>
              <a:gd name="connsiteX1" fmla="*/ 81046 w 7255394"/>
              <a:gd name="connsiteY1" fmla="*/ 0 h 810464"/>
              <a:gd name="connsiteX2" fmla="*/ 7174348 w 7255394"/>
              <a:gd name="connsiteY2" fmla="*/ 0 h 810464"/>
              <a:gd name="connsiteX3" fmla="*/ 7255394 w 7255394"/>
              <a:gd name="connsiteY3" fmla="*/ 81046 h 810464"/>
              <a:gd name="connsiteX4" fmla="*/ 7255394 w 7255394"/>
              <a:gd name="connsiteY4" fmla="*/ 729418 h 810464"/>
              <a:gd name="connsiteX5" fmla="*/ 7174348 w 7255394"/>
              <a:gd name="connsiteY5" fmla="*/ 810464 h 810464"/>
              <a:gd name="connsiteX6" fmla="*/ 81046 w 7255394"/>
              <a:gd name="connsiteY6" fmla="*/ 810464 h 810464"/>
              <a:gd name="connsiteX7" fmla="*/ 0 w 7255394"/>
              <a:gd name="connsiteY7" fmla="*/ 729418 h 810464"/>
              <a:gd name="connsiteX8" fmla="*/ 0 w 7255394"/>
              <a:gd name="connsiteY8" fmla="*/ 81046 h 8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55394" h="810464">
                <a:moveTo>
                  <a:pt x="0" y="81046"/>
                </a:moveTo>
                <a:cubicBezTo>
                  <a:pt x="0" y="36286"/>
                  <a:pt x="36286" y="0"/>
                  <a:pt x="81046" y="0"/>
                </a:cubicBezTo>
                <a:lnTo>
                  <a:pt x="7174348" y="0"/>
                </a:lnTo>
                <a:cubicBezTo>
                  <a:pt x="7219108" y="0"/>
                  <a:pt x="7255394" y="36286"/>
                  <a:pt x="7255394" y="81046"/>
                </a:cubicBezTo>
                <a:lnTo>
                  <a:pt x="7255394" y="729418"/>
                </a:lnTo>
                <a:cubicBezTo>
                  <a:pt x="7255394" y="774178"/>
                  <a:pt x="7219108" y="810464"/>
                  <a:pt x="7174348" y="810464"/>
                </a:cubicBezTo>
                <a:lnTo>
                  <a:pt x="81046" y="810464"/>
                </a:lnTo>
                <a:cubicBezTo>
                  <a:pt x="36286" y="810464"/>
                  <a:pt x="0" y="774178"/>
                  <a:pt x="0" y="729418"/>
                </a:cubicBezTo>
                <a:lnTo>
                  <a:pt x="0" y="81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418" tIns="130418" rIns="1264859" bIns="130418" numCol="1" spcCol="1270" anchor="ctr" anchorCtr="0">
            <a:noAutofit/>
          </a:bodyPr>
          <a:lstStyle/>
          <a:p>
            <a:pPr lvl="0"/>
            <a:r>
              <a:rPr lang="en-US" sz="2200" dirty="0" err="1">
                <a:latin typeface="Times New Roman" panose="02020603050405020304" pitchFamily="18" charset="0"/>
                <a:cs typeface="Times New Roman" panose="02020603050405020304" pitchFamily="18" charset="0"/>
              </a:rPr>
              <a: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gì</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ấy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gì</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nhớ</a:t>
            </a:r>
            <a:r>
              <a:rPr lang="en-US" sz="2200" dirty="0">
                <a:latin typeface="Times New Roman" panose="02020603050405020304" pitchFamily="18" charset="0"/>
                <a:cs typeface="Times New Roman" panose="02020603050405020304" pitchFamily="18" charset="0"/>
              </a:rPr>
              <a:t>.</a:t>
            </a:r>
          </a:p>
        </p:txBody>
      </p:sp>
      <p:sp>
        <p:nvSpPr>
          <p:cNvPr id="18" name="Freeform 17"/>
          <p:cNvSpPr/>
          <p:nvPr/>
        </p:nvSpPr>
        <p:spPr>
          <a:xfrm>
            <a:off x="2660010" y="4164782"/>
            <a:ext cx="8544802" cy="810464"/>
          </a:xfrm>
          <a:custGeom>
            <a:avLst/>
            <a:gdLst>
              <a:gd name="connsiteX0" fmla="*/ 0 w 7255394"/>
              <a:gd name="connsiteY0" fmla="*/ 81046 h 810464"/>
              <a:gd name="connsiteX1" fmla="*/ 81046 w 7255394"/>
              <a:gd name="connsiteY1" fmla="*/ 0 h 810464"/>
              <a:gd name="connsiteX2" fmla="*/ 7174348 w 7255394"/>
              <a:gd name="connsiteY2" fmla="*/ 0 h 810464"/>
              <a:gd name="connsiteX3" fmla="*/ 7255394 w 7255394"/>
              <a:gd name="connsiteY3" fmla="*/ 81046 h 810464"/>
              <a:gd name="connsiteX4" fmla="*/ 7255394 w 7255394"/>
              <a:gd name="connsiteY4" fmla="*/ 729418 h 810464"/>
              <a:gd name="connsiteX5" fmla="*/ 7174348 w 7255394"/>
              <a:gd name="connsiteY5" fmla="*/ 810464 h 810464"/>
              <a:gd name="connsiteX6" fmla="*/ 81046 w 7255394"/>
              <a:gd name="connsiteY6" fmla="*/ 810464 h 810464"/>
              <a:gd name="connsiteX7" fmla="*/ 0 w 7255394"/>
              <a:gd name="connsiteY7" fmla="*/ 729418 h 810464"/>
              <a:gd name="connsiteX8" fmla="*/ 0 w 7255394"/>
              <a:gd name="connsiteY8" fmla="*/ 81046 h 8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55394" h="810464">
                <a:moveTo>
                  <a:pt x="0" y="81046"/>
                </a:moveTo>
                <a:cubicBezTo>
                  <a:pt x="0" y="36286"/>
                  <a:pt x="36286" y="0"/>
                  <a:pt x="81046" y="0"/>
                </a:cubicBezTo>
                <a:lnTo>
                  <a:pt x="7174348" y="0"/>
                </a:lnTo>
                <a:cubicBezTo>
                  <a:pt x="7219108" y="0"/>
                  <a:pt x="7255394" y="36286"/>
                  <a:pt x="7255394" y="81046"/>
                </a:cubicBezTo>
                <a:lnTo>
                  <a:pt x="7255394" y="729418"/>
                </a:lnTo>
                <a:cubicBezTo>
                  <a:pt x="7255394" y="774178"/>
                  <a:pt x="7219108" y="810464"/>
                  <a:pt x="7174348" y="810464"/>
                </a:cubicBezTo>
                <a:lnTo>
                  <a:pt x="81046" y="810464"/>
                </a:lnTo>
                <a:cubicBezTo>
                  <a:pt x="36286" y="810464"/>
                  <a:pt x="0" y="774178"/>
                  <a:pt x="0" y="729418"/>
                </a:cubicBezTo>
                <a:lnTo>
                  <a:pt x="0" y="81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418" tIns="130418" rIns="1255790" bIns="130418" numCol="1" spcCol="1270" anchor="ctr" anchorCtr="0">
            <a:noAutofit/>
          </a:bodyPr>
          <a:lstStyle/>
          <a:p>
            <a:pPr lvl="0"/>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xúc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chúng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đọc</a:t>
            </a:r>
            <a:r>
              <a:rPr lang="en-US" sz="2200" dirty="0">
                <a:latin typeface="Times New Roman" panose="02020603050405020304" pitchFamily="18" charset="0"/>
                <a:cs typeface="Times New Roman" panose="02020603050405020304" pitchFamily="18" charset="0"/>
              </a:rPr>
              <a:t>.</a:t>
            </a:r>
          </a:p>
        </p:txBody>
      </p:sp>
      <p:sp>
        <p:nvSpPr>
          <p:cNvPr id="19" name="Freeform 18"/>
          <p:cNvSpPr/>
          <p:nvPr/>
        </p:nvSpPr>
        <p:spPr>
          <a:xfrm>
            <a:off x="3267649" y="5122604"/>
            <a:ext cx="8305652" cy="810464"/>
          </a:xfrm>
          <a:custGeom>
            <a:avLst/>
            <a:gdLst>
              <a:gd name="connsiteX0" fmla="*/ 0 w 7255394"/>
              <a:gd name="connsiteY0" fmla="*/ 81046 h 810464"/>
              <a:gd name="connsiteX1" fmla="*/ 81046 w 7255394"/>
              <a:gd name="connsiteY1" fmla="*/ 0 h 810464"/>
              <a:gd name="connsiteX2" fmla="*/ 7174348 w 7255394"/>
              <a:gd name="connsiteY2" fmla="*/ 0 h 810464"/>
              <a:gd name="connsiteX3" fmla="*/ 7255394 w 7255394"/>
              <a:gd name="connsiteY3" fmla="*/ 81046 h 810464"/>
              <a:gd name="connsiteX4" fmla="*/ 7255394 w 7255394"/>
              <a:gd name="connsiteY4" fmla="*/ 729418 h 810464"/>
              <a:gd name="connsiteX5" fmla="*/ 7174348 w 7255394"/>
              <a:gd name="connsiteY5" fmla="*/ 810464 h 810464"/>
              <a:gd name="connsiteX6" fmla="*/ 81046 w 7255394"/>
              <a:gd name="connsiteY6" fmla="*/ 810464 h 810464"/>
              <a:gd name="connsiteX7" fmla="*/ 0 w 7255394"/>
              <a:gd name="connsiteY7" fmla="*/ 729418 h 810464"/>
              <a:gd name="connsiteX8" fmla="*/ 0 w 7255394"/>
              <a:gd name="connsiteY8" fmla="*/ 81046 h 81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55394" h="810464">
                <a:moveTo>
                  <a:pt x="0" y="81046"/>
                </a:moveTo>
                <a:cubicBezTo>
                  <a:pt x="0" y="36286"/>
                  <a:pt x="36286" y="0"/>
                  <a:pt x="81046" y="0"/>
                </a:cubicBezTo>
                <a:lnTo>
                  <a:pt x="7174348" y="0"/>
                </a:lnTo>
                <a:cubicBezTo>
                  <a:pt x="7219108" y="0"/>
                  <a:pt x="7255394" y="36286"/>
                  <a:pt x="7255394" y="81046"/>
                </a:cubicBezTo>
                <a:lnTo>
                  <a:pt x="7255394" y="729418"/>
                </a:lnTo>
                <a:cubicBezTo>
                  <a:pt x="7255394" y="774178"/>
                  <a:pt x="7219108" y="810464"/>
                  <a:pt x="7174348" y="810464"/>
                </a:cubicBezTo>
                <a:lnTo>
                  <a:pt x="81046" y="810464"/>
                </a:lnTo>
                <a:cubicBezTo>
                  <a:pt x="36286" y="810464"/>
                  <a:pt x="0" y="774178"/>
                  <a:pt x="0" y="729418"/>
                </a:cubicBezTo>
                <a:lnTo>
                  <a:pt x="0" y="81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418" tIns="130418" rIns="1264859" bIns="130418" numCol="1" spcCol="1270" anchor="ctr" anchorCtr="0">
            <a:noAutofit/>
          </a:bodyPr>
          <a:lstStyle/>
          <a:p>
            <a:pPr lvl="0" defTabSz="1244600">
              <a:lnSpc>
                <a:spcPct val="90000"/>
              </a:lnSpc>
              <a:spcBef>
                <a:spcPct val="0"/>
              </a:spcBef>
              <a:spcAft>
                <a:spcPct val="35000"/>
              </a:spcAft>
            </a:pPr>
            <a:r>
              <a:rPr lang="en-US" sz="2200" dirty="0" err="1">
                <a:latin typeface="Times New Roman" panose="02020603050405020304" pitchFamily="18" charset="0"/>
                <a:cs typeface="Times New Roman" panose="02020603050405020304" pitchFamily="18" charset="0"/>
              </a:rPr>
              <a:t>Nhận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miêu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đó</a:t>
            </a:r>
            <a:r>
              <a:rPr lang="en-US" sz="2200" dirty="0">
                <a:latin typeface="Times New Roman" panose="02020603050405020304" pitchFamily="18" charset="0"/>
                <a:cs typeface="Times New Roman" panose="02020603050405020304" pitchFamily="18" charset="0"/>
              </a:rPr>
              <a:t>.</a:t>
            </a:r>
            <a:endParaRPr lang="en-US" sz="22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8182393" y="2869881"/>
            <a:ext cx="526801" cy="526801"/>
          </a:xfrm>
          <a:custGeom>
            <a:avLst/>
            <a:gdLst>
              <a:gd name="connsiteX0" fmla="*/ 0 w 526801"/>
              <a:gd name="connsiteY0" fmla="*/ 289741 h 526801"/>
              <a:gd name="connsiteX1" fmla="*/ 118530 w 526801"/>
              <a:gd name="connsiteY1" fmla="*/ 289741 h 526801"/>
              <a:gd name="connsiteX2" fmla="*/ 118530 w 526801"/>
              <a:gd name="connsiteY2" fmla="*/ 0 h 526801"/>
              <a:gd name="connsiteX3" fmla="*/ 408271 w 526801"/>
              <a:gd name="connsiteY3" fmla="*/ 0 h 526801"/>
              <a:gd name="connsiteX4" fmla="*/ 408271 w 526801"/>
              <a:gd name="connsiteY4" fmla="*/ 289741 h 526801"/>
              <a:gd name="connsiteX5" fmla="*/ 526801 w 526801"/>
              <a:gd name="connsiteY5" fmla="*/ 289741 h 526801"/>
              <a:gd name="connsiteX6" fmla="*/ 263401 w 526801"/>
              <a:gd name="connsiteY6" fmla="*/ 526801 h 526801"/>
              <a:gd name="connsiteX7" fmla="*/ 0 w 526801"/>
              <a:gd name="connsiteY7" fmla="*/ 289741 h 52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01" h="526801">
                <a:moveTo>
                  <a:pt x="0" y="289741"/>
                </a:moveTo>
                <a:lnTo>
                  <a:pt x="118530" y="289741"/>
                </a:lnTo>
                <a:lnTo>
                  <a:pt x="118530" y="0"/>
                </a:lnTo>
                <a:lnTo>
                  <a:pt x="408271" y="0"/>
                </a:lnTo>
                <a:lnTo>
                  <a:pt x="408271" y="289741"/>
                </a:lnTo>
                <a:lnTo>
                  <a:pt x="526801" y="289741"/>
                </a:lnTo>
                <a:lnTo>
                  <a:pt x="263401" y="526801"/>
                </a:lnTo>
                <a:lnTo>
                  <a:pt x="0" y="289741"/>
                </a:lnTo>
                <a:close/>
              </a:path>
            </a:pathLst>
          </a:custGeom>
          <a:solidFill>
            <a:schemeClr val="tx2">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010" tIns="30480" rIns="149010" bIns="160863" numCol="1" spcCol="1270" anchor="ctr" anchorCtr="0">
            <a:noAutofit/>
          </a:bodyPr>
          <a:lstStyle/>
          <a:p>
            <a:pPr lvl="0" algn="ctr" defTabSz="1066800">
              <a:lnSpc>
                <a:spcPct val="90000"/>
              </a:lnSpc>
              <a:spcBef>
                <a:spcPct val="0"/>
              </a:spcBef>
              <a:spcAft>
                <a:spcPct val="35000"/>
              </a:spcAft>
            </a:pPr>
            <a:endParaRPr lang="en-US" sz="2400" kern="1200"/>
          </a:p>
        </p:txBody>
      </p:sp>
      <p:sp>
        <p:nvSpPr>
          <p:cNvPr id="21" name="Freeform 20"/>
          <p:cNvSpPr/>
          <p:nvPr/>
        </p:nvSpPr>
        <p:spPr>
          <a:xfrm>
            <a:off x="8790032" y="3827703"/>
            <a:ext cx="526801" cy="526801"/>
          </a:xfrm>
          <a:custGeom>
            <a:avLst/>
            <a:gdLst>
              <a:gd name="connsiteX0" fmla="*/ 0 w 526801"/>
              <a:gd name="connsiteY0" fmla="*/ 289741 h 526801"/>
              <a:gd name="connsiteX1" fmla="*/ 118530 w 526801"/>
              <a:gd name="connsiteY1" fmla="*/ 289741 h 526801"/>
              <a:gd name="connsiteX2" fmla="*/ 118530 w 526801"/>
              <a:gd name="connsiteY2" fmla="*/ 0 h 526801"/>
              <a:gd name="connsiteX3" fmla="*/ 408271 w 526801"/>
              <a:gd name="connsiteY3" fmla="*/ 0 h 526801"/>
              <a:gd name="connsiteX4" fmla="*/ 408271 w 526801"/>
              <a:gd name="connsiteY4" fmla="*/ 289741 h 526801"/>
              <a:gd name="connsiteX5" fmla="*/ 526801 w 526801"/>
              <a:gd name="connsiteY5" fmla="*/ 289741 h 526801"/>
              <a:gd name="connsiteX6" fmla="*/ 263401 w 526801"/>
              <a:gd name="connsiteY6" fmla="*/ 526801 h 526801"/>
              <a:gd name="connsiteX7" fmla="*/ 0 w 526801"/>
              <a:gd name="connsiteY7" fmla="*/ 289741 h 52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01" h="526801">
                <a:moveTo>
                  <a:pt x="0" y="289741"/>
                </a:moveTo>
                <a:lnTo>
                  <a:pt x="118530" y="289741"/>
                </a:lnTo>
                <a:lnTo>
                  <a:pt x="118530" y="0"/>
                </a:lnTo>
                <a:lnTo>
                  <a:pt x="408271" y="0"/>
                </a:lnTo>
                <a:lnTo>
                  <a:pt x="408271" y="289741"/>
                </a:lnTo>
                <a:lnTo>
                  <a:pt x="526801" y="289741"/>
                </a:lnTo>
                <a:lnTo>
                  <a:pt x="263401" y="526801"/>
                </a:lnTo>
                <a:lnTo>
                  <a:pt x="0" y="289741"/>
                </a:lnTo>
                <a:close/>
              </a:path>
            </a:pathLst>
          </a:custGeom>
          <a:solidFill>
            <a:schemeClr val="tx2">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010" tIns="30480" rIns="149010" bIns="160863" numCol="1" spcCol="1270" anchor="ctr" anchorCtr="0">
            <a:noAutofit/>
          </a:bodyPr>
          <a:lstStyle/>
          <a:p>
            <a:pPr lvl="0" algn="ctr" defTabSz="1066800">
              <a:lnSpc>
                <a:spcPct val="90000"/>
              </a:lnSpc>
              <a:spcBef>
                <a:spcPct val="0"/>
              </a:spcBef>
              <a:spcAft>
                <a:spcPct val="35000"/>
              </a:spcAft>
            </a:pPr>
            <a:endParaRPr lang="en-US" sz="2400" kern="1200"/>
          </a:p>
        </p:txBody>
      </p:sp>
      <p:sp>
        <p:nvSpPr>
          <p:cNvPr id="22" name="Freeform 21"/>
          <p:cNvSpPr/>
          <p:nvPr/>
        </p:nvSpPr>
        <p:spPr>
          <a:xfrm>
            <a:off x="9388602" y="4785524"/>
            <a:ext cx="526801" cy="526801"/>
          </a:xfrm>
          <a:custGeom>
            <a:avLst/>
            <a:gdLst>
              <a:gd name="connsiteX0" fmla="*/ 0 w 526801"/>
              <a:gd name="connsiteY0" fmla="*/ 289741 h 526801"/>
              <a:gd name="connsiteX1" fmla="*/ 118530 w 526801"/>
              <a:gd name="connsiteY1" fmla="*/ 289741 h 526801"/>
              <a:gd name="connsiteX2" fmla="*/ 118530 w 526801"/>
              <a:gd name="connsiteY2" fmla="*/ 0 h 526801"/>
              <a:gd name="connsiteX3" fmla="*/ 408271 w 526801"/>
              <a:gd name="connsiteY3" fmla="*/ 0 h 526801"/>
              <a:gd name="connsiteX4" fmla="*/ 408271 w 526801"/>
              <a:gd name="connsiteY4" fmla="*/ 289741 h 526801"/>
              <a:gd name="connsiteX5" fmla="*/ 526801 w 526801"/>
              <a:gd name="connsiteY5" fmla="*/ 289741 h 526801"/>
              <a:gd name="connsiteX6" fmla="*/ 263401 w 526801"/>
              <a:gd name="connsiteY6" fmla="*/ 526801 h 526801"/>
              <a:gd name="connsiteX7" fmla="*/ 0 w 526801"/>
              <a:gd name="connsiteY7" fmla="*/ 289741 h 52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01" h="526801">
                <a:moveTo>
                  <a:pt x="0" y="289741"/>
                </a:moveTo>
                <a:lnTo>
                  <a:pt x="118530" y="289741"/>
                </a:lnTo>
                <a:lnTo>
                  <a:pt x="118530" y="0"/>
                </a:lnTo>
                <a:lnTo>
                  <a:pt x="408271" y="0"/>
                </a:lnTo>
                <a:lnTo>
                  <a:pt x="408271" y="289741"/>
                </a:lnTo>
                <a:lnTo>
                  <a:pt x="526801" y="289741"/>
                </a:lnTo>
                <a:lnTo>
                  <a:pt x="263401" y="526801"/>
                </a:lnTo>
                <a:lnTo>
                  <a:pt x="0" y="289741"/>
                </a:lnTo>
                <a:close/>
              </a:path>
            </a:pathLst>
          </a:custGeom>
          <a:solidFill>
            <a:schemeClr val="tx2">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9010" tIns="30480" rIns="149010" bIns="160863" numCol="1" spcCol="1270" anchor="ctr" anchorCtr="0">
            <a:noAutofit/>
          </a:bodyPr>
          <a:lstStyle/>
          <a:p>
            <a:pPr lvl="0" algn="ctr" defTabSz="1066800">
              <a:lnSpc>
                <a:spcPct val="90000"/>
              </a:lnSpc>
              <a:spcBef>
                <a:spcPct val="0"/>
              </a:spcBef>
              <a:spcAft>
                <a:spcPct val="35000"/>
              </a:spcAft>
            </a:pPr>
            <a:endParaRPr lang="en-US" sz="2400" kern="1200"/>
          </a:p>
        </p:txBody>
      </p:sp>
    </p:spTree>
    <p:extLst>
      <p:ext uri="{BB962C8B-B14F-4D97-AF65-F5344CB8AC3E}">
        <p14:creationId xmlns:p14="http://schemas.microsoft.com/office/powerpoint/2010/main" val="310955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circle(in)">
                                      <p:cBhvr>
                                        <p:cTn id="27" dur="20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18" grpId="0" animBg="1"/>
      <p:bldP spid="19" grpId="0" animBg="1"/>
      <p:bldP spid="20" grpId="0" animBg="1"/>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33188"/>
            <a:ext cx="12192000" cy="6858000"/>
          </a:xfrm>
          <a:prstGeom prst="rect">
            <a:avLst/>
          </a:prstGeom>
        </p:spPr>
      </p:pic>
      <p:grpSp>
        <p:nvGrpSpPr>
          <p:cNvPr id="16" name="Group 15"/>
          <p:cNvGrpSpPr/>
          <p:nvPr/>
        </p:nvGrpSpPr>
        <p:grpSpPr>
          <a:xfrm>
            <a:off x="341487" y="-33188"/>
            <a:ext cx="11509025" cy="1038459"/>
            <a:chOff x="335138" y="-80578"/>
            <a:chExt cx="11509025" cy="1038459"/>
          </a:xfrm>
        </p:grpSpPr>
        <p:sp>
          <p:nvSpPr>
            <p:cNvPr id="17" name="Rectangle 3"/>
            <p:cNvSpPr>
              <a:spLocks noChangeArrowheads="1"/>
            </p:cNvSpPr>
            <p:nvPr/>
          </p:nvSpPr>
          <p:spPr bwMode="gray">
            <a:xfrm flipH="1">
              <a:off x="620221" y="214393"/>
              <a:ext cx="11020395" cy="596920"/>
            </a:xfrm>
            <a:prstGeom prst="rect">
              <a:avLst/>
            </a:prstGeom>
            <a:gradFill rotWithShape="1">
              <a:gsLst>
                <a:gs pos="0">
                  <a:srgbClr val="004B70">
                    <a:alpha val="80000"/>
                  </a:srgbClr>
                </a:gs>
                <a:gs pos="100000">
                  <a:srgbClr val="E98931"/>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grpSp>
          <p:nvGrpSpPr>
            <p:cNvPr id="18" name="Group 17"/>
            <p:cNvGrpSpPr/>
            <p:nvPr/>
          </p:nvGrpSpPr>
          <p:grpSpPr>
            <a:xfrm>
              <a:off x="335138" y="-80578"/>
              <a:ext cx="11509025" cy="1038459"/>
              <a:chOff x="334532" y="-80578"/>
              <a:chExt cx="11509025" cy="1038459"/>
            </a:xfrm>
          </p:grpSpPr>
          <p:sp>
            <p:nvSpPr>
              <p:cNvPr id="19" name="Text Box 9"/>
              <p:cNvSpPr txBox="1">
                <a:spLocks noChangeArrowheads="1"/>
              </p:cNvSpPr>
              <p:nvPr/>
            </p:nvSpPr>
            <p:spPr bwMode="auto">
              <a:xfrm flipH="1">
                <a:off x="935090" y="226538"/>
                <a:ext cx="10277038" cy="584775"/>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LUYỆ</a:t>
                </a:r>
                <a:r>
                  <a:rPr kumimoji="0" lang="en-US" altLang="en-US" sz="3200" b="1" i="0" u="none" strike="noStrike" kern="1200" cap="none" spc="0" normalizeH="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 TẬP</a:t>
                </a:r>
                <a:endParaRPr kumimoji="0" lang="en-US" altLang="en-US"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nvGrpSpPr>
              <p:cNvPr id="20" name="Group 19"/>
              <p:cNvGrpSpPr/>
              <p:nvPr/>
            </p:nvGrpSpPr>
            <p:grpSpPr>
              <a:xfrm>
                <a:off x="334532" y="-80578"/>
                <a:ext cx="11509025" cy="1038459"/>
                <a:chOff x="334532" y="-80578"/>
                <a:chExt cx="11509025" cy="1038459"/>
              </a:xfrm>
            </p:grpSpPr>
            <p:grpSp>
              <p:nvGrpSpPr>
                <p:cNvPr id="21" name="Group 5"/>
                <p:cNvGrpSpPr>
                  <a:grpSpLocks/>
                </p:cNvGrpSpPr>
                <p:nvPr/>
              </p:nvGrpSpPr>
              <p:grpSpPr bwMode="auto">
                <a:xfrm flipH="1">
                  <a:off x="334532" y="-80578"/>
                  <a:ext cx="1035923" cy="1032413"/>
                  <a:chOff x="2213" y="1920"/>
                  <a:chExt cx="1426" cy="1810"/>
                </a:xfrm>
              </p:grpSpPr>
              <p:sp>
                <p:nvSpPr>
                  <p:cNvPr id="24" name="Oval 6"/>
                  <p:cNvSpPr>
                    <a:spLocks noChangeArrowheads="1"/>
                  </p:cNvSpPr>
                  <p:nvPr/>
                </p:nvSpPr>
                <p:spPr bwMode="gray">
                  <a:xfrm>
                    <a:off x="2213" y="1920"/>
                    <a:ext cx="1426" cy="1810"/>
                  </a:xfrm>
                  <a:prstGeom prst="ellipse">
                    <a:avLst/>
                  </a:prstGeom>
                  <a:gradFill rotWithShape="1">
                    <a:gsLst>
                      <a:gs pos="0">
                        <a:srgbClr val="FF9900"/>
                      </a:gs>
                      <a:gs pos="100000">
                        <a:srgbClr val="FF9900">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sp>
                <p:nvSpPr>
                  <p:cNvPr id="25" name="Freeform 7"/>
                  <p:cNvSpPr>
                    <a:spLocks/>
                  </p:cNvSpPr>
                  <p:nvPr/>
                </p:nvSpPr>
                <p:spPr bwMode="gray">
                  <a:xfrm>
                    <a:off x="2328" y="1923"/>
                    <a:ext cx="120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Euphemia"/>
                      <a:ea typeface="+mn-ea"/>
                      <a:cs typeface="+mn-cs"/>
                    </a:endParaRPr>
                  </a:p>
                </p:txBody>
              </p:sp>
            </p:grpSp>
            <p:sp>
              <p:nvSpPr>
                <p:cNvPr id="22" name="Oval 6"/>
                <p:cNvSpPr>
                  <a:spLocks noChangeArrowheads="1"/>
                </p:cNvSpPr>
                <p:nvPr/>
              </p:nvSpPr>
              <p:spPr bwMode="gray">
                <a:xfrm flipH="1">
                  <a:off x="10776763" y="-63512"/>
                  <a:ext cx="1066794" cy="1021393"/>
                </a:xfrm>
                <a:prstGeom prst="ellipse">
                  <a:avLst/>
                </a:prstGeom>
                <a:gradFill rotWithShape="1">
                  <a:gsLst>
                    <a:gs pos="0">
                      <a:srgbClr val="418AB3">
                        <a:lumMod val="40000"/>
                        <a:lumOff val="60000"/>
                      </a:srgbClr>
                    </a:gs>
                    <a:gs pos="100000">
                      <a:srgbClr val="418AB3">
                        <a:lumMod val="50000"/>
                      </a:srgbClr>
                    </a:gs>
                  </a:gsLst>
                  <a:lin ang="5400000" scaled="1"/>
                </a:gradFill>
                <a:ln>
                  <a:noFill/>
                </a:ln>
                <a:effectLs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95959"/>
                    </a:solidFill>
                    <a:effectLst/>
                    <a:uLnTx/>
                    <a:uFillTx/>
                    <a:latin typeface="Euphemia"/>
                    <a:ea typeface="+mn-ea"/>
                    <a:cs typeface="+mn-cs"/>
                  </a:endParaRPr>
                </a:p>
              </p:txBody>
            </p:sp>
            <p:sp>
              <p:nvSpPr>
                <p:cNvPr id="23" name="Freeform 7"/>
                <p:cNvSpPr>
                  <a:spLocks/>
                </p:cNvSpPr>
                <p:nvPr/>
              </p:nvSpPr>
              <p:spPr bwMode="gray">
                <a:xfrm flipH="1">
                  <a:off x="10930615" y="16847"/>
                  <a:ext cx="785041" cy="361630"/>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418AB3">
                        <a:lumMod val="60000"/>
                        <a:lumOff val="40000"/>
                      </a:srgbClr>
                    </a:gs>
                  </a:gsLst>
                  <a:lin ang="5400000" scaled="1"/>
                </a:gradFill>
                <a:ln>
                  <a:noFill/>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95959"/>
                    </a:solidFill>
                    <a:effectLst/>
                    <a:uLnTx/>
                    <a:uFillTx/>
                    <a:latin typeface="Euphemia"/>
                    <a:ea typeface="+mn-ea"/>
                    <a:cs typeface="+mn-cs"/>
                  </a:endParaRPr>
                </a:p>
              </p:txBody>
            </p:sp>
          </p:grpSp>
        </p:grpSp>
      </p:grpSp>
      <p:sp>
        <p:nvSpPr>
          <p:cNvPr id="26" name="5-Point Star 25"/>
          <p:cNvSpPr/>
          <p:nvPr/>
        </p:nvSpPr>
        <p:spPr>
          <a:xfrm>
            <a:off x="8098931" y="1445342"/>
            <a:ext cx="2586330" cy="2206786"/>
          </a:xfrm>
          <a:prstGeom prst="star5">
            <a:avLst/>
          </a:prstGeom>
          <a:noFill/>
          <a:ln w="57150">
            <a:solidFill>
              <a:srgbClr val="FFFF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p:cNvSpPr/>
          <p:nvPr/>
        </p:nvSpPr>
        <p:spPr>
          <a:xfrm>
            <a:off x="2610893" y="2567497"/>
            <a:ext cx="3278591" cy="1024337"/>
          </a:xfrm>
          <a:prstGeom prst="rect">
            <a:avLst/>
          </a:prstGeom>
          <a:noFill/>
        </p:spPr>
        <p:txBody>
          <a:bodyPr wrap="none" lIns="91440" tIns="45720" rIns="91440" bIns="45720">
            <a:prstTxWarp prst="textArchUpPour">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LUẬT CHƠI</a:t>
            </a:r>
          </a:p>
        </p:txBody>
      </p:sp>
      <p:sp>
        <p:nvSpPr>
          <p:cNvPr id="6" name="Rectangle 5"/>
          <p:cNvSpPr/>
          <p:nvPr/>
        </p:nvSpPr>
        <p:spPr>
          <a:xfrm>
            <a:off x="1967775" y="1812336"/>
            <a:ext cx="4990853" cy="646331"/>
          </a:xfrm>
          <a:prstGeom prst="rect">
            <a:avLst/>
          </a:prstGeom>
          <a:noFill/>
        </p:spPr>
        <p:txBody>
          <a:bodyPr wrap="none" lIns="91440" tIns="45720" rIns="91440" bIns="45720">
            <a:prstTxWarp prst="textTriangleInverted">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TIẾP</a:t>
            </a:r>
            <a:r>
              <a:rPr kumimoji="0" lang="en-US" sz="3600" b="1" i="0" u="none" strike="noStrike" kern="1200" cap="none" spc="0" normalizeH="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 SỨC ĐỒNG ĐỘI</a:t>
            </a:r>
            <a:endParaRPr kumimoji="0" lang="en-US"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10" name="Rectangle 9"/>
          <p:cNvSpPr/>
          <p:nvPr/>
        </p:nvSpPr>
        <p:spPr>
          <a:xfrm>
            <a:off x="3388868" y="1191337"/>
            <a:ext cx="2148665" cy="646331"/>
          </a:xfrm>
          <a:prstGeom prst="rect">
            <a:avLst/>
          </a:prstGeom>
          <a:noFill/>
          <a:effectLst>
            <a:glow rad="139700">
              <a:schemeClr val="accent2">
                <a:satMod val="175000"/>
                <a:alpha val="40000"/>
              </a:schemeClr>
            </a:glo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a:ln w="9525" cmpd="sng">
                  <a:solidFill>
                    <a:srgbClr val="5B9BD5"/>
                  </a:solidFill>
                  <a:prstDash val="solid"/>
                </a:ln>
                <a:solidFill>
                  <a:srgbClr val="70AD47">
                    <a:tint val="1000"/>
                  </a:srgbClr>
                </a:solidFill>
                <a:effectLst>
                  <a:glow rad="38100">
                    <a:srgbClr val="5B9BD5">
                      <a:alpha val="40000"/>
                    </a:srgbClr>
                  </a:glow>
                </a:effectLst>
                <a:uLnTx/>
                <a:uFillTx/>
                <a:latin typeface="Calibri" panose="020F0502020204030204"/>
                <a:ea typeface="+mn-ea"/>
                <a:cs typeface="+mn-cs"/>
              </a:rPr>
              <a:t>TRÒ CHƠI</a:t>
            </a:r>
          </a:p>
        </p:txBody>
      </p:sp>
      <p:sp>
        <p:nvSpPr>
          <p:cNvPr id="5" name="Rectangle 4"/>
          <p:cNvSpPr/>
          <p:nvPr/>
        </p:nvSpPr>
        <p:spPr>
          <a:xfrm>
            <a:off x="806580" y="3493377"/>
            <a:ext cx="7585252" cy="2181944"/>
          </a:xfrm>
          <a:prstGeom prst="rect">
            <a:avLst/>
          </a:prstGeom>
          <a:ln w="28575">
            <a:solidFill>
              <a:schemeClr val="bg1"/>
            </a:solidFill>
          </a:ln>
        </p:spPr>
        <p:txBody>
          <a:bodyPr wrap="square">
            <a:spAutoFit/>
          </a:bodyPr>
          <a:lstStyle/>
          <a:p>
            <a:pPr marL="342900" lvl="0" indent="-342900" algn="just">
              <a:lnSpc>
                <a:spcPct val="115000"/>
              </a:lnSpc>
              <a:buSzPts val="1400"/>
              <a:buFont typeface="Times New Roman" panose="02020603050405020304" pitchFamily="18" charset="0"/>
              <a:buChar char="-"/>
            </a:pPr>
            <a:r>
              <a:rPr lang="en-US" sz="2400" dirty="0">
                <a:solidFill>
                  <a:schemeClr val="bg1"/>
                </a:solidFill>
                <a:latin typeface="Times New Roman" panose="02020603050405020304" pitchFamily="18" charset="0"/>
                <a:ea typeface="Times New Roman" panose="02020603050405020304" pitchFamily="18" charset="0"/>
              </a:rPr>
              <a:t>GV </a:t>
            </a:r>
            <a:r>
              <a:rPr lang="en-US" sz="2400" dirty="0" err="1">
                <a:solidFill>
                  <a:schemeClr val="bg1"/>
                </a:solidFill>
                <a:latin typeface="Times New Roman" panose="02020603050405020304" pitchFamily="18" charset="0"/>
                <a:ea typeface="Times New Roman" panose="02020603050405020304" pitchFamily="18" charset="0"/>
              </a:rPr>
              <a:t>đọc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lần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lượt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từng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HS </a:t>
            </a:r>
            <a:r>
              <a:rPr lang="en-US" sz="2400" dirty="0" err="1">
                <a:solidFill>
                  <a:schemeClr val="bg1"/>
                </a:solidFill>
                <a:latin typeface="Times New Roman" panose="02020603050405020304" pitchFamily="18" charset="0"/>
                <a:ea typeface="Times New Roman" panose="02020603050405020304" pitchFamily="18" charset="0"/>
              </a:rPr>
              <a:t>trả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đúng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trước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sẽ</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được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quyền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bất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kì</a:t>
            </a:r>
            <a:r>
              <a:rPr lang="en-US" sz="2400" dirty="0">
                <a:solidFill>
                  <a:schemeClr val="bg1"/>
                </a:solidFill>
                <a:latin typeface="Times New Roman" panose="02020603050405020304" pitchFamily="18" charset="0"/>
                <a:ea typeface="Times New Roman" panose="02020603050405020304" pitchFamily="18" charset="0"/>
              </a:rPr>
              <a:t> HS </a:t>
            </a:r>
            <a:r>
              <a:rPr lang="en-US" sz="2400" dirty="0" err="1">
                <a:solidFill>
                  <a:schemeClr val="bg1"/>
                </a:solidFill>
                <a:latin typeface="Times New Roman" panose="02020603050405020304" pitchFamily="18" charset="0"/>
                <a:ea typeface="Times New Roman" panose="02020603050405020304" pitchFamily="18" charset="0"/>
              </a:rPr>
              <a:t>nào</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trả</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tiếp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theo.</a:t>
            </a:r>
            <a:r>
              <a:rPr lang="en-US" sz="2400" dirty="0">
                <a:solidFill>
                  <a:schemeClr val="bg1"/>
                </a:solidFill>
                <a:latin typeface="Times New Roman" panose="02020603050405020304" pitchFamily="18" charset="0"/>
                <a:ea typeface="Times New Roman" panose="02020603050405020304" pitchFamily="18" charset="0"/>
              </a:rPr>
              <a:t> </a:t>
            </a:r>
          </a:p>
          <a:p>
            <a:pPr marL="342900" lvl="0" indent="-342900" algn="just">
              <a:lnSpc>
                <a:spcPct val="115000"/>
              </a:lnSpc>
              <a:buSzPts val="1400"/>
              <a:buFont typeface="Times New Roman" panose="02020603050405020304" pitchFamily="18" charset="0"/>
              <a:buChar char="-"/>
            </a:pPr>
            <a:r>
              <a:rPr lang="en-US" sz="2400" dirty="0" err="1">
                <a:solidFill>
                  <a:schemeClr val="bg1"/>
                </a:solidFill>
                <a:latin typeface="Times New Roman" panose="02020603050405020304" pitchFamily="18" charset="0"/>
                <a:ea typeface="Times New Roman" panose="02020603050405020304" pitchFamily="18" charset="0"/>
              </a:rPr>
              <a:t>Sau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khi</a:t>
            </a:r>
            <a:r>
              <a:rPr lang="en-US" sz="2400" dirty="0">
                <a:solidFill>
                  <a:schemeClr val="bg1"/>
                </a:solidFill>
                <a:latin typeface="Times New Roman" panose="02020603050405020304" pitchFamily="18" charset="0"/>
                <a:ea typeface="Times New Roman" panose="02020603050405020304" pitchFamily="18" charset="0"/>
              </a:rPr>
              <a:t> GV </a:t>
            </a:r>
            <a:r>
              <a:rPr lang="en-US" sz="2400" dirty="0" err="1">
                <a:solidFill>
                  <a:schemeClr val="bg1"/>
                </a:solidFill>
                <a:latin typeface="Times New Roman" panose="02020603050405020304" pitchFamily="18" charset="0"/>
                <a:ea typeface="Times New Roman" panose="02020603050405020304" pitchFamily="18" charset="0"/>
              </a:rPr>
              <a:t>đọc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xong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hỏi</a:t>
            </a:r>
            <a:r>
              <a:rPr lang="en-US" sz="2400" dirty="0">
                <a:solidFill>
                  <a:schemeClr val="bg1"/>
                </a:solidFill>
                <a:latin typeface="Times New Roman" panose="02020603050405020304" pitchFamily="18" charset="0"/>
                <a:ea typeface="Times New Roman" panose="02020603050405020304" pitchFamily="18" charset="0"/>
              </a:rPr>
              <a:t>, HS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5s </a:t>
            </a:r>
            <a:r>
              <a:rPr lang="en-US" sz="2400" dirty="0" err="1">
                <a:solidFill>
                  <a:schemeClr val="bg1"/>
                </a:solidFill>
                <a:latin typeface="Times New Roman" panose="02020603050405020304" pitchFamily="18" charset="0"/>
                <a:ea typeface="Times New Roman" panose="02020603050405020304" pitchFamily="18" charset="0"/>
              </a:rPr>
              <a:t>để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suy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nghĩ</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chọn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đáp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án</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373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32" fill="hold"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plus(out)">
                                      <p:cBhvr>
                                        <p:cTn id="7" dur="2000"/>
                                        <p:tgtEl>
                                          <p:spTgt spid="16"/>
                                        </p:tgtEl>
                                      </p:cBhvr>
                                    </p:animEffect>
                                  </p:childTnLst>
                                </p:cTn>
                              </p:par>
                              <p:par>
                                <p:cTn id="8" presetID="8" presetClass="emph" presetSubtype="0" repeatCount="indefinite" fill="hold" grpId="0" nodeType="withEffect">
                                  <p:stCondLst>
                                    <p:cond delay="250"/>
                                  </p:stCondLst>
                                  <p:childTnLst>
                                    <p:animRot by="21600000">
                                      <p:cBhvr>
                                        <p:cTn id="9" dur="5000" fill="hold"/>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tabLst>
                <a:tab pos="180340" algn="l"/>
                <a:tab pos="1620520" algn="l"/>
                <a:tab pos="3060700" algn="l"/>
                <a:tab pos="4500880" algn="l"/>
              </a:tabLst>
            </a:pPr>
            <a:r>
              <a:rPr lang="en-US" sz="3600" b="1" dirty="0" err="1">
                <a:solidFill>
                  <a:srgbClr val="0070C0"/>
                </a:solidFill>
                <a:latin typeface="Times New Roman" panose="02020603050405020304" pitchFamily="18" charset="0"/>
                <a:ea typeface="Times New Roman" panose="02020603050405020304" pitchFamily="18" charset="0"/>
              </a:rPr>
              <a:t>Câu</a:t>
            </a:r>
            <a:r>
              <a:rPr lang="en-US" sz="3600" b="1" dirty="0">
                <a:solidFill>
                  <a:srgbClr val="0070C0"/>
                </a:solidFill>
                <a:latin typeface="Times New Roman" panose="02020603050405020304" pitchFamily="18" charset="0"/>
                <a:ea typeface="Times New Roman" panose="02020603050405020304" pitchFamily="18" charset="0"/>
              </a:rPr>
              <a:t> 1: </a:t>
            </a:r>
            <a:r>
              <a:rPr lang="en-US" sz="3600" b="1" dirty="0" err="1">
                <a:solidFill>
                  <a:srgbClr val="0070C0"/>
                </a:solidFill>
                <a:latin typeface="Times New Roman" panose="02020603050405020304" pitchFamily="18" charset="0"/>
                <a:ea typeface="Times New Roman" panose="02020603050405020304" pitchFamily="18" charset="0"/>
              </a:rPr>
              <a:t>Bài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thơ</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ra</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đời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trong</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hoàn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cảnh</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nào</a:t>
            </a:r>
            <a:r>
              <a:rPr lang="en-US" sz="3600" b="1" dirty="0">
                <a:solidFill>
                  <a:srgbClr val="0070C0"/>
                </a:solidFill>
                <a:latin typeface="Times New Roman" panose="02020603050405020304" pitchFamily="18" charset="0"/>
                <a:ea typeface="Times New Roman" panose="02020603050405020304" pitchFamily="18" charset="0"/>
              </a:rPr>
              <a:t>?</a:t>
            </a:r>
            <a:br>
              <a:rPr lang="en-US" sz="3600" dirty="0">
                <a:solidFill>
                  <a:srgbClr val="000000"/>
                </a:solidFill>
                <a:latin typeface="Times New Roman" panose="02020603050405020304" pitchFamily="18" charset="0"/>
                <a:ea typeface="Times New Roman" panose="02020603050405020304" pitchFamily="18" charset="0"/>
              </a:rPr>
            </a:b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5"/>
            <a:ext cx="4906798" cy="118381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kì</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chống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Pháp</a:t>
            </a:r>
            <a:r>
              <a:rPr lang="en-US" sz="3200" dirty="0">
                <a:solidFill>
                  <a:srgbClr val="000000"/>
                </a:solidFill>
                <a:latin typeface="Times New Roman" panose="02020603050405020304" pitchFamily="18" charset="0"/>
                <a:ea typeface="Times New Roman" panose="02020603050405020304" pitchFamily="18" charset="0"/>
              </a:rPr>
              <a:t>.</a:t>
            </a:r>
            <a:endParaRPr kumimoji="0" lang="vi-VN" sz="3200" b="0" i="0"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81890" y="1968272"/>
            <a:ext cx="4906798" cy="121287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B. </a:t>
            </a:r>
            <a:r>
              <a:rPr lang="en-US" sz="3200" dirty="0" err="1">
                <a:solidFill>
                  <a:srgbClr val="000000"/>
                </a:solidFill>
                <a:latin typeface="Times New Roman" panose="02020603050405020304" pitchFamily="18" charset="0"/>
                <a:ea typeface="Times New Roman" panose="02020603050405020304" pitchFamily="18" charset="0"/>
              </a:rPr>
              <a:t>Trước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Tám</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3" name="Rectangle 42"/>
          <p:cNvSpPr/>
          <p:nvPr/>
        </p:nvSpPr>
        <p:spPr>
          <a:xfrm>
            <a:off x="1110220" y="3423730"/>
            <a:ext cx="4906798" cy="113125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C.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kì</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chống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Mĩ</a:t>
            </a:r>
            <a:r>
              <a:rPr lang="en-US" sz="3200" dirty="0">
                <a:solidFill>
                  <a:srgbClr val="000000"/>
                </a:solidFill>
                <a:latin typeface="Times New Roman" panose="02020603050405020304" pitchFamily="18" charset="0"/>
                <a:ea typeface="Times New Roman" panose="02020603050405020304" pitchFamily="18" charset="0"/>
              </a:rPr>
              <a:t>.</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4" name="Rectangle 43"/>
          <p:cNvSpPr/>
          <p:nvPr/>
        </p:nvSpPr>
        <p:spPr>
          <a:xfrm>
            <a:off x="6157442" y="3423730"/>
            <a:ext cx="4906798" cy="113125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a:solidFill>
                  <a:srgbClr val="000000"/>
                </a:solidFill>
                <a:latin typeface="Times New Roman" panose="02020603050405020304" pitchFamily="18" charset="0"/>
                <a:ea typeface="Times New Roman" panose="02020603050405020304" pitchFamily="18" charset="0"/>
              </a:rPr>
              <a:t>D. Khi đất nước hòa bình</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2250968"/>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91464" y="3769131"/>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83946" y="368900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6" name="TextBox 5"/>
          <p:cNvSpPr txBox="1"/>
          <p:nvPr/>
        </p:nvSpPr>
        <p:spPr>
          <a:xfrm>
            <a:off x="10318236" y="6519645"/>
            <a:ext cx="183002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59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tabLst>
                <a:tab pos="180340" algn="l"/>
                <a:tab pos="1620520" algn="l"/>
                <a:tab pos="3060700" algn="l"/>
                <a:tab pos="4500880" algn="l"/>
              </a:tabLst>
            </a:pP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2: </a:t>
            </a:r>
            <a:r>
              <a:rPr lang="en-US" sz="3200" b="1" dirty="0" err="1">
                <a:solidFill>
                  <a:srgbClr val="0070C0"/>
                </a:solidFill>
                <a:latin typeface="Times New Roman" panose="02020603050405020304" pitchFamily="18" charset="0"/>
                <a:ea typeface="Times New Roman" panose="02020603050405020304" pitchFamily="18" charset="0"/>
              </a:rPr>
              <a:t>Trong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lần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thứ</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ba</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thức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dậy</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anh</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đội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viên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đã</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có</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phản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ứng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như</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thế</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nào</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khi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nhìn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thấy</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vẫn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thức</a:t>
            </a:r>
            <a:r>
              <a:rPr lang="en-US" sz="3200" b="1" dirty="0">
                <a:solidFill>
                  <a:srgbClr val="0070C0"/>
                </a:solidFill>
                <a:latin typeface="Times New Roman" panose="02020603050405020304" pitchFamily="18" charset="0"/>
                <a:ea typeface="Times New Roman" panose="02020603050405020304" pitchFamily="18" charset="0"/>
              </a:rPr>
              <a:t>?</a:t>
            </a:r>
            <a:br>
              <a:rPr lang="en-US" sz="3200" b="1" dirty="0">
                <a:solidFill>
                  <a:srgbClr val="0070C0"/>
                </a:solidFill>
                <a:latin typeface="Times New Roman" panose="02020603050405020304" pitchFamily="18" charset="0"/>
                <a:ea typeface="Times New Roman" panose="02020603050405020304" pitchFamily="18" charset="0"/>
              </a:rPr>
            </a:br>
            <a:endParaRPr kumimoji="0" lang="en-US" sz="3200" b="0" i="0" u="none" strike="noStrike" kern="1200" cap="none" spc="0" normalizeH="0" baseline="0" noProof="0" dirty="0">
              <a:ln>
                <a:noFill/>
              </a:ln>
              <a:solidFill>
                <a:prstClr val="black"/>
              </a:solidFill>
              <a:effectLst/>
              <a:uLnTx/>
              <a:uFillTx/>
              <a:latin typeface="Calibri" panose="020F0502020204030204"/>
            </a:endParaRPr>
          </a:p>
        </p:txBody>
      </p:sp>
      <p:sp>
        <p:nvSpPr>
          <p:cNvPr id="26" name="Rectangle 25"/>
          <p:cNvSpPr/>
          <p:nvPr/>
        </p:nvSpPr>
        <p:spPr>
          <a:xfrm>
            <a:off x="826910" y="1949345"/>
            <a:ext cx="5020189" cy="118988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Ngạc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nhiên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4" y="1953535"/>
            <a:ext cx="5228749" cy="118569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C. </a:t>
            </a:r>
            <a:r>
              <a:rPr lang="en-US" sz="3200" dirty="0" err="1">
                <a:solidFill>
                  <a:srgbClr val="000000"/>
                </a:solidFill>
                <a:latin typeface="Times New Roman" panose="02020603050405020304" pitchFamily="18" charset="0"/>
                <a:ea typeface="Times New Roman" panose="02020603050405020304" pitchFamily="18" charset="0"/>
              </a:rPr>
              <a:t>Hốt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hoảng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mình</a:t>
            </a:r>
            <a:endParaRPr kumimoji="0" lang="vi-VN" sz="32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826910" y="3380506"/>
            <a:ext cx="5076717" cy="126382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B. Lo </a:t>
            </a:r>
            <a:r>
              <a:rPr lang="en-US" sz="3200" dirty="0" err="1">
                <a:solidFill>
                  <a:srgbClr val="000000"/>
                </a:solidFill>
                <a:latin typeface="Times New Roman" panose="02020603050405020304" pitchFamily="18" charset="0"/>
                <a:ea typeface="Times New Roman" panose="02020603050405020304" pitchFamily="18" charset="0"/>
              </a:rPr>
              <a:t>lắng</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044506" y="3412094"/>
            <a:ext cx="5263363" cy="123223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D. </a:t>
            </a:r>
            <a:r>
              <a:rPr lang="en-US" sz="3200" dirty="0" err="1">
                <a:solidFill>
                  <a:srgbClr val="000000"/>
                </a:solidFill>
                <a:latin typeface="Times New Roman" panose="02020603050405020304" pitchFamily="18" charset="0"/>
                <a:ea typeface="Times New Roman" panose="02020603050405020304" pitchFamily="18" charset="0"/>
              </a:rPr>
              <a:t>Xúc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nghẹn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ngào</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41377" y="2232346"/>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096247" y="3705252"/>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33751" y="3766483"/>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89826" y="2277626"/>
            <a:ext cx="804742" cy="643793"/>
          </a:xfrm>
          <a:prstGeom prst="rect">
            <a:avLst/>
          </a:prstGeom>
        </p:spPr>
      </p:pic>
    </p:spTree>
    <p:extLst>
      <p:ext uri="{BB962C8B-B14F-4D97-AF65-F5344CB8AC3E}">
        <p14:creationId xmlns:p14="http://schemas.microsoft.com/office/powerpoint/2010/main" val="295822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07000"/>
              </a:lnSpc>
              <a:tabLst>
                <a:tab pos="180340" algn="l"/>
                <a:tab pos="1620520" algn="l"/>
                <a:tab pos="3060700" algn="l"/>
                <a:tab pos="4500880" algn="l"/>
              </a:tabLst>
            </a:pPr>
            <a:r>
              <a:rPr lang="en-US" sz="3200" b="1">
                <a:solidFill>
                  <a:srgbClr val="0070C0"/>
                </a:solidFill>
                <a:latin typeface="Times New Roman" panose="02020603050405020304" pitchFamily="18" charset="0"/>
                <a:ea typeface="Times New Roman" panose="02020603050405020304" pitchFamily="18" charset="0"/>
              </a:rPr>
              <a:t>Câu 3: Tại sao trong đêm ấy Bác Hồ không ngủ ?</a:t>
            </a:r>
            <a:br>
              <a:rPr lang="en-US" sz="3200" b="1">
                <a:solidFill>
                  <a:srgbClr val="0070C0"/>
                </a:solidFill>
                <a:latin typeface="Times New Roman" panose="02020603050405020304" pitchFamily="18" charset="0"/>
                <a:ea typeface="Times New Roman" panose="02020603050405020304" pitchFamily="18" charset="0"/>
              </a:rPr>
            </a:b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rPr>
              <a:t>lắng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sĩ</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rPr>
              <a:t>lắng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D.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ba</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trên</a:t>
            </a:r>
            <a:endParaRPr kumimoji="0" lang="vi-VN" sz="2800" b="0" i="0"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4614" y="2902112"/>
            <a:ext cx="732404" cy="643628"/>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32671" y="2915181"/>
            <a:ext cx="804742" cy="643793"/>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04821" y="2026493"/>
            <a:ext cx="732592" cy="643793"/>
          </a:xfrm>
          <a:prstGeom prst="rect">
            <a:avLst/>
          </a:prstGeom>
        </p:spPr>
      </p:pic>
      <p:sp>
        <p:nvSpPr>
          <p:cNvPr id="3" name="TextBox 2"/>
          <p:cNvSpPr txBox="1"/>
          <p:nvPr/>
        </p:nvSpPr>
        <p:spPr>
          <a:xfrm>
            <a:off x="10232671" y="6521824"/>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310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92100">
              <a:spcBef>
                <a:spcPts val="600"/>
              </a:spcBef>
              <a:spcAft>
                <a:spcPts val="0"/>
              </a:spcAft>
            </a:pPr>
            <a:r>
              <a:rPr lang="en-US" sz="2400" b="1" dirty="0" err="1">
                <a:solidFill>
                  <a:schemeClr val="bg1"/>
                </a:solidFill>
                <a:latin typeface="Times New Roman" panose="02020603050405020304" pitchFamily="18" charset="0"/>
                <a:ea typeface="Segoe UI" panose="020B0502040204020203" pitchFamily="34" charset="0"/>
              </a:rPr>
              <a:t>Văn</a:t>
            </a:r>
            <a:r>
              <a:rPr lang="en-US" sz="2400" b="1" dirty="0">
                <a:solidFill>
                  <a:schemeClr val="bg1"/>
                </a:solidFill>
                <a:latin typeface="Times New Roman" panose="02020603050405020304" pitchFamily="18" charset="0"/>
                <a:ea typeface="Segoe UI" panose="020B0502040204020203" pitchFamily="34" charset="0"/>
              </a:rPr>
              <a:t> </a:t>
            </a:r>
            <a:r>
              <a:rPr lang="en-US" sz="2400" b="1" dirty="0" err="1">
                <a:solidFill>
                  <a:schemeClr val="bg1"/>
                </a:solidFill>
                <a:latin typeface="Times New Roman" panose="02020603050405020304" pitchFamily="18" charset="0"/>
                <a:ea typeface="Segoe UI" panose="020B0502040204020203" pitchFamily="34" charset="0"/>
              </a:rPr>
              <a:t>bản</a:t>
            </a:r>
            <a:r>
              <a:rPr lang="en-US" sz="2400" b="1" dirty="0">
                <a:solidFill>
                  <a:schemeClr val="bg1"/>
                </a:solidFill>
                <a:latin typeface="Times New Roman" panose="02020603050405020304" pitchFamily="18" charset="0"/>
                <a:ea typeface="Segoe UI" panose="020B0502040204020203" pitchFamily="34" charset="0"/>
              </a:rPr>
              <a:t> 1: ĐÊM NAY BÁC KHÔNG NGỦ </a:t>
            </a:r>
          </a:p>
          <a:p>
            <a:pPr indent="292100">
              <a:spcBef>
                <a:spcPts val="600"/>
              </a:spcBef>
              <a:spcAft>
                <a:spcPts val="0"/>
              </a:spcAft>
            </a:pPr>
            <a:r>
              <a:rPr lang="en-US" sz="2400" b="1" dirty="0">
                <a:solidFill>
                  <a:schemeClr val="bg1"/>
                </a:solidFill>
                <a:latin typeface="Times New Roman" panose="02020603050405020304" pitchFamily="18" charset="0"/>
                <a:ea typeface="Times New Roman" panose="02020603050405020304" pitchFamily="18" charset="0"/>
              </a:rPr>
              <a:t>                                                              </a:t>
            </a:r>
            <a:r>
              <a:rPr lang="en-US" sz="2400" dirty="0">
                <a:solidFill>
                  <a:schemeClr val="bg1"/>
                </a:solidFill>
                <a:latin typeface="Times New Roman" panose="02020603050405020304" pitchFamily="18" charset="0"/>
                <a:ea typeface="Times New Roman" panose="02020603050405020304" pitchFamily="18" charset="0"/>
              </a:rPr>
              <a:t>(Minh </a:t>
            </a:r>
            <a:r>
              <a:rPr lang="en-US" sz="2400" dirty="0" err="1">
                <a:solidFill>
                  <a:schemeClr val="bg1"/>
                </a:solidFill>
                <a:latin typeface="Times New Roman" panose="02020603050405020304" pitchFamily="18" charset="0"/>
                <a:ea typeface="Times New Roman" panose="02020603050405020304" pitchFamily="18" charset="0"/>
              </a:rPr>
              <a:t>Huệ</a:t>
            </a:r>
            <a:r>
              <a:rPr lang="en-US" sz="2400" dirty="0">
                <a:solidFill>
                  <a:schemeClr val="bg1"/>
                </a:solidFill>
                <a:latin typeface="Times New Roman" panose="02020603050405020304" pitchFamily="18" charset="0"/>
                <a:ea typeface="Times New Roman" panose="02020603050405020304" pitchFamily="18" charset="0"/>
              </a:rPr>
              <a:t>)</a:t>
            </a:r>
            <a:endParaRPr lang="en-US" sz="1400" b="1" dirty="0">
              <a:solidFill>
                <a:schemeClr val="bg1"/>
              </a:solidFill>
              <a:effectLst/>
              <a:latin typeface="Segoe UI" panose="020B0502040204020203" pitchFamily="34" charset="0"/>
              <a:ea typeface="Segoe UI" panose="020B0502040204020203" pitchFamily="34" charset="0"/>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a:spcAft>
                <a:spcPts val="0"/>
              </a:spcAft>
            </a:pPr>
            <a:r>
              <a:rPr lang="en-US" sz="2800" b="1" dirty="0">
                <a:solidFill>
                  <a:srgbClr val="0D0D0D"/>
                </a:solidFill>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11"/>
          <a:stretch>
            <a:fillRect/>
          </a:stretch>
        </p:blipFill>
        <p:spPr>
          <a:xfrm>
            <a:off x="2852379" y="1701040"/>
            <a:ext cx="6474542" cy="4272057"/>
          </a:xfrm>
          <a:prstGeom prst="rect">
            <a:avLst/>
          </a:prstGeom>
        </p:spPr>
      </p:pic>
      <p:sp>
        <p:nvSpPr>
          <p:cNvPr id="5" name="Rectangle 4"/>
          <p:cNvSpPr/>
          <p:nvPr/>
        </p:nvSpPr>
        <p:spPr>
          <a:xfrm>
            <a:off x="3349141" y="2780753"/>
            <a:ext cx="5481019" cy="1200329"/>
          </a:xfrm>
          <a:prstGeom prst="rect">
            <a:avLst/>
          </a:prstGeom>
        </p:spPr>
        <p:txBody>
          <a:bodyPr wrap="square">
            <a:spAutoFit/>
          </a:bodyPr>
          <a:lstStyle/>
          <a:p>
            <a:r>
              <a:rPr lang="en-US" sz="3600" dirty="0">
                <a:solidFill>
                  <a:schemeClr val="bg1"/>
                </a:solidFill>
                <a:latin typeface="Times New Roman" panose="02020603050405020304" pitchFamily="18" charset="0"/>
                <a:ea typeface="Times New Roman" panose="02020603050405020304" pitchFamily="18" charset="0"/>
              </a:rPr>
              <a:t>https/youtube.com/</a:t>
            </a:r>
            <a:r>
              <a:rPr lang="en-US" sz="3600" dirty="0" err="1">
                <a:solidFill>
                  <a:schemeClr val="bg1"/>
                </a:solidFill>
                <a:latin typeface="Times New Roman" panose="02020603050405020304" pitchFamily="18" charset="0"/>
                <a:ea typeface="Times New Roman" panose="02020603050405020304" pitchFamily="18" charset="0"/>
              </a:rPr>
              <a:t>watch?v</a:t>
            </a:r>
            <a:r>
              <a:rPr lang="en-US" sz="3600" dirty="0">
                <a:solidFill>
                  <a:schemeClr val="bg1"/>
                </a:solidFill>
                <a:latin typeface="Times New Roman" panose="02020603050405020304" pitchFamily="18" charset="0"/>
                <a:ea typeface="Times New Roman" panose="02020603050405020304" pitchFamily="18" charset="0"/>
              </a:rPr>
              <a:t>=T7JavXPjxwY</a:t>
            </a:r>
            <a:endParaRPr lang="en-US" sz="3600" dirty="0">
              <a:solidFill>
                <a:schemeClr val="bg1"/>
              </a:solidFill>
            </a:endParaRPr>
          </a:p>
        </p:txBody>
      </p:sp>
      <p:sp>
        <p:nvSpPr>
          <p:cNvPr id="6" name="TextBox 5"/>
          <p:cNvSpPr txBox="1"/>
          <p:nvPr/>
        </p:nvSpPr>
        <p:spPr>
          <a:xfrm>
            <a:off x="951158" y="2780753"/>
            <a:ext cx="2091067" cy="181588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VIDEO</a:t>
            </a:r>
          </a:p>
          <a:p>
            <a:pPr algn="ct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bao</a:t>
            </a:r>
            <a:r>
              <a:rPr lang="en-US" sz="2800" b="1" dirty="0">
                <a:latin typeface="Times New Roman" panose="02020603050405020304" pitchFamily="18" charset="0"/>
                <a:cs typeface="Times New Roman" panose="02020603050405020304" pitchFamily="18" charset="0"/>
              </a:rPr>
              <a:t> la”</a:t>
            </a:r>
          </a:p>
        </p:txBody>
      </p:sp>
    </p:spTree>
    <p:extLst>
      <p:ext uri="{BB962C8B-B14F-4D97-AF65-F5344CB8AC3E}">
        <p14:creationId xmlns:p14="http://schemas.microsoft.com/office/powerpoint/2010/main" val="2916854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4: </a:t>
            </a:r>
            <a:r>
              <a:rPr lang="en-US" sz="3200" b="1" dirty="0" err="1">
                <a:solidFill>
                  <a:srgbClr val="0070C0"/>
                </a:solidFill>
                <a:latin typeface="Times New Roman" panose="02020603050405020304" pitchFamily="18" charset="0"/>
                <a:ea typeface="Times New Roman" panose="02020603050405020304" pitchFamily="18" charset="0"/>
              </a:rPr>
              <a:t>Tác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giả</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đã</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khái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quát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lí</a:t>
            </a:r>
            <a:r>
              <a:rPr lang="en-US" sz="3200" b="1" dirty="0">
                <a:solidFill>
                  <a:srgbClr val="0070C0"/>
                </a:solidFill>
                <a:latin typeface="Times New Roman" panose="02020603050405020304" pitchFamily="18" charset="0"/>
                <a:ea typeface="Times New Roman" panose="02020603050405020304" pitchFamily="18" charset="0"/>
              </a:rPr>
              <a:t> do </a:t>
            </a:r>
            <a:r>
              <a:rPr lang="en-US" sz="3200" b="1" dirty="0" err="1">
                <a:solidFill>
                  <a:srgbClr val="0070C0"/>
                </a:solidFill>
                <a:latin typeface="Times New Roman" panose="02020603050405020304" pitchFamily="18" charset="0"/>
                <a:ea typeface="Times New Roman" panose="02020603050405020304" pitchFamily="18" charset="0"/>
              </a:rPr>
              <a:t>Bác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không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ngủ</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bằng</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một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thơ</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đặc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sắc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Đó</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là</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thơ</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nào</a:t>
            </a:r>
            <a:r>
              <a:rPr lang="en-US" sz="3200" b="1" dirty="0">
                <a:solidFill>
                  <a:srgbClr val="0070C0"/>
                </a:solidFill>
                <a:latin typeface="Times New Roman" panose="02020603050405020304" pitchFamily="18" charset="0"/>
                <a:ea typeface="Times New Roman" panose="02020603050405020304" pitchFamily="18" charset="0"/>
              </a:rPr>
              <a:t>?</a:t>
            </a:r>
            <a:br>
              <a:rPr lang="en-US" sz="3200" dirty="0">
                <a:solidFill>
                  <a:srgbClr val="000000"/>
                </a:solidFill>
                <a:latin typeface="Times New Roman" panose="02020603050405020304" pitchFamily="18" charset="0"/>
                <a:ea typeface="Times New Roman" panose="02020603050405020304" pitchFamily="18" charset="0"/>
              </a:rPr>
            </a:b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6" name="Rectangle 25"/>
          <p:cNvSpPr/>
          <p:nvPr/>
        </p:nvSpPr>
        <p:spPr>
          <a:xfrm>
            <a:off x="1075412" y="193660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Hồ</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a:t>
            </a:r>
            <a:r>
              <a:rPr lang="en-US" sz="2800" dirty="0">
                <a:solidFill>
                  <a:srgbClr val="000000"/>
                </a:solidFill>
                <a:latin typeface="Times New Roman" panose="02020603050405020304" pitchFamily="18" charset="0"/>
                <a:ea typeface="Times New Roman" panose="02020603050405020304" pitchFamily="18" charset="0"/>
              </a:rPr>
              <a:t> Minh.</a:t>
            </a:r>
            <a:endParaRPr kumimoji="0" lang="vi-VN" sz="2800" b="0" i="0"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an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D.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2" name="TextBox 1"/>
          <p:cNvSpPr txBox="1"/>
          <p:nvPr/>
        </p:nvSpPr>
        <p:spPr>
          <a:xfrm>
            <a:off x="10361978" y="6562165"/>
            <a:ext cx="183002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192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746485"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tabLst>
                <a:tab pos="180340" algn="l"/>
                <a:tab pos="1620520" algn="l"/>
                <a:tab pos="3060700" algn="l"/>
                <a:tab pos="4500880" algn="l"/>
              </a:tabLst>
            </a:pPr>
            <a:r>
              <a:rPr lang="en-US" sz="2800" b="1" dirty="0" err="1">
                <a:solidFill>
                  <a:srgbClr val="0070C0"/>
                </a:solidFill>
                <a:latin typeface="Times New Roman" panose="02020603050405020304" pitchFamily="18" charset="0"/>
                <a:ea typeface="Times New Roman" panose="02020603050405020304" pitchFamily="18" charset="0"/>
              </a:rPr>
              <a:t>Câu</a:t>
            </a:r>
            <a:r>
              <a:rPr lang="en-US" sz="2800" b="1" dirty="0">
                <a:solidFill>
                  <a:srgbClr val="0070C0"/>
                </a:solidFill>
                <a:latin typeface="Times New Roman" panose="02020603050405020304" pitchFamily="18" charset="0"/>
                <a:ea typeface="Times New Roman" panose="02020603050405020304" pitchFamily="18" charset="0"/>
              </a:rPr>
              <a:t> 5: </a:t>
            </a:r>
            <a:r>
              <a:rPr lang="en-US" sz="2800" b="1" dirty="0" err="1">
                <a:solidFill>
                  <a:srgbClr val="0070C0"/>
                </a:solidFill>
                <a:latin typeface="Times New Roman" panose="02020603050405020304" pitchFamily="18" charset="0"/>
                <a:ea typeface="Times New Roman" panose="02020603050405020304" pitchFamily="18" charset="0"/>
              </a:rPr>
              <a:t>Chọn</a:t>
            </a:r>
            <a:r>
              <a:rPr lang="en-US" sz="2800" b="1" dirty="0">
                <a:solidFill>
                  <a:srgbClr val="0070C0"/>
                </a:solidFill>
                <a:latin typeface="Times New Roman" panose="02020603050405020304" pitchFamily="18" charset="0"/>
                <a:ea typeface="Times New Roman" panose="02020603050405020304" pitchFamily="18" charset="0"/>
              </a:rPr>
              <a:t> ý </a:t>
            </a:r>
            <a:r>
              <a:rPr lang="en-US" sz="2800" b="1" dirty="0" err="1">
                <a:solidFill>
                  <a:srgbClr val="0070C0"/>
                </a:solidFill>
                <a:latin typeface="Times New Roman" panose="02020603050405020304" pitchFamily="18" charset="0"/>
                <a:ea typeface="Times New Roman" panose="02020603050405020304" pitchFamily="18" charset="0"/>
              </a:rPr>
              <a:t>đúng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nhất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Đêm</a:t>
            </a:r>
            <a:r>
              <a:rPr lang="en-US" sz="2800" b="1" i="1" dirty="0">
                <a:solidFill>
                  <a:srgbClr val="0070C0"/>
                </a:solidFill>
                <a:latin typeface="Times New Roman" panose="02020603050405020304" pitchFamily="18" charset="0"/>
                <a:ea typeface="Times New Roman" panose="02020603050405020304" pitchFamily="18" charset="0"/>
              </a:rPr>
              <a:t> nay </a:t>
            </a:r>
            <a:r>
              <a:rPr lang="en-US" sz="2800" b="1" i="1" dirty="0" err="1">
                <a:solidFill>
                  <a:srgbClr val="0070C0"/>
                </a:solidFill>
                <a:latin typeface="Times New Roman" panose="02020603050405020304" pitchFamily="18" charset="0"/>
                <a:ea typeface="Times New Roman" panose="02020603050405020304" pitchFamily="18" charset="0"/>
              </a:rPr>
              <a:t>Bác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không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ngủ</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đỉều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gì</a:t>
            </a:r>
            <a:r>
              <a:rPr lang="en-US" sz="2800" b="1" dirty="0">
                <a:solidFill>
                  <a:srgbClr val="0070C0"/>
                </a:solidFill>
                <a:latin typeface="Times New Roman" panose="02020603050405020304" pitchFamily="18" charset="0"/>
                <a:ea typeface="Times New Roman" panose="02020603050405020304" pitchFamily="18" charset="0"/>
              </a:rPr>
              <a:t> ở </a:t>
            </a:r>
            <a:r>
              <a:rPr lang="en-US" sz="2800" b="1" dirty="0" err="1">
                <a:solidFill>
                  <a:srgbClr val="0070C0"/>
                </a:solidFill>
                <a:latin typeface="Times New Roman" panose="02020603050405020304" pitchFamily="18" charset="0"/>
                <a:ea typeface="Times New Roman" panose="02020603050405020304" pitchFamily="18" charset="0"/>
              </a:rPr>
              <a:t>Bác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Hồ</a:t>
            </a:r>
            <a:r>
              <a:rPr lang="en-US" sz="2800" b="1" dirty="0">
                <a:solidFill>
                  <a:srgbClr val="0070C0"/>
                </a:solidFill>
                <a:latin typeface="Times New Roman" panose="02020603050405020304" pitchFamily="18" charset="0"/>
                <a:ea typeface="Times New Roman" panose="02020603050405020304" pitchFamily="18" charset="0"/>
              </a:rPr>
              <a:t>?</a:t>
            </a:r>
            <a:br>
              <a:rPr lang="en-US" sz="2800" dirty="0">
                <a:solidFill>
                  <a:srgbClr val="000000"/>
                </a:solidFill>
                <a:latin typeface="Times New Roman" panose="02020603050405020304" pitchFamily="18" charset="0"/>
                <a:ea typeface="Times New Roman" panose="02020603050405020304" pitchFamily="18" charset="0"/>
              </a:rPr>
            </a:b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832636" y="1974821"/>
            <a:ext cx="5184382" cy="145957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nghiệp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044463" y="1982383"/>
            <a:ext cx="5228749" cy="145201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rPr>
              <a:t>lắng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bệnh</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832636" y="3545740"/>
            <a:ext cx="5184382" cy="125329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Tấm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lớn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085080" y="3545740"/>
            <a:ext cx="5237383" cy="122140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D.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hôm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92489" y="2327909"/>
            <a:ext cx="1076621" cy="843533"/>
          </a:xfrm>
          <a:prstGeom prst="rect">
            <a:avLst/>
          </a:prstGeom>
        </p:spPr>
      </p:pic>
      <p:pic>
        <p:nvPicPr>
          <p:cNvPr id="51" name="Picture 5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69427" y="3789000"/>
            <a:ext cx="1075036" cy="766774"/>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23989" y="3837832"/>
            <a:ext cx="917376" cy="718764"/>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61978" y="2306941"/>
            <a:ext cx="978903" cy="766971"/>
          </a:xfrm>
          <a:prstGeom prst="rect">
            <a:avLst/>
          </a:prstGeom>
        </p:spPr>
      </p:pic>
      <p:sp>
        <p:nvSpPr>
          <p:cNvPr id="2" name="TextBox 1"/>
          <p:cNvSpPr txBox="1"/>
          <p:nvPr/>
        </p:nvSpPr>
        <p:spPr>
          <a:xfrm>
            <a:off x="10361978" y="6414247"/>
            <a:ext cx="1830022" cy="44375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155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tabLst>
                <a:tab pos="180340" algn="l"/>
                <a:tab pos="1620520" algn="l"/>
                <a:tab pos="3060700" algn="l"/>
                <a:tab pos="4500880" algn="l"/>
              </a:tabLst>
            </a:pPr>
            <a:r>
              <a:rPr lang="en-US" sz="3600" b="1" dirty="0" err="1">
                <a:solidFill>
                  <a:srgbClr val="0070C0"/>
                </a:solidFill>
                <a:latin typeface="Times New Roman" panose="02020603050405020304" pitchFamily="18" charset="0"/>
                <a:ea typeface="Times New Roman" panose="02020603050405020304" pitchFamily="18" charset="0"/>
              </a:rPr>
              <a:t>Câu</a:t>
            </a:r>
            <a:r>
              <a:rPr lang="en-US" sz="3600" b="1" dirty="0">
                <a:solidFill>
                  <a:srgbClr val="0070C0"/>
                </a:solidFill>
                <a:latin typeface="Times New Roman" panose="02020603050405020304" pitchFamily="18" charset="0"/>
                <a:ea typeface="Times New Roman" panose="02020603050405020304" pitchFamily="18" charset="0"/>
              </a:rPr>
              <a:t> 6: </a:t>
            </a:r>
            <a:r>
              <a:rPr lang="en-US" sz="3600" b="1" dirty="0" err="1">
                <a:solidFill>
                  <a:srgbClr val="0070C0"/>
                </a:solidFill>
                <a:latin typeface="Times New Roman" panose="02020603050405020304" pitchFamily="18" charset="0"/>
                <a:ea typeface="Times New Roman" panose="02020603050405020304" pitchFamily="18" charset="0"/>
              </a:rPr>
              <a:t>Bài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thơ</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Đêm</a:t>
            </a:r>
            <a:r>
              <a:rPr lang="en-US" sz="3600" b="1" i="1" dirty="0">
                <a:solidFill>
                  <a:srgbClr val="0070C0"/>
                </a:solidFill>
                <a:latin typeface="Times New Roman" panose="02020603050405020304" pitchFamily="18" charset="0"/>
                <a:ea typeface="Times New Roman" panose="02020603050405020304" pitchFamily="18" charset="0"/>
              </a:rPr>
              <a:t> nay </a:t>
            </a:r>
            <a:r>
              <a:rPr lang="en-US" sz="3600" b="1" i="1" dirty="0" err="1">
                <a:solidFill>
                  <a:srgbClr val="0070C0"/>
                </a:solidFill>
                <a:latin typeface="Times New Roman" panose="02020603050405020304" pitchFamily="18" charset="0"/>
                <a:ea typeface="Times New Roman" panose="02020603050405020304" pitchFamily="18" charset="0"/>
              </a:rPr>
              <a:t>Bác</a:t>
            </a:r>
            <a:r>
              <a:rPr lang="en-US" sz="3600" b="1" i="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không</a:t>
            </a:r>
            <a:r>
              <a:rPr lang="en-US" sz="3600" b="1" i="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ngủ</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của</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tác</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giả</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nào</a:t>
            </a:r>
            <a:r>
              <a:rPr lang="en-US" sz="3600" b="1" dirty="0">
                <a:solidFill>
                  <a:srgbClr val="0070C0"/>
                </a:solidFill>
                <a:latin typeface="Times New Roman" panose="02020603050405020304" pitchFamily="18" charset="0"/>
                <a:ea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Tố</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Hữu</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lang="en-US" sz="3200" dirty="0">
                <a:solidFill>
                  <a:srgbClr val="000000"/>
                </a:solidFill>
                <a:latin typeface="Times New Roman" panose="02020603050405020304" pitchFamily="18" charset="0"/>
                <a:ea typeface="Times New Roman" panose="02020603050405020304" pitchFamily="18" charset="0"/>
              </a:rPr>
              <a:t>Minh </a:t>
            </a:r>
            <a:r>
              <a:rPr lang="en-US" sz="3200" dirty="0" err="1">
                <a:solidFill>
                  <a:srgbClr val="000000"/>
                </a:solidFill>
                <a:latin typeface="Times New Roman" panose="02020603050405020304" pitchFamily="18" charset="0"/>
                <a:ea typeface="Times New Roman" panose="02020603050405020304" pitchFamily="18" charset="0"/>
              </a:rPr>
              <a:t>Huệ</a:t>
            </a:r>
            <a:endParaRPr kumimoji="0" lang="vi-VN" sz="32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Tế</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Hanh</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Viễn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Phương</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026493"/>
            <a:ext cx="804742" cy="643793"/>
          </a:xfrm>
          <a:prstGeom prst="rect">
            <a:avLst/>
          </a:prstGeom>
        </p:spPr>
      </p:pic>
      <p:sp>
        <p:nvSpPr>
          <p:cNvPr id="2" name="TextBox 1"/>
          <p:cNvSpPr txBox="1"/>
          <p:nvPr/>
        </p:nvSpPr>
        <p:spPr>
          <a:xfrm>
            <a:off x="10232671" y="6562165"/>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25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67251" y="103222"/>
            <a:ext cx="10526728" cy="1767663"/>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07000"/>
              </a:lnSpc>
              <a:tabLst>
                <a:tab pos="180340" algn="l"/>
                <a:tab pos="1620520" algn="l"/>
                <a:tab pos="3060700" algn="l"/>
                <a:tab pos="4500880" algn="l"/>
              </a:tabLst>
            </a:pPr>
            <a:r>
              <a:rPr lang="en-US" sz="3600" b="1" dirty="0" err="1">
                <a:solidFill>
                  <a:srgbClr val="0070C0"/>
                </a:solidFill>
                <a:latin typeface="Times New Roman" panose="02020603050405020304" pitchFamily="18" charset="0"/>
                <a:ea typeface="Times New Roman" panose="02020603050405020304" pitchFamily="18" charset="0"/>
              </a:rPr>
              <a:t>Câu</a:t>
            </a:r>
            <a:r>
              <a:rPr lang="en-US" sz="3600" b="1" dirty="0">
                <a:solidFill>
                  <a:srgbClr val="0070C0"/>
                </a:solidFill>
                <a:latin typeface="Times New Roman" panose="02020603050405020304" pitchFamily="18" charset="0"/>
                <a:ea typeface="Times New Roman" panose="02020603050405020304" pitchFamily="18" charset="0"/>
              </a:rPr>
              <a:t> 7: </a:t>
            </a:r>
            <a:r>
              <a:rPr lang="en-US" sz="3600" b="1" dirty="0" err="1">
                <a:solidFill>
                  <a:srgbClr val="0070C0"/>
                </a:solidFill>
                <a:latin typeface="Times New Roman" panose="02020603050405020304" pitchFamily="18" charset="0"/>
                <a:ea typeface="Times New Roman" panose="02020603050405020304" pitchFamily="18" charset="0"/>
              </a:rPr>
              <a:t>Bài</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thơ</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dùng</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phương</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pháp</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biểu</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đạt</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gì</a:t>
            </a:r>
            <a:r>
              <a:rPr lang="en-US" sz="3600" b="1" dirty="0">
                <a:solidFill>
                  <a:srgbClr val="0070C0"/>
                </a:solidFill>
                <a:latin typeface="Times New Roman" panose="02020603050405020304" pitchFamily="18" charset="0"/>
                <a:ea typeface="Times New Roman" panose="02020603050405020304" pitchFamily="18" charset="0"/>
              </a:rPr>
              <a:t>?</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a:solidFill>
                  <a:srgbClr val="000000"/>
                </a:solidFill>
                <a:latin typeface="Times New Roman" panose="02020603050405020304" pitchFamily="18" charset="0"/>
                <a:ea typeface="Times New Roman" panose="02020603050405020304" pitchFamily="18" charset="0"/>
              </a:rPr>
              <a:t>A.Miêu tả</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1110220" y="2801540"/>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a:solidFill>
                  <a:srgbClr val="000000"/>
                </a:solidFill>
                <a:latin typeface="Times New Roman" panose="02020603050405020304" pitchFamily="18" charset="0"/>
                <a:ea typeface="Times New Roman" panose="02020603050405020304" pitchFamily="18" charset="0"/>
              </a:rPr>
              <a:t>B. Tự sự</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4" name="Rectangle 43"/>
          <p:cNvSpPr/>
          <p:nvPr/>
        </p:nvSpPr>
        <p:spPr>
          <a:xfrm>
            <a:off x="6130615" y="2797309"/>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D. </a:t>
            </a:r>
            <a:r>
              <a:rPr lang="en-US" sz="3200" dirty="0" err="1">
                <a:solidFill>
                  <a:srgbClr val="000000"/>
                </a:solidFill>
                <a:latin typeface="Times New Roman" panose="02020603050405020304" pitchFamily="18" charset="0"/>
                <a:ea typeface="Times New Roman" panose="02020603050405020304" pitchFamily="18" charset="0"/>
              </a:rPr>
              <a:t>Thuyết</a:t>
            </a:r>
            <a:r>
              <a:rPr lang="en-US" sz="3200" dirty="0">
                <a:solidFill>
                  <a:srgbClr val="000000"/>
                </a:solidFill>
                <a:latin typeface="Times New Roman" panose="02020603050405020304" pitchFamily="18" charset="0"/>
                <a:ea typeface="Times New Roman" panose="02020603050405020304" pitchFamily="18" charset="0"/>
              </a:rPr>
              <a:t> minh</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1296" y="2815264"/>
            <a:ext cx="804536" cy="70408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81799" y="2829118"/>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026493"/>
            <a:ext cx="804742" cy="643793"/>
          </a:xfrm>
          <a:prstGeom prst="rect">
            <a:avLst/>
          </a:prstGeom>
        </p:spPr>
      </p:pic>
      <p:sp>
        <p:nvSpPr>
          <p:cNvPr id="2" name="TextBox 1"/>
          <p:cNvSpPr txBox="1"/>
          <p:nvPr/>
        </p:nvSpPr>
        <p:spPr>
          <a:xfrm>
            <a:off x="10181799" y="6562165"/>
            <a:ext cx="2010201"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20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753654" y="189141"/>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dirty="0" err="1">
                <a:solidFill>
                  <a:srgbClr val="0070C0"/>
                </a:solidFill>
                <a:latin typeface="Times New Roman" panose="02020603050405020304" pitchFamily="18" charset="0"/>
                <a:ea typeface="Times New Roman" panose="02020603050405020304" pitchFamily="18" charset="0"/>
              </a:rPr>
              <a:t>Câu</a:t>
            </a:r>
            <a:r>
              <a:rPr lang="en-US" sz="2800" b="1" dirty="0">
                <a:solidFill>
                  <a:srgbClr val="0070C0"/>
                </a:solidFill>
                <a:latin typeface="Times New Roman" panose="02020603050405020304" pitchFamily="18" charset="0"/>
                <a:ea typeface="Times New Roman" panose="02020603050405020304" pitchFamily="18" charset="0"/>
              </a:rPr>
              <a:t> 8: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Đêm</a:t>
            </a:r>
            <a:r>
              <a:rPr lang="en-US" sz="2800" b="1" i="1" dirty="0">
                <a:solidFill>
                  <a:srgbClr val="0070C0"/>
                </a:solidFill>
                <a:latin typeface="Times New Roman" panose="02020603050405020304" pitchFamily="18" charset="0"/>
                <a:ea typeface="Times New Roman" panose="02020603050405020304" pitchFamily="18" charset="0"/>
              </a:rPr>
              <a:t> nay </a:t>
            </a:r>
            <a:r>
              <a:rPr lang="en-US" sz="2800" b="1" i="1" dirty="0" err="1">
                <a:solidFill>
                  <a:srgbClr val="0070C0"/>
                </a:solidFill>
                <a:latin typeface="Times New Roman" panose="02020603050405020304" pitchFamily="18" charset="0"/>
                <a:ea typeface="Times New Roman" panose="02020603050405020304" pitchFamily="18" charset="0"/>
              </a:rPr>
              <a:t>Bác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không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ngủ</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thể</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điều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gì</a:t>
            </a:r>
            <a:r>
              <a:rPr lang="en-US" sz="2800" b="1" dirty="0">
                <a:solidFill>
                  <a:srgbClr val="0070C0"/>
                </a:solidFill>
                <a:latin typeface="Times New Roman" panose="02020603050405020304" pitchFamily="18" charset="0"/>
                <a:ea typeface="Times New Roman" panose="02020603050405020304" pitchFamily="18" charset="0"/>
              </a:rPr>
              <a:t> ở </a:t>
            </a:r>
            <a:r>
              <a:rPr lang="en-US" sz="2800" b="1" dirty="0" err="1">
                <a:solidFill>
                  <a:srgbClr val="0070C0"/>
                </a:solidFill>
                <a:latin typeface="Times New Roman" panose="02020603050405020304" pitchFamily="18" charset="0"/>
                <a:ea typeface="Times New Roman" panose="02020603050405020304" pitchFamily="18" charset="0"/>
              </a:rPr>
              <a:t>tác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giả</a:t>
            </a:r>
            <a:r>
              <a:rPr lang="en-US" sz="2800" b="1" dirty="0">
                <a:solidFill>
                  <a:srgbClr val="0070C0"/>
                </a:solidFill>
                <a:latin typeface="Times New Roman" panose="02020603050405020304" pitchFamily="18" charset="0"/>
                <a:ea typeface="Times New Roman" panose="02020603050405020304" pitchFamily="18" charset="0"/>
              </a:rPr>
              <a:t>?</a:t>
            </a:r>
            <a:br>
              <a:rPr lang="en-US" sz="2400" b="1" dirty="0">
                <a:solidFill>
                  <a:srgbClr val="0070C0"/>
                </a:solidFill>
                <a:latin typeface="Times New Roman" panose="02020603050405020304" pitchFamily="18" charset="0"/>
                <a:ea typeface="Times New Roman" panose="02020603050405020304" pitchFamily="18" charset="0"/>
              </a:rPr>
            </a:b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phục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Bác</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rPr>
              <a:t>lắng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dịch</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D.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rotWithShape="1">
          <a:blip r:embed="rId11"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Tree>
    <p:extLst>
      <p:ext uri="{BB962C8B-B14F-4D97-AF65-F5344CB8AC3E}">
        <p14:creationId xmlns:p14="http://schemas.microsoft.com/office/powerpoint/2010/main" val="188687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tabLst>
                <a:tab pos="180340" algn="l"/>
                <a:tab pos="1620520" algn="l"/>
                <a:tab pos="3060700" algn="l"/>
                <a:tab pos="4500880" algn="l"/>
              </a:tabLst>
            </a:pPr>
            <a:r>
              <a:rPr lang="en-US" sz="2800" b="1">
                <a:solidFill>
                  <a:srgbClr val="0070C0"/>
                </a:solidFill>
                <a:latin typeface="Times New Roman" panose="02020603050405020304" pitchFamily="18" charset="0"/>
                <a:ea typeface="Times New Roman" panose="02020603050405020304" pitchFamily="18" charset="0"/>
              </a:rPr>
              <a:t>Câu 9: Nhân vật trung tâm trong bài thơ là ai ?</a:t>
            </a:r>
            <a:br>
              <a:rPr lang="en-US" sz="2800" b="1">
                <a:solidFill>
                  <a:srgbClr val="0070C0"/>
                </a:solidFill>
                <a:latin typeface="Times New Roman" panose="02020603050405020304" pitchFamily="18" charset="0"/>
                <a:ea typeface="Times New Roman" panose="02020603050405020304" pitchFamily="18" charset="0"/>
              </a:rPr>
            </a:b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Anh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viên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B. </a:t>
            </a:r>
            <a:r>
              <a:rPr lang="en-US" sz="3200" dirty="0" err="1">
                <a:solidFill>
                  <a:srgbClr val="000000"/>
                </a:solidFill>
                <a:latin typeface="Times New Roman" panose="02020603050405020304" pitchFamily="18" charset="0"/>
                <a:ea typeface="Times New Roman" panose="02020603050405020304" pitchFamily="18" charset="0"/>
              </a:rPr>
              <a:t>Đoàn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công</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C. </a:t>
            </a:r>
            <a:r>
              <a:rPr lang="en-US" sz="3200" dirty="0" err="1">
                <a:solidFill>
                  <a:srgbClr val="000000"/>
                </a:solidFill>
                <a:latin typeface="Times New Roman" panose="02020603050405020304" pitchFamily="18" charset="0"/>
                <a:ea typeface="Times New Roman" panose="02020603050405020304" pitchFamily="18" charset="0"/>
              </a:rPr>
              <a:t>Bác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Hồ</a:t>
            </a:r>
            <a:endParaRPr kumimoji="0" lang="vi-VN" sz="3200" b="0" i="0"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Times New Roman" panose="02020603050405020304" pitchFamily="18" charset="0"/>
                <a:ea typeface="Times New Roman" panose="02020603050405020304" pitchFamily="18" charset="0"/>
              </a:rPr>
              <a:t>D. </a:t>
            </a:r>
            <a:r>
              <a:rPr lang="en-US" sz="3200" dirty="0" err="1">
                <a:solidFill>
                  <a:srgbClr val="000000"/>
                </a:solidFill>
                <a:latin typeface="Times New Roman" panose="02020603050405020304" pitchFamily="18" charset="0"/>
                <a:ea typeface="Times New Roman" panose="02020603050405020304" pitchFamily="18" charset="0"/>
              </a:rPr>
              <a:t>Anh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Hồ</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12482" y="2902112"/>
            <a:ext cx="804536" cy="643628"/>
          </a:xfrm>
          <a:prstGeom prst="rect">
            <a:avLst/>
          </a:prstGeom>
        </p:spPr>
      </p:pic>
      <p:pic>
        <p:nvPicPr>
          <p:cNvPr id="49" name="Picture 4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04821" y="2026493"/>
            <a:ext cx="732592" cy="643793"/>
          </a:xfrm>
          <a:prstGeom prst="rect">
            <a:avLst/>
          </a:prstGeom>
        </p:spPr>
      </p:pic>
      <p:sp>
        <p:nvSpPr>
          <p:cNvPr id="2" name="TextBox 1"/>
          <p:cNvSpPr txBox="1"/>
          <p:nvPr/>
        </p:nvSpPr>
        <p:spPr>
          <a:xfrm>
            <a:off x="10232671" y="6589059"/>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3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07000"/>
              </a:lnSpc>
              <a:tabLst>
                <a:tab pos="180340" algn="l"/>
                <a:tab pos="1620520" algn="l"/>
                <a:tab pos="3060700" algn="l"/>
                <a:tab pos="4500880" algn="l"/>
              </a:tabLst>
            </a:pPr>
            <a:r>
              <a:rPr lang="en-US" sz="3200" b="1" dirty="0" err="1">
                <a:solidFill>
                  <a:srgbClr val="0070C0"/>
                </a:solidFill>
                <a:latin typeface="Times New Roman" panose="02020603050405020304" pitchFamily="18" charset="0"/>
                <a:ea typeface="Times New Roman" panose="02020603050405020304" pitchFamily="18" charset="0"/>
              </a:rPr>
              <a:t>Câu</a:t>
            </a:r>
            <a:r>
              <a:rPr lang="en-US" sz="3200" b="1" dirty="0">
                <a:solidFill>
                  <a:srgbClr val="0070C0"/>
                </a:solidFill>
                <a:latin typeface="Times New Roman" panose="02020603050405020304" pitchFamily="18" charset="0"/>
                <a:ea typeface="Times New Roman" panose="02020603050405020304" pitchFamily="18" charset="0"/>
              </a:rPr>
              <a:t> 10: </a:t>
            </a:r>
            <a:r>
              <a:rPr lang="en-US" sz="3200" b="1" dirty="0" err="1">
                <a:solidFill>
                  <a:srgbClr val="0070C0"/>
                </a:solidFill>
                <a:latin typeface="Times New Roman" panose="02020603050405020304" pitchFamily="18" charset="0"/>
                <a:ea typeface="Times New Roman" panose="02020603050405020304" pitchFamily="18" charset="0"/>
              </a:rPr>
              <a:t>Hình</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ảnh</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bác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Hồ</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được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miêu</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tả</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thông</a:t>
            </a:r>
            <a:r>
              <a:rPr lang="en-US" sz="3200" b="1" dirty="0">
                <a:solidFill>
                  <a:srgbClr val="0070C0"/>
                </a:solidFill>
                <a:latin typeface="Times New Roman" panose="02020603050405020304" pitchFamily="18" charset="0"/>
                <a:ea typeface="Times New Roman" panose="02020603050405020304" pitchFamily="18" charset="0"/>
              </a:rPr>
              <a:t> qua </a:t>
            </a:r>
            <a:r>
              <a:rPr lang="en-US" sz="3200" b="1" dirty="0" err="1">
                <a:solidFill>
                  <a:srgbClr val="0070C0"/>
                </a:solidFill>
                <a:latin typeface="Times New Roman" panose="02020603050405020304" pitchFamily="18" charset="0"/>
                <a:ea typeface="Times New Roman" panose="02020603050405020304" pitchFamily="18" charset="0"/>
              </a:rPr>
              <a:t>các</a:t>
            </a:r>
            <a:r>
              <a:rPr lang="en-US" sz="3200" b="1" dirty="0">
                <a:solidFill>
                  <a:srgbClr val="0070C0"/>
                </a:solidFill>
                <a:latin typeface="Times New Roman" panose="02020603050405020304" pitchFamily="18" charset="0"/>
                <a:ea typeface="Times New Roman" panose="02020603050405020304" pitchFamily="18" charset="0"/>
              </a:rPr>
              <a:t> chi </a:t>
            </a:r>
            <a:r>
              <a:rPr lang="en-US" sz="3200" b="1" dirty="0" err="1">
                <a:solidFill>
                  <a:srgbClr val="0070C0"/>
                </a:solidFill>
                <a:latin typeface="Times New Roman" panose="02020603050405020304" pitchFamily="18" charset="0"/>
                <a:ea typeface="Times New Roman" panose="02020603050405020304" pitchFamily="18" charset="0"/>
              </a:rPr>
              <a:t>tiết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nào</a:t>
            </a:r>
            <a:r>
              <a:rPr lang="en-US" sz="3200" b="1" dirty="0">
                <a:solidFill>
                  <a:srgbClr val="0070C0"/>
                </a:solidFill>
                <a:latin typeface="Times New Roman" panose="02020603050405020304" pitchFamily="18" charset="0"/>
                <a:ea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A. </a:t>
            </a:r>
            <a:r>
              <a:rPr lang="en-US" sz="2800" dirty="0" err="1">
                <a:solidFill>
                  <a:srgbClr val="000000"/>
                </a:solidFill>
                <a:latin typeface="Times New Roman" panose="02020603050405020304" pitchFamily="18" charset="0"/>
                <a:ea typeface="Times New Roman" panose="02020603050405020304" pitchFamily="18" charset="0"/>
              </a:rPr>
              <a:t>Vẻ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B. </a:t>
            </a:r>
            <a:r>
              <a:rPr lang="en-US" sz="2800" dirty="0" err="1">
                <a:solidFill>
                  <a:srgbClr val="000000"/>
                </a:solidFill>
                <a:latin typeface="Times New Roman" panose="02020603050405020304" pitchFamily="18" charset="0"/>
                <a:ea typeface="Times New Roman" panose="02020603050405020304" pitchFamily="18" charset="0"/>
              </a:rPr>
              <a:t>Cử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C. </a:t>
            </a:r>
            <a:r>
              <a:rPr lang="en-US" sz="2800" dirty="0" err="1">
                <a:solidFill>
                  <a:srgbClr val="000000"/>
                </a:solidFill>
                <a:latin typeface="Times New Roman" panose="02020603050405020304" pitchFamily="18" charset="0"/>
                <a:ea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800" dirty="0">
                <a:solidFill>
                  <a:srgbClr val="000000"/>
                </a:solidFill>
                <a:latin typeface="Times New Roman" panose="02020603050405020304" pitchFamily="18" charset="0"/>
                <a:ea typeface="Times New Roman" panose="02020603050405020304" pitchFamily="18" charset="0"/>
              </a:rPr>
              <a:t>D. Dáng vẻ, hành động, lời nói</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p:spPr>
      </p:pic>
      <p:pic>
        <p:nvPicPr>
          <p:cNvPr id="51" name="Picture 5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4614" y="2902112"/>
            <a:ext cx="732404" cy="643628"/>
          </a:xfrm>
          <a:prstGeom prst="rect">
            <a:avLst/>
          </a:prstGeom>
        </p:spPr>
      </p:pic>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76692" y="2914298"/>
            <a:ext cx="804742" cy="643793"/>
          </a:xfrm>
          <a:prstGeom prst="rect">
            <a:avLst/>
          </a:prstGeom>
        </p:spPr>
      </p:pic>
      <p:pic>
        <p:nvPicPr>
          <p:cNvPr id="53" name="Picture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04821" y="2026493"/>
            <a:ext cx="732592" cy="643793"/>
          </a:xfrm>
          <a:prstGeom prst="rect">
            <a:avLst/>
          </a:prstGeom>
        </p:spPr>
      </p:pic>
      <p:sp>
        <p:nvSpPr>
          <p:cNvPr id="3" name="TextBox 2"/>
          <p:cNvSpPr txBox="1"/>
          <p:nvPr/>
        </p:nvSpPr>
        <p:spPr>
          <a:xfrm>
            <a:off x="10232671" y="6521824"/>
            <a:ext cx="1959329"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42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3"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980921" y="911497"/>
            <a:ext cx="22428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D0D0D"/>
                </a:solidFill>
                <a:latin typeface="Times New Roman" panose="02020603050405020304" pitchFamily="18" charset="0"/>
                <a:ea typeface="Times New Roman" panose="02020603050405020304" pitchFamily="18" charset="0"/>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85800" y="1522013"/>
            <a:ext cx="4380623" cy="587853"/>
          </a:xfrm>
          <a:prstGeom prst="rect">
            <a:avLst/>
          </a:prstGeom>
        </p:spPr>
        <p:txBody>
          <a:bodyPr wrap="none">
            <a:spAutoFit/>
          </a:bodyPr>
          <a:lstStyle/>
          <a:p>
            <a:pPr marR="30480" algn="just">
              <a:lnSpc>
                <a:spcPct val="115000"/>
              </a:lnSpc>
              <a:spcAft>
                <a:spcPts val="1200"/>
              </a:spcAft>
            </a:pPr>
            <a:r>
              <a:rPr lang="en-US" sz="2800" b="1" dirty="0" err="1">
                <a:solidFill>
                  <a:srgbClr val="0070C0"/>
                </a:solidFill>
                <a:latin typeface="Times New Roman" panose="02020603050405020304" pitchFamily="18" charset="0"/>
                <a:ea typeface="Times New Roman" panose="02020603050405020304" pitchFamily="18" charset="0"/>
              </a:rPr>
              <a:t>Câu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hỏi</a:t>
            </a:r>
            <a:r>
              <a:rPr lang="en-US" sz="2800" b="1" dirty="0">
                <a:solidFill>
                  <a:srgbClr val="0070C0"/>
                </a:solidFill>
                <a:latin typeface="Times New Roman" panose="02020603050405020304" pitchFamily="18" charset="0"/>
                <a:ea typeface="Times New Roman" panose="02020603050405020304" pitchFamily="18" charset="0"/>
              </a:rPr>
              <a:t> 6 (</a:t>
            </a:r>
            <a:r>
              <a:rPr lang="en-US" sz="2800" b="1" dirty="0" err="1">
                <a:solidFill>
                  <a:srgbClr val="0070C0"/>
                </a:solidFill>
                <a:latin typeface="Times New Roman" panose="02020603050405020304" pitchFamily="18" charset="0"/>
                <a:ea typeface="Times New Roman" panose="02020603050405020304" pitchFamily="18" charset="0"/>
              </a:rPr>
              <a:t>Trang</a:t>
            </a:r>
            <a:r>
              <a:rPr lang="en-US" sz="2800" b="1" dirty="0">
                <a:solidFill>
                  <a:srgbClr val="0070C0"/>
                </a:solidFill>
                <a:latin typeface="Times New Roman" panose="02020603050405020304" pitchFamily="18" charset="0"/>
                <a:ea typeface="Times New Roman" panose="02020603050405020304" pitchFamily="18" charset="0"/>
              </a:rPr>
              <a:t> 32/SGK):</a:t>
            </a:r>
            <a:endParaRPr lang="en-US" sz="2800" dirty="0">
              <a:effectLst/>
              <a:latin typeface="Times New Roman" panose="02020603050405020304" pitchFamily="18" charset="0"/>
              <a:ea typeface="Times New Roman" panose="02020603050405020304" pitchFamily="18" charset="0"/>
            </a:endParaRPr>
          </a:p>
        </p:txBody>
      </p:sp>
      <p:sp>
        <p:nvSpPr>
          <p:cNvPr id="5" name="Plaque 4"/>
          <p:cNvSpPr/>
          <p:nvPr/>
        </p:nvSpPr>
        <p:spPr>
          <a:xfrm>
            <a:off x="-297778" y="2597445"/>
            <a:ext cx="4380623" cy="747191"/>
          </a:xfrm>
          <a:prstGeom prst="plaque">
            <a:avLst/>
          </a:prstGeom>
          <a:scene3d>
            <a:camera prst="isometricOffAxis2Righ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THẢO LUẬN CẶP ĐÔI</a:t>
            </a:r>
          </a:p>
        </p:txBody>
      </p:sp>
      <p:pic>
        <p:nvPicPr>
          <p:cNvPr id="6" name="Picture 5"/>
          <p:cNvPicPr>
            <a:picLocks noChangeAspect="1"/>
          </p:cNvPicPr>
          <p:nvPr/>
        </p:nvPicPr>
        <p:blipFill rotWithShape="1">
          <a:blip r:embed="rId11"/>
          <a:srcRect l="13304" t="14047" r="14375" b="12562"/>
          <a:stretch/>
        </p:blipFill>
        <p:spPr>
          <a:xfrm>
            <a:off x="1076633" y="3698802"/>
            <a:ext cx="2618190" cy="2656978"/>
          </a:xfrm>
          <a:prstGeom prst="rect">
            <a:avLst/>
          </a:prstGeom>
        </p:spPr>
      </p:pic>
      <p:sp>
        <p:nvSpPr>
          <p:cNvPr id="23" name="Cloud Callout 22"/>
          <p:cNvSpPr/>
          <p:nvPr/>
        </p:nvSpPr>
        <p:spPr>
          <a:xfrm>
            <a:off x="4082845" y="1613745"/>
            <a:ext cx="6742471" cy="3341714"/>
          </a:xfrm>
          <a:prstGeom prst="cloudCallout">
            <a:avLst>
              <a:gd name="adj1" fmla="val -58890"/>
              <a:gd name="adj2" fmla="val 56213"/>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Chỉ</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ra</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sự</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giống</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nhau</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và</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khác</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nhau</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giữa</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câu</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chuyện</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mà</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tác</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giả</a:t>
            </a:r>
            <a:r>
              <a:rPr lang="en-US" sz="2800" b="1" i="1" dirty="0">
                <a:latin typeface="Times New Roman" panose="02020603050405020304" pitchFamily="18" charset="0"/>
                <a:ea typeface="MS Mincho"/>
              </a:rPr>
              <a:t> Minh </a:t>
            </a:r>
            <a:r>
              <a:rPr lang="en-US" sz="2800" b="1" i="1" dirty="0" err="1">
                <a:latin typeface="Times New Roman" panose="02020603050405020304" pitchFamily="18" charset="0"/>
                <a:ea typeface="MS Mincho"/>
              </a:rPr>
              <a:t>Huệ</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được</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nghe</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kể</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lại</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về</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Bác</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và</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bài</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thơ</a:t>
            </a:r>
            <a:r>
              <a:rPr lang="en-US" sz="2800" b="1" i="1" dirty="0">
                <a:latin typeface="Times New Roman" panose="02020603050405020304" pitchFamily="18" charset="0"/>
                <a:ea typeface="MS Mincho"/>
              </a:rPr>
              <a:t> </a:t>
            </a:r>
            <a:r>
              <a:rPr lang="en-US" sz="2800" b="1" i="1" dirty="0" err="1">
                <a:latin typeface="Times New Roman" panose="02020603050405020304" pitchFamily="18" charset="0"/>
                <a:ea typeface="MS Mincho"/>
              </a:rPr>
              <a:t>của</a:t>
            </a:r>
            <a:r>
              <a:rPr lang="en-US" sz="2800" b="1" i="1" dirty="0">
                <a:latin typeface="Times New Roman" panose="02020603050405020304" pitchFamily="18" charset="0"/>
                <a:ea typeface="MS Mincho"/>
              </a:rPr>
              <a:t> Minh </a:t>
            </a:r>
            <a:r>
              <a:rPr lang="en-US" sz="2800" b="1" i="1" dirty="0" err="1">
                <a:latin typeface="Times New Roman" panose="02020603050405020304" pitchFamily="18" charset="0"/>
                <a:ea typeface="MS Mincho"/>
              </a:rPr>
              <a:t>Huệ</a:t>
            </a:r>
            <a:r>
              <a:rPr lang="en-US" sz="2800" b="1" i="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2992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980921" y="911497"/>
            <a:ext cx="224285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LUYỆN 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90028" y="1243022"/>
            <a:ext cx="4380623"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hỏi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6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32/SGK):</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97531"/>
            <a:ext cx="10833100" cy="4730334"/>
          </a:xfrm>
          <a:prstGeom prst="rect">
            <a:avLst/>
          </a:prstGeom>
        </p:spPr>
        <p:txBody>
          <a:bodyPr>
            <a:spAutoFit/>
          </a:bodyPr>
          <a:lstStyle/>
          <a:p>
            <a:pPr>
              <a:lnSpc>
                <a:spcPct val="115000"/>
              </a:lnSpc>
              <a:spcAft>
                <a:spcPts val="0"/>
              </a:spcAft>
              <a:tabLst>
                <a:tab pos="1386840" algn="l"/>
              </a:tabLst>
            </a:pPr>
            <a:r>
              <a:rPr lang="en-US" sz="2400" b="1" dirty="0" err="1">
                <a:latin typeface="Times New Roman" panose="02020603050405020304" pitchFamily="18" charset="0"/>
                <a:ea typeface="MS Mincho"/>
              </a:rPr>
              <a:t>Gợi</a:t>
            </a:r>
            <a:r>
              <a:rPr lang="en-US" sz="2400" b="1" dirty="0">
                <a:latin typeface="Times New Roman" panose="02020603050405020304" pitchFamily="18" charset="0"/>
                <a:ea typeface="MS Mincho"/>
              </a:rPr>
              <a:t> ý</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400"/>
              <a:buFont typeface="Wingdings" panose="05000000000000000000" pitchFamily="2" charset="2"/>
              <a:buChar char="v"/>
              <a:tabLst>
                <a:tab pos="1386840" algn="l"/>
              </a:tabLst>
            </a:pPr>
            <a:r>
              <a:rPr lang="en-US" sz="2400" dirty="0" err="1">
                <a:latin typeface="Times New Roman" panose="02020603050405020304" pitchFamily="18" charset="0"/>
                <a:ea typeface="MS Mincho"/>
              </a:rPr>
              <a:t>Bài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theo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sát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câu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chuyện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mà</a:t>
            </a:r>
            <a:r>
              <a:rPr lang="en-US" sz="2400" dirty="0">
                <a:latin typeface="Times New Roman" panose="02020603050405020304" pitchFamily="18" charset="0"/>
                <a:ea typeface="MS Mincho"/>
              </a:rPr>
              <a:t> Minh </a:t>
            </a:r>
            <a:r>
              <a:rPr lang="en-US" sz="2400" dirty="0" err="1">
                <a:latin typeface="Times New Roman" panose="02020603050405020304" pitchFamily="18" charset="0"/>
                <a:ea typeface="MS Mincho"/>
              </a:rPr>
              <a:t>Huệ</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được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nghe</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lại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vật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bối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sự</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quan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tâm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lo </a:t>
            </a:r>
            <a:r>
              <a:rPr lang="en-US" sz="2400" dirty="0" err="1">
                <a:latin typeface="Times New Roman" panose="02020603050405020304" pitchFamily="18" charset="0"/>
                <a:ea typeface="MS Mincho"/>
              </a:rPr>
              <a:t>lắng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anh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dành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lời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giải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thích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vì</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sao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không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ngủ</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SzPts val="1400"/>
              <a:buFont typeface="Wingdings" panose="05000000000000000000" pitchFamily="2" charset="2"/>
              <a:buChar char="v"/>
              <a:tabLst>
                <a:tab pos="1386840" algn="l"/>
              </a:tabLst>
            </a:pPr>
            <a:r>
              <a:rPr lang="en-US" sz="2400" dirty="0" err="1">
                <a:latin typeface="Times New Roman" panose="02020603050405020304" pitchFamily="18" charset="0"/>
                <a:ea typeface="MS Mincho"/>
              </a:rPr>
              <a:t>Khác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nhau</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101600">
              <a:lnSpc>
                <a:spcPct val="115000"/>
              </a:lnSpc>
              <a:spcAft>
                <a:spcPts val="0"/>
              </a:spcAft>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thêm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một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số</a:t>
            </a:r>
            <a:r>
              <a:rPr lang="en-US" sz="2400" dirty="0">
                <a:latin typeface="Times New Roman" panose="02020603050405020304" pitchFamily="18" charset="0"/>
                <a:ea typeface="MS Mincho"/>
              </a:rPr>
              <a:t> chi </a:t>
            </a:r>
            <a:r>
              <a:rPr lang="en-US" sz="2400" dirty="0" err="1">
                <a:latin typeface="Times New Roman" panose="02020603050405020304" pitchFamily="18" charset="0"/>
                <a:ea typeface="MS Mincho"/>
              </a:rPr>
              <a:t>tiết</a:t>
            </a:r>
            <a:r>
              <a:rPr lang="en-US" sz="2400" dirty="0">
                <a:latin typeface="Times New Roman" panose="02020603050405020304" pitchFamily="18" charset="0"/>
                <a:ea typeface="MS Mincho"/>
              </a:rPr>
              <a:t>: </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arenBoth"/>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dém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nhón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khỏi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làm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chiến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sĩ</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giật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mình</a:t>
            </a:r>
            <a:r>
              <a:rPr lang="en-US" sz="2400" dirty="0">
                <a:latin typeface="Times New Roman" panose="02020603050405020304" pitchFamily="18" charset="0"/>
                <a:ea typeface="MS Mincho"/>
              </a:rPr>
              <a:t>; qua </a:t>
            </a:r>
            <a:r>
              <a:rPr lang="en-US" sz="2400" dirty="0" err="1">
                <a:latin typeface="Times New Roman" panose="02020603050405020304" pitchFamily="18" charset="0"/>
                <a:ea typeface="MS Mincho"/>
              </a:rPr>
              <a:t>đó</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khắc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hoạ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rõ</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hơn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sự</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ân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yêu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thương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chiến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sĩ</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arenBoth"/>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Nhấn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mạnh</a:t>
            </a:r>
            <a:r>
              <a:rPr lang="en-US" sz="2400" dirty="0">
                <a:latin typeface="Times New Roman" panose="02020603050405020304" pitchFamily="18" charset="0"/>
                <a:ea typeface="MS Mincho"/>
              </a:rPr>
              <a:t> 3 </a:t>
            </a:r>
            <a:r>
              <a:rPr lang="en-US" sz="2400" dirty="0" err="1">
                <a:latin typeface="Times New Roman" panose="02020603050405020304" pitchFamily="18" charset="0"/>
                <a:ea typeface="MS Mincho"/>
              </a:rPr>
              <a:t>lần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anh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dậy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tỉnh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lược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lần</a:t>
            </a:r>
            <a:r>
              <a:rPr lang="en-US" sz="2400" dirty="0">
                <a:latin typeface="Times New Roman" panose="02020603050405020304" pitchFamily="18" charset="0"/>
                <a:ea typeface="MS Mincho"/>
              </a:rPr>
              <a:t> 2) </a:t>
            </a:r>
            <a:r>
              <a:rPr lang="en-US" sz="2400" dirty="0" err="1">
                <a:latin typeface="Times New Roman" panose="02020603050405020304" pitchFamily="18" charset="0"/>
                <a:ea typeface="MS Mincho"/>
              </a:rPr>
              <a:t>để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thấy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trọn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vẹn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đêm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dài</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arenBoth"/>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Anh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cùng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để</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miêu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anh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đội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Bác</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8643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8508"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980921" y="911497"/>
            <a:ext cx="21114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D0D0D"/>
                </a:solidFill>
                <a:latin typeface="Times New Roman" panose="02020603050405020304" pitchFamily="18" charset="0"/>
                <a:ea typeface="Times New Roman" panose="02020603050405020304" pitchFamily="18" charset="0"/>
              </a:rPr>
              <a:t>VẬN DỤNG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11"/>
          <a:stretch>
            <a:fillRect/>
          </a:stretch>
        </p:blipFill>
        <p:spPr>
          <a:xfrm>
            <a:off x="1884311" y="1875093"/>
            <a:ext cx="8436078" cy="4000500"/>
          </a:xfrm>
          <a:prstGeom prst="rect">
            <a:avLst/>
          </a:prstGeom>
        </p:spPr>
      </p:pic>
      <p:sp>
        <p:nvSpPr>
          <p:cNvPr id="6" name="Rectangle 5"/>
          <p:cNvSpPr/>
          <p:nvPr/>
        </p:nvSpPr>
        <p:spPr>
          <a:xfrm>
            <a:off x="2888556" y="2503946"/>
            <a:ext cx="3512244" cy="2878480"/>
          </a:xfrm>
          <a:prstGeom prst="rect">
            <a:avLst/>
          </a:prstGeom>
        </p:spPr>
        <p:txBody>
          <a:bodyPr wrap="square">
            <a:spAutoFit/>
          </a:bodyPr>
          <a:lstStyle/>
          <a:p>
            <a:pPr lvl="0">
              <a:lnSpc>
                <a:spcPct val="115000"/>
              </a:lnSpc>
              <a:buClr>
                <a:srgbClr val="000000"/>
              </a:buClr>
              <a:buSzPts val="1300"/>
            </a:pPr>
            <a:r>
              <a:rPr lang="en-US" sz="3200" dirty="0">
                <a:solidFill>
                  <a:srgbClr val="222222"/>
                </a:solidFill>
                <a:latin typeface="Times New Roman" panose="02020603050405020304" pitchFamily="18" charset="0"/>
                <a:ea typeface="Times New Roman" panose="02020603050405020304" pitchFamily="18" charset="0"/>
              </a:rPr>
              <a:t>1. </a:t>
            </a:r>
            <a:r>
              <a:rPr lang="vi-VN" sz="3200" dirty="0">
                <a:solidFill>
                  <a:srgbClr val="222222"/>
                </a:solidFill>
                <a:latin typeface="Times New Roman" panose="02020603050405020304" pitchFamily="18" charset="0"/>
                <a:ea typeface="Times New Roman" panose="02020603050405020304" pitchFamily="18" charset="0"/>
              </a:rPr>
              <a:t>Viết đoạn văn nêu cảm nhận của em về hình ảnh Bác Hồ trong năm khổ thơ đầu.</a:t>
            </a:r>
            <a:endParaRPr lang="en-US" sz="32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882989" y="2541699"/>
            <a:ext cx="2507227" cy="3025700"/>
          </a:xfrm>
          <a:prstGeom prst="rect">
            <a:avLst/>
          </a:prstGeom>
        </p:spPr>
        <p:txBody>
          <a:bodyPr wrap="square">
            <a:spAutoFit/>
          </a:bodyPr>
          <a:lstStyle/>
          <a:p>
            <a:pPr lvl="0" algn="ctr">
              <a:lnSpc>
                <a:spcPct val="115000"/>
              </a:lnSpc>
              <a:buClr>
                <a:srgbClr val="000000"/>
              </a:buClr>
              <a:buSzPts val="1300"/>
            </a:pPr>
            <a:r>
              <a:rPr lang="en-US" sz="2800" dirty="0">
                <a:solidFill>
                  <a:srgbClr val="222222"/>
                </a:solidFill>
                <a:latin typeface="Times New Roman" panose="02020603050405020304" pitchFamily="18" charset="0"/>
                <a:ea typeface="Times New Roman" panose="02020603050405020304" pitchFamily="18" charset="0"/>
              </a:rPr>
              <a:t>2. </a:t>
            </a:r>
            <a:r>
              <a:rPr lang="vi-VN" sz="2800" dirty="0">
                <a:solidFill>
                  <a:srgbClr val="222222"/>
                </a:solidFill>
                <a:latin typeface="Times New Roman" panose="02020603050405020304" pitchFamily="18" charset="0"/>
                <a:ea typeface="Times New Roman" panose="02020603050405020304" pitchFamily="18" charset="0"/>
              </a:rPr>
              <a:t>Kể những việc em đã làm bày tỏ lòng biết ơn đối với Bác Hồ và những chú bộ đội.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791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170959" y="1355400"/>
            <a:ext cx="3508974" cy="548099"/>
          </a:xfrm>
          <a:prstGeom prst="rect">
            <a:avLst/>
          </a:prstGeom>
        </p:spPr>
        <p:txBody>
          <a:bodyPr wrap="none">
            <a:spAutoFit/>
          </a:bodyPr>
          <a:lstStyle/>
          <a:p>
            <a:pPr indent="90170" algn="just">
              <a:lnSpc>
                <a:spcPct val="115000"/>
              </a:lnSpc>
              <a:spcAft>
                <a:spcPts val="0"/>
              </a:spcAft>
            </a:pPr>
            <a:r>
              <a:rPr lang="de-DE" sz="2800" b="1" dirty="0">
                <a:solidFill>
                  <a:srgbClr val="002060"/>
                </a:solidFill>
                <a:latin typeface="Times New Roman" panose="02020603050405020304" pitchFamily="18" charset="0"/>
                <a:ea typeface="Times New Roman" panose="02020603050405020304" pitchFamily="18" charset="0"/>
              </a:rPr>
              <a:t>I. Kiến thức Ngữ văn</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526481" y="1764485"/>
            <a:ext cx="5989140" cy="587853"/>
          </a:xfrm>
          <a:prstGeom prst="rect">
            <a:avLst/>
          </a:prstGeom>
        </p:spPr>
        <p:txBody>
          <a:bodyPr wrap="none">
            <a:spAutoFit/>
          </a:bodyPr>
          <a:lstStyle/>
          <a:p>
            <a:pPr>
              <a:lnSpc>
                <a:spcPct val="115000"/>
              </a:lnSpc>
            </a:pPr>
            <a:r>
              <a:rPr lang="de-DE" sz="2800" b="1" dirty="0">
                <a:solidFill>
                  <a:srgbClr val="000000"/>
                </a:solidFill>
                <a:latin typeface="Times New Roman" panose="02020603050405020304" pitchFamily="18" charset="0"/>
                <a:ea typeface="Times New Roman" panose="02020603050405020304" pitchFamily="18" charset="0"/>
              </a:rPr>
              <a:t>1. </a:t>
            </a:r>
            <a:r>
              <a:rPr lang="vi-VN" sz="2800" b="1" dirty="0">
                <a:solidFill>
                  <a:srgbClr val="000000"/>
                </a:solidFill>
                <a:latin typeface="Times New Roman" panose="02020603050405020304" pitchFamily="18" charset="0"/>
                <a:ea typeface="Times New Roman" panose="02020603050405020304" pitchFamily="18" charset="0"/>
              </a:rPr>
              <a:t>Một số yếu tố hình thức của bài thơ</a:t>
            </a:r>
            <a:endParaRPr lang="en-US" sz="2800" dirty="0">
              <a:effectLst/>
              <a:latin typeface="Times New Roman" panose="02020603050405020304" pitchFamily="18" charset="0"/>
              <a:ea typeface="Times New Roman" panose="02020603050405020304" pitchFamily="18" charset="0"/>
            </a:endParaRPr>
          </a:p>
        </p:txBody>
      </p:sp>
      <p:grpSp>
        <p:nvGrpSpPr>
          <p:cNvPr id="26" name="Group 25"/>
          <p:cNvGrpSpPr/>
          <p:nvPr/>
        </p:nvGrpSpPr>
        <p:grpSpPr>
          <a:xfrm>
            <a:off x="660400" y="2851648"/>
            <a:ext cx="3240368" cy="3018209"/>
            <a:chOff x="660400" y="2851648"/>
            <a:chExt cx="3240368" cy="3018209"/>
          </a:xfrm>
        </p:grpSpPr>
        <p:sp>
          <p:nvSpPr>
            <p:cNvPr id="17" name="Chevron 16"/>
            <p:cNvSpPr/>
            <p:nvPr/>
          </p:nvSpPr>
          <p:spPr>
            <a:xfrm>
              <a:off x="660400" y="2851648"/>
              <a:ext cx="3162988" cy="269407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1229801" y="3175778"/>
              <a:ext cx="2670967" cy="2694079"/>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064" tIns="91064" rIns="91064" bIns="91064" numCol="1" spcCol="1270" anchor="ctr" anchorCtr="0">
              <a:noAutofit/>
            </a:bodyPr>
            <a:lstStyle/>
            <a:p>
              <a:pPr lvl="0" algn="ctr" defTabSz="400050">
                <a:lnSpc>
                  <a:spcPct val="90000"/>
                </a:lnSpc>
                <a:spcBef>
                  <a:spcPct val="0"/>
                </a:spcBef>
                <a:spcAft>
                  <a:spcPct val="35000"/>
                </a:spcAft>
              </a:pPr>
              <a:r>
                <a:rPr lang="vi-VN" sz="2400" kern="1200" dirty="0">
                  <a:latin typeface="+mj-lt"/>
                </a:rPr>
                <a:t>Dòng thơ gồm các tiếng được sắp xếp thành hàng; các dòng thơ có thể giống hoặc khác nhau về độ dài, ngắn.</a:t>
              </a:r>
              <a:endParaRPr lang="en-US" sz="2400" kern="1200" dirty="0">
                <a:latin typeface="+mj-lt"/>
              </a:endParaRPr>
            </a:p>
          </p:txBody>
        </p:sp>
      </p:grpSp>
      <p:grpSp>
        <p:nvGrpSpPr>
          <p:cNvPr id="28" name="Group 27"/>
          <p:cNvGrpSpPr/>
          <p:nvPr/>
        </p:nvGrpSpPr>
        <p:grpSpPr>
          <a:xfrm>
            <a:off x="7886072" y="2856360"/>
            <a:ext cx="3394255" cy="3018209"/>
            <a:chOff x="7886072" y="2856360"/>
            <a:chExt cx="3394255" cy="3018209"/>
          </a:xfrm>
        </p:grpSpPr>
        <p:sp>
          <p:nvSpPr>
            <p:cNvPr id="21" name="Chevron 20"/>
            <p:cNvSpPr/>
            <p:nvPr/>
          </p:nvSpPr>
          <p:spPr>
            <a:xfrm>
              <a:off x="7886072" y="2856360"/>
              <a:ext cx="3162988" cy="269407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Freeform 24"/>
            <p:cNvSpPr/>
            <p:nvPr/>
          </p:nvSpPr>
          <p:spPr>
            <a:xfrm>
              <a:off x="8609360" y="3180490"/>
              <a:ext cx="2670967" cy="2694079"/>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064" tIns="91064" rIns="91064" bIns="91064" numCol="1" spcCol="1270" anchor="ctr" anchorCtr="0">
              <a:noAutofit/>
            </a:bodyPr>
            <a:lstStyle/>
            <a:p>
              <a:pPr lvl="0" algn="ctr" defTabSz="400050">
                <a:lnSpc>
                  <a:spcPct val="90000"/>
                </a:lnSpc>
                <a:spcBef>
                  <a:spcPct val="0"/>
                </a:spcBef>
                <a:spcAft>
                  <a:spcPct val="35000"/>
                </a:spcAft>
              </a:pPr>
              <a:r>
                <a:rPr lang="vi-VN" sz="2400" kern="1200" dirty="0">
                  <a:latin typeface="+mj-lt"/>
                </a:rPr>
                <a:t>Nhịp là những điểm ngắt hơi khi đọc một dòng thơ. Ngắt nhịp tạo ra sự hài hoà, đồng thời giúp hiểu đúng ý nghĩa của dòng thơ</a:t>
              </a:r>
              <a:r>
                <a:rPr lang="vi-VN" sz="2400" kern="1200" dirty="0"/>
                <a:t>.</a:t>
              </a:r>
              <a:endParaRPr lang="en-US" sz="2400" kern="1200" dirty="0"/>
            </a:p>
          </p:txBody>
        </p:sp>
      </p:grpSp>
      <p:grpSp>
        <p:nvGrpSpPr>
          <p:cNvPr id="29" name="Group 28"/>
          <p:cNvGrpSpPr/>
          <p:nvPr/>
        </p:nvGrpSpPr>
        <p:grpSpPr>
          <a:xfrm>
            <a:off x="4273236" y="2851648"/>
            <a:ext cx="3729104" cy="3018209"/>
            <a:chOff x="4273236" y="2851648"/>
            <a:chExt cx="3729104" cy="3018209"/>
          </a:xfrm>
        </p:grpSpPr>
        <p:sp>
          <p:nvSpPr>
            <p:cNvPr id="30" name="Chevron 29"/>
            <p:cNvSpPr/>
            <p:nvPr/>
          </p:nvSpPr>
          <p:spPr>
            <a:xfrm>
              <a:off x="4273236" y="2851648"/>
              <a:ext cx="3162988" cy="269407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Freeform 30"/>
            <p:cNvSpPr/>
            <p:nvPr/>
          </p:nvSpPr>
          <p:spPr>
            <a:xfrm>
              <a:off x="4507788" y="3175778"/>
              <a:ext cx="3494552" cy="2694079"/>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064" tIns="91064" rIns="91064" bIns="91064" numCol="1" spcCol="1270" anchor="ctr" anchorCtr="0">
              <a:noAutofit/>
            </a:bodyPr>
            <a:lstStyle/>
            <a:p>
              <a:pPr lvl="0" algn="ctr" defTabSz="400050">
                <a:lnSpc>
                  <a:spcPct val="90000"/>
                </a:lnSpc>
                <a:spcBef>
                  <a:spcPct val="0"/>
                </a:spcBef>
                <a:spcAft>
                  <a:spcPct val="35000"/>
                </a:spcAft>
              </a:pPr>
              <a:r>
                <a:rPr lang="vi-VN" sz="2400" kern="1200" dirty="0">
                  <a:latin typeface="+mj-lt"/>
                </a:rPr>
                <a:t>Vần là phương tiện tạo tính nhạc cơ bản của thơ dựa trên sự lặp lại (hoàn toàn hoặc không hoàn toàn) phần vần của âm tiết. Vân có vị trí ở cuối dòng thơ gọi là vần chân, ở giữa dòng thơ gọi là vần lưng.</a:t>
              </a:r>
              <a:endParaRPr lang="en-US" sz="2400" kern="1200" dirty="0">
                <a:latin typeface="+mj-lt"/>
              </a:endParaRPr>
            </a:p>
          </p:txBody>
        </p:sp>
      </p:grpSp>
    </p:spTree>
    <p:extLst>
      <p:ext uri="{BB962C8B-B14F-4D97-AF65-F5344CB8AC3E}">
        <p14:creationId xmlns:p14="http://schemas.microsoft.com/office/powerpoint/2010/main" val="68439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circle(in)">
                                      <p:cBhvr>
                                        <p:cTn id="13" dur="20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1+#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170959" y="1355400"/>
            <a:ext cx="3508974" cy="548099"/>
          </a:xfrm>
          <a:prstGeom prst="rect">
            <a:avLst/>
          </a:prstGeom>
        </p:spPr>
        <p:txBody>
          <a:bodyPr wrap="none">
            <a:spAutoFit/>
          </a:bodyPr>
          <a:lstStyle/>
          <a:p>
            <a:pPr marL="0" marR="0" lvl="0" indent="9017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I. Kiến thức Ngữ văn</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94070" y="1788599"/>
            <a:ext cx="5176353" cy="587853"/>
          </a:xfrm>
          <a:prstGeom prst="rect">
            <a:avLst/>
          </a:prstGeom>
        </p:spPr>
        <p:txBody>
          <a:bodyPr wrap="none">
            <a:spAutoFit/>
          </a:bodyPr>
          <a:lstStyle/>
          <a:p>
            <a:pPr algn="just">
              <a:lnSpc>
                <a:spcPct val="115000"/>
              </a:lnSpc>
              <a:spcAft>
                <a:spcPts val="0"/>
              </a:spcAft>
            </a:pPr>
            <a:r>
              <a:rPr lang="de-DE" sz="2800" b="1" dirty="0">
                <a:solidFill>
                  <a:srgbClr val="000000"/>
                </a:solidFill>
                <a:latin typeface="Times New Roman" panose="02020603050405020304" pitchFamily="18" charset="0"/>
                <a:ea typeface="Times New Roman" panose="02020603050405020304" pitchFamily="18" charset="0"/>
              </a:rPr>
              <a:t>2. Thơ có yếu tố tự sự và miêu tả</a:t>
            </a:r>
            <a:endParaRPr lang="en-US" sz="2800" dirty="0">
              <a:effectLst/>
              <a:latin typeface="Times New Roman" panose="02020603050405020304" pitchFamily="18" charset="0"/>
              <a:ea typeface="Times New Roman" panose="02020603050405020304" pitchFamily="18" charset="0"/>
            </a:endParaRPr>
          </a:p>
        </p:txBody>
      </p:sp>
      <p:sp>
        <p:nvSpPr>
          <p:cNvPr id="18" name="Freeform 17"/>
          <p:cNvSpPr/>
          <p:nvPr/>
        </p:nvSpPr>
        <p:spPr>
          <a:xfrm>
            <a:off x="2657935" y="3050182"/>
            <a:ext cx="2908148" cy="30839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128016" rIns="128015" bIns="128016" numCol="1" spcCol="1270" anchor="ctr" anchorCtr="0">
            <a:noAutofit/>
          </a:bodyPr>
          <a:lstStyle/>
          <a:p>
            <a:pPr lvl="0" algn="l" defTabSz="800100">
              <a:lnSpc>
                <a:spcPct val="90000"/>
              </a:lnSpc>
              <a:spcBef>
                <a:spcPct val="0"/>
              </a:spcBef>
              <a:spcAft>
                <a:spcPct val="35000"/>
              </a:spcAft>
            </a:pPr>
            <a:r>
              <a:rPr lang="de-DE" sz="2800" kern="1200" dirty="0">
                <a:latin typeface="Times New Roman" panose="02020603050405020304" pitchFamily="18" charset="0"/>
                <a:cs typeface="Times New Roman" panose="02020603050405020304" pitchFamily="18" charset="0"/>
              </a:rPr>
              <a:t>Là thơ trong đó người viết thường kể lại sự việc và miêu tả sự việc, qua đó thể hiện tình cảm, thái độ của mình.</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1303798" y="2435742"/>
            <a:ext cx="1692671" cy="1642007"/>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911350">
              <a:lnSpc>
                <a:spcPct val="90000"/>
              </a:lnSpc>
              <a:spcBef>
                <a:spcPct val="0"/>
              </a:spcBef>
              <a:spcAft>
                <a:spcPct val="35000"/>
              </a:spcAft>
            </a:pPr>
            <a:r>
              <a:rPr lang="de-DE" sz="4300" b="1" kern="1200" dirty="0">
                <a:latin typeface="Times New Roman" panose="02020603050405020304" pitchFamily="18" charset="0"/>
                <a:cs typeface="Times New Roman" panose="02020603050405020304" pitchFamily="18" charset="0"/>
              </a:rPr>
              <a:t>Khái niệm</a:t>
            </a:r>
            <a:endParaRPr lang="en-US" sz="43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7881653" y="3054540"/>
            <a:ext cx="2918321" cy="3079560"/>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128016" rIns="128016" bIns="128016" numCol="1" spcCol="1270" anchor="ctr" anchorCtr="0">
            <a:noAutofit/>
          </a:bodyPr>
          <a:lstStyle/>
          <a:p>
            <a:pPr lvl="0" algn="l" defTabSz="800100">
              <a:lnSpc>
                <a:spcPct val="90000"/>
              </a:lnSpc>
              <a:spcBef>
                <a:spcPct val="0"/>
              </a:spcBef>
              <a:spcAft>
                <a:spcPct val="35000"/>
              </a:spcAft>
            </a:pPr>
            <a:r>
              <a:rPr lang="de-DE" sz="2800" dirty="0">
                <a:latin typeface="Times New Roman" panose="02020603050405020304" pitchFamily="18" charset="0"/>
                <a:cs typeface="Times New Roman" panose="02020603050405020304" pitchFamily="18" charset="0"/>
              </a:rPr>
              <a:t>L</a:t>
            </a:r>
            <a:r>
              <a:rPr lang="de-DE" sz="2800" kern="1200" dirty="0">
                <a:latin typeface="Times New Roman" panose="02020603050405020304" pitchFamily="18" charset="0"/>
                <a:cs typeface="Times New Roman" panose="02020603050405020304" pitchFamily="18" charset="0"/>
              </a:rPr>
              <a:t>àm cho sự việc, sự vật hiện lên cụ thể, chi tiết hơn; góp phần bộc lộ tình cảm, cảm xúc của người viết.</a:t>
            </a:r>
            <a:endParaRPr lang="en-US" sz="28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6527517" y="2440099"/>
            <a:ext cx="1692671" cy="1536103"/>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911350">
              <a:lnSpc>
                <a:spcPct val="90000"/>
              </a:lnSpc>
              <a:spcBef>
                <a:spcPct val="0"/>
              </a:spcBef>
              <a:spcAft>
                <a:spcPct val="35000"/>
              </a:spcAft>
            </a:pPr>
            <a:r>
              <a:rPr lang="de-DE" sz="4300" b="1" kern="1200" dirty="0">
                <a:latin typeface="Times New Roman" panose="02020603050405020304" pitchFamily="18" charset="0"/>
                <a:cs typeface="Times New Roman" panose="02020603050405020304" pitchFamily="18" charset="0"/>
              </a:rPr>
              <a:t>Tác dụng</a:t>
            </a:r>
            <a:r>
              <a:rPr lang="de-DE" sz="4300" kern="1200" dirty="0">
                <a:latin typeface="Times New Roman" panose="02020603050405020304" pitchFamily="18" charset="0"/>
                <a:cs typeface="Times New Roman" panose="02020603050405020304" pitchFamily="18" charset="0"/>
              </a:rPr>
              <a:t> </a:t>
            </a:r>
            <a:endParaRPr lang="en-US" sz="43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369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ircle(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1298171"/>
            <a:ext cx="6595287" cy="1083374"/>
          </a:xfrm>
          <a:prstGeom prst="rect">
            <a:avLst/>
          </a:prstGeom>
        </p:spPr>
        <p:txBody>
          <a:bodyPr wrap="square">
            <a:spAutoFit/>
          </a:bodyPr>
          <a:lstStyle/>
          <a:p>
            <a:pPr algn="just">
              <a:lnSpc>
                <a:spcPct val="115000"/>
              </a:lnSpc>
              <a:spcAft>
                <a:spcPts val="0"/>
              </a:spcAft>
              <a:tabLst>
                <a:tab pos="1386840" algn="l"/>
              </a:tabLst>
            </a:pPr>
            <a:r>
              <a:rPr lang="en-US" sz="2800" b="1" dirty="0">
                <a:solidFill>
                  <a:srgbClr val="FF0000"/>
                </a:solidFill>
                <a:latin typeface="Times New Roman" panose="02020603050405020304" pitchFamily="18" charset="0"/>
                <a:ea typeface="Times New Roman" panose="02020603050405020304" pitchFamily="18" charset="0"/>
              </a:rPr>
              <a:t>       II.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endParaRPr lang="en-US" sz="28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tabLst>
                <a:tab pos="1386840" algn="l"/>
              </a:tabLst>
            </a:pPr>
            <a:r>
              <a:rPr lang="en-US" sz="2800" b="1" dirty="0" err="1">
                <a:solidFill>
                  <a:srgbClr val="222222"/>
                </a:solidFill>
                <a:latin typeface="Times New Roman" panose="02020603050405020304" pitchFamily="18" charset="0"/>
                <a:ea typeface="Times New Roman" panose="02020603050405020304" pitchFamily="18" charset="0"/>
              </a:rPr>
              <a:t>Tác</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giả</a:t>
            </a:r>
            <a:r>
              <a:rPr lang="en-US" sz="2800" b="1" dirty="0">
                <a:solidFill>
                  <a:srgbClr val="222222"/>
                </a:solidFill>
                <a:latin typeface="Times New Roman" panose="02020603050405020304" pitchFamily="18" charset="0"/>
                <a:ea typeface="Times New Roman" panose="02020603050405020304" pitchFamily="18" charset="0"/>
              </a:rPr>
              <a:t> Minh </a:t>
            </a:r>
            <a:r>
              <a:rPr lang="en-US" sz="2800" b="1" dirty="0" err="1">
                <a:solidFill>
                  <a:srgbClr val="222222"/>
                </a:solidFill>
                <a:latin typeface="Times New Roman" panose="02020603050405020304" pitchFamily="18" charset="0"/>
                <a:ea typeface="Times New Roman" panose="02020603050405020304" pitchFamily="18" charset="0"/>
              </a:rPr>
              <a:t>Huệ</a:t>
            </a:r>
            <a:endParaRPr lang="en-US" sz="2800" dirty="0">
              <a:effectLst/>
              <a:latin typeface="Times New Roman" panose="02020603050405020304" pitchFamily="18" charset="0"/>
              <a:ea typeface="Times New Roman" panose="02020603050405020304" pitchFamily="18" charset="0"/>
            </a:endParaRPr>
          </a:p>
        </p:txBody>
      </p:sp>
      <p:pic>
        <p:nvPicPr>
          <p:cNvPr id="21" name="Picture 20"/>
          <p:cNvPicPr/>
          <p:nvPr/>
        </p:nvPicPr>
        <p:blipFill rotWithShape="1">
          <a:blip r:embed="rId11">
            <a:extLst>
              <a:ext uri="{28A0092B-C50C-407E-A947-70E740481C1C}">
                <a14:useLocalDpi xmlns:a14="http://schemas.microsoft.com/office/drawing/2010/main" val="0"/>
              </a:ext>
            </a:extLst>
          </a:blip>
          <a:srcRect l="11556" r="11401"/>
          <a:stretch/>
        </p:blipFill>
        <p:spPr>
          <a:xfrm>
            <a:off x="8911929" y="2830431"/>
            <a:ext cx="2433484" cy="2395837"/>
          </a:xfrm>
          <a:prstGeom prst="rect">
            <a:avLst/>
          </a:prstGeom>
          <a:ln w="228600" cap="sq" cmpd="thickThin">
            <a:solidFill>
              <a:srgbClr val="000000"/>
            </a:solidFill>
            <a:prstDash val="solid"/>
            <a:miter lim="800000"/>
          </a:ln>
          <a:effectLst>
            <a:innerShdw blurRad="76200">
              <a:srgbClr val="000000"/>
            </a:innerShdw>
          </a:effectLst>
        </p:spPr>
      </p:pic>
      <p:sp>
        <p:nvSpPr>
          <p:cNvPr id="6" name="Rectangle 5"/>
          <p:cNvSpPr/>
          <p:nvPr/>
        </p:nvSpPr>
        <p:spPr>
          <a:xfrm>
            <a:off x="8645733" y="5504329"/>
            <a:ext cx="2965877" cy="548099"/>
          </a:xfrm>
          <a:prstGeom prst="rect">
            <a:avLst/>
          </a:prstGeom>
        </p:spPr>
        <p:txBody>
          <a:bodyPr wrap="none">
            <a:spAutoFit/>
          </a:bodyPr>
          <a:lstStyle/>
          <a:p>
            <a:pPr>
              <a:lnSpc>
                <a:spcPct val="115000"/>
              </a:lnSpc>
              <a:spcAft>
                <a:spcPts val="0"/>
              </a:spcAft>
            </a:pPr>
            <a:r>
              <a:rPr lang="pt-BR" sz="2800" b="1" dirty="0">
                <a:solidFill>
                  <a:srgbClr val="0D0D0D"/>
                </a:solidFill>
                <a:latin typeface="Times New Roman" panose="02020603050405020304" pitchFamily="18" charset="0"/>
                <a:ea typeface="Times New Roman" panose="02020603050405020304" pitchFamily="18" charset="0"/>
              </a:rPr>
              <a:t>Tác giả Minh Huệ</a:t>
            </a:r>
            <a:endParaRPr lang="en-US" sz="2800" dirty="0">
              <a:effectLst/>
              <a:latin typeface="Times New Roman" panose="02020603050405020304" pitchFamily="18" charset="0"/>
              <a:ea typeface="Times New Roman" panose="02020603050405020304" pitchFamily="18" charset="0"/>
            </a:endParaRPr>
          </a:p>
        </p:txBody>
      </p:sp>
      <p:sp>
        <p:nvSpPr>
          <p:cNvPr id="9" name="Vertical Scroll 8"/>
          <p:cNvSpPr/>
          <p:nvPr/>
        </p:nvSpPr>
        <p:spPr>
          <a:xfrm>
            <a:off x="660400" y="2340554"/>
            <a:ext cx="7867349" cy="3932020"/>
          </a:xfrm>
          <a:prstGeom prst="verticalScroll">
            <a:avLst>
              <a:gd name="adj" fmla="val 6499"/>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972906" y="2608408"/>
            <a:ext cx="7136250" cy="3444020"/>
          </a:xfrm>
          <a:prstGeom prst="rect">
            <a:avLst/>
          </a:prstGeom>
        </p:spPr>
        <p:txBody>
          <a:bodyPr wrap="square">
            <a:spAutoFit/>
          </a:bodyPr>
          <a:lstStyle/>
          <a:p>
            <a:pPr marL="342900" indent="-342900" algn="just">
              <a:lnSpc>
                <a:spcPct val="115000"/>
              </a:lnSpc>
              <a:spcAft>
                <a:spcPts val="0"/>
              </a:spcAft>
              <a:buFont typeface="Wingdings" panose="05000000000000000000" pitchFamily="2" charset="2"/>
              <a:buChar char="Ø"/>
              <a:tabLst>
                <a:tab pos="1386840" algn="l"/>
              </a:tabLst>
            </a:pPr>
            <a:r>
              <a:rPr lang="en-US" sz="2200" b="1" dirty="0">
                <a:solidFill>
                  <a:srgbClr val="0D0D0D"/>
                </a:solidFill>
                <a:latin typeface="Times New Roman" panose="02020603050405020304" pitchFamily="18" charset="0"/>
                <a:ea typeface="Times New Roman" panose="02020603050405020304" pitchFamily="18" charset="0"/>
              </a:rPr>
              <a:t>Minh </a:t>
            </a:r>
            <a:r>
              <a:rPr lang="en-US" sz="2200" b="1" dirty="0" err="1">
                <a:solidFill>
                  <a:srgbClr val="0D0D0D"/>
                </a:solidFill>
                <a:latin typeface="Times New Roman" panose="02020603050405020304" pitchFamily="18" charset="0"/>
                <a:ea typeface="Times New Roman" panose="02020603050405020304" pitchFamily="18" charset="0"/>
              </a:rPr>
              <a:t>Huệ</a:t>
            </a:r>
            <a:r>
              <a:rPr lang="en-US" sz="2200" dirty="0">
                <a:solidFill>
                  <a:srgbClr val="0D0D0D"/>
                </a:solidFill>
                <a:latin typeface="Times New Roman" panose="02020603050405020304" pitchFamily="18" charset="0"/>
                <a:ea typeface="Times New Roman" panose="02020603050405020304" pitchFamily="18" charset="0"/>
              </a:rPr>
              <a:t> (3/10/1927 - 11/10/2003), </a:t>
            </a:r>
            <a:r>
              <a:rPr lang="en-US" sz="2200" dirty="0" err="1">
                <a:solidFill>
                  <a:srgbClr val="0D0D0D"/>
                </a:solidFill>
                <a:latin typeface="Times New Roman" panose="02020603050405020304" pitchFamily="18" charset="0"/>
                <a:ea typeface="Times New Roman" panose="02020603050405020304" pitchFamily="18" charset="0"/>
              </a:rPr>
              <a:t>tên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khai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sinh</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Nguyễn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là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một</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nhà</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thơ</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hiện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đại</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của</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Việt</a:t>
            </a:r>
            <a:r>
              <a:rPr lang="en-US" sz="2200" dirty="0">
                <a:solidFill>
                  <a:srgbClr val="0D0D0D"/>
                </a:solidFill>
                <a:latin typeface="Times New Roman" panose="02020603050405020304" pitchFamily="18" charset="0"/>
                <a:ea typeface="Times New Roman" panose="02020603050405020304" pitchFamily="18" charset="0"/>
              </a:rPr>
              <a:t> Nam.</a:t>
            </a:r>
            <a:endParaRPr lang="en-US" sz="2200" dirty="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Ø"/>
              <a:tabLst>
                <a:tab pos="1386840" algn="l"/>
              </a:tabLst>
            </a:pP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Quê</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tại</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Bến</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Thủy</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nay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thuộc</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phường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Quang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Trung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thành</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phố</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hlinkClick r:id="rId12" tooltip="Vinh"/>
              </a:rPr>
              <a:t>Vinh</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tỉnh</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hlinkClick r:id="rId13"/>
              </a:rPr>
              <a:t>Nghệ</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hlinkClick r:id="rId13"/>
              </a:rPr>
              <a:t> An</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a:t>
            </a:r>
          </a:p>
          <a:p>
            <a:pPr marL="342900" indent="-342900" algn="just">
              <a:lnSpc>
                <a:spcPct val="115000"/>
              </a:lnSpc>
              <a:spcAft>
                <a:spcPts val="0"/>
              </a:spcAft>
              <a:buFont typeface="Wingdings" panose="05000000000000000000" pitchFamily="2" charset="2"/>
              <a:buChar char="Ø"/>
              <a:tabLst>
                <a:tab pos="1386840" algn="l"/>
              </a:tabLst>
            </a:pP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Ông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hoạt</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động</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cho</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hlinkClick r:id="rId14" tooltip="Việt Minh"/>
              </a:rPr>
              <a:t>Việt</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hlinkClick r:id="rId14" tooltip="Việt Minh"/>
              </a:rPr>
              <a:t> Minh</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từ</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dirty="0" err="1">
                <a:solidFill>
                  <a:schemeClr val="tx1">
                    <a:lumMod val="95000"/>
                    <a:lumOff val="5000"/>
                  </a:schemeClr>
                </a:solidFill>
                <a:latin typeface="Times New Roman" panose="02020603050405020304" pitchFamily="18" charset="0"/>
                <a:ea typeface="Times New Roman" panose="02020603050405020304" pitchFamily="18" charset="0"/>
              </a:rPr>
              <a:t>t</a:t>
            </a:r>
            <a:r>
              <a:rPr lang="en-US" sz="2200" dirty="0" err="1">
                <a:solidFill>
                  <a:srgbClr val="0D0D0D"/>
                </a:solidFill>
                <a:latin typeface="Times New Roman" panose="02020603050405020304" pitchFamily="18" charset="0"/>
                <a:ea typeface="Times New Roman" panose="02020603050405020304" pitchFamily="18" charset="0"/>
              </a:rPr>
              <a:t>háng</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a:solidFill>
                  <a:srgbClr val="202122"/>
                </a:solidFill>
                <a:latin typeface="Times New Roman" panose="02020603050405020304" pitchFamily="18" charset="0"/>
                <a:ea typeface="Times New Roman" panose="02020603050405020304" pitchFamily="18" charset="0"/>
              </a:rPr>
              <a:t>5 </a:t>
            </a:r>
            <a:r>
              <a:rPr lang="en-US" sz="2200" dirty="0" err="1">
                <a:solidFill>
                  <a:srgbClr val="202122"/>
                </a:solidFill>
                <a:latin typeface="Times New Roman" panose="02020603050405020304" pitchFamily="18" charset="0"/>
                <a:ea typeface="Times New Roman" panose="02020603050405020304" pitchFamily="18" charset="0"/>
              </a:rPr>
              <a:t>năm</a:t>
            </a:r>
            <a:r>
              <a:rPr lang="en-US" sz="2200" dirty="0">
                <a:solidFill>
                  <a:srgbClr val="202122"/>
                </a:solidFill>
                <a:latin typeface="Times New Roman" panose="02020603050405020304" pitchFamily="18" charset="0"/>
                <a:ea typeface="Times New Roman" panose="02020603050405020304" pitchFamily="18" charset="0"/>
              </a:rPr>
              <a:t> 1945; </a:t>
            </a:r>
            <a:r>
              <a:rPr lang="en-US" sz="2200" dirty="0" err="1">
                <a:solidFill>
                  <a:srgbClr val="202122"/>
                </a:solidFill>
                <a:latin typeface="Times New Roman" panose="02020603050405020304" pitchFamily="18" charset="0"/>
                <a:ea typeface="Times New Roman" panose="02020603050405020304" pitchFamily="18" charset="0"/>
              </a:rPr>
              <a:t>bắt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đầu</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viết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năm</a:t>
            </a:r>
            <a:r>
              <a:rPr lang="en-US" sz="2200" dirty="0">
                <a:solidFill>
                  <a:srgbClr val="202122"/>
                </a:solidFill>
                <a:latin typeface="Times New Roman" panose="02020603050405020304" pitchFamily="18" charset="0"/>
                <a:ea typeface="Times New Roman" panose="02020603050405020304" pitchFamily="18" charset="0"/>
              </a:rPr>
              <a:t> 1951, </a:t>
            </a:r>
            <a:r>
              <a:rPr lang="en-US" sz="2200" dirty="0" err="1">
                <a:solidFill>
                  <a:srgbClr val="202122"/>
                </a:solidFill>
                <a:latin typeface="Times New Roman" panose="02020603050405020304" pitchFamily="18" charset="0"/>
                <a:ea typeface="Times New Roman" panose="02020603050405020304" pitchFamily="18" charset="0"/>
              </a:rPr>
              <a:t>khi</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mới</a:t>
            </a:r>
            <a:r>
              <a:rPr lang="en-US" sz="2200" dirty="0">
                <a:solidFill>
                  <a:srgbClr val="202122"/>
                </a:solidFill>
                <a:latin typeface="Times New Roman" panose="02020603050405020304" pitchFamily="18" charset="0"/>
                <a:ea typeface="Times New Roman" panose="02020603050405020304" pitchFamily="18" charset="0"/>
              </a:rPr>
              <a:t> 24 </a:t>
            </a:r>
            <a:r>
              <a:rPr lang="en-US" sz="2200" dirty="0" err="1">
                <a:solidFill>
                  <a:srgbClr val="202122"/>
                </a:solidFill>
                <a:latin typeface="Times New Roman" panose="02020603050405020304" pitchFamily="18" charset="0"/>
                <a:ea typeface="Times New Roman" panose="02020603050405020304" pitchFamily="18" charset="0"/>
              </a:rPr>
              <a:t>tuổi</a:t>
            </a:r>
            <a:r>
              <a:rPr lang="en-US" sz="2200" dirty="0">
                <a:solidFill>
                  <a:srgbClr val="202122"/>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marL="342900" indent="-342900">
              <a:buFont typeface="Wingdings" panose="05000000000000000000" pitchFamily="2" charset="2"/>
              <a:buChar char="Ø"/>
            </a:pPr>
            <a:r>
              <a:rPr lang="en-US" sz="2200" dirty="0">
                <a:solidFill>
                  <a:srgbClr val="202122"/>
                </a:solidFill>
                <a:latin typeface="Times New Roman" panose="02020603050405020304" pitchFamily="18" charset="0"/>
                <a:ea typeface="Times New Roman" panose="02020603050405020304" pitchFamily="18" charset="0"/>
              </a:rPr>
              <a:t>Minh </a:t>
            </a:r>
            <a:r>
              <a:rPr lang="en-US" sz="2200" dirty="0" err="1">
                <a:solidFill>
                  <a:srgbClr val="202122"/>
                </a:solidFill>
                <a:latin typeface="Times New Roman" panose="02020603050405020304" pitchFamily="18" charset="0"/>
                <a:ea typeface="Times New Roman" panose="02020603050405020304" pitchFamily="18" charset="0"/>
              </a:rPr>
              <a:t>Huệ</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được</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tặng</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giải</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thưởng</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Nhà</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nước</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về</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văn</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học</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nghệ</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thuật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với</a:t>
            </a:r>
            <a:r>
              <a:rPr lang="en-US" sz="2200" dirty="0">
                <a:solidFill>
                  <a:srgbClr val="202122"/>
                </a:solidFill>
                <a:latin typeface="Times New Roman" panose="02020603050405020304" pitchFamily="18" charset="0"/>
                <a:ea typeface="Times New Roman" panose="02020603050405020304" pitchFamily="18" charset="0"/>
              </a:rPr>
              <a:t> 3 </a:t>
            </a:r>
            <a:r>
              <a:rPr lang="en-US" sz="2200" dirty="0" err="1">
                <a:solidFill>
                  <a:srgbClr val="202122"/>
                </a:solidFill>
                <a:latin typeface="Times New Roman" panose="02020603050405020304" pitchFamily="18" charset="0"/>
                <a:ea typeface="Times New Roman" panose="02020603050405020304" pitchFamily="18" charset="0"/>
              </a:rPr>
              <a:t>tập</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thơ</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Đêm</a:t>
            </a:r>
            <a:r>
              <a:rPr lang="en-US" sz="2200" dirty="0">
                <a:solidFill>
                  <a:srgbClr val="202122"/>
                </a:solidFill>
                <a:latin typeface="Times New Roman" panose="02020603050405020304" pitchFamily="18" charset="0"/>
                <a:ea typeface="Times New Roman" panose="02020603050405020304" pitchFamily="18" charset="0"/>
              </a:rPr>
              <a:t> nay </a:t>
            </a:r>
            <a:r>
              <a:rPr lang="en-US" sz="2200" dirty="0" err="1">
                <a:solidFill>
                  <a:srgbClr val="202122"/>
                </a:solidFill>
                <a:latin typeface="Times New Roman" panose="02020603050405020304" pitchFamily="18" charset="0"/>
                <a:ea typeface="Times New Roman" panose="02020603050405020304" pitchFamily="18" charset="0"/>
              </a:rPr>
              <a:t>Bác</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không</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ngủ</a:t>
            </a:r>
            <a:r>
              <a:rPr lang="en-US" sz="2200" dirty="0">
                <a:solidFill>
                  <a:srgbClr val="202122"/>
                </a:solidFill>
                <a:latin typeface="Times New Roman" panose="02020603050405020304" pitchFamily="18" charset="0"/>
                <a:ea typeface="Times New Roman" panose="02020603050405020304" pitchFamily="18" charset="0"/>
              </a:rPr>
              <a:t> (1985); </a:t>
            </a:r>
            <a:r>
              <a:rPr lang="en-US" sz="2200" dirty="0" err="1">
                <a:solidFill>
                  <a:srgbClr val="202122"/>
                </a:solidFill>
                <a:latin typeface="Times New Roman" panose="02020603050405020304" pitchFamily="18" charset="0"/>
                <a:ea typeface="Times New Roman" panose="02020603050405020304" pitchFamily="18" charset="0"/>
              </a:rPr>
              <a:t>Tiếng</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hát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quê</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hương</a:t>
            </a:r>
            <a:r>
              <a:rPr lang="en-US" sz="2200" dirty="0">
                <a:solidFill>
                  <a:srgbClr val="202122"/>
                </a:solidFill>
                <a:latin typeface="Times New Roman" panose="02020603050405020304" pitchFamily="18" charset="0"/>
                <a:ea typeface="Times New Roman" panose="02020603050405020304" pitchFamily="18" charset="0"/>
              </a:rPr>
              <a:t> (1959); </a:t>
            </a:r>
            <a:r>
              <a:rPr lang="en-US" sz="2200" dirty="0" err="1">
                <a:solidFill>
                  <a:srgbClr val="202122"/>
                </a:solidFill>
                <a:latin typeface="Times New Roman" panose="02020603050405020304" pitchFamily="18" charset="0"/>
                <a:ea typeface="Times New Roman" panose="02020603050405020304" pitchFamily="18" charset="0"/>
              </a:rPr>
              <a:t>và</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Đất</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chiến</a:t>
            </a:r>
            <a:r>
              <a:rPr lang="en-US" sz="2200" dirty="0">
                <a:solidFill>
                  <a:srgbClr val="202122"/>
                </a:solidFill>
                <a:latin typeface="Times New Roman" panose="02020603050405020304" pitchFamily="18" charset="0"/>
                <a:ea typeface="Times New Roman" panose="02020603050405020304" pitchFamily="18" charset="0"/>
              </a:rPr>
              <a:t> </a:t>
            </a:r>
            <a:r>
              <a:rPr lang="en-US" sz="2200" dirty="0" err="1">
                <a:solidFill>
                  <a:srgbClr val="202122"/>
                </a:solidFill>
                <a:latin typeface="Times New Roman" panose="02020603050405020304" pitchFamily="18" charset="0"/>
                <a:ea typeface="Times New Roman" panose="02020603050405020304" pitchFamily="18" charset="0"/>
              </a:rPr>
              <a:t>hào</a:t>
            </a:r>
            <a:r>
              <a:rPr lang="en-US" sz="2200" dirty="0">
                <a:solidFill>
                  <a:srgbClr val="202122"/>
                </a:solidFill>
                <a:latin typeface="Times New Roman" panose="02020603050405020304" pitchFamily="18" charset="0"/>
                <a:ea typeface="Times New Roman" panose="02020603050405020304" pitchFamily="18" charset="0"/>
              </a:rPr>
              <a:t> (1970).</a:t>
            </a:r>
            <a:endParaRPr lang="en-US" sz="2200" dirty="0"/>
          </a:p>
        </p:txBody>
      </p:sp>
    </p:spTree>
    <p:extLst>
      <p:ext uri="{BB962C8B-B14F-4D97-AF65-F5344CB8AC3E}">
        <p14:creationId xmlns:p14="http://schemas.microsoft.com/office/powerpoint/2010/main" val="324979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1000"/>
                                        <p:tgtEl>
                                          <p:spTgt spid="17">
                                            <p:txEl>
                                              <p:pRg st="0" end="0"/>
                                            </p:txEl>
                                          </p:spTgt>
                                        </p:tgtEl>
                                      </p:cBhvr>
                                    </p:animEffect>
                                    <p:anim calcmode="lin" valueType="num">
                                      <p:cBhvr>
                                        <p:cTn id="8"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xEl>
                                              <p:pRg st="1" end="1"/>
                                            </p:txEl>
                                          </p:spTgt>
                                        </p:tgtEl>
                                        <p:attrNameLst>
                                          <p:attrName>style.visibility</p:attrName>
                                        </p:attrNameLst>
                                      </p:cBhvr>
                                      <p:to>
                                        <p:strVal val="visible"/>
                                      </p:to>
                                    </p:set>
                                    <p:animEffect transition="in" filter="fade">
                                      <p:cBhvr>
                                        <p:cTn id="14" dur="1000"/>
                                        <p:tgtEl>
                                          <p:spTgt spid="17">
                                            <p:txEl>
                                              <p:pRg st="1" end="1"/>
                                            </p:txEl>
                                          </p:spTgt>
                                        </p:tgtEl>
                                      </p:cBhvr>
                                    </p:animEffect>
                                    <p:anim calcmode="lin" valueType="num">
                                      <p:cBhvr>
                                        <p:cTn id="15"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animEffect transition="in" filter="fade">
                                      <p:cBhvr>
                                        <p:cTn id="21" dur="1000"/>
                                        <p:tgtEl>
                                          <p:spTgt spid="17">
                                            <p:txEl>
                                              <p:pRg st="2" end="2"/>
                                            </p:txEl>
                                          </p:spTgt>
                                        </p:tgtEl>
                                      </p:cBhvr>
                                    </p:animEffect>
                                    <p:anim calcmode="lin" valueType="num">
                                      <p:cBhvr>
                                        <p:cTn id="22"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xEl>
                                              <p:pRg st="3" end="3"/>
                                            </p:txEl>
                                          </p:spTgt>
                                        </p:tgtEl>
                                        <p:attrNameLst>
                                          <p:attrName>style.visibility</p:attrName>
                                        </p:attrNameLst>
                                      </p:cBhvr>
                                      <p:to>
                                        <p:strVal val="visible"/>
                                      </p:to>
                                    </p:set>
                                    <p:animEffect transition="in" filter="fade">
                                      <p:cBhvr>
                                        <p:cTn id="28" dur="1000"/>
                                        <p:tgtEl>
                                          <p:spTgt spid="17">
                                            <p:txEl>
                                              <p:pRg st="3" end="3"/>
                                            </p:txEl>
                                          </p:spTgt>
                                        </p:tgtEl>
                                      </p:cBhvr>
                                    </p:animEffect>
                                    <p:anim calcmode="lin" valueType="num">
                                      <p:cBhvr>
                                        <p:cTn id="29"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73629"/>
            <a:ext cx="6096000" cy="1083374"/>
          </a:xfrm>
          <a:prstGeom prst="rect">
            <a:avLst/>
          </a:prstGeom>
        </p:spPr>
        <p:txBody>
          <a:bodyPr>
            <a:spAutoFit/>
          </a:bodyPr>
          <a:lstStyle/>
          <a:p>
            <a:pPr lvl="0">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Đêm</a:t>
            </a:r>
            <a:r>
              <a:rPr lang="en-US" sz="2800" b="1" dirty="0">
                <a:solidFill>
                  <a:srgbClr val="0D0D0D"/>
                </a:solidFill>
                <a:latin typeface="Times New Roman" panose="02020603050405020304" pitchFamily="18" charset="0"/>
                <a:ea typeface="MS Mincho"/>
              </a:rPr>
              <a:t> nay </a:t>
            </a:r>
            <a:r>
              <a:rPr lang="en-US" sz="2800" b="1" dirty="0" err="1">
                <a:solidFill>
                  <a:srgbClr val="0D0D0D"/>
                </a:solidFill>
                <a:latin typeface="Times New Roman" panose="02020603050405020304" pitchFamily="18" charset="0"/>
                <a:ea typeface="MS Mincho"/>
              </a:rPr>
              <a:t>Bác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không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ngủ</a:t>
            </a:r>
            <a:r>
              <a:rPr lang="en-US" sz="2800" b="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lphaLcPeriod"/>
              <a:tabLst>
                <a:tab pos="1386840" algn="l"/>
              </a:tabLst>
            </a:pPr>
            <a:r>
              <a:rPr lang="en-US" sz="2800" b="1" dirty="0" err="1">
                <a:solidFill>
                  <a:srgbClr val="0D0D0D"/>
                </a:solidFill>
                <a:latin typeface="Times New Roman" panose="02020603050405020304" pitchFamily="18" charset="0"/>
                <a:ea typeface="MS Mincho"/>
              </a:rPr>
              <a:t>Hoàn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cảnh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sáng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nvGrpSpPr>
          <p:cNvPr id="19" name="Group 18"/>
          <p:cNvGrpSpPr/>
          <p:nvPr/>
        </p:nvGrpSpPr>
        <p:grpSpPr>
          <a:xfrm>
            <a:off x="2011896" y="2657003"/>
            <a:ext cx="8148104" cy="3889222"/>
            <a:chOff x="2011896" y="719667"/>
            <a:chExt cx="8148104" cy="5294923"/>
          </a:xfrm>
          <a:scene3d>
            <a:camera prst="orthographicFront">
              <a:rot lat="0" lon="0" rev="0"/>
            </a:camera>
            <a:lightRig rig="contrasting" dir="t">
              <a:rot lat="0" lon="0" rev="1500000"/>
            </a:lightRig>
          </a:scene3d>
        </p:grpSpPr>
        <p:sp>
          <p:nvSpPr>
            <p:cNvPr id="20" name="Rounded Rectangle 19"/>
            <p:cNvSpPr/>
            <p:nvPr/>
          </p:nvSpPr>
          <p:spPr>
            <a:xfrm>
              <a:off x="2032000" y="719667"/>
              <a:ext cx="8128000" cy="2187870"/>
            </a:xfrm>
            <a:prstGeom prst="roundRect">
              <a:avLst>
                <a:gd name="adj" fmla="val 10000"/>
              </a:avLst>
            </a:prstGeom>
            <a:solidFill>
              <a:srgbClr val="94C600">
                <a:alpha val="90000"/>
                <a:tint val="40000"/>
                <a:hueOff val="0"/>
                <a:satOff val="0"/>
                <a:lumOff val="0"/>
                <a:alphaOff val="0"/>
              </a:srgbClr>
            </a:solid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2" name="Rounded Rectangle 21"/>
            <p:cNvSpPr/>
            <p:nvPr/>
          </p:nvSpPr>
          <p:spPr>
            <a:xfrm>
              <a:off x="2317626" y="898052"/>
              <a:ext cx="1934931" cy="1788160"/>
            </a:xfrm>
            <a:prstGeom prst="roundRect">
              <a:avLst>
                <a:gd name="adj" fmla="val 10000"/>
              </a:avLst>
            </a:prstGeom>
            <a:blipFill rotWithShape="1">
              <a:blip r:embed="rId11"/>
              <a:stretch>
                <a:fillRect/>
              </a:stretch>
            </a:blip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3" name="Freeform 22"/>
            <p:cNvSpPr/>
            <p:nvPr/>
          </p:nvSpPr>
          <p:spPr>
            <a:xfrm>
              <a:off x="2011896" y="3034323"/>
              <a:ext cx="2387600" cy="2980266"/>
            </a:xfrm>
            <a:custGeom>
              <a:avLst/>
              <a:gdLst>
                <a:gd name="connsiteX0" fmla="*/ 250698 w 2387600"/>
                <a:gd name="connsiteY0" fmla="*/ 0 h 2980266"/>
                <a:gd name="connsiteX1" fmla="*/ 2136902 w 2387600"/>
                <a:gd name="connsiteY1" fmla="*/ 0 h 2980266"/>
                <a:gd name="connsiteX2" fmla="*/ 2387600 w 2387600"/>
                <a:gd name="connsiteY2" fmla="*/ 250698 h 2980266"/>
                <a:gd name="connsiteX3" fmla="*/ 2387600 w 2387600"/>
                <a:gd name="connsiteY3" fmla="*/ 2980266 h 2980266"/>
                <a:gd name="connsiteX4" fmla="*/ 2387600 w 2387600"/>
                <a:gd name="connsiteY4" fmla="*/ 2980266 h 2980266"/>
                <a:gd name="connsiteX5" fmla="*/ 0 w 2387600"/>
                <a:gd name="connsiteY5" fmla="*/ 2980266 h 2980266"/>
                <a:gd name="connsiteX6" fmla="*/ 0 w 2387600"/>
                <a:gd name="connsiteY6" fmla="*/ 2980266 h 2980266"/>
                <a:gd name="connsiteX7" fmla="*/ 0 w 2387600"/>
                <a:gd name="connsiteY7" fmla="*/ 250698 h 2980266"/>
                <a:gd name="connsiteX8" fmla="*/ 250698 w 2387600"/>
                <a:gd name="connsiteY8" fmla="*/ 0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7600" h="2980266">
                  <a:moveTo>
                    <a:pt x="2136902" y="2980266"/>
                  </a:moveTo>
                  <a:lnTo>
                    <a:pt x="250698" y="2980266"/>
                  </a:lnTo>
                  <a:cubicBezTo>
                    <a:pt x="112241" y="2980266"/>
                    <a:pt x="0" y="2868025"/>
                    <a:pt x="0" y="2729568"/>
                  </a:cubicBezTo>
                  <a:lnTo>
                    <a:pt x="0" y="0"/>
                  </a:lnTo>
                  <a:lnTo>
                    <a:pt x="0" y="0"/>
                  </a:lnTo>
                  <a:lnTo>
                    <a:pt x="2387600" y="0"/>
                  </a:lnTo>
                  <a:lnTo>
                    <a:pt x="2387600" y="0"/>
                  </a:lnTo>
                  <a:lnTo>
                    <a:pt x="2387600" y="2729568"/>
                  </a:lnTo>
                  <a:cubicBezTo>
                    <a:pt x="2387600" y="2868025"/>
                    <a:pt x="2275359" y="2980266"/>
                    <a:pt x="2136902" y="2980266"/>
                  </a:cubicBezTo>
                  <a:close/>
                </a:path>
              </a:pathLst>
            </a:custGeom>
            <a:solidFill>
              <a:srgbClr val="94C600">
                <a:hueOff val="0"/>
                <a:satOff val="0"/>
                <a:lumOff val="0"/>
                <a:alphaOff val="0"/>
              </a:srgbClr>
            </a:solid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fontRef>
          </p:style>
          <p:txBody>
            <a:bodyPr spcFirstLastPara="0" vert="horz" wrap="square" lIns="229891" tIns="156464" rIns="229891" bIns="229891" numCol="1" spcCol="1270" anchor="t" anchorCtr="0">
              <a:noAutofit/>
            </a:bodyPr>
            <a:lstStyle/>
            <a:p>
              <a:pPr lvl="0" algn="ctr" defTabSz="977900">
                <a:lnSpc>
                  <a:spcPct val="90000"/>
                </a:lnSpc>
                <a:spcBef>
                  <a:spcPct val="0"/>
                </a:spcBef>
                <a:spcAft>
                  <a:spcPct val="35000"/>
                </a:spcAft>
              </a:pPr>
              <a:r>
                <a:rPr lang="en-US" sz="2200" i="1" kern="1200" dirty="0" err="1">
                  <a:latin typeface="Times New Roman" panose="02020603050405020304" pitchFamily="18" charset="0"/>
                  <a:cs typeface="Times New Roman" panose="02020603050405020304" pitchFamily="18" charset="0"/>
                </a:rPr>
                <a:t>Đêm</a:t>
              </a:r>
              <a:r>
                <a:rPr lang="en-US" sz="2200" i="1" kern="1200" dirty="0">
                  <a:latin typeface="Times New Roman" panose="02020603050405020304" pitchFamily="18" charset="0"/>
                  <a:cs typeface="Times New Roman" panose="02020603050405020304" pitchFamily="18" charset="0"/>
                </a:rPr>
                <a:t> nay </a:t>
              </a:r>
              <a:r>
                <a:rPr lang="en-US" sz="2200" i="1" kern="1200" dirty="0" err="1">
                  <a:latin typeface="Times New Roman" panose="02020603050405020304" pitchFamily="18" charset="0"/>
                  <a:cs typeface="Times New Roman" panose="02020603050405020304" pitchFamily="18" charset="0"/>
                </a:rPr>
                <a:t>Bác</a:t>
              </a:r>
              <a:r>
                <a:rPr lang="en-US" sz="2200" i="1" kern="1200" dirty="0">
                  <a:latin typeface="Times New Roman" panose="02020603050405020304" pitchFamily="18" charset="0"/>
                  <a:cs typeface="Times New Roman" panose="02020603050405020304" pitchFamily="18" charset="0"/>
                </a:rPr>
                <a:t> </a:t>
              </a:r>
              <a:r>
                <a:rPr lang="en-US" sz="2200" i="1" kern="1200" dirty="0" err="1">
                  <a:latin typeface="Times New Roman" panose="02020603050405020304" pitchFamily="18" charset="0"/>
                  <a:cs typeface="Times New Roman" panose="02020603050405020304" pitchFamily="18" charset="0"/>
                </a:rPr>
                <a:t>không</a:t>
              </a:r>
              <a:r>
                <a:rPr lang="en-US" sz="2200" i="1" kern="1200" dirty="0">
                  <a:latin typeface="Times New Roman" panose="02020603050405020304" pitchFamily="18" charset="0"/>
                  <a:cs typeface="Times New Roman" panose="02020603050405020304" pitchFamily="18" charset="0"/>
                </a:rPr>
                <a:t> </a:t>
              </a:r>
              <a:r>
                <a:rPr lang="en-US" sz="2200" i="1" kern="1200" dirty="0" err="1">
                  <a:latin typeface="Times New Roman" panose="02020603050405020304" pitchFamily="18" charset="0"/>
                  <a:cs typeface="Times New Roman" panose="02020603050405020304" pitchFamily="18" charset="0"/>
                </a:rPr>
                <a:t>ngủ</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là</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bài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thơ</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nổi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nhất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của</a:t>
              </a:r>
              <a:r>
                <a:rPr lang="en-US" sz="2200" kern="1200" dirty="0">
                  <a:latin typeface="Times New Roman" panose="02020603050405020304" pitchFamily="18" charset="0"/>
                  <a:cs typeface="Times New Roman" panose="02020603050405020304" pitchFamily="18" charset="0"/>
                </a:rPr>
                <a:t> Minh </a:t>
              </a:r>
              <a:r>
                <a:rPr lang="en-US" sz="2200" kern="1200" dirty="0" err="1">
                  <a:latin typeface="Times New Roman" panose="02020603050405020304" pitchFamily="18" charset="0"/>
                  <a:cs typeface="Times New Roman" panose="02020603050405020304" pitchFamily="18" charset="0"/>
                </a:rPr>
                <a:t>Huệ</a:t>
              </a:r>
              <a:r>
                <a:rPr lang="en-US" sz="2200" kern="1200" dirty="0">
                  <a:latin typeface="Times New Roman" panose="02020603050405020304" pitchFamily="18" charset="0"/>
                  <a:cs typeface="Times New Roman" panose="02020603050405020304" pitchFamily="18" charset="0"/>
                </a:rPr>
                <a:t>.</a:t>
              </a:r>
              <a:endParaRPr lang="en-US" sz="2200" kern="1200" dirty="0">
                <a:solidFill>
                  <a:sysClr val="window" lastClr="FFFFFF"/>
                </a:solidFill>
                <a:latin typeface="Times New Roman" panose="02020603050405020304" pitchFamily="18" charset="0"/>
                <a:ea typeface="+mn-ea"/>
                <a:cs typeface="Times New Roman" panose="02020603050405020304" pitchFamily="18" charset="0"/>
              </a:endParaRPr>
            </a:p>
          </p:txBody>
        </p:sp>
        <p:sp>
          <p:nvSpPr>
            <p:cNvPr id="24" name="Rounded Rectangle 23"/>
            <p:cNvSpPr/>
            <p:nvPr/>
          </p:nvSpPr>
          <p:spPr>
            <a:xfrm>
              <a:off x="5117005" y="919522"/>
              <a:ext cx="2000045" cy="1788160"/>
            </a:xfrm>
            <a:prstGeom prst="roundRect">
              <a:avLst>
                <a:gd name="adj" fmla="val 10000"/>
              </a:avLst>
            </a:prstGeom>
            <a:blipFill rotWithShape="1">
              <a:blip r:embed="rId12"/>
              <a:stretch>
                <a:fillRect/>
              </a:stretch>
            </a:blip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5" name="Freeform 24"/>
            <p:cNvSpPr/>
            <p:nvPr/>
          </p:nvSpPr>
          <p:spPr>
            <a:xfrm>
              <a:off x="4580408" y="3034323"/>
              <a:ext cx="2990975" cy="2980267"/>
            </a:xfrm>
            <a:custGeom>
              <a:avLst/>
              <a:gdLst>
                <a:gd name="connsiteX0" fmla="*/ 250698 w 2387600"/>
                <a:gd name="connsiteY0" fmla="*/ 0 h 2980266"/>
                <a:gd name="connsiteX1" fmla="*/ 2136902 w 2387600"/>
                <a:gd name="connsiteY1" fmla="*/ 0 h 2980266"/>
                <a:gd name="connsiteX2" fmla="*/ 2387600 w 2387600"/>
                <a:gd name="connsiteY2" fmla="*/ 250698 h 2980266"/>
                <a:gd name="connsiteX3" fmla="*/ 2387600 w 2387600"/>
                <a:gd name="connsiteY3" fmla="*/ 2980266 h 2980266"/>
                <a:gd name="connsiteX4" fmla="*/ 2387600 w 2387600"/>
                <a:gd name="connsiteY4" fmla="*/ 2980266 h 2980266"/>
                <a:gd name="connsiteX5" fmla="*/ 0 w 2387600"/>
                <a:gd name="connsiteY5" fmla="*/ 2980266 h 2980266"/>
                <a:gd name="connsiteX6" fmla="*/ 0 w 2387600"/>
                <a:gd name="connsiteY6" fmla="*/ 2980266 h 2980266"/>
                <a:gd name="connsiteX7" fmla="*/ 0 w 2387600"/>
                <a:gd name="connsiteY7" fmla="*/ 250698 h 2980266"/>
                <a:gd name="connsiteX8" fmla="*/ 250698 w 2387600"/>
                <a:gd name="connsiteY8" fmla="*/ 0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7600" h="2980266">
                  <a:moveTo>
                    <a:pt x="2136902" y="2980266"/>
                  </a:moveTo>
                  <a:lnTo>
                    <a:pt x="250698" y="2980266"/>
                  </a:lnTo>
                  <a:cubicBezTo>
                    <a:pt x="112241" y="2980266"/>
                    <a:pt x="0" y="2868025"/>
                    <a:pt x="0" y="2729568"/>
                  </a:cubicBezTo>
                  <a:lnTo>
                    <a:pt x="0" y="0"/>
                  </a:lnTo>
                  <a:lnTo>
                    <a:pt x="0" y="0"/>
                  </a:lnTo>
                  <a:lnTo>
                    <a:pt x="2387600" y="0"/>
                  </a:lnTo>
                  <a:lnTo>
                    <a:pt x="2387600" y="0"/>
                  </a:lnTo>
                  <a:lnTo>
                    <a:pt x="2387600" y="2729568"/>
                  </a:lnTo>
                  <a:cubicBezTo>
                    <a:pt x="2387600" y="2868025"/>
                    <a:pt x="2275359" y="2980266"/>
                    <a:pt x="2136902" y="2980266"/>
                  </a:cubicBezTo>
                  <a:close/>
                </a:path>
              </a:pathLst>
            </a:custGeom>
            <a:solidFill>
              <a:srgbClr val="94C600">
                <a:hueOff val="0"/>
                <a:satOff val="0"/>
                <a:lumOff val="0"/>
                <a:alphaOff val="0"/>
              </a:srgbClr>
            </a:solid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fontRef>
          </p:style>
          <p:txBody>
            <a:bodyPr spcFirstLastPara="0" vert="horz" wrap="square" lIns="229891" tIns="156465" rIns="229891" bIns="229891" numCol="1" spcCol="1270" anchor="t" anchorCtr="0">
              <a:noAutofit/>
            </a:bodyPr>
            <a:lstStyle/>
            <a:p>
              <a:pPr lvl="0" algn="ctr" defTabSz="977900">
                <a:lnSpc>
                  <a:spcPct val="90000"/>
                </a:lnSpc>
                <a:spcBef>
                  <a:spcPct val="0"/>
                </a:spcBef>
                <a:spcAft>
                  <a:spcPct val="35000"/>
                </a:spcAft>
              </a:pPr>
              <a:r>
                <a:rPr lang="en-US" sz="2200" kern="1200" dirty="0" err="1">
                  <a:latin typeface="Times New Roman" panose="02020603050405020304" pitchFamily="18" charset="0"/>
                  <a:cs typeface="Times New Roman" panose="02020603050405020304" pitchFamily="18" charset="0"/>
                </a:rPr>
                <a:t>Bài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thơ</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được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gợi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cảm</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hứng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từ</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việc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giả</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được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nghe</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câu</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chuyện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có</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thật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của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khi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chiến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dịch</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biên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giới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cuối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năm</a:t>
              </a:r>
              <a:r>
                <a:rPr lang="en-US" sz="2200" kern="1200" dirty="0">
                  <a:latin typeface="Times New Roman" panose="02020603050405020304" pitchFamily="18" charset="0"/>
                  <a:cs typeface="Times New Roman" panose="02020603050405020304" pitchFamily="18" charset="0"/>
                </a:rPr>
                <a:t> 1950.</a:t>
              </a:r>
              <a:endParaRPr lang="en-US" sz="2200" kern="1200" dirty="0">
                <a:solidFill>
                  <a:sysClr val="window" lastClr="FFFFFF"/>
                </a:solidFill>
                <a:latin typeface="Times New Roman" panose="02020603050405020304" pitchFamily="18" charset="0"/>
                <a:ea typeface="+mn-ea"/>
                <a:cs typeface="Times New Roman" panose="02020603050405020304" pitchFamily="18" charset="0"/>
              </a:endParaRPr>
            </a:p>
          </p:txBody>
        </p:sp>
        <p:sp>
          <p:nvSpPr>
            <p:cNvPr id="26" name="Rounded Rectangle 25"/>
            <p:cNvSpPr/>
            <p:nvPr/>
          </p:nvSpPr>
          <p:spPr>
            <a:xfrm>
              <a:off x="7981498" y="919522"/>
              <a:ext cx="1969402" cy="1788160"/>
            </a:xfrm>
            <a:prstGeom prst="roundRect">
              <a:avLst>
                <a:gd name="adj" fmla="val 10000"/>
              </a:avLst>
            </a:prstGeom>
            <a:blipFill rotWithShape="1">
              <a:blip r:embed="rId13"/>
              <a:stretch>
                <a:fillRect/>
              </a:stretch>
            </a:blip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27" name="Freeform 26"/>
            <p:cNvSpPr/>
            <p:nvPr/>
          </p:nvSpPr>
          <p:spPr>
            <a:xfrm>
              <a:off x="7752295" y="3034323"/>
              <a:ext cx="2387601" cy="2980266"/>
            </a:xfrm>
            <a:custGeom>
              <a:avLst/>
              <a:gdLst>
                <a:gd name="connsiteX0" fmla="*/ 250698 w 2387600"/>
                <a:gd name="connsiteY0" fmla="*/ 0 h 2980266"/>
                <a:gd name="connsiteX1" fmla="*/ 2136902 w 2387600"/>
                <a:gd name="connsiteY1" fmla="*/ 0 h 2980266"/>
                <a:gd name="connsiteX2" fmla="*/ 2387600 w 2387600"/>
                <a:gd name="connsiteY2" fmla="*/ 250698 h 2980266"/>
                <a:gd name="connsiteX3" fmla="*/ 2387600 w 2387600"/>
                <a:gd name="connsiteY3" fmla="*/ 2980266 h 2980266"/>
                <a:gd name="connsiteX4" fmla="*/ 2387600 w 2387600"/>
                <a:gd name="connsiteY4" fmla="*/ 2980266 h 2980266"/>
                <a:gd name="connsiteX5" fmla="*/ 0 w 2387600"/>
                <a:gd name="connsiteY5" fmla="*/ 2980266 h 2980266"/>
                <a:gd name="connsiteX6" fmla="*/ 0 w 2387600"/>
                <a:gd name="connsiteY6" fmla="*/ 2980266 h 2980266"/>
                <a:gd name="connsiteX7" fmla="*/ 0 w 2387600"/>
                <a:gd name="connsiteY7" fmla="*/ 250698 h 2980266"/>
                <a:gd name="connsiteX8" fmla="*/ 250698 w 2387600"/>
                <a:gd name="connsiteY8" fmla="*/ 0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7600" h="2980266">
                  <a:moveTo>
                    <a:pt x="2136902" y="2980266"/>
                  </a:moveTo>
                  <a:lnTo>
                    <a:pt x="250698" y="2980266"/>
                  </a:lnTo>
                  <a:cubicBezTo>
                    <a:pt x="112241" y="2980266"/>
                    <a:pt x="0" y="2868025"/>
                    <a:pt x="0" y="2729568"/>
                  </a:cubicBezTo>
                  <a:lnTo>
                    <a:pt x="0" y="0"/>
                  </a:lnTo>
                  <a:lnTo>
                    <a:pt x="0" y="0"/>
                  </a:lnTo>
                  <a:lnTo>
                    <a:pt x="2387600" y="0"/>
                  </a:lnTo>
                  <a:lnTo>
                    <a:pt x="2387600" y="0"/>
                  </a:lnTo>
                  <a:lnTo>
                    <a:pt x="2387600" y="2729568"/>
                  </a:lnTo>
                  <a:cubicBezTo>
                    <a:pt x="2387600" y="2868025"/>
                    <a:pt x="2275359" y="2980266"/>
                    <a:pt x="2136902" y="2980266"/>
                  </a:cubicBezTo>
                  <a:close/>
                </a:path>
              </a:pathLst>
            </a:custGeom>
            <a:solidFill>
              <a:srgbClr val="94C600">
                <a:hueOff val="0"/>
                <a:satOff val="0"/>
                <a:lumOff val="0"/>
                <a:alphaOff val="0"/>
              </a:srgbClr>
            </a:solidFill>
            <a:ln w="12700" cap="flat" cmpd="sng" algn="ctr">
              <a:noFill/>
              <a:prstDash val="solid"/>
              <a:miter lim="800000"/>
            </a:ln>
            <a:effectLst>
              <a:outerShdw blurRad="149987" dist="250190" dir="8460000" algn="ctr">
                <a:srgbClr val="000000">
                  <a:alpha val="28000"/>
                </a:srgbClr>
              </a:outerShdw>
            </a:effectLst>
            <a:sp3d prstMaterial="metal">
              <a:bevelT w="88900" h="88900"/>
            </a:sp3d>
          </p:spPr>
          <p:style>
            <a:lnRef idx="2">
              <a:scrgbClr r="0" g="0" b="0"/>
            </a:lnRef>
            <a:fillRef idx="1">
              <a:scrgbClr r="0" g="0" b="0"/>
            </a:fillRef>
            <a:effectRef idx="0">
              <a:scrgbClr r="0" g="0" b="0"/>
            </a:effectRef>
            <a:fontRef idx="minor">
              <a:schemeClr val="lt1"/>
            </a:fontRef>
          </p:style>
          <p:txBody>
            <a:bodyPr spcFirstLastPara="0" vert="horz" wrap="square" lIns="229891" tIns="156464" rIns="229892" bIns="229891" numCol="1" spcCol="1270" anchor="t" anchorCtr="0">
              <a:noAutofit/>
            </a:bodyPr>
            <a:lstStyle/>
            <a:p>
              <a:pPr lvl="0" algn="ctr" defTabSz="977900">
                <a:lnSpc>
                  <a:spcPct val="90000"/>
                </a:lnSpc>
                <a:spcBef>
                  <a:spcPct val="0"/>
                </a:spcBef>
                <a:spcAft>
                  <a:spcPct val="35000"/>
                </a:spcAft>
              </a:pPr>
              <a:r>
                <a:rPr lang="en-US" sz="2200" kern="1200" dirty="0" err="1">
                  <a:latin typeface="Times New Roman" panose="02020603050405020304" pitchFamily="18" charset="0"/>
                  <a:cs typeface="Times New Roman" panose="02020603050405020304" pitchFamily="18" charset="0"/>
                </a:rPr>
                <a:t>Khi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sáng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bài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thơ</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này</a:t>
              </a:r>
              <a:r>
                <a:rPr lang="en-US" sz="2200" kern="1200" dirty="0">
                  <a:latin typeface="Times New Roman" panose="02020603050405020304" pitchFamily="18" charset="0"/>
                  <a:cs typeface="Times New Roman" panose="02020603050405020304" pitchFamily="18" charset="0"/>
                </a:rPr>
                <a:t>, Minh </a:t>
              </a:r>
              <a:r>
                <a:rPr lang="en-US" sz="2200" kern="1200" dirty="0" err="1">
                  <a:latin typeface="Times New Roman" panose="02020603050405020304" pitchFamily="18" charset="0"/>
                  <a:cs typeface="Times New Roman" panose="02020603050405020304" pitchFamily="18" charset="0"/>
                </a:rPr>
                <a:t>Huệ</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còn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rất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trẻ</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rất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gần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với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tuổi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của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anh</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đội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viên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trong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bài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thơ</a:t>
              </a:r>
              <a:r>
                <a:rPr lang="en-US" sz="2200" kern="1200" dirty="0">
                  <a:latin typeface="Times New Roman" panose="02020603050405020304" pitchFamily="18" charset="0"/>
                  <a:cs typeface="Times New Roman" panose="02020603050405020304" pitchFamily="18" charset="0"/>
                </a:rPr>
                <a:t>. </a:t>
              </a:r>
              <a:endParaRPr lang="en-US" sz="2200" kern="1200" dirty="0">
                <a:solidFill>
                  <a:sysClr val="window" lastClr="FFFFFF"/>
                </a:solidFill>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3636627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73629"/>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Đêm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nay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ngủ</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60400" y="2173344"/>
            <a:ext cx="10858500" cy="3560975"/>
          </a:xfrm>
          <a:prstGeom prst="rect">
            <a:avLst/>
          </a:prstGeom>
        </p:spPr>
        <p:txBody>
          <a:bodyPr>
            <a:spAutoFit/>
          </a:bodyPr>
          <a:lstStyle/>
          <a:p>
            <a:pPr marR="182880" lvl="0" algn="just">
              <a:lnSpc>
                <a:spcPct val="115000"/>
              </a:lnSpc>
              <a:spcAft>
                <a:spcPts val="0"/>
              </a:spcAft>
              <a:buSzPts val="1400"/>
            </a:pPr>
            <a:r>
              <a:rPr lang="en-US" sz="2800" b="1" spc="-5" dirty="0">
                <a:latin typeface="Times New Roman" panose="02020603050405020304" pitchFamily="18" charset="0"/>
                <a:ea typeface="Calibri" panose="020F0502020204030204" pitchFamily="34" charset="0"/>
              </a:rPr>
              <a:t>b. </a:t>
            </a:r>
            <a:r>
              <a:rPr lang="en-US" sz="2800" b="1" spc="-5" dirty="0" err="1">
                <a:latin typeface="Times New Roman" panose="02020603050405020304" pitchFamily="18" charset="0"/>
                <a:ea typeface="Calibri" panose="020F0502020204030204" pitchFamily="34" charset="0"/>
              </a:rPr>
              <a:t>Kiểu</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văn</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bản</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và</a:t>
            </a:r>
            <a:r>
              <a:rPr lang="en-US" sz="2800" b="1" spc="-5" dirty="0">
                <a:latin typeface="Times New Roman" panose="02020603050405020304" pitchFamily="18" charset="0"/>
                <a:ea typeface="Calibri" panose="020F0502020204030204" pitchFamily="34" charset="0"/>
              </a:rPr>
              <a:t> PTBĐ</a:t>
            </a:r>
            <a:endParaRPr lang="en-US" sz="2800" dirty="0">
              <a:latin typeface="Times New Roman" panose="02020603050405020304" pitchFamily="18" charset="0"/>
              <a:ea typeface="Times New Roman" panose="02020603050405020304" pitchFamily="18" charset="0"/>
            </a:endParaRPr>
          </a:p>
          <a:p>
            <a:pPr marL="342900" marR="182880" lvl="0" indent="-342900" algn="just">
              <a:lnSpc>
                <a:spcPct val="115000"/>
              </a:lnSpc>
              <a:spcAft>
                <a:spcPts val="0"/>
              </a:spcAft>
              <a:buSzPts val="1400"/>
              <a:buFont typeface="Times New Roman" panose="02020603050405020304" pitchFamily="18" charset="0"/>
              <a:buChar char="-"/>
            </a:pPr>
            <a:r>
              <a:rPr lang="en-US" sz="2800" b="1" spc="-5" dirty="0">
                <a:latin typeface="Times New Roman" panose="02020603050405020304" pitchFamily="18" charset="0"/>
                <a:ea typeface="Calibri" panose="020F0502020204030204" pitchFamily="34" charset="0"/>
              </a:rPr>
              <a:t>T</a:t>
            </a:r>
            <a:r>
              <a:rPr lang="vi-VN" sz="2800" b="1" spc="-10" dirty="0">
                <a:latin typeface="Times New Roman" panose="02020603050405020304" pitchFamily="18" charset="0"/>
                <a:ea typeface="Calibri" panose="020F0502020204030204" pitchFamily="34" charset="0"/>
              </a:rPr>
              <a:t>hể thơ</a:t>
            </a:r>
            <a:r>
              <a:rPr lang="vi-VN" sz="2800" spc="-10" dirty="0">
                <a:latin typeface="Times New Roman" panose="02020603050405020304" pitchFamily="18" charset="0"/>
                <a:ea typeface="Calibri" panose="020F0502020204030204" pitchFamily="34" charset="0"/>
              </a:rPr>
              <a:t>: 5 chữ</a:t>
            </a:r>
            <a:endParaRPr lang="en-US" sz="28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43205" algn="l"/>
              </a:tabLst>
            </a:pPr>
            <a:r>
              <a:rPr lang="en-US" sz="2800" b="1" spc="-5" dirty="0">
                <a:latin typeface="Times New Roman" panose="02020603050405020304" pitchFamily="18" charset="0"/>
                <a:ea typeface="Calibri" panose="020F0502020204030204" pitchFamily="34" charset="0"/>
              </a:rPr>
              <a:t>- PTBĐ</a:t>
            </a:r>
            <a:r>
              <a:rPr lang="en-US" sz="2800" spc="-5" dirty="0">
                <a:latin typeface="Times New Roman" panose="02020603050405020304" pitchFamily="18" charset="0"/>
                <a:ea typeface="Calibri" panose="020F0502020204030204" pitchFamily="34" charset="0"/>
              </a:rPr>
              <a:t>:</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Biểu</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cảm</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kết</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hợp</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tự</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sự</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miêu</a:t>
            </a:r>
            <a:r>
              <a:rPr lang="en-US" sz="2800" spc="-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tả</a:t>
            </a:r>
            <a:r>
              <a:rPr lang="en-US" sz="2800" spc="-5" dirty="0">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43205" algn="l"/>
              </a:tabLst>
            </a:pPr>
            <a:r>
              <a:rPr lang="en-US" sz="2800"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Ngôi</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kể</a:t>
            </a:r>
            <a:r>
              <a:rPr lang="en-US" sz="2800" b="1" dirty="0">
                <a:latin typeface="Times New Roman" panose="02020603050405020304" pitchFamily="18" charset="0"/>
                <a:ea typeface="Calibri" panose="020F0502020204030204" pitchFamily="34" charset="0"/>
              </a:rPr>
              <a: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ngôi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thứ</a:t>
            </a:r>
            <a:r>
              <a:rPr lang="en-US" sz="2800" dirty="0">
                <a:latin typeface="Times New Roman" panose="02020603050405020304" pitchFamily="18" charset="0"/>
                <a:ea typeface="Calibri" panose="020F0502020204030204" pitchFamily="34" charset="0"/>
              </a:rPr>
              <a:t> 3.</a:t>
            </a:r>
            <a:endParaRPr lang="en-US" sz="2800" dirty="0">
              <a:latin typeface="Times New Roman" panose="02020603050405020304" pitchFamily="18" charset="0"/>
              <a:ea typeface="Times New Roman" panose="02020603050405020304" pitchFamily="18" charset="0"/>
            </a:endParaRPr>
          </a:p>
          <a:p>
            <a:pPr marR="182880" algn="just">
              <a:lnSpc>
                <a:spcPct val="115000"/>
              </a:lnSpc>
              <a:spcAft>
                <a:spcPts val="0"/>
              </a:spcAft>
              <a:tabLst>
                <a:tab pos="243205" algn="l"/>
              </a:tabLst>
            </a:pPr>
            <a:r>
              <a:rPr lang="vi-VN" sz="2800" dirty="0">
                <a:latin typeface="Times New Roman" panose="02020603050405020304" pitchFamily="18" charset="0"/>
                <a:ea typeface="Calibri" panose="020F0502020204030204" pitchFamily="34" charset="0"/>
              </a:rPr>
              <a:t>- </a:t>
            </a:r>
            <a:r>
              <a:rPr lang="vi-VN" sz="2800" b="1" dirty="0">
                <a:latin typeface="Times New Roman" panose="02020603050405020304" pitchFamily="18" charset="0"/>
                <a:ea typeface="Calibri" panose="020F0502020204030204" pitchFamily="34" charset="0"/>
              </a:rPr>
              <a:t>Cách kể chuyện</a:t>
            </a:r>
            <a:r>
              <a:rPr lang="vi-VN" sz="2800" dirty="0">
                <a:latin typeface="Times New Roman" panose="02020603050405020304" pitchFamily="18" charset="0"/>
                <a:ea typeface="Calibri" panose="020F0502020204030204" pitchFamily="34" charset="0"/>
              </a:rPr>
              <a:t>: B</a:t>
            </a:r>
            <a:r>
              <a:rPr lang="en-US" sz="2800" dirty="0" err="1">
                <a:latin typeface="Times New Roman" panose="02020603050405020304" pitchFamily="18" charset="0"/>
                <a:ea typeface="Calibri" panose="020F0502020204030204" pitchFamily="34" charset="0"/>
              </a:rPr>
              <a:t>ài</a:t>
            </a:r>
            <a:r>
              <a:rPr lang="en-US" sz="2800" dirty="0">
                <a:latin typeface="Times New Roman" panose="02020603050405020304" pitchFamily="18" charset="0"/>
                <a:ea typeface="Calibri" panose="020F0502020204030204" pitchFamily="34" charset="0"/>
              </a:rPr>
              <a:t> </a:t>
            </a:r>
            <a:r>
              <a:rPr lang="vi-VN" sz="2800" dirty="0">
                <a:latin typeface="Times New Roman" panose="02020603050405020304" pitchFamily="18" charset="0"/>
                <a:ea typeface="Calibri" panose="020F0502020204030204" pitchFamily="34" charset="0"/>
              </a:rPr>
              <a:t>thơ được trình bày như một câu chuyện về một đêm không ngủ của Bác Hồ trên đường đi chiến dịch trong thời kì kháng chiến chống thực dân Pháp.</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6100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6192" t="6156" r="10458" b="6660"/>
          <a:stretch/>
        </p:blipFill>
        <p:spPr>
          <a:xfrm>
            <a:off x="147480" y="1034434"/>
            <a:ext cx="11882285" cy="5786699"/>
          </a:xfrm>
          <a:custGeom>
            <a:avLst/>
            <a:gdLst>
              <a:gd name="connsiteX0" fmla="*/ 0 w 4871881"/>
              <a:gd name="connsiteY0" fmla="*/ 0 h 4871881"/>
              <a:gd name="connsiteX1" fmla="*/ 4871881 w 4871881"/>
              <a:gd name="connsiteY1" fmla="*/ 0 h 4871881"/>
              <a:gd name="connsiteX2" fmla="*/ 4871881 w 4871881"/>
              <a:gd name="connsiteY2" fmla="*/ 4871881 h 4871881"/>
              <a:gd name="connsiteX3" fmla="*/ 0 w 4871881"/>
              <a:gd name="connsiteY3" fmla="*/ 4871881 h 4871881"/>
              <a:gd name="connsiteX4" fmla="*/ 0 w 4871881"/>
              <a:gd name="connsiteY4" fmla="*/ 0 h 4871881"/>
              <a:gd name="connsiteX5" fmla="*/ 2733365 w 4871881"/>
              <a:gd name="connsiteY5" fmla="*/ 417871 h 4871881"/>
              <a:gd name="connsiteX6" fmla="*/ 2512139 w 4871881"/>
              <a:gd name="connsiteY6" fmla="*/ 462116 h 4871881"/>
              <a:gd name="connsiteX7" fmla="*/ 2423649 w 4871881"/>
              <a:gd name="connsiteY7" fmla="*/ 491613 h 4871881"/>
              <a:gd name="connsiteX8" fmla="*/ 2379404 w 4871881"/>
              <a:gd name="connsiteY8" fmla="*/ 506361 h 4871881"/>
              <a:gd name="connsiteX9" fmla="*/ 2172927 w 4871881"/>
              <a:gd name="connsiteY9" fmla="*/ 491613 h 4871881"/>
              <a:gd name="connsiteX10" fmla="*/ 1848462 w 4871881"/>
              <a:gd name="connsiteY10" fmla="*/ 476865 h 4871881"/>
              <a:gd name="connsiteX11" fmla="*/ 1789468 w 4871881"/>
              <a:gd name="connsiteY11" fmla="*/ 462116 h 4871881"/>
              <a:gd name="connsiteX12" fmla="*/ 1597739 w 4871881"/>
              <a:gd name="connsiteY12" fmla="*/ 432619 h 4871881"/>
              <a:gd name="connsiteX13" fmla="*/ 1509249 w 4871881"/>
              <a:gd name="connsiteY13" fmla="*/ 462116 h 4871881"/>
              <a:gd name="connsiteX14" fmla="*/ 1465004 w 4871881"/>
              <a:gd name="connsiteY14" fmla="*/ 476865 h 4871881"/>
              <a:gd name="connsiteX15" fmla="*/ 1420759 w 4871881"/>
              <a:gd name="connsiteY15" fmla="*/ 506361 h 4871881"/>
              <a:gd name="connsiteX16" fmla="*/ 1317520 w 4871881"/>
              <a:gd name="connsiteY16" fmla="*/ 521110 h 4871881"/>
              <a:gd name="connsiteX17" fmla="*/ 1052049 w 4871881"/>
              <a:gd name="connsiteY17" fmla="*/ 535858 h 4871881"/>
              <a:gd name="connsiteX18" fmla="*/ 1022552 w 4871881"/>
              <a:gd name="connsiteY18" fmla="*/ 580103 h 4871881"/>
              <a:gd name="connsiteX19" fmla="*/ 1007804 w 4871881"/>
              <a:gd name="connsiteY19" fmla="*/ 624348 h 4871881"/>
              <a:gd name="connsiteX20" fmla="*/ 963559 w 4871881"/>
              <a:gd name="connsiteY20" fmla="*/ 639097 h 4871881"/>
              <a:gd name="connsiteX21" fmla="*/ 801327 w 4871881"/>
              <a:gd name="connsiteY21" fmla="*/ 653845 h 4871881"/>
              <a:gd name="connsiteX22" fmla="*/ 727585 w 4871881"/>
              <a:gd name="connsiteY22" fmla="*/ 727587 h 4871881"/>
              <a:gd name="connsiteX23" fmla="*/ 683339 w 4871881"/>
              <a:gd name="connsiteY23" fmla="*/ 757084 h 4871881"/>
              <a:gd name="connsiteX24" fmla="*/ 668591 w 4871881"/>
              <a:gd name="connsiteY24" fmla="*/ 801329 h 4871881"/>
              <a:gd name="connsiteX25" fmla="*/ 624346 w 4871881"/>
              <a:gd name="connsiteY25" fmla="*/ 816077 h 4871881"/>
              <a:gd name="connsiteX26" fmla="*/ 580101 w 4871881"/>
              <a:gd name="connsiteY26" fmla="*/ 860323 h 4871881"/>
              <a:gd name="connsiteX27" fmla="*/ 506359 w 4871881"/>
              <a:gd name="connsiteY27" fmla="*/ 845574 h 4871881"/>
              <a:gd name="connsiteX28" fmla="*/ 476862 w 4871881"/>
              <a:gd name="connsiteY28" fmla="*/ 1229032 h 4871881"/>
              <a:gd name="connsiteX29" fmla="*/ 462114 w 4871881"/>
              <a:gd name="connsiteY29" fmla="*/ 1273277 h 4871881"/>
              <a:gd name="connsiteX30" fmla="*/ 447365 w 4871881"/>
              <a:gd name="connsiteY30" fmla="*/ 1641987 h 4871881"/>
              <a:gd name="connsiteX31" fmla="*/ 417868 w 4871881"/>
              <a:gd name="connsiteY31" fmla="*/ 1774723 h 4871881"/>
              <a:gd name="connsiteX32" fmla="*/ 388372 w 4871881"/>
              <a:gd name="connsiteY32" fmla="*/ 1863213 h 4871881"/>
              <a:gd name="connsiteX33" fmla="*/ 403120 w 4871881"/>
              <a:gd name="connsiteY33" fmla="*/ 2202426 h 4871881"/>
              <a:gd name="connsiteX34" fmla="*/ 417868 w 4871881"/>
              <a:gd name="connsiteY34" fmla="*/ 2246671 h 4871881"/>
              <a:gd name="connsiteX35" fmla="*/ 432617 w 4871881"/>
              <a:gd name="connsiteY35" fmla="*/ 3013587 h 4871881"/>
              <a:gd name="connsiteX36" fmla="*/ 462114 w 4871881"/>
              <a:gd name="connsiteY36" fmla="*/ 3102077 h 4871881"/>
              <a:gd name="connsiteX37" fmla="*/ 476862 w 4871881"/>
              <a:gd name="connsiteY37" fmla="*/ 4031226 h 4871881"/>
              <a:gd name="connsiteX38" fmla="*/ 535856 w 4871881"/>
              <a:gd name="connsiteY38" fmla="*/ 4163961 h 4871881"/>
              <a:gd name="connsiteX39" fmla="*/ 580101 w 4871881"/>
              <a:gd name="connsiteY39" fmla="*/ 4193458 h 4871881"/>
              <a:gd name="connsiteX40" fmla="*/ 668591 w 4871881"/>
              <a:gd name="connsiteY40" fmla="*/ 4281948 h 4871881"/>
              <a:gd name="connsiteX41" fmla="*/ 698088 w 4871881"/>
              <a:gd name="connsiteY41" fmla="*/ 4326194 h 4871881"/>
              <a:gd name="connsiteX42" fmla="*/ 786578 w 4871881"/>
              <a:gd name="connsiteY42" fmla="*/ 4355690 h 4871881"/>
              <a:gd name="connsiteX43" fmla="*/ 830823 w 4871881"/>
              <a:gd name="connsiteY43" fmla="*/ 4385187 h 4871881"/>
              <a:gd name="connsiteX44" fmla="*/ 948810 w 4871881"/>
              <a:gd name="connsiteY44" fmla="*/ 4414684 h 4871881"/>
              <a:gd name="connsiteX45" fmla="*/ 993056 w 4871881"/>
              <a:gd name="connsiteY45" fmla="*/ 4429432 h 4871881"/>
              <a:gd name="connsiteX46" fmla="*/ 1435507 w 4871881"/>
              <a:gd name="connsiteY46" fmla="*/ 4414684 h 4871881"/>
              <a:gd name="connsiteX47" fmla="*/ 1582991 w 4871881"/>
              <a:gd name="connsiteY47" fmla="*/ 4385187 h 4871881"/>
              <a:gd name="connsiteX48" fmla="*/ 1627236 w 4871881"/>
              <a:gd name="connsiteY48" fmla="*/ 4355690 h 4871881"/>
              <a:gd name="connsiteX49" fmla="*/ 1715727 w 4871881"/>
              <a:gd name="connsiteY49" fmla="*/ 4370439 h 4871881"/>
              <a:gd name="connsiteX50" fmla="*/ 1818965 w 4871881"/>
              <a:gd name="connsiteY50" fmla="*/ 4385187 h 4871881"/>
              <a:gd name="connsiteX51" fmla="*/ 1966449 w 4871881"/>
              <a:gd name="connsiteY51" fmla="*/ 4414684 h 4871881"/>
              <a:gd name="connsiteX52" fmla="*/ 2231920 w 4871881"/>
              <a:gd name="connsiteY52" fmla="*/ 4429432 h 4871881"/>
              <a:gd name="connsiteX53" fmla="*/ 2320410 w 4871881"/>
              <a:gd name="connsiteY53" fmla="*/ 4444181 h 4871881"/>
              <a:gd name="connsiteX54" fmla="*/ 2512139 w 4871881"/>
              <a:gd name="connsiteY54" fmla="*/ 4429432 h 4871881"/>
              <a:gd name="connsiteX55" fmla="*/ 2733365 w 4871881"/>
              <a:gd name="connsiteY55" fmla="*/ 4414684 h 4871881"/>
              <a:gd name="connsiteX56" fmla="*/ 3500281 w 4871881"/>
              <a:gd name="connsiteY56" fmla="*/ 4414684 h 4871881"/>
              <a:gd name="connsiteX57" fmla="*/ 3544527 w 4871881"/>
              <a:gd name="connsiteY57" fmla="*/ 4399936 h 4871881"/>
              <a:gd name="connsiteX58" fmla="*/ 3795249 w 4871881"/>
              <a:gd name="connsiteY58" fmla="*/ 4370439 h 4871881"/>
              <a:gd name="connsiteX59" fmla="*/ 3868991 w 4871881"/>
              <a:gd name="connsiteY59" fmla="*/ 4267200 h 4871881"/>
              <a:gd name="connsiteX60" fmla="*/ 3898488 w 4871881"/>
              <a:gd name="connsiteY60" fmla="*/ 4222955 h 4871881"/>
              <a:gd name="connsiteX61" fmla="*/ 3957481 w 4871881"/>
              <a:gd name="connsiteY61" fmla="*/ 4104968 h 4871881"/>
              <a:gd name="connsiteX62" fmla="*/ 3986978 w 4871881"/>
              <a:gd name="connsiteY62" fmla="*/ 4060723 h 4871881"/>
              <a:gd name="connsiteX63" fmla="*/ 4090217 w 4871881"/>
              <a:gd name="connsiteY63" fmla="*/ 4031226 h 4871881"/>
              <a:gd name="connsiteX64" fmla="*/ 4119714 w 4871881"/>
              <a:gd name="connsiteY64" fmla="*/ 3898490 h 4871881"/>
              <a:gd name="connsiteX65" fmla="*/ 4149210 w 4871881"/>
              <a:gd name="connsiteY65" fmla="*/ 3765755 h 4871881"/>
              <a:gd name="connsiteX66" fmla="*/ 4178707 w 4871881"/>
              <a:gd name="connsiteY66" fmla="*/ 3559277 h 4871881"/>
              <a:gd name="connsiteX67" fmla="*/ 4208204 w 4871881"/>
              <a:gd name="connsiteY67" fmla="*/ 3515032 h 4871881"/>
              <a:gd name="connsiteX68" fmla="*/ 4222952 w 4871881"/>
              <a:gd name="connsiteY68" fmla="*/ 3441290 h 4871881"/>
              <a:gd name="connsiteX69" fmla="*/ 4252449 w 4871881"/>
              <a:gd name="connsiteY69" fmla="*/ 3397045 h 4871881"/>
              <a:gd name="connsiteX70" fmla="*/ 4237701 w 4871881"/>
              <a:gd name="connsiteY70" fmla="*/ 2748116 h 4871881"/>
              <a:gd name="connsiteX71" fmla="*/ 4222952 w 4871881"/>
              <a:gd name="connsiteY71" fmla="*/ 2423652 h 4871881"/>
              <a:gd name="connsiteX72" fmla="*/ 4208204 w 4871881"/>
              <a:gd name="connsiteY72" fmla="*/ 2379407 h 4871881"/>
              <a:gd name="connsiteX73" fmla="*/ 4178707 w 4871881"/>
              <a:gd name="connsiteY73" fmla="*/ 2276168 h 4871881"/>
              <a:gd name="connsiteX74" fmla="*/ 4178707 w 4871881"/>
              <a:gd name="connsiteY74" fmla="*/ 1789471 h 4871881"/>
              <a:gd name="connsiteX75" fmla="*/ 4193456 w 4871881"/>
              <a:gd name="connsiteY75" fmla="*/ 1745226 h 4871881"/>
              <a:gd name="connsiteX76" fmla="*/ 4252449 w 4871881"/>
              <a:gd name="connsiteY76" fmla="*/ 1627239 h 4871881"/>
              <a:gd name="connsiteX77" fmla="*/ 4237701 w 4871881"/>
              <a:gd name="connsiteY77" fmla="*/ 1509252 h 4871881"/>
              <a:gd name="connsiteX78" fmla="*/ 4222952 w 4871881"/>
              <a:gd name="connsiteY78" fmla="*/ 1125794 h 4871881"/>
              <a:gd name="connsiteX79" fmla="*/ 4193456 w 4871881"/>
              <a:gd name="connsiteY79" fmla="*/ 963561 h 4871881"/>
              <a:gd name="connsiteX80" fmla="*/ 4178707 w 4871881"/>
              <a:gd name="connsiteY80" fmla="*/ 889819 h 4871881"/>
              <a:gd name="connsiteX81" fmla="*/ 4149210 w 4871881"/>
              <a:gd name="connsiteY81" fmla="*/ 786581 h 4871881"/>
              <a:gd name="connsiteX82" fmla="*/ 4045972 w 4871881"/>
              <a:gd name="connsiteY82" fmla="*/ 668594 h 4871881"/>
              <a:gd name="connsiteX83" fmla="*/ 3957481 w 4871881"/>
              <a:gd name="connsiteY83" fmla="*/ 639097 h 4871881"/>
              <a:gd name="connsiteX84" fmla="*/ 3692010 w 4871881"/>
              <a:gd name="connsiteY84" fmla="*/ 609600 h 4871881"/>
              <a:gd name="connsiteX85" fmla="*/ 3613235 w 4871881"/>
              <a:gd name="connsiteY85" fmla="*/ 593930 h 4871881"/>
              <a:gd name="connsiteX86" fmla="*/ 3612250 w 4871881"/>
              <a:gd name="connsiteY86" fmla="*/ 593737 h 4871881"/>
              <a:gd name="connsiteX87" fmla="*/ 3612534 w 4871881"/>
              <a:gd name="connsiteY87" fmla="*/ 593792 h 4871881"/>
              <a:gd name="connsiteX88" fmla="*/ 3559275 w 4871881"/>
              <a:gd name="connsiteY88" fmla="*/ 580103 h 4871881"/>
              <a:gd name="connsiteX89" fmla="*/ 3485533 w 4871881"/>
              <a:gd name="connsiteY89" fmla="*/ 565355 h 4871881"/>
              <a:gd name="connsiteX90" fmla="*/ 3397043 w 4871881"/>
              <a:gd name="connsiteY90" fmla="*/ 535858 h 4871881"/>
              <a:gd name="connsiteX91" fmla="*/ 3352798 w 4871881"/>
              <a:gd name="connsiteY91" fmla="*/ 521110 h 4871881"/>
              <a:gd name="connsiteX92" fmla="*/ 3279056 w 4871881"/>
              <a:gd name="connsiteY92" fmla="*/ 506361 h 4871881"/>
              <a:gd name="connsiteX93" fmla="*/ 2984088 w 4871881"/>
              <a:gd name="connsiteY93" fmla="*/ 476865 h 4871881"/>
              <a:gd name="connsiteX94" fmla="*/ 2821856 w 4871881"/>
              <a:gd name="connsiteY94" fmla="*/ 447368 h 4871881"/>
              <a:gd name="connsiteX95" fmla="*/ 2733365 w 4871881"/>
              <a:gd name="connsiteY95" fmla="*/ 417871 h 487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871881" h="4871881">
                <a:moveTo>
                  <a:pt x="0" y="0"/>
                </a:moveTo>
                <a:lnTo>
                  <a:pt x="4871881" y="0"/>
                </a:lnTo>
                <a:lnTo>
                  <a:pt x="4871881" y="4871881"/>
                </a:lnTo>
                <a:lnTo>
                  <a:pt x="0" y="4871881"/>
                </a:lnTo>
                <a:lnTo>
                  <a:pt x="0" y="0"/>
                </a:lnTo>
                <a:close/>
                <a:moveTo>
                  <a:pt x="2733365" y="417871"/>
                </a:moveTo>
                <a:cubicBezTo>
                  <a:pt x="2569732" y="436052"/>
                  <a:pt x="2642860" y="418542"/>
                  <a:pt x="2512139" y="462116"/>
                </a:cubicBezTo>
                <a:lnTo>
                  <a:pt x="2423649" y="491613"/>
                </a:lnTo>
                <a:lnTo>
                  <a:pt x="2379404" y="506361"/>
                </a:lnTo>
                <a:lnTo>
                  <a:pt x="2172927" y="491613"/>
                </a:lnTo>
                <a:cubicBezTo>
                  <a:pt x="2064827" y="485608"/>
                  <a:pt x="1956410" y="485169"/>
                  <a:pt x="1848462" y="476865"/>
                </a:cubicBezTo>
                <a:cubicBezTo>
                  <a:pt x="1828252" y="475310"/>
                  <a:pt x="1809462" y="465448"/>
                  <a:pt x="1789468" y="462116"/>
                </a:cubicBezTo>
                <a:cubicBezTo>
                  <a:pt x="1468052" y="408546"/>
                  <a:pt x="1823275" y="477728"/>
                  <a:pt x="1597739" y="432619"/>
                </a:cubicBezTo>
                <a:lnTo>
                  <a:pt x="1509249" y="462116"/>
                </a:lnTo>
                <a:cubicBezTo>
                  <a:pt x="1494501" y="467032"/>
                  <a:pt x="1477939" y="468242"/>
                  <a:pt x="1465004" y="476865"/>
                </a:cubicBezTo>
                <a:cubicBezTo>
                  <a:pt x="1450256" y="486697"/>
                  <a:pt x="1437737" y="501268"/>
                  <a:pt x="1420759" y="506361"/>
                </a:cubicBezTo>
                <a:cubicBezTo>
                  <a:pt x="1387463" y="516350"/>
                  <a:pt x="1352172" y="518338"/>
                  <a:pt x="1317520" y="521110"/>
                </a:cubicBezTo>
                <a:cubicBezTo>
                  <a:pt x="1229175" y="528178"/>
                  <a:pt x="1140539" y="530942"/>
                  <a:pt x="1052049" y="535858"/>
                </a:cubicBezTo>
                <a:cubicBezTo>
                  <a:pt x="1042217" y="550606"/>
                  <a:pt x="1030479" y="564249"/>
                  <a:pt x="1022552" y="580103"/>
                </a:cubicBezTo>
                <a:cubicBezTo>
                  <a:pt x="1015600" y="594008"/>
                  <a:pt x="1018797" y="613355"/>
                  <a:pt x="1007804" y="624348"/>
                </a:cubicBezTo>
                <a:cubicBezTo>
                  <a:pt x="996811" y="635341"/>
                  <a:pt x="978949" y="636898"/>
                  <a:pt x="963559" y="639097"/>
                </a:cubicBezTo>
                <a:cubicBezTo>
                  <a:pt x="909804" y="646776"/>
                  <a:pt x="855404" y="648929"/>
                  <a:pt x="801327" y="653845"/>
                </a:cubicBezTo>
                <a:cubicBezTo>
                  <a:pt x="683336" y="732505"/>
                  <a:pt x="825908" y="629264"/>
                  <a:pt x="727585" y="727587"/>
                </a:cubicBezTo>
                <a:cubicBezTo>
                  <a:pt x="715051" y="740121"/>
                  <a:pt x="698088" y="747252"/>
                  <a:pt x="683339" y="757084"/>
                </a:cubicBezTo>
                <a:cubicBezTo>
                  <a:pt x="678423" y="771832"/>
                  <a:pt x="679584" y="790336"/>
                  <a:pt x="668591" y="801329"/>
                </a:cubicBezTo>
                <a:cubicBezTo>
                  <a:pt x="657598" y="812322"/>
                  <a:pt x="637281" y="807454"/>
                  <a:pt x="624346" y="816077"/>
                </a:cubicBezTo>
                <a:cubicBezTo>
                  <a:pt x="606992" y="827647"/>
                  <a:pt x="594849" y="845574"/>
                  <a:pt x="580101" y="860323"/>
                </a:cubicBezTo>
                <a:cubicBezTo>
                  <a:pt x="501538" y="844610"/>
                  <a:pt x="523566" y="784122"/>
                  <a:pt x="506359" y="845574"/>
                </a:cubicBezTo>
                <a:cubicBezTo>
                  <a:pt x="489152" y="907026"/>
                  <a:pt x="509819" y="1097200"/>
                  <a:pt x="476862" y="1229032"/>
                </a:cubicBezTo>
                <a:cubicBezTo>
                  <a:pt x="473092" y="1244114"/>
                  <a:pt x="467030" y="1258529"/>
                  <a:pt x="462114" y="1273277"/>
                </a:cubicBezTo>
                <a:cubicBezTo>
                  <a:pt x="457198" y="1396180"/>
                  <a:pt x="455547" y="1519258"/>
                  <a:pt x="447365" y="1641987"/>
                </a:cubicBezTo>
                <a:cubicBezTo>
                  <a:pt x="446162" y="1660037"/>
                  <a:pt x="424530" y="1752516"/>
                  <a:pt x="417868" y="1774723"/>
                </a:cubicBezTo>
                <a:cubicBezTo>
                  <a:pt x="408934" y="1804504"/>
                  <a:pt x="388372" y="1863213"/>
                  <a:pt x="388372" y="1863213"/>
                </a:cubicBezTo>
                <a:cubicBezTo>
                  <a:pt x="393288" y="1976284"/>
                  <a:pt x="394440" y="2089582"/>
                  <a:pt x="403120" y="2202426"/>
                </a:cubicBezTo>
                <a:cubicBezTo>
                  <a:pt x="404312" y="2217926"/>
                  <a:pt x="417303" y="2231135"/>
                  <a:pt x="417868" y="2246671"/>
                </a:cubicBezTo>
                <a:cubicBezTo>
                  <a:pt x="427160" y="2502188"/>
                  <a:pt x="419409" y="2758242"/>
                  <a:pt x="432617" y="3013587"/>
                </a:cubicBezTo>
                <a:cubicBezTo>
                  <a:pt x="434223" y="3044638"/>
                  <a:pt x="462114" y="3102077"/>
                  <a:pt x="462114" y="3102077"/>
                </a:cubicBezTo>
                <a:cubicBezTo>
                  <a:pt x="467030" y="3411793"/>
                  <a:pt x="463407" y="3721763"/>
                  <a:pt x="476862" y="4031226"/>
                </a:cubicBezTo>
                <a:cubicBezTo>
                  <a:pt x="478190" y="4061761"/>
                  <a:pt x="508367" y="4136472"/>
                  <a:pt x="535856" y="4163961"/>
                </a:cubicBezTo>
                <a:cubicBezTo>
                  <a:pt x="548390" y="4176495"/>
                  <a:pt x="565353" y="4183626"/>
                  <a:pt x="580101" y="4193458"/>
                </a:cubicBezTo>
                <a:cubicBezTo>
                  <a:pt x="649618" y="4297733"/>
                  <a:pt x="558828" y="4172184"/>
                  <a:pt x="668591" y="4281948"/>
                </a:cubicBezTo>
                <a:cubicBezTo>
                  <a:pt x="681125" y="4294482"/>
                  <a:pt x="683057" y="4316799"/>
                  <a:pt x="698088" y="4326194"/>
                </a:cubicBezTo>
                <a:cubicBezTo>
                  <a:pt x="724454" y="4342673"/>
                  <a:pt x="786578" y="4355690"/>
                  <a:pt x="786578" y="4355690"/>
                </a:cubicBezTo>
                <a:cubicBezTo>
                  <a:pt x="801326" y="4365522"/>
                  <a:pt x="814969" y="4377260"/>
                  <a:pt x="830823" y="4385187"/>
                </a:cubicBezTo>
                <a:cubicBezTo>
                  <a:pt x="864539" y="4402045"/>
                  <a:pt x="915147" y="4406269"/>
                  <a:pt x="948810" y="4414684"/>
                </a:cubicBezTo>
                <a:cubicBezTo>
                  <a:pt x="963892" y="4418454"/>
                  <a:pt x="978307" y="4424516"/>
                  <a:pt x="993056" y="4429432"/>
                </a:cubicBezTo>
                <a:cubicBezTo>
                  <a:pt x="1140540" y="4424516"/>
                  <a:pt x="1288157" y="4422649"/>
                  <a:pt x="1435507" y="4414684"/>
                </a:cubicBezTo>
                <a:cubicBezTo>
                  <a:pt x="1465982" y="4413037"/>
                  <a:pt x="1545191" y="4404087"/>
                  <a:pt x="1582991" y="4385187"/>
                </a:cubicBezTo>
                <a:cubicBezTo>
                  <a:pt x="1598845" y="4377260"/>
                  <a:pt x="1612488" y="4365522"/>
                  <a:pt x="1627236" y="4355690"/>
                </a:cubicBezTo>
                <a:lnTo>
                  <a:pt x="1715727" y="4370439"/>
                </a:lnTo>
                <a:cubicBezTo>
                  <a:pt x="1750085" y="4375725"/>
                  <a:pt x="1784764" y="4378969"/>
                  <a:pt x="1818965" y="4385187"/>
                </a:cubicBezTo>
                <a:cubicBezTo>
                  <a:pt x="1905681" y="4400954"/>
                  <a:pt x="1859866" y="4405802"/>
                  <a:pt x="1966449" y="4414684"/>
                </a:cubicBezTo>
                <a:cubicBezTo>
                  <a:pt x="2054770" y="4422044"/>
                  <a:pt x="2143430" y="4424516"/>
                  <a:pt x="2231920" y="4429432"/>
                </a:cubicBezTo>
                <a:cubicBezTo>
                  <a:pt x="2261417" y="4434348"/>
                  <a:pt x="2290506" y="4444181"/>
                  <a:pt x="2320410" y="4444181"/>
                </a:cubicBezTo>
                <a:cubicBezTo>
                  <a:pt x="2384508" y="4444181"/>
                  <a:pt x="2448203" y="4433999"/>
                  <a:pt x="2512139" y="4429432"/>
                </a:cubicBezTo>
                <a:lnTo>
                  <a:pt x="2733365" y="4414684"/>
                </a:lnTo>
                <a:cubicBezTo>
                  <a:pt x="3097623" y="4433855"/>
                  <a:pt x="3055517" y="4439392"/>
                  <a:pt x="3500281" y="4414684"/>
                </a:cubicBezTo>
                <a:cubicBezTo>
                  <a:pt x="3515803" y="4413822"/>
                  <a:pt x="3529283" y="4402985"/>
                  <a:pt x="3544527" y="4399936"/>
                </a:cubicBezTo>
                <a:cubicBezTo>
                  <a:pt x="3609745" y="4386892"/>
                  <a:pt x="3736726" y="4376291"/>
                  <a:pt x="3795249" y="4370439"/>
                </a:cubicBezTo>
                <a:cubicBezTo>
                  <a:pt x="3864764" y="4266167"/>
                  <a:pt x="3777524" y="4395254"/>
                  <a:pt x="3868991" y="4267200"/>
                </a:cubicBezTo>
                <a:cubicBezTo>
                  <a:pt x="3879294" y="4252776"/>
                  <a:pt x="3888656" y="4237703"/>
                  <a:pt x="3898488" y="4222955"/>
                </a:cubicBezTo>
                <a:cubicBezTo>
                  <a:pt x="3921246" y="4109162"/>
                  <a:pt x="3892249" y="4183246"/>
                  <a:pt x="3957481" y="4104968"/>
                </a:cubicBezTo>
                <a:cubicBezTo>
                  <a:pt x="3968829" y="4091351"/>
                  <a:pt x="3973137" y="4071796"/>
                  <a:pt x="3986978" y="4060723"/>
                </a:cubicBezTo>
                <a:cubicBezTo>
                  <a:pt x="3996598" y="4053027"/>
                  <a:pt x="4086359" y="4032190"/>
                  <a:pt x="4090217" y="4031226"/>
                </a:cubicBezTo>
                <a:cubicBezTo>
                  <a:pt x="4123417" y="3931624"/>
                  <a:pt x="4085105" y="4054228"/>
                  <a:pt x="4119714" y="3898490"/>
                </a:cubicBezTo>
                <a:cubicBezTo>
                  <a:pt x="4151522" y="3755353"/>
                  <a:pt x="4117279" y="4005233"/>
                  <a:pt x="4149210" y="3765755"/>
                </a:cubicBezTo>
                <a:cubicBezTo>
                  <a:pt x="4152032" y="3744586"/>
                  <a:pt x="4163503" y="3599821"/>
                  <a:pt x="4178707" y="3559277"/>
                </a:cubicBezTo>
                <a:cubicBezTo>
                  <a:pt x="4184931" y="3542680"/>
                  <a:pt x="4198372" y="3529780"/>
                  <a:pt x="4208204" y="3515032"/>
                </a:cubicBezTo>
                <a:cubicBezTo>
                  <a:pt x="4213120" y="3490451"/>
                  <a:pt x="4214150" y="3464761"/>
                  <a:pt x="4222952" y="3441290"/>
                </a:cubicBezTo>
                <a:cubicBezTo>
                  <a:pt x="4229176" y="3424693"/>
                  <a:pt x="4252072" y="3414766"/>
                  <a:pt x="4252449" y="3397045"/>
                </a:cubicBezTo>
                <a:cubicBezTo>
                  <a:pt x="4257052" y="3180728"/>
                  <a:pt x="4244255" y="2964382"/>
                  <a:pt x="4237701" y="2748116"/>
                </a:cubicBezTo>
                <a:cubicBezTo>
                  <a:pt x="4234422" y="2639899"/>
                  <a:pt x="4231586" y="2531574"/>
                  <a:pt x="4222952" y="2423652"/>
                </a:cubicBezTo>
                <a:cubicBezTo>
                  <a:pt x="4221712" y="2408155"/>
                  <a:pt x="4212475" y="2394355"/>
                  <a:pt x="4208204" y="2379407"/>
                </a:cubicBezTo>
                <a:cubicBezTo>
                  <a:pt x="4171175" y="2249801"/>
                  <a:pt x="4214063" y="2382232"/>
                  <a:pt x="4178707" y="2276168"/>
                </a:cubicBezTo>
                <a:cubicBezTo>
                  <a:pt x="4166874" y="2039502"/>
                  <a:pt x="4152427" y="1999712"/>
                  <a:pt x="4178707" y="1789471"/>
                </a:cubicBezTo>
                <a:cubicBezTo>
                  <a:pt x="4180635" y="1774045"/>
                  <a:pt x="4187023" y="1759379"/>
                  <a:pt x="4193456" y="1745226"/>
                </a:cubicBezTo>
                <a:cubicBezTo>
                  <a:pt x="4211651" y="1705196"/>
                  <a:pt x="4252449" y="1627239"/>
                  <a:pt x="4252449" y="1627239"/>
                </a:cubicBezTo>
                <a:cubicBezTo>
                  <a:pt x="4247533" y="1587910"/>
                  <a:pt x="4240028" y="1548819"/>
                  <a:pt x="4237701" y="1509252"/>
                </a:cubicBezTo>
                <a:cubicBezTo>
                  <a:pt x="4230190" y="1381559"/>
                  <a:pt x="4230690" y="1253474"/>
                  <a:pt x="4222952" y="1125794"/>
                </a:cubicBezTo>
                <a:cubicBezTo>
                  <a:pt x="4217626" y="1037918"/>
                  <a:pt x="4209469" y="1035621"/>
                  <a:pt x="4193456" y="963561"/>
                </a:cubicBezTo>
                <a:cubicBezTo>
                  <a:pt x="4188018" y="939090"/>
                  <a:pt x="4184145" y="914290"/>
                  <a:pt x="4178707" y="889819"/>
                </a:cubicBezTo>
                <a:cubicBezTo>
                  <a:pt x="4175877" y="877085"/>
                  <a:pt x="4158336" y="803008"/>
                  <a:pt x="4149210" y="786581"/>
                </a:cubicBezTo>
                <a:cubicBezTo>
                  <a:pt x="4119792" y="733629"/>
                  <a:pt x="4100011" y="692611"/>
                  <a:pt x="4045972" y="668594"/>
                </a:cubicBezTo>
                <a:cubicBezTo>
                  <a:pt x="4017559" y="655966"/>
                  <a:pt x="3986978" y="648929"/>
                  <a:pt x="3957481" y="639097"/>
                </a:cubicBezTo>
                <a:cubicBezTo>
                  <a:pt x="3843119" y="600976"/>
                  <a:pt x="3928768" y="625383"/>
                  <a:pt x="3692010" y="609600"/>
                </a:cubicBezTo>
                <a:cubicBezTo>
                  <a:pt x="3650309" y="601260"/>
                  <a:pt x="3626169" y="596475"/>
                  <a:pt x="3613235" y="593930"/>
                </a:cubicBezTo>
                <a:lnTo>
                  <a:pt x="3612250" y="593737"/>
                </a:lnTo>
                <a:lnTo>
                  <a:pt x="3612534" y="593792"/>
                </a:lnTo>
                <a:cubicBezTo>
                  <a:pt x="3630583" y="597186"/>
                  <a:pt x="3653002" y="600932"/>
                  <a:pt x="3559275" y="580103"/>
                </a:cubicBezTo>
                <a:cubicBezTo>
                  <a:pt x="3534805" y="574665"/>
                  <a:pt x="3509717" y="571951"/>
                  <a:pt x="3485533" y="565355"/>
                </a:cubicBezTo>
                <a:cubicBezTo>
                  <a:pt x="3455536" y="557174"/>
                  <a:pt x="3426540" y="545690"/>
                  <a:pt x="3397043" y="535858"/>
                </a:cubicBezTo>
                <a:cubicBezTo>
                  <a:pt x="3382295" y="530942"/>
                  <a:pt x="3368042" y="524159"/>
                  <a:pt x="3352798" y="521110"/>
                </a:cubicBezTo>
                <a:cubicBezTo>
                  <a:pt x="3328217" y="516194"/>
                  <a:pt x="3303945" y="509348"/>
                  <a:pt x="3279056" y="506361"/>
                </a:cubicBezTo>
                <a:cubicBezTo>
                  <a:pt x="3180947" y="494588"/>
                  <a:pt x="2984088" y="476865"/>
                  <a:pt x="2984088" y="476865"/>
                </a:cubicBezTo>
                <a:cubicBezTo>
                  <a:pt x="2863000" y="436500"/>
                  <a:pt x="3055317" y="497395"/>
                  <a:pt x="2821856" y="447368"/>
                </a:cubicBezTo>
                <a:cubicBezTo>
                  <a:pt x="2791454" y="440853"/>
                  <a:pt x="2733365" y="417871"/>
                  <a:pt x="2733365" y="417871"/>
                </a:cubicBezTo>
                <a:close/>
              </a:path>
            </a:pathLst>
          </a:custGeom>
        </p:spPr>
      </p:pic>
      <p:pic>
        <p:nvPicPr>
          <p:cNvPr id="7" name="Picture 6"/>
          <p:cNvPicPr>
            <a:picLocks noChangeAspect="1"/>
          </p:cNvPicPr>
          <p:nvPr/>
        </p:nvPicPr>
        <p:blipFill>
          <a:blip r:embed="rId4"/>
          <a:srcRect l="73901" t="12140" r="25855" b="87813"/>
          <a:stretch>
            <a:fillRect/>
          </a:stretch>
        </p:blipFill>
        <p:spPr>
          <a:xfrm>
            <a:off x="6515621" y="1736885"/>
            <a:ext cx="11896" cy="2310"/>
          </a:xfrm>
          <a:custGeom>
            <a:avLst/>
            <a:gdLst>
              <a:gd name="connsiteX0" fmla="*/ 1346 w 11896"/>
              <a:gd name="connsiteY0" fmla="*/ 276 h 2310"/>
              <a:gd name="connsiteX1" fmla="*/ 3448 w 11896"/>
              <a:gd name="connsiteY1" fmla="*/ 657 h 2310"/>
              <a:gd name="connsiteX2" fmla="*/ 11896 w 11896"/>
              <a:gd name="connsiteY2" fmla="*/ 2310 h 2310"/>
              <a:gd name="connsiteX3" fmla="*/ 1346 w 11896"/>
              <a:gd name="connsiteY3" fmla="*/ 276 h 2310"/>
            </a:gdLst>
            <a:ahLst/>
            <a:cxnLst>
              <a:cxn ang="0">
                <a:pos x="connsiteX0" y="connsiteY0"/>
              </a:cxn>
              <a:cxn ang="0">
                <a:pos x="connsiteX1" y="connsiteY1"/>
              </a:cxn>
              <a:cxn ang="0">
                <a:pos x="connsiteX2" y="connsiteY2"/>
              </a:cxn>
              <a:cxn ang="0">
                <a:pos x="connsiteX3" y="connsiteY3"/>
              </a:cxn>
            </a:cxnLst>
            <a:rect l="l" t="t" r="r" b="b"/>
            <a:pathLst>
              <a:path w="11896" h="2310">
                <a:moveTo>
                  <a:pt x="1346" y="276"/>
                </a:moveTo>
                <a:cubicBezTo>
                  <a:pt x="-737" y="-138"/>
                  <a:pt x="-664" y="-141"/>
                  <a:pt x="3448" y="657"/>
                </a:cubicBezTo>
                <a:lnTo>
                  <a:pt x="11896" y="2310"/>
                </a:lnTo>
                <a:lnTo>
                  <a:pt x="1346" y="276"/>
                </a:lnTo>
                <a:close/>
              </a:path>
            </a:pathLst>
          </a:custGeom>
        </p:spPr>
      </p:pic>
      <p:sp>
        <p:nvSpPr>
          <p:cNvPr id="10" name="Rounded Rectangle 9"/>
          <p:cNvSpPr/>
          <p:nvPr/>
        </p:nvSpPr>
        <p:spPr>
          <a:xfrm>
            <a:off x="2290916" y="73740"/>
            <a:ext cx="7610168" cy="781667"/>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ĐÊM NAY BÁC KHÔNG NGỦ </a:t>
            </a:r>
          </a:p>
          <a:p>
            <a:pPr marL="0" marR="0" lvl="0" indent="29210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(Minh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Huệ</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14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11" name="Rounded Rectangle 10"/>
          <p:cNvSpPr/>
          <p:nvPr/>
        </p:nvSpPr>
        <p:spPr>
          <a:xfrm>
            <a:off x="4082845" y="923822"/>
            <a:ext cx="4026310" cy="56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rotWithShape="1">
          <a:blip r:embed="rId6"/>
          <a:srcRect l="14412" t="732" r="14115" b="1328"/>
          <a:stretch/>
        </p:blipFill>
        <p:spPr>
          <a:xfrm>
            <a:off x="29496" y="14748"/>
            <a:ext cx="929148" cy="1056560"/>
          </a:xfrm>
          <a:prstGeom prst="rect">
            <a:avLst/>
          </a:prstGeom>
        </p:spPr>
      </p:pic>
      <p:pic>
        <p:nvPicPr>
          <p:cNvPr id="13" name="Picture 12"/>
          <p:cNvPicPr>
            <a:picLocks noChangeAspect="1"/>
          </p:cNvPicPr>
          <p:nvPr/>
        </p:nvPicPr>
        <p:blipFill>
          <a:blip r:embed="rId7"/>
          <a:stretch>
            <a:fillRect/>
          </a:stretch>
        </p:blipFill>
        <p:spPr>
          <a:xfrm flipH="1">
            <a:off x="972906" y="-34821"/>
            <a:ext cx="1274251" cy="1017639"/>
          </a:xfrm>
          <a:prstGeom prst="ellipse">
            <a:avLst/>
          </a:prstGeom>
          <a:ln>
            <a:noFill/>
          </a:ln>
          <a:effectLst>
            <a:softEdge rad="112500"/>
          </a:effectLst>
        </p:spPr>
      </p:pic>
      <p:pic>
        <p:nvPicPr>
          <p:cNvPr id="14" name="Picture 13"/>
          <p:cNvPicPr>
            <a:picLocks noChangeAspect="1"/>
          </p:cNvPicPr>
          <p:nvPr/>
        </p:nvPicPr>
        <p:blipFill rotWithShape="1">
          <a:blip r:embed="rId8"/>
          <a:srcRect l="12151" r="11978"/>
          <a:stretch/>
        </p:blipFill>
        <p:spPr>
          <a:xfrm>
            <a:off x="9944843" y="88491"/>
            <a:ext cx="1156400" cy="892276"/>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11012829" y="44244"/>
            <a:ext cx="1283758" cy="936523"/>
          </a:xfrm>
          <a:prstGeom prst="ellipse">
            <a:avLst/>
          </a:prstGeom>
          <a:ln>
            <a:noFill/>
          </a:ln>
          <a:effectLst>
            <a:softEdge rad="112500"/>
          </a:effectLst>
        </p:spPr>
      </p:pic>
      <p:sp>
        <p:nvSpPr>
          <p:cNvPr id="16" name="Wave 15"/>
          <p:cNvSpPr/>
          <p:nvPr/>
        </p:nvSpPr>
        <p:spPr>
          <a:xfrm>
            <a:off x="4082845" y="855407"/>
            <a:ext cx="4026310" cy="666606"/>
          </a:xfrm>
          <a:prstGeom prst="wave">
            <a:avLst>
              <a:gd name="adj1" fmla="val 12500"/>
              <a:gd name="adj2" fmla="val -1320"/>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332528" y="911497"/>
            <a:ext cx="36999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573629"/>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Đêm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nay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ngủ</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60400" y="2121728"/>
            <a:ext cx="2899833" cy="587853"/>
          </a:xfrm>
          <a:prstGeom prst="rect">
            <a:avLst/>
          </a:prstGeom>
        </p:spPr>
        <p:txBody>
          <a:bodyPr wrap="none">
            <a:spAutoFit/>
          </a:bodyPr>
          <a:lstStyle/>
          <a:p>
            <a:pPr marR="182880" lvl="0" algn="just">
              <a:lnSpc>
                <a:spcPct val="115000"/>
              </a:lnSpc>
              <a:spcAft>
                <a:spcPts val="0"/>
              </a:spcAft>
              <a:buSzPts val="1400"/>
              <a:tabLst>
                <a:tab pos="233045" algn="l"/>
              </a:tabLst>
            </a:pPr>
            <a:r>
              <a:rPr lang="en-US" sz="2800" b="1" spc="-5" dirty="0">
                <a:latin typeface="Times New Roman" panose="02020603050405020304" pitchFamily="18" charset="0"/>
                <a:ea typeface="Calibri" panose="020F0502020204030204" pitchFamily="34" charset="0"/>
              </a:rPr>
              <a:t>c. </a:t>
            </a:r>
            <a:r>
              <a:rPr lang="en-US" sz="2800" b="1" spc="-5" dirty="0" err="1">
                <a:latin typeface="Times New Roman" panose="02020603050405020304" pitchFamily="18" charset="0"/>
                <a:ea typeface="Calibri" panose="020F0502020204030204" pitchFamily="34" charset="0"/>
              </a:rPr>
              <a:t>Bố</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cục</a:t>
            </a:r>
            <a:r>
              <a:rPr lang="en-US" sz="2800" b="1" spc="-5" dirty="0">
                <a:latin typeface="Times New Roman" panose="02020603050405020304" pitchFamily="18" charset="0"/>
                <a:ea typeface="Calibri" panose="020F0502020204030204" pitchFamily="34" charset="0"/>
              </a:rPr>
              <a:t>:</a:t>
            </a:r>
            <a:r>
              <a:rPr lang="en-US" sz="2800" spc="5" dirty="0">
                <a:latin typeface="Times New Roman" panose="02020603050405020304" pitchFamily="18" charset="0"/>
                <a:ea typeface="Calibri" panose="020F0502020204030204" pitchFamily="34" charset="0"/>
              </a:rPr>
              <a:t> </a:t>
            </a:r>
            <a:r>
              <a:rPr lang="en-US" sz="2800" dirty="0">
                <a:latin typeface="Times New Roman" panose="02020603050405020304" pitchFamily="18" charset="0"/>
                <a:ea typeface="Calibri" panose="020F0502020204030204" pitchFamily="34" charset="0"/>
              </a:rPr>
              <a:t>3</a:t>
            </a:r>
            <a:r>
              <a:rPr lang="en-US" sz="2800" spc="-15" dirty="0">
                <a:latin typeface="Times New Roman" panose="02020603050405020304" pitchFamily="18" charset="0"/>
                <a:ea typeface="Calibri" panose="020F0502020204030204" pitchFamily="34" charset="0"/>
              </a:rPr>
              <a:t> </a:t>
            </a:r>
            <a:r>
              <a:rPr lang="en-US" sz="2800" spc="-5" dirty="0" err="1">
                <a:latin typeface="Times New Roman" panose="02020603050405020304" pitchFamily="18" charset="0"/>
                <a:ea typeface="Calibri" panose="020F0502020204030204" pitchFamily="34" charset="0"/>
              </a:rPr>
              <a:t>phần</a:t>
            </a:r>
            <a:endParaRPr lang="en-US" sz="2800" dirty="0">
              <a:effectLst/>
              <a:latin typeface="Times New Roman" panose="02020603050405020304" pitchFamily="18" charset="0"/>
              <a:ea typeface="Times New Roman" panose="02020603050405020304" pitchFamily="18" charset="0"/>
            </a:endParaRPr>
          </a:p>
        </p:txBody>
      </p:sp>
      <p:grpSp>
        <p:nvGrpSpPr>
          <p:cNvPr id="9" name="Group 8"/>
          <p:cNvGrpSpPr/>
          <p:nvPr/>
        </p:nvGrpSpPr>
        <p:grpSpPr>
          <a:xfrm>
            <a:off x="1919058" y="2758881"/>
            <a:ext cx="8341184" cy="2653777"/>
            <a:chOff x="2587984" y="3105286"/>
            <a:chExt cx="7523006" cy="2454259"/>
          </a:xfrm>
        </p:grpSpPr>
        <p:sp>
          <p:nvSpPr>
            <p:cNvPr id="17" name="Oval 16"/>
            <p:cNvSpPr/>
            <p:nvPr/>
          </p:nvSpPr>
          <p:spPr>
            <a:xfrm>
              <a:off x="7657185" y="3105286"/>
              <a:ext cx="2453805" cy="24542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7738659" y="3187109"/>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704" tIns="356502" rIns="356703" bIns="356502" numCol="1" spcCol="1270" anchor="ctr" anchorCtr="0">
              <a:noAutofit/>
            </a:bodyPr>
            <a:lstStyle/>
            <a:p>
              <a:pPr lvl="0" algn="ctr" defTabSz="1022350">
                <a:lnSpc>
                  <a:spcPct val="90000"/>
                </a:lnSpc>
                <a:spcBef>
                  <a:spcPct val="0"/>
                </a:spcBef>
                <a:spcAft>
                  <a:spcPct val="35000"/>
                </a:spcAft>
              </a:pPr>
              <a:r>
                <a:rPr lang="en-US" sz="2600" b="1" kern="1200" dirty="0" err="1">
                  <a:latin typeface="Times New Roman" panose="02020603050405020304" pitchFamily="18" charset="0"/>
                  <a:cs typeface="Times New Roman" panose="02020603050405020304" pitchFamily="18" charset="0"/>
                </a:rPr>
                <a:t>Phần</a:t>
              </a:r>
              <a:r>
                <a:rPr lang="en-US" sz="2600" b="1" kern="1200" dirty="0">
                  <a:latin typeface="Times New Roman" panose="02020603050405020304" pitchFamily="18" charset="0"/>
                  <a:cs typeface="Times New Roman" panose="02020603050405020304" pitchFamily="18" charset="0"/>
                </a:rPr>
                <a:t> 3: </a:t>
              </a:r>
              <a:r>
                <a:rPr lang="en-US" sz="2600" kern="1200" dirty="0" err="1">
                  <a:latin typeface="Times New Roman" panose="02020603050405020304" pitchFamily="18" charset="0"/>
                  <a:cs typeface="Times New Roman" panose="02020603050405020304" pitchFamily="18" charset="0"/>
                </a:rPr>
                <a:t>Còn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Tình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cảm</a:t>
              </a:r>
              <a:r>
                <a:rPr lang="vi-VN" sz="2600" kern="1200" dirty="0">
                  <a:latin typeface="Times New Roman" panose="02020603050405020304" pitchFamily="18" charset="0"/>
                  <a:cs typeface="Times New Roman" panose="02020603050405020304" pitchFamily="18" charset="0"/>
                </a:rPr>
                <a:t> của tác giả </a:t>
              </a:r>
              <a:r>
                <a:rPr lang="en-US" sz="2600" kern="1200" dirty="0" err="1">
                  <a:latin typeface="Times New Roman" panose="02020603050405020304" pitchFamily="18" charset="0"/>
                  <a:cs typeface="Times New Roman" panose="02020603050405020304" pitchFamily="18" charset="0"/>
                </a:rPr>
                <a:t>đối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với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Bác</a:t>
              </a:r>
              <a:r>
                <a:rPr lang="en-US" sz="2600" kern="1200" dirty="0">
                  <a:latin typeface="Times New Roman" panose="02020603050405020304" pitchFamily="18" charset="0"/>
                  <a:cs typeface="Times New Roman" panose="02020603050405020304" pitchFamily="18" charset="0"/>
                </a:rPr>
                <a:t>.</a:t>
              </a:r>
            </a:p>
          </p:txBody>
        </p:sp>
        <p:sp>
          <p:nvSpPr>
            <p:cNvPr id="19" name="Teardrop 18"/>
            <p:cNvSpPr/>
            <p:nvPr/>
          </p:nvSpPr>
          <p:spPr>
            <a:xfrm rot="2700000">
              <a:off x="5124062" y="3108253"/>
              <a:ext cx="2447894" cy="2447894"/>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19"/>
            <p:cNvSpPr/>
            <p:nvPr/>
          </p:nvSpPr>
          <p:spPr>
            <a:xfrm>
              <a:off x="5202581" y="3187109"/>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704" tIns="356502" rIns="356703" bIns="356502" numCol="1" spcCol="1270" anchor="ctr" anchorCtr="0">
              <a:noAutofit/>
            </a:bodyPr>
            <a:lstStyle/>
            <a:p>
              <a:pPr lvl="0" algn="ctr" defTabSz="1022350">
                <a:lnSpc>
                  <a:spcPct val="90000"/>
                </a:lnSpc>
                <a:spcBef>
                  <a:spcPct val="0"/>
                </a:spcBef>
                <a:spcAft>
                  <a:spcPct val="35000"/>
                </a:spcAft>
              </a:pPr>
              <a:r>
                <a:rPr lang="en-US" sz="2600" b="1" kern="1200" dirty="0" err="1">
                  <a:latin typeface="Times New Roman" panose="02020603050405020304" pitchFamily="18" charset="0"/>
                  <a:cs typeface="Times New Roman" panose="02020603050405020304" pitchFamily="18" charset="0"/>
                </a:rPr>
                <a:t>Phần</a:t>
              </a:r>
              <a:r>
                <a:rPr lang="en-US" sz="2600" b="1" kern="1200" dirty="0">
                  <a:latin typeface="Times New Roman" panose="02020603050405020304" pitchFamily="18" charset="0"/>
                  <a:cs typeface="Times New Roman" panose="02020603050405020304" pitchFamily="18" charset="0"/>
                </a:rPr>
                <a:t> 2: </a:t>
              </a:r>
              <a:r>
                <a:rPr lang="en-US" sz="2600" kern="1200" dirty="0">
                  <a:latin typeface="Times New Roman" panose="02020603050405020304" pitchFamily="18" charset="0"/>
                  <a:cs typeface="Times New Roman" panose="02020603050405020304" pitchFamily="18" charset="0"/>
                </a:rPr>
                <a:t>6 </a:t>
              </a:r>
              <a:r>
                <a:rPr lang="en-US" sz="2600" kern="1200" dirty="0" err="1">
                  <a:latin typeface="Times New Roman" panose="02020603050405020304" pitchFamily="18" charset="0"/>
                  <a:cs typeface="Times New Roman" panose="02020603050405020304" pitchFamily="18" charset="0"/>
                </a:rPr>
                <a:t>khổ</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tiếp</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Lần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dậy</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của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anh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đội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viên</a:t>
              </a:r>
              <a:r>
                <a:rPr lang="en-US" sz="2600" kern="1200" dirty="0">
                  <a:latin typeface="Times New Roman" panose="02020603050405020304" pitchFamily="18" charset="0"/>
                  <a:cs typeface="Times New Roman" panose="02020603050405020304" pitchFamily="18" charset="0"/>
                </a:rPr>
                <a:t>.</a:t>
              </a:r>
            </a:p>
          </p:txBody>
        </p:sp>
        <p:sp>
          <p:nvSpPr>
            <p:cNvPr id="21" name="Teardrop 20"/>
            <p:cNvSpPr/>
            <p:nvPr/>
          </p:nvSpPr>
          <p:spPr>
            <a:xfrm rot="2700000">
              <a:off x="2587984" y="3108253"/>
              <a:ext cx="2447894" cy="2447894"/>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Freeform 21"/>
            <p:cNvSpPr/>
            <p:nvPr/>
          </p:nvSpPr>
          <p:spPr>
            <a:xfrm>
              <a:off x="2666503" y="3187109"/>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6704" tIns="356502" rIns="356703" bIns="356502" numCol="1" spcCol="1270" anchor="ctr" anchorCtr="0">
              <a:noAutofit/>
            </a:bodyPr>
            <a:lstStyle/>
            <a:p>
              <a:pPr lvl="0" algn="ctr" defTabSz="1022350">
                <a:lnSpc>
                  <a:spcPct val="90000"/>
                </a:lnSpc>
                <a:spcBef>
                  <a:spcPct val="0"/>
                </a:spcBef>
                <a:spcAft>
                  <a:spcPct val="35000"/>
                </a:spcAft>
              </a:pPr>
              <a:r>
                <a:rPr lang="en-US" sz="2600" b="1" kern="1200" dirty="0" err="1">
                  <a:latin typeface="Times New Roman" panose="02020603050405020304" pitchFamily="18" charset="0"/>
                  <a:cs typeface="Times New Roman" panose="02020603050405020304" pitchFamily="18" charset="0"/>
                </a:rPr>
                <a:t>Phần</a:t>
              </a:r>
              <a:r>
                <a:rPr lang="en-US" sz="2600" b="1" kern="1200" dirty="0">
                  <a:latin typeface="Times New Roman" panose="02020603050405020304" pitchFamily="18" charset="0"/>
                  <a:cs typeface="Times New Roman" panose="02020603050405020304" pitchFamily="18" charset="0"/>
                </a:rPr>
                <a:t> 1: </a:t>
              </a:r>
              <a:r>
                <a:rPr lang="en-US" sz="2600" kern="1200" dirty="0">
                  <a:latin typeface="Times New Roman" panose="02020603050405020304" pitchFamily="18" charset="0"/>
                  <a:cs typeface="Times New Roman" panose="02020603050405020304" pitchFamily="18" charset="0"/>
                </a:rPr>
                <a:t>9 </a:t>
              </a:r>
              <a:r>
                <a:rPr lang="en-US" sz="2600" kern="1200" dirty="0" err="1">
                  <a:latin typeface="Times New Roman" panose="02020603050405020304" pitchFamily="18" charset="0"/>
                  <a:cs typeface="Times New Roman" panose="02020603050405020304" pitchFamily="18" charset="0"/>
                </a:rPr>
                <a:t>khổ</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thơ</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đầu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Lần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dậy</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nhất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của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anh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đội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viên</a:t>
              </a:r>
              <a:r>
                <a:rPr lang="en-US" sz="26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42440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2272</TotalTime>
  <Words>3361</Words>
  <Application>Microsoft Office PowerPoint</Application>
  <PresentationFormat>Widescreen</PresentationFormat>
  <Paragraphs>315</Paragraphs>
  <Slides>39</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Arial</vt:lpstr>
      <vt:lpstr>Brush Script MT</vt:lpstr>
      <vt:lpstr>Calibri</vt:lpstr>
      <vt:lpstr>Calibri Light</vt:lpstr>
      <vt:lpstr>Euphemia</vt:lpstr>
      <vt:lpstr>Segoe UI</vt:lpstr>
      <vt:lpstr>Times New Roman</vt:lpstr>
      <vt:lpstr>Wingdings</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User</cp:lastModifiedBy>
  <cp:revision>138</cp:revision>
  <dcterms:created xsi:type="dcterms:W3CDTF">2021-09-08T13:33:54Z</dcterms:created>
  <dcterms:modified xsi:type="dcterms:W3CDTF">2023-02-12T15:27:03Z</dcterms:modified>
</cp:coreProperties>
</file>