
<file path=[Content_Types].xml><?xml version="1.0" encoding="utf-8"?>
<Types xmlns="http://schemas.openxmlformats.org/package/2006/content-types">
  <Default Extension="mp3" ContentType="audio/mpeg"/>
  <Default Extension="png" ContentType="image/png"/>
  <Default Extension="svg" ContentType="image/svg+xml"/>
  <Default Extension="emf" ContentType="image/x-emf"/>
  <Default Extension="jpeg" ContentType="image/jpeg"/>
  <Default Extension="wmf" ContentType="image/x-wmf"/>
  <Default Extension="rels" ContentType="application/vnd.openxmlformats-package.relationships+xml"/>
  <Default Extension="xml" ContentType="application/xml"/>
  <Default Extension="wav" ContentType="audio/wav"/>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theme/theme2.xml" ContentType="application/vnd.openxmlformats-officedocument.theme+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4176" r:id="rId1"/>
    <p:sldMasterId id="2147485045" r:id="rId2"/>
    <p:sldMasterId id="2147485057" r:id="rId3"/>
  </p:sldMasterIdLst>
  <p:notesMasterIdLst>
    <p:notesMasterId r:id="rId21"/>
  </p:notesMasterIdLst>
  <p:sldIdLst>
    <p:sldId id="479" r:id="rId4"/>
    <p:sldId id="481" r:id="rId5"/>
    <p:sldId id="482" r:id="rId6"/>
    <p:sldId id="412" r:id="rId7"/>
    <p:sldId id="447" r:id="rId8"/>
    <p:sldId id="484" r:id="rId9"/>
    <p:sldId id="485" r:id="rId10"/>
    <p:sldId id="411" r:id="rId11"/>
    <p:sldId id="486" r:id="rId12"/>
    <p:sldId id="489" r:id="rId13"/>
    <p:sldId id="490" r:id="rId14"/>
    <p:sldId id="491" r:id="rId15"/>
    <p:sldId id="492" r:id="rId16"/>
    <p:sldId id="488" r:id="rId17"/>
    <p:sldId id="493" r:id="rId18"/>
    <p:sldId id="433" r:id="rId19"/>
    <p:sldId id="451" r:id="rId20"/>
  </p:sldIdLst>
  <p:sldSz cx="12192000" cy="6858000"/>
  <p:notesSz cx="6858000" cy="9144000"/>
  <p:custDataLst>
    <p:tags r:id="rId2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A4E4"/>
    <a:srgbClr val="E5FE8A"/>
    <a:srgbClr val="BBF7E7"/>
    <a:srgbClr val="0000FF"/>
    <a:srgbClr val="0BE5CB"/>
    <a:srgbClr val="D3F652"/>
    <a:srgbClr val="CCFFCC"/>
    <a:srgbClr val="E86080"/>
    <a:srgbClr val="8AC59E"/>
    <a:srgbClr val="9F87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2" autoAdjust="0"/>
    <p:restoredTop sz="94660"/>
  </p:normalViewPr>
  <p:slideViewPr>
    <p:cSldViewPr snapToGrid="0">
      <p:cViewPr varScale="1">
        <p:scale>
          <a:sx n="73" d="100"/>
          <a:sy n="73" d="100"/>
        </p:scale>
        <p:origin x="540" y="72"/>
      </p:cViewPr>
      <p:guideLst>
        <p:guide orient="horz" pos="2160"/>
        <p:guide pos="3840"/>
      </p:guideLst>
    </p:cSldViewPr>
  </p:slideViewPr>
  <p:notesTextViewPr>
    <p:cViewPr>
      <p:scale>
        <a:sx n="1" d="1"/>
        <a:sy n="1" d="1"/>
      </p:scale>
      <p:origin x="0" y="0"/>
    </p:cViewPr>
  </p:notesTextViewPr>
  <p:sorterViewPr>
    <p:cViewPr>
      <p:scale>
        <a:sx n="33" d="100"/>
        <a:sy n="33"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577D22-AD28-43FC-8EB4-B134A7D334C3}" type="datetimeFigureOut">
              <a:rPr lang="zh-CN" altLang="en-US" smtClean="0"/>
              <a:pPr/>
              <a:t>2023/2/24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8EFA-96ED-4A18-B46D-8BDC030E3AF6}" type="slidenum">
              <a:rPr lang="zh-CN" altLang="en-US" smtClean="0"/>
              <a:pPr/>
              <a:t>‹#›</a:t>
            </a:fld>
            <a:endParaRPr lang="zh-CN" altLang="en-US"/>
          </a:p>
        </p:txBody>
      </p:sp>
    </p:spTree>
    <p:extLst>
      <p:ext uri="{BB962C8B-B14F-4D97-AF65-F5344CB8AC3E}">
        <p14:creationId xmlns:p14="http://schemas.microsoft.com/office/powerpoint/2010/main" val="4216364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B109157-4B2C-456F-9FDA-FD573F72CD41}" type="slidenum">
              <a:rPr lang="zh-CN" altLang="en-US" smtClean="0">
                <a:solidFill>
                  <a:prstClr val="black"/>
                </a:solidFill>
                <a:latin typeface="Calibri"/>
                <a:ea typeface="宋体" panose="02010600030101010101" pitchFamily="2" charset="-122"/>
              </a:rPr>
              <a:pPr/>
              <a:t>4</a:t>
            </a:fld>
            <a:endParaRPr lang="zh-CN" altLang="en-US">
              <a:solidFill>
                <a:prstClr val="black"/>
              </a:solidFill>
              <a:latin typeface="Calibri"/>
              <a:ea typeface="宋体" panose="02010600030101010101" pitchFamily="2" charset="-122"/>
            </a:endParaRPr>
          </a:p>
        </p:txBody>
      </p:sp>
    </p:spTree>
    <p:extLst>
      <p:ext uri="{BB962C8B-B14F-4D97-AF65-F5344CB8AC3E}">
        <p14:creationId xmlns:p14="http://schemas.microsoft.com/office/powerpoint/2010/main" val="3468853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B109157-4B2C-456F-9FDA-FD573F72CD41}" type="slidenum">
              <a:rPr lang="zh-CN" altLang="en-US" smtClean="0">
                <a:solidFill>
                  <a:prstClr val="black"/>
                </a:solidFill>
                <a:latin typeface="Calibri"/>
                <a:ea typeface="宋体" panose="02010600030101010101" pitchFamily="2" charset="-122"/>
              </a:rPr>
              <a:pPr/>
              <a:t>8</a:t>
            </a:fld>
            <a:endParaRPr lang="zh-CN" altLang="en-US">
              <a:solidFill>
                <a:prstClr val="black"/>
              </a:solidFill>
              <a:latin typeface="Calibri"/>
              <a:ea typeface="宋体" panose="02010600030101010101" pitchFamily="2" charset="-122"/>
            </a:endParaRPr>
          </a:p>
        </p:txBody>
      </p:sp>
    </p:spTree>
    <p:extLst>
      <p:ext uri="{BB962C8B-B14F-4D97-AF65-F5344CB8AC3E}">
        <p14:creationId xmlns:p14="http://schemas.microsoft.com/office/powerpoint/2010/main" val="27786772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4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4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5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5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5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5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5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6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6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4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7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47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4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4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4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5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5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764287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1643099"/>
      </p:ext>
    </p:extLst>
  </p:cSld>
  <p:clrMapOvr>
    <a:masterClrMapping/>
  </p:clrMapOvr>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3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314730770"/>
      </p:ext>
    </p:extLst>
  </p:cSld>
  <p:clrMapOvr>
    <a:masterClrMapping/>
  </p:clrMapOvr>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3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464668697"/>
      </p:ext>
    </p:extLst>
  </p:cSld>
  <p:clrMapOvr>
    <a:masterClrMapping/>
  </p:clrMapOvr>
  <p:timing>
    <p:tnLst>
      <p:par>
        <p:cTn id="1" dur="indefinite" restart="never" nodeType="tmRoot"/>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3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5"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531389259"/>
      </p:ext>
    </p:extLst>
  </p:cSld>
  <p:clrMapOvr>
    <a:masterClrMapping/>
  </p:clrMapOvr>
  <p:timing>
    <p:tnLst>
      <p:par>
        <p:cTn id="1" dur="indefinite" restart="never" nodeType="tmRoot"/>
      </p:par>
    </p:tn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3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528046527"/>
      </p:ext>
    </p:extLst>
  </p:cSld>
  <p:clrMapOvr>
    <a:masterClrMapping/>
  </p:clrMapOvr>
  <p:timing>
    <p:tnLst>
      <p:par>
        <p:cTn id="1" dur="indefinite" restart="never" nodeType="tmRoot"/>
      </p:par>
    </p:tn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3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848724084"/>
      </p:ext>
    </p:extLst>
  </p:cSld>
  <p:clrMapOvr>
    <a:masterClrMapping/>
  </p:clrMapOvr>
  <p:timing>
    <p:tnLst>
      <p:par>
        <p:cTn id="1" dur="indefinite" restart="never" nodeType="tmRoot"/>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2023/2/24</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375526955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5146049"/>
      </p:ext>
    </p:extLst>
  </p:cSld>
  <p:clrMapOvr>
    <a:masterClrMapping/>
  </p:clrMapOvr>
  <p:timing>
    <p:tnLst>
      <p:par>
        <p:cTn id="1" dur="indefinite" restart="never" nodeType="tmRoot"/>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2023/2/24</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348479006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1982959"/>
      </p:ext>
    </p:extLst>
  </p:cSld>
  <p:clrMapOvr>
    <a:masterClrMapping/>
  </p:clrMapOvr>
  <p:timing>
    <p:tnLst>
      <p:par>
        <p:cTn id="1" dur="indefinite" restart="never" nodeType="tmRoot"/>
      </p:par>
    </p:tn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2023/2/24</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6555365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2415113"/>
      </p:ext>
    </p:extLst>
  </p:cSld>
  <p:clrMapOvr>
    <a:masterClrMapping/>
  </p:clrMapOvr>
  <p:timing>
    <p:tnLst>
      <p:par>
        <p:cTn id="1" dur="indefinite" restart="never" nodeType="tmRoot"/>
      </p:par>
    </p:tnLst>
  </p:timing>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39453069"/>
      </p:ext>
    </p:extLst>
  </p:cSld>
  <p:clrMapOvr>
    <a:masterClrMapping/>
  </p:clrMapOvr>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2023/2/24</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17934661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1997899"/>
      </p:ext>
    </p:extLst>
  </p:cSld>
  <p:clrMapOvr>
    <a:masterClrMapping/>
  </p:clrMapOvr>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4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2023/2/24</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177811567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809761"/>
      </p:ext>
    </p:extLst>
  </p:cSld>
  <p:clrMapOvr>
    <a:masterClrMapping/>
  </p:clrMapOvr>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4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519380"/>
      </p:ext>
    </p:extLst>
  </p:cSld>
  <p:clrMapOvr>
    <a:masterClrMapping/>
  </p:clrMapOvr>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4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23"/>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7"/>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419081390"/>
      </p:ext>
    </p:extLst>
  </p:cSld>
  <p:clrMapOvr>
    <a:masterClrMapping/>
  </p:clrMapOvr>
  <p:timing>
    <p:tnLst>
      <p:par>
        <p:cTn id="1" dur="indefinite" restart="never" nodeType="tmRoot"/>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4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487975315"/>
      </p:ext>
    </p:extLst>
  </p:cSld>
  <p:clrMapOvr>
    <a:masterClrMapping/>
  </p:clrMapOvr>
  <p:timing>
    <p:tnLst>
      <p:par>
        <p:cTn id="1" dur="indefinite" restart="never" nodeType="tmRoot"/>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4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892430000"/>
      </p:ext>
    </p:extLst>
  </p:cSld>
  <p:clrMapOvr>
    <a:masterClrMapping/>
  </p:clrMapOvr>
  <p:timing>
    <p:tnLst>
      <p:par>
        <p:cTn id="1" dur="indefinite" restart="never" nodeType="tmRoot"/>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5"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55861468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0691295"/>
      </p:ext>
    </p:extLst>
  </p:cSld>
  <p:clrMapOvr>
    <a:masterClrMapping/>
  </p:clrMapOvr>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4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08023020"/>
      </p:ext>
    </p:extLst>
  </p:cSld>
  <p:clrMapOvr>
    <a:masterClrMapping/>
  </p:clrMapOvr>
  <p:timing>
    <p:tnLst>
      <p:par>
        <p:cTn id="1" dur="indefinite" restart="never" nodeType="tmRoot"/>
      </p:par>
    </p:tn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4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562715293"/>
      </p:ext>
    </p:extLst>
  </p:cSld>
  <p:clrMapOvr>
    <a:masterClrMapping/>
  </p:clrMapOvr>
  <p:timing>
    <p:tnLst>
      <p:par>
        <p:cTn id="1" dur="indefinite" restart="never" nodeType="tmRoot"/>
      </p:par>
    </p:tn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2023/2/24</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7990627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474643"/>
      </p:ext>
    </p:extLst>
  </p:cSld>
  <p:clrMapOvr>
    <a:masterClrMapping/>
  </p:clrMapOvr>
  <p:timing>
    <p:tnLst>
      <p:par>
        <p:cTn id="1" dur="indefinite" restart="never" nodeType="tmRoot"/>
      </p:par>
    </p:tn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2023/2/24</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284857779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1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20880394"/>
      </p:ext>
    </p:extLst>
  </p:cSld>
  <p:clrMapOvr>
    <a:masterClrMapping/>
  </p:clrMapOvr>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2023/2/24</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115815098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8473863"/>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2023/2/24</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414299990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464398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602664870"/>
      </p:ext>
    </p:extLst>
  </p:cSld>
  <p:clrMapOvr>
    <a:masterClrMapping/>
  </p:clrMapOvr>
  <p:timing>
    <p:tnLst>
      <p:par>
        <p:cTn id="1" dur="indefinite" restart="never" nodeType="tmRoot"/>
      </p:par>
    </p:tn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2023/2/24</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350316588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2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3154729"/>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55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60"/>
            <a:ext cx="2743200" cy="365125"/>
          </a:xfrm>
          <a:prstGeom prst="rect">
            <a:avLst/>
          </a:prstGeom>
        </p:spPr>
        <p:txBody>
          <a:bodyPr/>
          <a:lstStyle/>
          <a:p>
            <a:pPr defTabSz="913532"/>
            <a:fld id="{32BF82D2-7A68-459D-A996-9BDDA2518FA4}" type="datetimeFigureOut">
              <a:rPr lang="zh-CN" altLang="en-US" sz="1865" smtClean="0">
                <a:solidFill>
                  <a:prstClr val="black">
                    <a:tint val="75000"/>
                  </a:prstClr>
                </a:solidFill>
                <a:cs typeface="Arial" panose="020B0604020202020204" pitchFamily="34" charset="0"/>
              </a:rPr>
              <a:pPr defTabSz="913532"/>
              <a:t>2023/2/24</a:t>
            </a:fld>
            <a:endParaRPr lang="zh-CN" altLang="en-US" sz="1865">
              <a:solidFill>
                <a:prstClr val="black">
                  <a:tint val="75000"/>
                </a:prstClr>
              </a:solidFill>
              <a:cs typeface="Arial" panose="020B0604020202020204" pitchFamily="34" charset="0"/>
            </a:endParaRPr>
          </a:p>
        </p:txBody>
      </p:sp>
      <p:sp>
        <p:nvSpPr>
          <p:cNvPr id="4" name="页脚占位符 3"/>
          <p:cNvSpPr>
            <a:spLocks noGrp="1"/>
          </p:cNvSpPr>
          <p:nvPr>
            <p:ph type="ftr" sz="quarter" idx="11"/>
          </p:nvPr>
        </p:nvSpPr>
        <p:spPr>
          <a:xfrm>
            <a:off x="4038600" y="6356360"/>
            <a:ext cx="4114800" cy="365125"/>
          </a:xfrm>
          <a:prstGeom prst="rect">
            <a:avLst/>
          </a:prstGeom>
        </p:spPr>
        <p:txBody>
          <a:bodyPr/>
          <a:lstStyle/>
          <a:p>
            <a:pPr defTabSz="913532"/>
            <a:endParaRPr lang="zh-CN" altLang="en-US" sz="1865">
              <a:solidFill>
                <a:prstClr val="black">
                  <a:tint val="75000"/>
                </a:prstClr>
              </a:solidFill>
              <a:cs typeface="Arial" panose="020B0604020202020204" pitchFamily="34" charset="0"/>
            </a:endParaRPr>
          </a:p>
        </p:txBody>
      </p:sp>
      <p:sp>
        <p:nvSpPr>
          <p:cNvPr id="5" name="灯片编号占位符 4"/>
          <p:cNvSpPr>
            <a:spLocks noGrp="1"/>
          </p:cNvSpPr>
          <p:nvPr>
            <p:ph type="sldNum" sz="quarter" idx="12"/>
          </p:nvPr>
        </p:nvSpPr>
        <p:spPr>
          <a:xfrm>
            <a:off x="8610600" y="6356360"/>
            <a:ext cx="2743200" cy="365125"/>
          </a:xfrm>
          <a:prstGeom prst="rect">
            <a:avLst/>
          </a:prstGeom>
        </p:spPr>
        <p:txBody>
          <a:bodyPr/>
          <a:lstStyle/>
          <a:p>
            <a:pPr defTabSz="913532"/>
            <a:fld id="{3E01EE5D-26FB-46D5-A381-ECFB35BF1D34}" type="slidenum">
              <a:rPr lang="zh-CN" altLang="en-US" sz="1865" smtClean="0">
                <a:solidFill>
                  <a:prstClr val="black">
                    <a:tint val="75000"/>
                  </a:prstClr>
                </a:solidFill>
                <a:cs typeface="Arial" panose="020B0604020202020204" pitchFamily="34" charset="0"/>
              </a:rPr>
              <a:pPr defTabSz="913532"/>
              <a:t>‹#›</a:t>
            </a:fld>
            <a:endParaRPr lang="zh-CN" altLang="en-US" sz="1865">
              <a:solidFill>
                <a:prstClr val="black">
                  <a:tint val="75000"/>
                </a:prstClr>
              </a:solidFill>
              <a:cs typeface="Arial" panose="020B0604020202020204" pitchFamily="34" charset="0"/>
            </a:endParaRPr>
          </a:p>
        </p:txBody>
      </p:sp>
    </p:spTree>
    <p:extLst>
      <p:ext uri="{BB962C8B-B14F-4D97-AF65-F5344CB8AC3E}">
        <p14:creationId xmlns:p14="http://schemas.microsoft.com/office/powerpoint/2010/main" val="214039046"/>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a:solidFill>
                  <a:prstClr val="black">
                    <a:tint val="75000"/>
                  </a:prstClr>
                </a:solidFill>
                <a:cs typeface="+mn-cs"/>
              </a:defRPr>
            </a:lvl1pPr>
          </a:lstStyle>
          <a:p>
            <a:pPr defTabSz="913532">
              <a:defRPr/>
            </a:pPr>
            <a:fld id="{0C6303A0-9065-42AF-906A-DE1E800FE257}" type="datetimeFigureOut">
              <a:rPr lang="zh-CN" altLang="en-US" sz="1865" smtClean="0"/>
              <a:pPr defTabSz="913532">
                <a:defRPr/>
              </a:pPr>
              <a:t>2023/2/24</a:t>
            </a:fld>
            <a:endParaRPr lang="zh-CN" altLang="en-US" sz="1865"/>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cs typeface="+mn-cs"/>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cs typeface="+mn-cs"/>
              </a:defRPr>
            </a:lvl1pPr>
          </a:lstStyle>
          <a:p>
            <a:pPr defTabSz="913532">
              <a:defRPr/>
            </a:pPr>
            <a:fld id="{2AD3D7CA-7BD8-4738-B6AB-718737AA462A}"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148578027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1"/>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265635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3"/>
            <a:ext cx="12700001" cy="687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16955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79817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fld id="{3ACFC516-0EBD-4852-9DFD-FFC809B16810}" type="datetimeFigureOut">
              <a:rPr lang="zh-CN" altLang="en-US" sz="1865" smtClean="0"/>
              <a:pPr defTabSz="913532">
                <a:defRPr/>
              </a:pPr>
              <a:t>2023/2/24</a:t>
            </a:fld>
            <a:endParaRPr lang="zh-CN" altLang="en-US" sz="1865"/>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fld id="{855DB59F-0B7A-4009-ADD8-CBB6E0E22669}"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39822572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2023/2/24</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165630624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81569594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9980652"/>
      </p:ext>
    </p:extLst>
  </p:cSld>
  <p:clrMapOvr>
    <a:masterClrMapping/>
  </p:clrMapOvr>
  <p:timing>
    <p:tnLst>
      <p:par>
        <p:cTn id="1" dur="indefinite" restart="never" nodeType="tmRoot"/>
      </p:par>
    </p:tnLst>
  </p:timing>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a:solidFill>
                  <a:prstClr val="black">
                    <a:tint val="75000"/>
                  </a:prstClr>
                </a:solidFill>
              </a:defRPr>
            </a:lvl1pPr>
          </a:lstStyle>
          <a:p>
            <a:pPr defTabSz="913532">
              <a:defRPr/>
            </a:pPr>
            <a:fld id="{233108B3-3C5F-434E-B7C6-124BB30C5988}" type="datetimeFigureOut">
              <a:rPr lang="zh-CN" altLang="en-US" sz="1865" smtClean="0">
                <a:cs typeface="Arial" panose="020B0604020202020204" pitchFamily="34" charset="0"/>
              </a:rPr>
              <a:pPr defTabSz="913532">
                <a:defRPr/>
              </a:pPr>
              <a:t>2023/2/24</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0FCC38CE-CFED-41E2-93E2-A213294AFB8B}"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148856078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71"/>
            <a:ext cx="911939" cy="365125"/>
          </a:xfrm>
          <a:prstGeom prst="rect">
            <a:avLst/>
          </a:prstGeom>
        </p:spPr>
        <p:txBody>
          <a:bodyPr/>
          <a:lstStyle>
            <a:lvl1pPr>
              <a:defRPr smtClean="0">
                <a:solidFill>
                  <a:prstClr val="black">
                    <a:tint val="75000"/>
                  </a:prstClr>
                </a:solidFill>
              </a:defRPr>
            </a:lvl1pPr>
          </a:lstStyle>
          <a:p>
            <a:pPr defTabSz="456777">
              <a:defRPr/>
            </a:pPr>
            <a:fld id="{39ADED8E-4E0B-498D-B715-B157A890E4DE}" type="datetimeFigureOut">
              <a:rPr lang="zh-CN" altLang="en-US" smtClean="0">
                <a:cs typeface="Arial" panose="020B0604020202020204" pitchFamily="34" charset="0"/>
              </a:rPr>
              <a:pPr defTabSz="456777">
                <a:defRPr/>
              </a:pPr>
              <a:t>2023/2/24</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5" y="6041371"/>
            <a:ext cx="6297612" cy="365125"/>
          </a:xfrm>
          <a:prstGeom prst="rect">
            <a:avLst/>
          </a:prstGeom>
        </p:spPr>
        <p:txBody>
          <a:bodyPr/>
          <a:lstStyle>
            <a:lvl1pPr>
              <a:defRPr>
                <a:solidFill>
                  <a:prstClr val="black">
                    <a:tint val="75000"/>
                  </a:prstClr>
                </a:solidFill>
              </a:defRPr>
            </a:lvl1pPr>
          </a:lstStyle>
          <a:p>
            <a:pPr defTabSz="456777">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5" y="6041371"/>
            <a:ext cx="683339" cy="365125"/>
          </a:xfrm>
          <a:prstGeom prst="rect">
            <a:avLst/>
          </a:prstGeom>
        </p:spPr>
        <p:txBody>
          <a:bodyPr/>
          <a:lstStyle>
            <a:lvl1pPr>
              <a:defRPr>
                <a:solidFill>
                  <a:prstClr val="black">
                    <a:tint val="75000"/>
                  </a:prstClr>
                </a:solidFill>
              </a:defRPr>
            </a:lvl1pPr>
          </a:lstStyle>
          <a:p>
            <a:pPr defTabSz="456777">
              <a:defRPr/>
            </a:pPr>
            <a:fld id="{18634F15-13D2-4C0D-99FD-67E8D2F909DD}" type="slidenum">
              <a:rPr lang="zh-CN" altLang="en-US" smtClean="0">
                <a:cs typeface="Arial" panose="020B0604020202020204" pitchFamily="34" charset="0"/>
              </a:rPr>
              <a:pPr defTabSz="456777">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98013235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2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4274885"/>
      </p:ext>
    </p:extLst>
  </p:cSld>
  <p:clrMapOvr>
    <a:masterClrMapping/>
  </p:clrMapOvr>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71"/>
            <a:ext cx="911939" cy="365125"/>
          </a:xfrm>
          <a:prstGeom prst="rect">
            <a:avLst/>
          </a:prstGeom>
        </p:spPr>
        <p:txBody>
          <a:bodyPr/>
          <a:lstStyle>
            <a:lvl1pPr>
              <a:defRPr smtClean="0">
                <a:solidFill>
                  <a:prstClr val="black">
                    <a:tint val="75000"/>
                  </a:prstClr>
                </a:solidFill>
              </a:defRPr>
            </a:lvl1pPr>
          </a:lstStyle>
          <a:p>
            <a:pPr defTabSz="456777">
              <a:defRPr/>
            </a:pPr>
            <a:fld id="{39ADED8E-4E0B-498D-B715-B157A890E4DE}" type="datetimeFigureOut">
              <a:rPr lang="zh-CN" altLang="en-US" smtClean="0">
                <a:cs typeface="Arial" panose="020B0604020202020204" pitchFamily="34" charset="0"/>
              </a:rPr>
              <a:pPr defTabSz="456777">
                <a:defRPr/>
              </a:pPr>
              <a:t>2023/2/24</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5" y="6041371"/>
            <a:ext cx="6297612" cy="365125"/>
          </a:xfrm>
          <a:prstGeom prst="rect">
            <a:avLst/>
          </a:prstGeom>
        </p:spPr>
        <p:txBody>
          <a:bodyPr/>
          <a:lstStyle>
            <a:lvl1pPr>
              <a:defRPr>
                <a:solidFill>
                  <a:prstClr val="black">
                    <a:tint val="75000"/>
                  </a:prstClr>
                </a:solidFill>
              </a:defRPr>
            </a:lvl1pPr>
          </a:lstStyle>
          <a:p>
            <a:pPr defTabSz="456777">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5" y="6041371"/>
            <a:ext cx="683339" cy="365125"/>
          </a:xfrm>
          <a:prstGeom prst="rect">
            <a:avLst/>
          </a:prstGeom>
        </p:spPr>
        <p:txBody>
          <a:bodyPr/>
          <a:lstStyle>
            <a:lvl1pPr>
              <a:defRPr>
                <a:solidFill>
                  <a:prstClr val="black">
                    <a:tint val="75000"/>
                  </a:prstClr>
                </a:solidFill>
              </a:defRPr>
            </a:lvl1pPr>
          </a:lstStyle>
          <a:p>
            <a:pPr defTabSz="456777">
              <a:defRPr/>
            </a:pPr>
            <a:fld id="{18634F15-13D2-4C0D-99FD-67E8D2F909DD}" type="slidenum">
              <a:rPr lang="zh-CN" altLang="en-US" smtClean="0">
                <a:cs typeface="Arial" panose="020B0604020202020204" pitchFamily="34" charset="0"/>
              </a:rPr>
              <a:pPr defTabSz="456777">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301084903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2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8714882"/>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71"/>
            <a:ext cx="911939" cy="365125"/>
          </a:xfrm>
          <a:prstGeom prst="rect">
            <a:avLst/>
          </a:prstGeom>
        </p:spPr>
        <p:txBody>
          <a:bodyPr/>
          <a:lstStyle>
            <a:lvl1pPr>
              <a:defRPr smtClean="0">
                <a:solidFill>
                  <a:prstClr val="black">
                    <a:tint val="75000"/>
                  </a:prstClr>
                </a:solidFill>
              </a:defRPr>
            </a:lvl1pPr>
          </a:lstStyle>
          <a:p>
            <a:pPr defTabSz="456777">
              <a:defRPr/>
            </a:pPr>
            <a:fld id="{39ADED8E-4E0B-498D-B715-B157A890E4DE}" type="datetimeFigureOut">
              <a:rPr lang="zh-CN" altLang="en-US" smtClean="0">
                <a:cs typeface="Arial" panose="020B0604020202020204" pitchFamily="34" charset="0"/>
              </a:rPr>
              <a:pPr defTabSz="456777">
                <a:defRPr/>
              </a:pPr>
              <a:t>2023/2/24</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5" y="6041371"/>
            <a:ext cx="6297612" cy="365125"/>
          </a:xfrm>
          <a:prstGeom prst="rect">
            <a:avLst/>
          </a:prstGeom>
        </p:spPr>
        <p:txBody>
          <a:bodyPr/>
          <a:lstStyle>
            <a:lvl1pPr>
              <a:defRPr>
                <a:solidFill>
                  <a:prstClr val="black">
                    <a:tint val="75000"/>
                  </a:prstClr>
                </a:solidFill>
              </a:defRPr>
            </a:lvl1pPr>
          </a:lstStyle>
          <a:p>
            <a:pPr defTabSz="456777">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5" y="6041371"/>
            <a:ext cx="683339" cy="365125"/>
          </a:xfrm>
          <a:prstGeom prst="rect">
            <a:avLst/>
          </a:prstGeom>
        </p:spPr>
        <p:txBody>
          <a:bodyPr/>
          <a:lstStyle>
            <a:lvl1pPr>
              <a:defRPr>
                <a:solidFill>
                  <a:prstClr val="black">
                    <a:tint val="75000"/>
                  </a:prstClr>
                </a:solidFill>
              </a:defRPr>
            </a:lvl1pPr>
          </a:lstStyle>
          <a:p>
            <a:pPr defTabSz="456777">
              <a:defRPr/>
            </a:pPr>
            <a:fld id="{18634F15-13D2-4C0D-99FD-67E8D2F909DD}" type="slidenum">
              <a:rPr lang="zh-CN" altLang="en-US" smtClean="0">
                <a:cs typeface="Arial" panose="020B0604020202020204" pitchFamily="34" charset="0"/>
              </a:rPr>
              <a:pPr defTabSz="456777">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352545667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2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18866729"/>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71"/>
            <a:ext cx="911939" cy="365125"/>
          </a:xfrm>
          <a:prstGeom prst="rect">
            <a:avLst/>
          </a:prstGeom>
        </p:spPr>
        <p:txBody>
          <a:bodyPr/>
          <a:lstStyle>
            <a:lvl1pPr>
              <a:defRPr smtClean="0">
                <a:solidFill>
                  <a:prstClr val="black">
                    <a:tint val="75000"/>
                  </a:prstClr>
                </a:solidFill>
              </a:defRPr>
            </a:lvl1pPr>
          </a:lstStyle>
          <a:p>
            <a:pPr defTabSz="456777">
              <a:defRPr/>
            </a:pPr>
            <a:fld id="{39ADED8E-4E0B-498D-B715-B157A890E4DE}" type="datetimeFigureOut">
              <a:rPr lang="zh-CN" altLang="en-US" smtClean="0">
                <a:cs typeface="Arial" panose="020B0604020202020204" pitchFamily="34" charset="0"/>
              </a:rPr>
              <a:pPr defTabSz="456777">
                <a:defRPr/>
              </a:pPr>
              <a:t>2023/2/24</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5" y="6041371"/>
            <a:ext cx="6297612" cy="365125"/>
          </a:xfrm>
          <a:prstGeom prst="rect">
            <a:avLst/>
          </a:prstGeom>
        </p:spPr>
        <p:txBody>
          <a:bodyPr/>
          <a:lstStyle>
            <a:lvl1pPr>
              <a:defRPr>
                <a:solidFill>
                  <a:prstClr val="black">
                    <a:tint val="75000"/>
                  </a:prstClr>
                </a:solidFill>
              </a:defRPr>
            </a:lvl1pPr>
          </a:lstStyle>
          <a:p>
            <a:pPr defTabSz="456777">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5" y="6041371"/>
            <a:ext cx="683339" cy="365125"/>
          </a:xfrm>
          <a:prstGeom prst="rect">
            <a:avLst/>
          </a:prstGeom>
        </p:spPr>
        <p:txBody>
          <a:bodyPr/>
          <a:lstStyle>
            <a:lvl1pPr>
              <a:defRPr>
                <a:solidFill>
                  <a:prstClr val="black">
                    <a:tint val="75000"/>
                  </a:prstClr>
                </a:solidFill>
              </a:defRPr>
            </a:lvl1pPr>
          </a:lstStyle>
          <a:p>
            <a:pPr defTabSz="456777">
              <a:defRPr/>
            </a:pPr>
            <a:fld id="{18634F15-13D2-4C0D-99FD-67E8D2F909DD}" type="slidenum">
              <a:rPr lang="zh-CN" altLang="en-US" smtClean="0">
                <a:cs typeface="Arial" panose="020B0604020202020204" pitchFamily="34" charset="0"/>
              </a:rPr>
              <a:pPr defTabSz="456777">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317427519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2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6139532"/>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6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71"/>
            <a:ext cx="911939" cy="365125"/>
          </a:xfrm>
          <a:prstGeom prst="rect">
            <a:avLst/>
          </a:prstGeom>
        </p:spPr>
        <p:txBody>
          <a:bodyPr/>
          <a:lstStyle>
            <a:lvl1pPr>
              <a:defRPr smtClean="0">
                <a:solidFill>
                  <a:prstClr val="black">
                    <a:tint val="75000"/>
                  </a:prstClr>
                </a:solidFill>
              </a:defRPr>
            </a:lvl1pPr>
          </a:lstStyle>
          <a:p>
            <a:pPr defTabSz="456777">
              <a:defRPr/>
            </a:pPr>
            <a:fld id="{39ADED8E-4E0B-498D-B715-B157A890E4DE}" type="datetimeFigureOut">
              <a:rPr lang="zh-CN" altLang="en-US" smtClean="0">
                <a:cs typeface="Arial" panose="020B0604020202020204" pitchFamily="34" charset="0"/>
              </a:rPr>
              <a:pPr defTabSz="456777">
                <a:defRPr/>
              </a:pPr>
              <a:t>2023/2/24</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5" y="6041371"/>
            <a:ext cx="6297612" cy="365125"/>
          </a:xfrm>
          <a:prstGeom prst="rect">
            <a:avLst/>
          </a:prstGeom>
        </p:spPr>
        <p:txBody>
          <a:bodyPr/>
          <a:lstStyle>
            <a:lvl1pPr>
              <a:defRPr>
                <a:solidFill>
                  <a:prstClr val="black">
                    <a:tint val="75000"/>
                  </a:prstClr>
                </a:solidFill>
              </a:defRPr>
            </a:lvl1pPr>
          </a:lstStyle>
          <a:p>
            <a:pPr defTabSz="456777">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5" y="6041371"/>
            <a:ext cx="683339" cy="365125"/>
          </a:xfrm>
          <a:prstGeom prst="rect">
            <a:avLst/>
          </a:prstGeom>
        </p:spPr>
        <p:txBody>
          <a:bodyPr/>
          <a:lstStyle>
            <a:lvl1pPr>
              <a:defRPr>
                <a:solidFill>
                  <a:prstClr val="black">
                    <a:tint val="75000"/>
                  </a:prstClr>
                </a:solidFill>
              </a:defRPr>
            </a:lvl1pPr>
          </a:lstStyle>
          <a:p>
            <a:pPr defTabSz="456777">
              <a:defRPr/>
            </a:pPr>
            <a:fld id="{18634F15-13D2-4C0D-99FD-67E8D2F909DD}" type="slidenum">
              <a:rPr lang="zh-CN" altLang="en-US" smtClean="0">
                <a:cs typeface="Arial" panose="020B0604020202020204" pitchFamily="34" charset="0"/>
              </a:rPr>
              <a:pPr defTabSz="456777">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5066536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5669852"/>
      </p:ext>
    </p:extLst>
  </p:cSld>
  <p:clrMapOvr>
    <a:masterClrMapping/>
  </p:clrMapOvr>
  <p:timing>
    <p:tnLst>
      <p:par>
        <p:cTn id="1" dur="indefinite" restart="never" nodeType="tmRoot"/>
      </p:par>
    </p:tnLst>
  </p:timing>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2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8818404"/>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6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978358"/>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6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22"/>
            <a:ext cx="3357563" cy="1733549"/>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5"/>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98551471"/>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6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419606513"/>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6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4177752358"/>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6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4"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726127878"/>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7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386231191"/>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7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3"/>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1711805"/>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cs typeface="Arial" panose="020B0604020202020204" pitchFamily="34" charset="0"/>
              </a:rPr>
              <a:pPr defTabSz="1218072">
                <a:defRPr/>
              </a:pPr>
              <a:t>2023/2/24</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60149192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2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22045312"/>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99875046"/>
      </p:ext>
    </p:extLst>
  </p:cSld>
  <p:clrMapOvr>
    <a:masterClrMapping/>
  </p:clrMapOvr>
  <p:timing>
    <p:tnLst>
      <p:par>
        <p:cTn id="1" dur="indefinite" restart="never" nodeType="tmRoot"/>
      </p:par>
    </p:tnLst>
  </p:timing>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cs typeface="Arial" panose="020B0604020202020204" pitchFamily="34" charset="0"/>
              </a:rPr>
              <a:pPr defTabSz="1218072">
                <a:defRPr/>
              </a:pPr>
              <a:t>2023/2/24</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2528621"/>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2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7465752"/>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cs typeface="Arial" panose="020B0604020202020204" pitchFamily="34" charset="0"/>
              </a:rPr>
              <a:pPr defTabSz="1218072">
                <a:defRPr/>
              </a:pPr>
              <a:t>2023/2/24</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3867024708"/>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2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4087930"/>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userDrawn="1">
  <p:cSld name="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cs typeface="Arial" panose="020B0604020202020204" pitchFamily="34" charset="0"/>
              </a:rPr>
              <a:pPr defTabSz="1218072">
                <a:defRPr/>
              </a:pPr>
              <a:t>2023/2/24</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116630340"/>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2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210935"/>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userDrawn="1">
  <p:cSld name="7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cs typeface="Arial" panose="020B0604020202020204" pitchFamily="34" charset="0"/>
              </a:rPr>
              <a:pPr defTabSz="1218072">
                <a:defRPr/>
              </a:pPr>
              <a:t>2023/2/24</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348764258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3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9124549"/>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77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2718119"/>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7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22"/>
            <a:ext cx="3357563" cy="1733549"/>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5"/>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996626242"/>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7226095"/>
      </p:ext>
    </p:extLst>
  </p:cSld>
  <p:clrMapOvr>
    <a:masterClrMapping/>
  </p:clrMapOvr>
  <p:timing>
    <p:tnLst>
      <p:par>
        <p:cTn id="1" dur="indefinite" restart="never" nodeType="tmRoot"/>
      </p:par>
    </p:tnLst>
  </p:timing>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79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27981731"/>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80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055987835"/>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81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4"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4047696484"/>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8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913142165"/>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83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3"/>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43870287"/>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userDrawn="1">
  <p:cSld name="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cs typeface="Arial" panose="020B0604020202020204" pitchFamily="34" charset="0"/>
              </a:rPr>
              <a:pPr defTabSz="1218072">
                <a:defRPr/>
              </a:pPr>
              <a:t>2023/2/24</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66964742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3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81399608"/>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userDrawn="1">
  <p:cSld name="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cs typeface="Arial" panose="020B0604020202020204" pitchFamily="34" charset="0"/>
              </a:rPr>
              <a:pPr defTabSz="1218072">
                <a:defRPr/>
              </a:pPr>
              <a:t>2023/2/24</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312423278"/>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3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8206729"/>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userDrawn="1">
  <p:cSld name="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cs typeface="Arial" panose="020B0604020202020204" pitchFamily="34" charset="0"/>
              </a:rPr>
              <a:pPr defTabSz="1218072">
                <a:defRPr/>
              </a:pPr>
              <a:t>2023/2/24</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0394487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32562"/>
      </p:ext>
    </p:extLst>
  </p:cSld>
  <p:clrMapOvr>
    <a:masterClrMapping/>
  </p:clrMapOvr>
  <p:timing>
    <p:tnLst>
      <p:par>
        <p:cTn id="1" dur="indefinite" restart="never" nodeType="tmRoot"/>
      </p:par>
    </p:tnLst>
  </p:timing>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3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12088668"/>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userDrawn="1">
  <p:cSld name="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cs typeface="Arial" panose="020B0604020202020204" pitchFamily="34" charset="0"/>
              </a:rPr>
              <a:pPr defTabSz="1218072">
                <a:defRPr/>
              </a:pPr>
              <a:t>2023/2/24</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72653528"/>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3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52685604"/>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userDrawn="1">
  <p:cSld name="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cs typeface="Arial" panose="020B0604020202020204" pitchFamily="34" charset="0"/>
              </a:rPr>
              <a:pPr defTabSz="1218072">
                <a:defRPr/>
              </a:pPr>
              <a:t>2023/2/24</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880772526"/>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3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4236750"/>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userDrawn="1">
  <p:cSld name="89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60"/>
            <a:ext cx="2743200" cy="365125"/>
          </a:xfrm>
          <a:prstGeom prst="rect">
            <a:avLst/>
          </a:prstGeom>
        </p:spPr>
        <p:txBody>
          <a:bodyPr/>
          <a:lstStyle/>
          <a:p>
            <a:pPr defTabSz="1218072"/>
            <a:fld id="{32BF82D2-7A68-459D-A996-9BDDA2518FA4}" type="datetimeFigureOut">
              <a:rPr lang="zh-CN" altLang="en-US" smtClean="0">
                <a:solidFill>
                  <a:prstClr val="black">
                    <a:tint val="75000"/>
                  </a:prstClr>
                </a:solidFill>
                <a:cs typeface="Arial" panose="020B0604020202020204" pitchFamily="34" charset="0"/>
              </a:rPr>
              <a:pPr defTabSz="1218072"/>
              <a:t>2023/2/24</a:t>
            </a:fld>
            <a:endParaRPr lang="zh-CN" altLang="en-US">
              <a:solidFill>
                <a:prstClr val="black">
                  <a:tint val="75000"/>
                </a:prstClr>
              </a:solidFill>
              <a:cs typeface="Arial" panose="020B0604020202020204" pitchFamily="34" charset="0"/>
            </a:endParaRPr>
          </a:p>
        </p:txBody>
      </p:sp>
      <p:sp>
        <p:nvSpPr>
          <p:cNvPr id="4" name="页脚占位符 3"/>
          <p:cNvSpPr>
            <a:spLocks noGrp="1"/>
          </p:cNvSpPr>
          <p:nvPr>
            <p:ph type="ftr" sz="quarter" idx="11"/>
          </p:nvPr>
        </p:nvSpPr>
        <p:spPr>
          <a:xfrm>
            <a:off x="4038600" y="6356360"/>
            <a:ext cx="4114800" cy="365125"/>
          </a:xfrm>
          <a:prstGeom prst="rect">
            <a:avLst/>
          </a:prstGeom>
        </p:spPr>
        <p:txBody>
          <a:bodyPr/>
          <a:lstStyle/>
          <a:p>
            <a:pPr defTabSz="1218072"/>
            <a:endParaRPr lang="zh-CN" altLang="en-US">
              <a:solidFill>
                <a:prstClr val="black">
                  <a:tint val="75000"/>
                </a:prstClr>
              </a:solidFill>
              <a:cs typeface="Arial" panose="020B0604020202020204" pitchFamily="34" charset="0"/>
            </a:endParaRPr>
          </a:p>
        </p:txBody>
      </p:sp>
      <p:sp>
        <p:nvSpPr>
          <p:cNvPr id="5" name="灯片编号占位符 4"/>
          <p:cNvSpPr>
            <a:spLocks noGrp="1"/>
          </p:cNvSpPr>
          <p:nvPr>
            <p:ph type="sldNum" sz="quarter" idx="12"/>
          </p:nvPr>
        </p:nvSpPr>
        <p:spPr>
          <a:xfrm>
            <a:off x="8610600" y="6356360"/>
            <a:ext cx="2743200" cy="365125"/>
          </a:xfrm>
          <a:prstGeom prst="rect">
            <a:avLst/>
          </a:prstGeom>
        </p:spPr>
        <p:txBody>
          <a:bodyPr/>
          <a:lstStyle/>
          <a:p>
            <a:pPr defTabSz="1218072"/>
            <a:fld id="{3E01EE5D-26FB-46D5-A381-ECFB35BF1D34}" type="slidenum">
              <a:rPr lang="zh-CN" altLang="en-US" smtClean="0">
                <a:solidFill>
                  <a:prstClr val="black">
                    <a:tint val="75000"/>
                  </a:prstClr>
                </a:solidFill>
                <a:cs typeface="Arial" panose="020B0604020202020204" pitchFamily="34" charset="0"/>
              </a:rPr>
              <a:pPr defTabSz="1218072"/>
              <a:t>‹#›</a:t>
            </a:fld>
            <a:endParaRPr lang="zh-CN" altLang="en-US">
              <a:solidFill>
                <a:prstClr val="black">
                  <a:tint val="75000"/>
                </a:prstClr>
              </a:solidFill>
              <a:cs typeface="Arial" panose="020B0604020202020204" pitchFamily="34" charset="0"/>
            </a:endParaRPr>
          </a:p>
        </p:txBody>
      </p:sp>
    </p:spTree>
    <p:extLst>
      <p:ext uri="{BB962C8B-B14F-4D97-AF65-F5344CB8AC3E}">
        <p14:creationId xmlns:p14="http://schemas.microsoft.com/office/powerpoint/2010/main" val="1386932975"/>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userDrawn="1">
  <p:cSld name="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a:solidFill>
                  <a:prstClr val="black">
                    <a:tint val="75000"/>
                  </a:prstClr>
                </a:solidFill>
                <a:cs typeface="+mn-cs"/>
              </a:defRPr>
            </a:lvl1pPr>
          </a:lstStyle>
          <a:p>
            <a:pPr defTabSz="1218072">
              <a:defRPr/>
            </a:pPr>
            <a:fld id="{0C6303A0-9065-42AF-906A-DE1E800FE257}" type="datetimeFigureOut">
              <a:rPr lang="zh-CN" altLang="en-US" smtClean="0"/>
              <a:pPr defTabSz="1218072">
                <a:defRPr/>
              </a:pPr>
              <a:t>2023/2/24</a:t>
            </a:fld>
            <a:endParaRPr lang="zh-CN" altLang="en-US"/>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cs typeface="+mn-cs"/>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cs typeface="+mn-cs"/>
              </a:defRPr>
            </a:lvl1pPr>
          </a:lstStyle>
          <a:p>
            <a:pPr defTabSz="1218072">
              <a:defRPr/>
            </a:pPr>
            <a:fld id="{2AD3D7CA-7BD8-4738-B6AB-718737AA462A}" type="slidenum">
              <a:rPr lang="zh-CN" altLang="en-US" smtClean="0"/>
              <a:pPr defTabSz="1218072">
                <a:defRPr/>
              </a:pPr>
              <a:t>‹#›</a:t>
            </a:fld>
            <a:endParaRPr lang="zh-CN" altLang="en-US"/>
          </a:p>
        </p:txBody>
      </p:sp>
    </p:spTree>
    <p:extLst>
      <p:ext uri="{BB962C8B-B14F-4D97-AF65-F5344CB8AC3E}">
        <p14:creationId xmlns:p14="http://schemas.microsoft.com/office/powerpoint/2010/main" val="916270369"/>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1"/>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196650"/>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7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2"/>
            <a:ext cx="12700001" cy="687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0311707"/>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06145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4310975"/>
      </p:ext>
    </p:extLst>
  </p:cSld>
  <p:clrMapOvr>
    <a:masterClrMapping/>
  </p:clrMapOvr>
  <p:timing>
    <p:tnLst>
      <p:par>
        <p:cTn id="1" dur="indefinite" restart="never" nodeType="tmRoot"/>
      </p:par>
    </p:tnLst>
  </p:timing>
</p:sldLayout>
</file>

<file path=ppt/slideLayouts/slideLayout190.xml><?xml version="1.0" encoding="utf-8"?>
<p:sldLayout xmlns:a="http://schemas.openxmlformats.org/drawingml/2006/main" xmlns:r="http://schemas.openxmlformats.org/officeDocument/2006/relationships" xmlns:p="http://schemas.openxmlformats.org/presentationml/2006/main" userDrawn="1">
  <p:cSld name="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1218072">
              <a:defRPr/>
            </a:pPr>
            <a:fld id="{3ACFC516-0EBD-4852-9DFD-FFC809B16810}" type="datetimeFigureOut">
              <a:rPr lang="zh-CN" altLang="en-US" smtClean="0"/>
              <a:pPr defTabSz="1218072">
                <a:defRPr/>
              </a:pPr>
              <a:t>2023/2/24</a:t>
            </a:fld>
            <a:endParaRPr lang="zh-CN" altLang="en-US"/>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1218072">
              <a:defRPr/>
            </a:pPr>
            <a:fld id="{855DB59F-0B7A-4009-ADD8-CBB6E0E22669}" type="slidenum">
              <a:rPr lang="zh-CN" altLang="en-US" smtClean="0"/>
              <a:pPr defTabSz="1218072">
                <a:defRPr/>
              </a:pPr>
              <a:t>‹#›</a:t>
            </a:fld>
            <a:endParaRPr lang="zh-CN" altLang="en-US"/>
          </a:p>
        </p:txBody>
      </p:sp>
    </p:spTree>
    <p:extLst>
      <p:ext uri="{BB962C8B-B14F-4D97-AF65-F5344CB8AC3E}">
        <p14:creationId xmlns:p14="http://schemas.microsoft.com/office/powerpoint/2010/main" val="4081420912"/>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userDrawn="1">
  <p:cSld name="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cs typeface="Arial" panose="020B0604020202020204" pitchFamily="34" charset="0"/>
              </a:rPr>
              <a:pPr defTabSz="1218072">
                <a:defRPr/>
              </a:pPr>
              <a:t>2023/2/24</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607337370"/>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703646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93.xml><?xml version="1.0" encoding="utf-8"?>
<p:sldLayout xmlns:a="http://schemas.openxmlformats.org/drawingml/2006/main" xmlns:r="http://schemas.openxmlformats.org/officeDocument/2006/relationships" xmlns:p="http://schemas.openxmlformats.org/presentationml/2006/main" userDrawn="1">
  <p:cSld name="9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a:solidFill>
                  <a:prstClr val="black">
                    <a:tint val="75000"/>
                  </a:prstClr>
                </a:solidFill>
              </a:defRPr>
            </a:lvl1pPr>
          </a:lstStyle>
          <a:p>
            <a:pPr defTabSz="1218072">
              <a:defRPr/>
            </a:pPr>
            <a:fld id="{233108B3-3C5F-434E-B7C6-124BB30C5988}" type="datetimeFigureOut">
              <a:rPr lang="zh-CN" altLang="en-US" smtClean="0">
                <a:cs typeface="Arial" panose="020B0604020202020204" pitchFamily="34" charset="0"/>
              </a:rPr>
              <a:pPr defTabSz="1218072">
                <a:defRPr/>
              </a:pPr>
              <a:t>2023/2/24</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1218072">
              <a:defRPr/>
            </a:pPr>
            <a:fld id="{0FCC38CE-CFED-41E2-93E2-A213294AFB8B}"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996544915"/>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woObj">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4"/>
          </a:xfrm>
          <a:prstGeom prst="rect">
            <a:avLst/>
          </a:prstGeom>
        </p:spPr>
        <p:txBody>
          <a:bodyPr/>
          <a:lstStyle>
            <a:lvl1pPr>
              <a:defRPr sz="2797"/>
            </a:lvl1pPr>
            <a:lvl2pPr>
              <a:defRPr sz="2398"/>
            </a:lvl2pPr>
            <a:lvl3pPr>
              <a:defRPr sz="1998"/>
            </a:lvl3pPr>
            <a:lvl4pPr>
              <a:defRPr sz="1798"/>
            </a:lvl4pPr>
            <a:lvl5pPr>
              <a:defRPr sz="1798"/>
            </a:lvl5pPr>
            <a:lvl6pPr>
              <a:defRPr sz="1798"/>
            </a:lvl6pPr>
            <a:lvl7pPr>
              <a:defRPr sz="1798"/>
            </a:lvl7pPr>
            <a:lvl8pPr>
              <a:defRPr sz="1798"/>
            </a:lvl8pPr>
            <a:lvl9pPr>
              <a:defRPr sz="179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4"/>
          </a:xfrm>
          <a:prstGeom prst="rect">
            <a:avLst/>
          </a:prstGeom>
        </p:spPr>
        <p:txBody>
          <a:bodyPr/>
          <a:lstStyle>
            <a:lvl1pPr>
              <a:defRPr sz="2797"/>
            </a:lvl1pPr>
            <a:lvl2pPr>
              <a:defRPr sz="2398"/>
            </a:lvl2pPr>
            <a:lvl3pPr>
              <a:defRPr sz="1998"/>
            </a:lvl3pPr>
            <a:lvl4pPr>
              <a:defRPr sz="1798"/>
            </a:lvl4pPr>
            <a:lvl5pPr>
              <a:defRPr sz="1798"/>
            </a:lvl5pPr>
            <a:lvl6pPr>
              <a:defRPr sz="1798"/>
            </a:lvl6pPr>
            <a:lvl7pPr>
              <a:defRPr sz="1798"/>
            </a:lvl7pPr>
            <a:lvl8pPr>
              <a:defRPr sz="1798"/>
            </a:lvl8pPr>
            <a:lvl9pPr>
              <a:defRPr sz="179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245225"/>
            <a:ext cx="2844800" cy="476250"/>
          </a:xfrm>
          <a:prstGeom prst="rect">
            <a:avLst/>
          </a:prstGeom>
        </p:spPr>
        <p:txBody>
          <a:bodyPr/>
          <a:lstStyle>
            <a:lvl1pPr>
              <a:defRPr/>
            </a:lvl1pPr>
          </a:lstStyle>
          <a:p>
            <a:pPr defTabSz="1218072"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11"/>
          </p:nvPr>
        </p:nvSpPr>
        <p:spPr>
          <a:xfrm>
            <a:off x="4165600" y="6245225"/>
            <a:ext cx="3860800" cy="476250"/>
          </a:xfrm>
          <a:prstGeom prst="rect">
            <a:avLst/>
          </a:prstGeom>
        </p:spPr>
        <p:txBody>
          <a:bodyPr/>
          <a:lstStyle>
            <a:lvl1pPr>
              <a:defRPr/>
            </a:lvl1pPr>
          </a:lstStyle>
          <a:p>
            <a:pPr defTabSz="1218072"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a:xfrm>
            <a:off x="8737600" y="6245225"/>
            <a:ext cx="2844800" cy="476250"/>
          </a:xfrm>
          <a:prstGeom prst="rect">
            <a:avLst/>
          </a:prstGeom>
        </p:spPr>
        <p:txBody>
          <a:bodyPr/>
          <a:lstStyle>
            <a:lvl1pPr>
              <a:defRPr/>
            </a:lvl1pPr>
          </a:lstStyle>
          <a:p>
            <a:pPr defTabSz="1218072" eaLnBrk="0" fontAlgn="base" hangingPunct="0">
              <a:spcBef>
                <a:spcPct val="0"/>
              </a:spcBef>
              <a:spcAft>
                <a:spcPct val="0"/>
              </a:spcAft>
            </a:pPr>
            <a:fld id="{49336997-C3F8-49F0-B3DC-C239357ADAE0}" type="slidenum">
              <a:rPr lang="en-US" smtClean="0">
                <a:solidFill>
                  <a:srgbClr val="000000"/>
                </a:solidFill>
                <a:latin typeface="Arial" panose="020B0604020202020204" pitchFamily="34" charset="0"/>
                <a:cs typeface="Arial" panose="020B0604020202020204" pitchFamily="34" charset="0"/>
              </a:rPr>
              <a:pPr defTabSz="1218072" eaLnBrk="0" fontAlgn="base" hangingPunct="0">
                <a:spcBef>
                  <a:spcPct val="0"/>
                </a:spcBef>
                <a:spcAft>
                  <a:spcPct val="0"/>
                </a:spcAft>
              </a:pPr>
              <a:t>‹#›</a:t>
            </a:fld>
            <a:endParaRPr lang="en-US">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9833033"/>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3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1266410"/>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71"/>
            <a:ext cx="911939" cy="365125"/>
          </a:xfrm>
          <a:prstGeom prst="rect">
            <a:avLst/>
          </a:prstGeom>
        </p:spPr>
        <p:txBody>
          <a:bodyPr/>
          <a:lstStyle>
            <a:lvl1pPr>
              <a:defRPr/>
            </a:lvl1pPr>
          </a:lstStyle>
          <a:p>
            <a:pPr defTabSz="1218072" eaLnBrk="0" fontAlgn="base" hangingPunct="0">
              <a:spcBef>
                <a:spcPct val="0"/>
              </a:spcBef>
              <a:spcAft>
                <a:spcPct val="0"/>
              </a:spcAft>
              <a:defRPr/>
            </a:pPr>
            <a:fld id="{2BCC7A12-A6F8-4B29-B1F6-EFE54D85C9A3}" type="datetimeFigureOut">
              <a:rPr lang="zh-CN" altLang="en-US" smtClean="0">
                <a:solidFill>
                  <a:prstClr val="black">
                    <a:tint val="75000"/>
                  </a:prstClr>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2023/2/24</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5" y="6041371"/>
            <a:ext cx="6297612" cy="365125"/>
          </a:xfrm>
          <a:prstGeom prst="rect">
            <a:avLst/>
          </a:prstGeom>
        </p:spPr>
        <p:txBody>
          <a:bodyPr/>
          <a:lstStyle>
            <a:lvl1pPr>
              <a:defRPr/>
            </a:lvl1pPr>
          </a:lstStyle>
          <a:p>
            <a:pPr defTabSz="1218072"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5" y="6041371"/>
            <a:ext cx="683339" cy="365125"/>
          </a:xfrm>
          <a:prstGeom prst="rect">
            <a:avLst/>
          </a:prstGeom>
        </p:spPr>
        <p:txBody>
          <a:bodyPr/>
          <a:lstStyle>
            <a:lvl1pPr>
              <a:defRPr/>
            </a:lvl1pPr>
          </a:lstStyle>
          <a:p>
            <a:pPr defTabSz="1218072" eaLnBrk="0" fontAlgn="base" hangingPunct="0">
              <a:spcBef>
                <a:spcPct val="0"/>
              </a:spcBef>
              <a:spcAft>
                <a:spcPct val="0"/>
              </a:spcAft>
              <a:defRPr/>
            </a:pPr>
            <a:fld id="{18CB745E-AF92-4B82-9391-130056807CE7}" type="slidenum">
              <a:rPr lang="zh-CN" altLang="en-US" smtClean="0">
                <a:solidFill>
                  <a:srgbClr val="5FCBEF"/>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0230982"/>
      </p:ext>
    </p:extLst>
  </p:cSld>
  <p:clrMapOvr>
    <a:masterClrMapping/>
  </p:clrMapOvr>
  <p:transition spd="slow" advTm="3000">
    <p:random/>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4470225"/>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9289663"/>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3204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4633691"/>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3865906"/>
      </p:ext>
    </p:extLst>
  </p:cSld>
  <p:clrMapOvr>
    <a:masterClrMapping/>
  </p:clrMapOvr>
  <p:timing>
    <p:tnLst>
      <p:par>
        <p:cTn id="1" dur="indefinite" restart="never" nodeType="tmRoot"/>
      </p:par>
    </p:tnLst>
  </p:timing>
</p:sldLayout>
</file>

<file path=ppt/slideLayouts/slideLayout200.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1521238"/>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userDrawn="1">
  <p:cSld name="2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7584833"/>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7785544"/>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2341164"/>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2038422"/>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
        <p:nvSpPr>
          <p:cNvPr id="2" name="日期占位符 3">
            <a:extLst>
              <a:ext uri="{FF2B5EF4-FFF2-40B4-BE49-F238E27FC236}">
                <a16:creationId xmlns="" xmlns:a16="http://schemas.microsoft.com/office/drawing/2014/main" id="{32DA043D-39A3-4437-8A68-D8ABB9645D5B}"/>
              </a:ext>
            </a:extLst>
          </p:cNvPr>
          <p:cNvSpPr>
            <a:spLocks noGrp="1"/>
          </p:cNvSpPr>
          <p:nvPr>
            <p:ph type="dt" sz="half" idx="10"/>
          </p:nvPr>
        </p:nvSpPr>
        <p:spPr>
          <a:xfrm>
            <a:off x="7205133" y="6041371"/>
            <a:ext cx="911939" cy="365125"/>
          </a:xfrm>
          <a:prstGeom prst="rect">
            <a:avLst/>
          </a:prstGeom>
        </p:spPr>
        <p:txBody>
          <a:bodyPr/>
          <a:lstStyle>
            <a:lvl1pPr>
              <a:defRPr/>
            </a:lvl1pPr>
          </a:lstStyle>
          <a:p>
            <a:pPr defTabSz="1218072" eaLnBrk="0" fontAlgn="base" hangingPunct="0">
              <a:spcBef>
                <a:spcPct val="0"/>
              </a:spcBef>
              <a:spcAft>
                <a:spcPct val="0"/>
              </a:spcAft>
              <a:defRPr/>
            </a:pPr>
            <a:fld id="{2BCC7A12-A6F8-4B29-B1F6-EFE54D85C9A3}" type="datetimeFigureOut">
              <a:rPr lang="zh-CN" altLang="en-US" smtClean="0">
                <a:solidFill>
                  <a:prstClr val="black">
                    <a:tint val="75000"/>
                  </a:prstClr>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2023/2/24</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 xmlns:a16="http://schemas.microsoft.com/office/drawing/2014/main" id="{6139AD28-9736-4858-A52B-9152D3F05EAC}"/>
              </a:ext>
            </a:extLst>
          </p:cNvPr>
          <p:cNvSpPr>
            <a:spLocks noGrp="1"/>
          </p:cNvSpPr>
          <p:nvPr>
            <p:ph type="ftr" sz="quarter" idx="11"/>
          </p:nvPr>
        </p:nvSpPr>
        <p:spPr>
          <a:xfrm>
            <a:off x="677335" y="6041371"/>
            <a:ext cx="6297612" cy="365125"/>
          </a:xfrm>
          <a:prstGeom prst="rect">
            <a:avLst/>
          </a:prstGeom>
        </p:spPr>
        <p:txBody>
          <a:bodyPr/>
          <a:lstStyle>
            <a:lvl1pPr>
              <a:defRPr/>
            </a:lvl1pPr>
          </a:lstStyle>
          <a:p>
            <a:pPr defTabSz="1218072"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 xmlns:a16="http://schemas.microsoft.com/office/drawing/2014/main" id="{5D814785-11A4-4636-9CF4-C38FD20D9094}"/>
              </a:ext>
            </a:extLst>
          </p:cNvPr>
          <p:cNvSpPr>
            <a:spLocks noGrp="1"/>
          </p:cNvSpPr>
          <p:nvPr>
            <p:ph type="sldNum" sz="quarter" idx="12"/>
          </p:nvPr>
        </p:nvSpPr>
        <p:spPr>
          <a:xfrm>
            <a:off x="8590665" y="6041371"/>
            <a:ext cx="683339" cy="365125"/>
          </a:xfrm>
          <a:prstGeom prst="rect">
            <a:avLst/>
          </a:prstGeom>
        </p:spPr>
        <p:txBody>
          <a:bodyPr/>
          <a:lstStyle>
            <a:lvl1pPr>
              <a:defRPr/>
            </a:lvl1pPr>
          </a:lstStyle>
          <a:p>
            <a:pPr defTabSz="1218072" eaLnBrk="0" fontAlgn="base" hangingPunct="0">
              <a:spcBef>
                <a:spcPct val="0"/>
              </a:spcBef>
              <a:spcAft>
                <a:spcPct val="0"/>
              </a:spcAft>
              <a:defRPr/>
            </a:pPr>
            <a:fld id="{18CB745E-AF92-4B82-9391-130056807CE7}" type="slidenum">
              <a:rPr lang="zh-CN" altLang="en-US" smtClean="0">
                <a:solidFill>
                  <a:srgbClr val="5FCBEF"/>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2566609"/>
      </p:ext>
    </p:extLst>
  </p:cSld>
  <p:clrMapOvr>
    <a:masterClrMapping/>
  </p:clrMapOvr>
  <p:transition spd="slow" advTm="3000">
    <p:random/>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userDrawn="1">
  <p:cSld name="3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05768825"/>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270577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userDrawn="1">
  <p:cSld name="3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697335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userDrawn="1">
  <p:cSld name="3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07186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9414135"/>
      </p:ext>
    </p:extLst>
  </p:cSld>
  <p:clrMapOvr>
    <a:masterClrMapping/>
  </p:clrMapOvr>
  <p:timing>
    <p:tnLst>
      <p:par>
        <p:cTn id="1" dur="indefinite" restart="never" nodeType="tmRoot"/>
      </p:par>
    </p:tnLst>
  </p:timing>
</p:sldLayout>
</file>

<file path=ppt/slideLayouts/slideLayout210.xml><?xml version="1.0" encoding="utf-8"?>
<p:sldLayout xmlns:a="http://schemas.openxmlformats.org/drawingml/2006/main" xmlns:r="http://schemas.openxmlformats.org/officeDocument/2006/relationships" xmlns:p="http://schemas.openxmlformats.org/presentationml/2006/main" userDrawn="1">
  <p:cSld name="3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1269382"/>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userDrawn="1">
  <p:cSld name="3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4863823"/>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userDrawn="1">
  <p:cSld name="3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2989769"/>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userDrawn="1">
  <p:cSld name="3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563003"/>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userDrawn="1">
  <p:cSld name="9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71"/>
            <a:ext cx="911939" cy="365125"/>
          </a:xfrm>
          <a:prstGeom prst="rect">
            <a:avLst/>
          </a:prstGeom>
        </p:spPr>
        <p:txBody>
          <a:bodyPr/>
          <a:lstStyle>
            <a:lvl1pPr>
              <a:defRPr smtClean="0">
                <a:solidFill>
                  <a:prstClr val="black">
                    <a:tint val="75000"/>
                  </a:prstClr>
                </a:solidFill>
              </a:defRPr>
            </a:lvl1pPr>
          </a:lstStyle>
          <a:p>
            <a:pPr defTabSz="1218072" eaLnBrk="0" fontAlgn="base" hangingPunct="0">
              <a:spcBef>
                <a:spcPct val="0"/>
              </a:spcBef>
              <a:spcAft>
                <a:spcPct val="0"/>
              </a:spcAft>
              <a:defRPr/>
            </a:pPr>
            <a:fld id="{39ADED8E-4E0B-498D-B715-B157A890E4DE}" type="datetimeFigureOut">
              <a:rPr lang="zh-CN" altLang="en-US" smtClean="0">
                <a:latin typeface="Arial" panose="020B0604020202020204" pitchFamily="34" charset="0"/>
                <a:cs typeface="Arial" panose="020B0604020202020204" pitchFamily="34" charset="0"/>
              </a:rPr>
              <a:pPr defTabSz="1218072" eaLnBrk="0" fontAlgn="base" hangingPunct="0">
                <a:spcBef>
                  <a:spcPct val="0"/>
                </a:spcBef>
                <a:spcAft>
                  <a:spcPct val="0"/>
                </a:spcAft>
                <a:defRPr/>
              </a:pPr>
              <a:t>2023/2/24</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5" y="6041371"/>
            <a:ext cx="6297612" cy="365125"/>
          </a:xfrm>
          <a:prstGeom prst="rect">
            <a:avLst/>
          </a:prstGeom>
        </p:spPr>
        <p:txBody>
          <a:bodyPr/>
          <a:lstStyle>
            <a:lvl1pPr>
              <a:defRPr>
                <a:solidFill>
                  <a:prstClr val="black">
                    <a:tint val="75000"/>
                  </a:prstClr>
                </a:solidFill>
              </a:defRPr>
            </a:lvl1pPr>
          </a:lstStyle>
          <a:p>
            <a:pPr defTabSz="1218072"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5" y="6041371"/>
            <a:ext cx="683339" cy="365125"/>
          </a:xfrm>
          <a:prstGeom prst="rect">
            <a:avLst/>
          </a:prstGeom>
        </p:spPr>
        <p:txBody>
          <a:bodyPr/>
          <a:lstStyle>
            <a:lvl1pPr>
              <a:defRPr>
                <a:solidFill>
                  <a:prstClr val="black">
                    <a:tint val="75000"/>
                  </a:prstClr>
                </a:solidFill>
              </a:defRPr>
            </a:lvl1pPr>
          </a:lstStyle>
          <a:p>
            <a:pPr defTabSz="1218072" eaLnBrk="0" fontAlgn="base" hangingPunct="0">
              <a:spcBef>
                <a:spcPct val="0"/>
              </a:spcBef>
              <a:spcAft>
                <a:spcPct val="0"/>
              </a:spcAft>
              <a:defRPr/>
            </a:pPr>
            <a:fld id="{18634F15-13D2-4C0D-99FD-67E8D2F909DD}" type="slidenum">
              <a:rPr lang="zh-CN" altLang="en-US" smtClean="0">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92399116"/>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userDrawn="1">
  <p:cSld name="6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2123041"/>
      </p:ext>
    </p:extLst>
  </p:cSld>
  <p:clrMapOvr>
    <a:masterClrMapping/>
  </p:clrMapOvr>
  <p:transition spd="slow" advClick="0" advTm="4000">
    <p:comb/>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6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88699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11_标题和内容">
    <p:spTree>
      <p:nvGrpSpPr>
        <p:cNvPr id="1" name=""/>
        <p:cNvGrpSpPr/>
        <p:nvPr/>
      </p:nvGrpSpPr>
      <p:grpSpPr>
        <a:xfrm>
          <a:off x="0" y="0"/>
          <a:ext cx="0" cy="0"/>
          <a:chOff x="0" y="0"/>
          <a:chExt cx="0" cy="0"/>
        </a:xfrm>
      </p:grpSpPr>
      <p:sp>
        <p:nvSpPr>
          <p:cNvPr id="7" name="菱形 6"/>
          <p:cNvSpPr/>
          <p:nvPr userDrawn="1"/>
        </p:nvSpPr>
        <p:spPr>
          <a:xfrm>
            <a:off x="127000" y="137027"/>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072"/>
            <a:endParaRPr lang="zh-CN" altLang="en-US" sz="1798">
              <a:solidFill>
                <a:prstClr val="white"/>
              </a:solidFill>
            </a:endParaRPr>
          </a:p>
        </p:txBody>
      </p:sp>
      <p:sp>
        <p:nvSpPr>
          <p:cNvPr id="3" name="菱形 2"/>
          <p:cNvSpPr/>
          <p:nvPr userDrawn="1"/>
        </p:nvSpPr>
        <p:spPr>
          <a:xfrm>
            <a:off x="190500" y="137027"/>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072"/>
            <a:endParaRPr lang="zh-CN" altLang="en-US" sz="1798">
              <a:solidFill>
                <a:prstClr val="white"/>
              </a:solidFill>
            </a:endParaRPr>
          </a:p>
        </p:txBody>
      </p:sp>
    </p:spTree>
    <p:extLst>
      <p:ext uri="{BB962C8B-B14F-4D97-AF65-F5344CB8AC3E}">
        <p14:creationId xmlns:p14="http://schemas.microsoft.com/office/powerpoint/2010/main" val="9017683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18.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8290969"/>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3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055810"/>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5994"/>
            </a:lvl1pPr>
          </a:lstStyle>
          <a:p>
            <a:r>
              <a:rPr lang="en-US" smtClean="0"/>
              <a:t>Click to edit Master title style</a:t>
            </a:r>
            <a:endParaRPr lang="en-US"/>
          </a:p>
        </p:txBody>
      </p:sp>
      <p:sp>
        <p:nvSpPr>
          <p:cNvPr id="3" name="Subtitle 2"/>
          <p:cNvSpPr>
            <a:spLocks noGrp="1"/>
          </p:cNvSpPr>
          <p:nvPr>
            <p:ph type="subTitle" idx="1"/>
          </p:nvPr>
        </p:nvSpPr>
        <p:spPr>
          <a:xfrm>
            <a:off x="1524000" y="3602046"/>
            <a:ext cx="9144000" cy="1655763"/>
          </a:xfrm>
          <a:prstGeom prst="rect">
            <a:avLst/>
          </a:prstGeom>
        </p:spPr>
        <p:txBody>
          <a:bodyPr/>
          <a:lstStyle>
            <a:lvl1pPr marL="0" indent="0" algn="ctr">
              <a:buNone/>
              <a:defRPr sz="2398"/>
            </a:lvl1pPr>
            <a:lvl2pPr marL="456766" indent="0" algn="ctr">
              <a:buNone/>
              <a:defRPr sz="1998"/>
            </a:lvl2pPr>
            <a:lvl3pPr marL="913532" indent="0" algn="ctr">
              <a:buNone/>
              <a:defRPr sz="1798"/>
            </a:lvl3pPr>
            <a:lvl4pPr marL="1370298" indent="0" algn="ctr">
              <a:buNone/>
              <a:defRPr sz="1599"/>
            </a:lvl4pPr>
            <a:lvl5pPr marL="1827063" indent="0" algn="ctr">
              <a:buNone/>
              <a:defRPr sz="1599"/>
            </a:lvl5pPr>
            <a:lvl6pPr marL="2283828" indent="0" algn="ctr">
              <a:buNone/>
              <a:defRPr sz="1599"/>
            </a:lvl6pPr>
            <a:lvl7pPr marL="2740593" indent="0" algn="ctr">
              <a:buNone/>
              <a:defRPr sz="1599"/>
            </a:lvl7pPr>
            <a:lvl8pPr marL="3197360" indent="0" algn="ctr">
              <a:buNone/>
              <a:defRPr sz="1599"/>
            </a:lvl8pPr>
            <a:lvl9pPr marL="3654126" indent="0" algn="ctr">
              <a:buNone/>
              <a:defRPr sz="1599"/>
            </a:lvl9pPr>
          </a:lstStyle>
          <a:p>
            <a:r>
              <a:rPr lang="en-US" smtClean="0"/>
              <a:t>Click to edit Master subtitle style</a:t>
            </a:r>
            <a:endParaRPr lang="en-US"/>
          </a:p>
        </p:txBody>
      </p:sp>
      <p:sp>
        <p:nvSpPr>
          <p:cNvPr id="4" name="Date Placeholder 3"/>
          <p:cNvSpPr>
            <a:spLocks noGrp="1"/>
          </p:cNvSpPr>
          <p:nvPr>
            <p:ph type="dt" sz="half" idx="10"/>
          </p:nvPr>
        </p:nvSpPr>
        <p:spPr>
          <a:xfrm>
            <a:off x="838200" y="6356360"/>
            <a:ext cx="2743200" cy="365125"/>
          </a:xfrm>
          <a:prstGeom prst="rect">
            <a:avLst/>
          </a:prstGeom>
        </p:spPr>
        <p:txBody>
          <a:bodyPr/>
          <a:lstStyle/>
          <a:p>
            <a:pPr defTabSz="913532"/>
            <a:fld id="{F81DD83F-F77F-46B4-9CB9-C8117E634F65}" type="datetimeFigureOut">
              <a:rPr lang="en-US" sz="1865" smtClean="0">
                <a:solidFill>
                  <a:prstClr val="black">
                    <a:tint val="75000"/>
                  </a:prstClr>
                </a:solidFill>
                <a:cs typeface="Arial" panose="020B0604020202020204" pitchFamily="34" charset="0"/>
              </a:rPr>
              <a:pPr defTabSz="913532"/>
              <a:t>2/24/2023</a:t>
            </a:fld>
            <a:endParaRPr lang="en-US" sz="1865">
              <a:solidFill>
                <a:prstClr val="black">
                  <a:tint val="75000"/>
                </a:prstClr>
              </a:solidFill>
              <a:cs typeface="Arial" panose="020B0604020202020204" pitchFamily="34" charset="0"/>
            </a:endParaRPr>
          </a:p>
        </p:txBody>
      </p:sp>
      <p:sp>
        <p:nvSpPr>
          <p:cNvPr id="5" name="Footer Placeholder 4"/>
          <p:cNvSpPr>
            <a:spLocks noGrp="1"/>
          </p:cNvSpPr>
          <p:nvPr>
            <p:ph type="ftr" sz="quarter" idx="11"/>
          </p:nvPr>
        </p:nvSpPr>
        <p:spPr>
          <a:xfrm>
            <a:off x="4038600" y="6356360"/>
            <a:ext cx="4114800" cy="365125"/>
          </a:xfrm>
          <a:prstGeom prst="rect">
            <a:avLst/>
          </a:prstGeom>
        </p:spPr>
        <p:txBody>
          <a:bodyPr/>
          <a:lstStyle/>
          <a:p>
            <a:pPr defTabSz="913532"/>
            <a:endParaRPr lang="en-US" sz="1865">
              <a:solidFill>
                <a:prstClr val="black">
                  <a:tint val="75000"/>
                </a:prstClr>
              </a:solidFill>
              <a:cs typeface="Arial" panose="020B0604020202020204" pitchFamily="34" charset="0"/>
            </a:endParaRPr>
          </a:p>
        </p:txBody>
      </p:sp>
      <p:sp>
        <p:nvSpPr>
          <p:cNvPr id="6" name="Slide Number Placeholder 5"/>
          <p:cNvSpPr>
            <a:spLocks noGrp="1"/>
          </p:cNvSpPr>
          <p:nvPr>
            <p:ph type="sldNum" sz="quarter" idx="12"/>
          </p:nvPr>
        </p:nvSpPr>
        <p:spPr>
          <a:xfrm>
            <a:off x="8610600" y="6356360"/>
            <a:ext cx="2743200" cy="365125"/>
          </a:xfrm>
          <a:prstGeom prst="rect">
            <a:avLst/>
          </a:prstGeom>
        </p:spPr>
        <p:txBody>
          <a:bodyPr/>
          <a:lstStyle/>
          <a:p>
            <a:pPr defTabSz="913532"/>
            <a:fld id="{AA92924A-2F5C-4ED1-9634-C24838A41D73}" type="slidenum">
              <a:rPr lang="en-US" sz="1865" smtClean="0">
                <a:solidFill>
                  <a:prstClr val="black">
                    <a:tint val="75000"/>
                  </a:prstClr>
                </a:solidFill>
                <a:cs typeface="Arial" panose="020B0604020202020204" pitchFamily="34" charset="0"/>
              </a:rPr>
              <a:pPr defTabSz="913532"/>
              <a:t>‹#›</a:t>
            </a:fld>
            <a:endParaRPr lang="en-US" sz="1865">
              <a:solidFill>
                <a:prstClr val="black">
                  <a:tint val="75000"/>
                </a:prstClr>
              </a:solidFill>
              <a:cs typeface="Arial" panose="020B0604020202020204" pitchFamily="34" charset="0"/>
            </a:endParaRPr>
          </a:p>
        </p:txBody>
      </p:sp>
    </p:spTree>
    <p:extLst>
      <p:ext uri="{BB962C8B-B14F-4D97-AF65-F5344CB8AC3E}">
        <p14:creationId xmlns:p14="http://schemas.microsoft.com/office/powerpoint/2010/main" val="1855982190"/>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71"/>
            <a:ext cx="911939" cy="365125"/>
          </a:xfrm>
          <a:prstGeom prst="rect">
            <a:avLst/>
          </a:prstGeom>
        </p:spPr>
        <p:txBody>
          <a:bodyPr/>
          <a:lstStyle>
            <a:lvl1pPr>
              <a:defRPr/>
            </a:lvl1pPr>
          </a:lstStyle>
          <a:p>
            <a:pPr defTabSz="1218072" eaLnBrk="0" fontAlgn="base" hangingPunct="0">
              <a:spcBef>
                <a:spcPct val="0"/>
              </a:spcBef>
              <a:spcAft>
                <a:spcPct val="0"/>
              </a:spcAft>
              <a:defRPr/>
            </a:pPr>
            <a:fld id="{2BCC7A12-A6F8-4B29-B1F6-EFE54D85C9A3}" type="datetimeFigureOut">
              <a:rPr lang="zh-CN" altLang="en-US" smtClean="0">
                <a:solidFill>
                  <a:prstClr val="black">
                    <a:tint val="75000"/>
                  </a:prstClr>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2023/2/24</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5" y="6041371"/>
            <a:ext cx="6297612" cy="365125"/>
          </a:xfrm>
          <a:prstGeom prst="rect">
            <a:avLst/>
          </a:prstGeom>
        </p:spPr>
        <p:txBody>
          <a:bodyPr/>
          <a:lstStyle>
            <a:lvl1pPr>
              <a:defRPr/>
            </a:lvl1pPr>
          </a:lstStyle>
          <a:p>
            <a:pPr defTabSz="1218072"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5" y="6041371"/>
            <a:ext cx="683339" cy="365125"/>
          </a:xfrm>
          <a:prstGeom prst="rect">
            <a:avLst/>
          </a:prstGeom>
        </p:spPr>
        <p:txBody>
          <a:bodyPr/>
          <a:lstStyle>
            <a:lvl1pPr>
              <a:defRPr/>
            </a:lvl1pPr>
          </a:lstStyle>
          <a:p>
            <a:pPr defTabSz="1218072" eaLnBrk="0" fontAlgn="base" hangingPunct="0">
              <a:spcBef>
                <a:spcPct val="0"/>
              </a:spcBef>
              <a:spcAft>
                <a:spcPct val="0"/>
              </a:spcAft>
              <a:defRPr/>
            </a:pPr>
            <a:fld id="{18CB745E-AF92-4B82-9391-130056807CE7}" type="slidenum">
              <a:rPr lang="zh-CN" altLang="en-US" smtClean="0">
                <a:solidFill>
                  <a:srgbClr val="5FCBEF"/>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4026619"/>
      </p:ext>
    </p:extLst>
  </p:cSld>
  <p:clrMapOvr>
    <a:masterClrMapping/>
  </p:clrMapOvr>
  <p:transition spd="slow" advTm="3000">
    <p:random/>
  </p:transition>
</p:sldLayout>
</file>

<file path=ppt/slideLayouts/slideLayout221.xml><?xml version="1.0" encoding="utf-8"?>
<p:sldLayout xmlns:a="http://schemas.openxmlformats.org/drawingml/2006/main" xmlns:r="http://schemas.openxmlformats.org/officeDocument/2006/relationships" xmlns:p="http://schemas.openxmlformats.org/presentationml/2006/main" userDrawn="1">
  <p:cSld name="3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2744270"/>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userDrawn="1">
  <p:cSld name="3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5113282"/>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userDrawn="1">
  <p:cSld name="4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2587801"/>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userDrawn="1">
  <p:cSld name="4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6230279"/>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userDrawn="1">
  <p:cSld name="4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7101263"/>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userDrawn="1">
  <p:cSld name="4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031715"/>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userDrawn="1">
  <p:cSld name="4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9423499"/>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userDrawn="1">
  <p:cSld name="4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0992432"/>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
        <p:nvSpPr>
          <p:cNvPr id="2" name="日期占位符 3">
            <a:extLst>
              <a:ext uri="{FF2B5EF4-FFF2-40B4-BE49-F238E27FC236}">
                <a16:creationId xmlns="" xmlns:a16="http://schemas.microsoft.com/office/drawing/2014/main" id="{32DA043D-39A3-4437-8A68-D8ABB9645D5B}"/>
              </a:ext>
            </a:extLst>
          </p:cNvPr>
          <p:cNvSpPr>
            <a:spLocks noGrp="1"/>
          </p:cNvSpPr>
          <p:nvPr>
            <p:ph type="dt" sz="half" idx="10"/>
          </p:nvPr>
        </p:nvSpPr>
        <p:spPr>
          <a:xfrm>
            <a:off x="7205133" y="6041371"/>
            <a:ext cx="911939" cy="365125"/>
          </a:xfrm>
          <a:prstGeom prst="rect">
            <a:avLst/>
          </a:prstGeom>
        </p:spPr>
        <p:txBody>
          <a:bodyPr/>
          <a:lstStyle>
            <a:lvl1pPr>
              <a:defRPr/>
            </a:lvl1pPr>
          </a:lstStyle>
          <a:p>
            <a:pPr defTabSz="1218072" eaLnBrk="0" fontAlgn="base" hangingPunct="0">
              <a:spcBef>
                <a:spcPct val="0"/>
              </a:spcBef>
              <a:spcAft>
                <a:spcPct val="0"/>
              </a:spcAft>
              <a:defRPr/>
            </a:pPr>
            <a:fld id="{2BCC7A12-A6F8-4B29-B1F6-EFE54D85C9A3}" type="datetimeFigureOut">
              <a:rPr lang="zh-CN" altLang="en-US" smtClean="0">
                <a:solidFill>
                  <a:prstClr val="black">
                    <a:tint val="75000"/>
                  </a:prstClr>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2023/2/24</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 xmlns:a16="http://schemas.microsoft.com/office/drawing/2014/main" id="{6139AD28-9736-4858-A52B-9152D3F05EAC}"/>
              </a:ext>
            </a:extLst>
          </p:cNvPr>
          <p:cNvSpPr>
            <a:spLocks noGrp="1"/>
          </p:cNvSpPr>
          <p:nvPr>
            <p:ph type="ftr" sz="quarter" idx="11"/>
          </p:nvPr>
        </p:nvSpPr>
        <p:spPr>
          <a:xfrm>
            <a:off x="677335" y="6041371"/>
            <a:ext cx="6297612" cy="365125"/>
          </a:xfrm>
          <a:prstGeom prst="rect">
            <a:avLst/>
          </a:prstGeom>
        </p:spPr>
        <p:txBody>
          <a:bodyPr/>
          <a:lstStyle>
            <a:lvl1pPr>
              <a:defRPr/>
            </a:lvl1pPr>
          </a:lstStyle>
          <a:p>
            <a:pPr defTabSz="1218072"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 xmlns:a16="http://schemas.microsoft.com/office/drawing/2014/main" id="{5D814785-11A4-4636-9CF4-C38FD20D9094}"/>
              </a:ext>
            </a:extLst>
          </p:cNvPr>
          <p:cNvSpPr>
            <a:spLocks noGrp="1"/>
          </p:cNvSpPr>
          <p:nvPr>
            <p:ph type="sldNum" sz="quarter" idx="12"/>
          </p:nvPr>
        </p:nvSpPr>
        <p:spPr>
          <a:xfrm>
            <a:off x="8590665" y="6041371"/>
            <a:ext cx="683339" cy="365125"/>
          </a:xfrm>
          <a:prstGeom prst="rect">
            <a:avLst/>
          </a:prstGeom>
        </p:spPr>
        <p:txBody>
          <a:bodyPr/>
          <a:lstStyle>
            <a:lvl1pPr>
              <a:defRPr/>
            </a:lvl1pPr>
          </a:lstStyle>
          <a:p>
            <a:pPr defTabSz="1218072" eaLnBrk="0" fontAlgn="base" hangingPunct="0">
              <a:spcBef>
                <a:spcPct val="0"/>
              </a:spcBef>
              <a:spcAft>
                <a:spcPct val="0"/>
              </a:spcAft>
              <a:defRPr/>
            </a:pPr>
            <a:fld id="{18CB745E-AF92-4B82-9391-130056807CE7}" type="slidenum">
              <a:rPr lang="zh-CN" altLang="en-US" smtClean="0">
                <a:solidFill>
                  <a:srgbClr val="5FCBEF"/>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9363249"/>
      </p:ext>
    </p:extLst>
  </p:cSld>
  <p:clrMapOvr>
    <a:masterClrMapping/>
  </p:clrMapOvr>
  <p:transition spd="slow" advTm="3000">
    <p:rand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6462109"/>
      </p:ext>
    </p:extLst>
  </p:cSld>
  <p:clrMapOvr>
    <a:masterClrMapping/>
  </p:clrMapOvr>
  <p:timing>
    <p:tnLst>
      <p:par>
        <p:cTn id="1" dur="indefinite" restart="never" nodeType="tmRoot"/>
      </p:par>
    </p:tnLst>
  </p:timing>
</p:sldLayout>
</file>

<file path=ppt/slideLayouts/slideLayout230.xml><?xml version="1.0" encoding="utf-8"?>
<p:sldLayout xmlns:a="http://schemas.openxmlformats.org/drawingml/2006/main" xmlns:r="http://schemas.openxmlformats.org/officeDocument/2006/relationships" xmlns:p="http://schemas.openxmlformats.org/presentationml/2006/main" userDrawn="1">
  <p:cSld name="4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9875014"/>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userDrawn="1">
  <p:cSld name="4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50560426"/>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userDrawn="1">
  <p:cSld name="4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0057728"/>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userDrawn="1">
  <p:cSld name="4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5957040"/>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userDrawn="1">
  <p:cSld name="5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6176428"/>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userDrawn="1">
  <p:cSld name="5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1415378"/>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userDrawn="1">
  <p:cSld name="5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92622523"/>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userDrawn="1">
  <p:cSld name="5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94460354"/>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userDrawn="1">
  <p:cSld name="9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71"/>
            <a:ext cx="911939" cy="365125"/>
          </a:xfrm>
          <a:prstGeom prst="rect">
            <a:avLst/>
          </a:prstGeom>
        </p:spPr>
        <p:txBody>
          <a:bodyPr/>
          <a:lstStyle>
            <a:lvl1pPr>
              <a:defRPr smtClean="0">
                <a:solidFill>
                  <a:prstClr val="black">
                    <a:tint val="75000"/>
                  </a:prstClr>
                </a:solidFill>
              </a:defRPr>
            </a:lvl1pPr>
          </a:lstStyle>
          <a:p>
            <a:pPr defTabSz="1218072" eaLnBrk="0" fontAlgn="base" hangingPunct="0">
              <a:spcBef>
                <a:spcPct val="0"/>
              </a:spcBef>
              <a:spcAft>
                <a:spcPct val="0"/>
              </a:spcAft>
              <a:defRPr/>
            </a:pPr>
            <a:fld id="{39ADED8E-4E0B-498D-B715-B157A890E4DE}" type="datetimeFigureOut">
              <a:rPr lang="zh-CN" altLang="en-US" smtClean="0">
                <a:latin typeface="Arial" panose="020B0604020202020204" pitchFamily="34" charset="0"/>
                <a:cs typeface="Arial" panose="020B0604020202020204" pitchFamily="34" charset="0"/>
              </a:rPr>
              <a:pPr defTabSz="1218072" eaLnBrk="0" fontAlgn="base" hangingPunct="0">
                <a:spcBef>
                  <a:spcPct val="0"/>
                </a:spcBef>
                <a:spcAft>
                  <a:spcPct val="0"/>
                </a:spcAft>
                <a:defRPr/>
              </a:pPr>
              <a:t>2023/2/24</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5" y="6041371"/>
            <a:ext cx="6297612" cy="365125"/>
          </a:xfrm>
          <a:prstGeom prst="rect">
            <a:avLst/>
          </a:prstGeom>
        </p:spPr>
        <p:txBody>
          <a:bodyPr/>
          <a:lstStyle>
            <a:lvl1pPr>
              <a:defRPr>
                <a:solidFill>
                  <a:prstClr val="black">
                    <a:tint val="75000"/>
                  </a:prstClr>
                </a:solidFill>
              </a:defRPr>
            </a:lvl1pPr>
          </a:lstStyle>
          <a:p>
            <a:pPr defTabSz="1218072"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5" y="6041371"/>
            <a:ext cx="683339" cy="365125"/>
          </a:xfrm>
          <a:prstGeom prst="rect">
            <a:avLst/>
          </a:prstGeom>
        </p:spPr>
        <p:txBody>
          <a:bodyPr/>
          <a:lstStyle>
            <a:lvl1pPr>
              <a:defRPr>
                <a:solidFill>
                  <a:prstClr val="black">
                    <a:tint val="75000"/>
                  </a:prstClr>
                </a:solidFill>
              </a:defRPr>
            </a:lvl1pPr>
          </a:lstStyle>
          <a:p>
            <a:pPr defTabSz="1218072" eaLnBrk="0" fontAlgn="base" hangingPunct="0">
              <a:spcBef>
                <a:spcPct val="0"/>
              </a:spcBef>
              <a:spcAft>
                <a:spcPct val="0"/>
              </a:spcAft>
              <a:defRPr/>
            </a:pPr>
            <a:fld id="{18634F15-13D2-4C0D-99FD-67E8D2F909DD}" type="slidenum">
              <a:rPr lang="zh-CN" altLang="en-US" smtClean="0">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3284855"/>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userDrawn="1">
  <p:cSld name="7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97411264"/>
      </p:ext>
    </p:extLst>
  </p:cSld>
  <p:clrMapOvr>
    <a:masterClrMapping/>
  </p:clrMapOvr>
  <p:transition spd="slow" advClick="0" advTm="4000">
    <p:comb/>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23"/>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7"/>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755371856"/>
      </p:ext>
    </p:extLst>
  </p:cSld>
  <p:clrMapOvr>
    <a:masterClrMapping/>
  </p:clrMapOvr>
  <p:timing>
    <p:tnLst>
      <p:par>
        <p:cTn id="1" dur="indefinite" restart="never" nodeType="tmRoot"/>
      </p:par>
    </p:tnLst>
  </p:timing>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7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36067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14_标题和内容">
    <p:spTree>
      <p:nvGrpSpPr>
        <p:cNvPr id="1" name=""/>
        <p:cNvGrpSpPr/>
        <p:nvPr/>
      </p:nvGrpSpPr>
      <p:grpSpPr>
        <a:xfrm>
          <a:off x="0" y="0"/>
          <a:ext cx="0" cy="0"/>
          <a:chOff x="0" y="0"/>
          <a:chExt cx="0" cy="0"/>
        </a:xfrm>
      </p:grpSpPr>
      <p:sp>
        <p:nvSpPr>
          <p:cNvPr id="7" name="菱形 6"/>
          <p:cNvSpPr/>
          <p:nvPr userDrawn="1"/>
        </p:nvSpPr>
        <p:spPr>
          <a:xfrm>
            <a:off x="127000" y="137027"/>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072"/>
            <a:endParaRPr lang="zh-CN" altLang="en-US" sz="1798">
              <a:solidFill>
                <a:prstClr val="white"/>
              </a:solidFill>
            </a:endParaRPr>
          </a:p>
        </p:txBody>
      </p:sp>
      <p:sp>
        <p:nvSpPr>
          <p:cNvPr id="3" name="菱形 2"/>
          <p:cNvSpPr/>
          <p:nvPr userDrawn="1"/>
        </p:nvSpPr>
        <p:spPr>
          <a:xfrm>
            <a:off x="190500" y="137027"/>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072"/>
            <a:endParaRPr lang="zh-CN" altLang="en-US" sz="1798">
              <a:solidFill>
                <a:prstClr val="white"/>
              </a:solidFill>
            </a:endParaRPr>
          </a:p>
        </p:txBody>
      </p:sp>
    </p:spTree>
    <p:extLst>
      <p:ext uri="{BB962C8B-B14F-4D97-AF65-F5344CB8AC3E}">
        <p14:creationId xmlns:p14="http://schemas.microsoft.com/office/powerpoint/2010/main" val="2634652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3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6405204"/>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71"/>
            <a:ext cx="911939" cy="365125"/>
          </a:xfrm>
          <a:prstGeom prst="rect">
            <a:avLst/>
          </a:prstGeom>
        </p:spPr>
        <p:txBody>
          <a:bodyPr/>
          <a:lstStyle>
            <a:lvl1pPr>
              <a:defRPr/>
            </a:lvl1pPr>
          </a:lstStyle>
          <a:p>
            <a:pPr defTabSz="1218072" eaLnBrk="0" fontAlgn="base" hangingPunct="0">
              <a:spcBef>
                <a:spcPct val="0"/>
              </a:spcBef>
              <a:spcAft>
                <a:spcPct val="0"/>
              </a:spcAft>
              <a:defRPr/>
            </a:pPr>
            <a:fld id="{2BCC7A12-A6F8-4B29-B1F6-EFE54D85C9A3}" type="datetimeFigureOut">
              <a:rPr lang="zh-CN" altLang="en-US" smtClean="0">
                <a:solidFill>
                  <a:prstClr val="black">
                    <a:tint val="75000"/>
                  </a:prstClr>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2023/2/24</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5" y="6041371"/>
            <a:ext cx="6297612" cy="365125"/>
          </a:xfrm>
          <a:prstGeom prst="rect">
            <a:avLst/>
          </a:prstGeom>
        </p:spPr>
        <p:txBody>
          <a:bodyPr/>
          <a:lstStyle>
            <a:lvl1pPr>
              <a:defRPr/>
            </a:lvl1pPr>
          </a:lstStyle>
          <a:p>
            <a:pPr defTabSz="1218072"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5" y="6041371"/>
            <a:ext cx="683339" cy="365125"/>
          </a:xfrm>
          <a:prstGeom prst="rect">
            <a:avLst/>
          </a:prstGeom>
        </p:spPr>
        <p:txBody>
          <a:bodyPr/>
          <a:lstStyle>
            <a:lvl1pPr>
              <a:defRPr/>
            </a:lvl1pPr>
          </a:lstStyle>
          <a:p>
            <a:pPr defTabSz="1218072" eaLnBrk="0" fontAlgn="base" hangingPunct="0">
              <a:spcBef>
                <a:spcPct val="0"/>
              </a:spcBef>
              <a:spcAft>
                <a:spcPct val="0"/>
              </a:spcAft>
              <a:defRPr/>
            </a:pPr>
            <a:fld id="{18CB745E-AF92-4B82-9391-130056807CE7}" type="slidenum">
              <a:rPr lang="zh-CN" altLang="en-US" smtClean="0">
                <a:solidFill>
                  <a:srgbClr val="5FCBEF"/>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7434156"/>
      </p:ext>
    </p:extLst>
  </p:cSld>
  <p:clrMapOvr>
    <a:masterClrMapping/>
  </p:clrMapOvr>
  <p:transition spd="slow" advTm="3000">
    <p:random/>
  </p:transition>
</p:sldLayout>
</file>

<file path=ppt/slideLayouts/slideLayout244.xml><?xml version="1.0" encoding="utf-8"?>
<p:sldLayout xmlns:a="http://schemas.openxmlformats.org/drawingml/2006/main" xmlns:r="http://schemas.openxmlformats.org/officeDocument/2006/relationships" xmlns:p="http://schemas.openxmlformats.org/presentationml/2006/main" userDrawn="1">
  <p:cSld name="5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34701979"/>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userDrawn="1">
  <p:cSld name="5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4314811"/>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userDrawn="1">
  <p:cSld name="5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5686032"/>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userDrawn="1">
  <p:cSld name="5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39509363"/>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userDrawn="1">
  <p:cSld name="5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5411157"/>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userDrawn="1">
  <p:cSld name="5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14596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264854506"/>
      </p:ext>
    </p:extLst>
  </p:cSld>
  <p:clrMapOvr>
    <a:masterClrMapping/>
  </p:clrMapOvr>
  <p:timing>
    <p:tnLst>
      <p:par>
        <p:cTn id="1" dur="indefinite" restart="never" nodeType="tmRoot"/>
      </p:par>
    </p:tnLst>
  </p:timing>
</p:sldLayout>
</file>

<file path=ppt/slideLayouts/slideLayout250.xml><?xml version="1.0" encoding="utf-8"?>
<p:sldLayout xmlns:a="http://schemas.openxmlformats.org/drawingml/2006/main" xmlns:r="http://schemas.openxmlformats.org/officeDocument/2006/relationships" xmlns:p="http://schemas.openxmlformats.org/presentationml/2006/main" userDrawn="1">
  <p:cSld name="6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8491199"/>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userDrawn="1">
  <p:cSld name="6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5632983"/>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userDrawn="1">
  <p:cSld name="16_标题和内容">
    <p:spTree>
      <p:nvGrpSpPr>
        <p:cNvPr id="1" name=""/>
        <p:cNvGrpSpPr/>
        <p:nvPr/>
      </p:nvGrpSpPr>
      <p:grpSpPr>
        <a:xfrm>
          <a:off x="0" y="0"/>
          <a:ext cx="0" cy="0"/>
          <a:chOff x="0" y="0"/>
          <a:chExt cx="0" cy="0"/>
        </a:xfrm>
      </p:grpSpPr>
      <p:sp>
        <p:nvSpPr>
          <p:cNvPr id="2" name="日期占位符 3">
            <a:extLst>
              <a:ext uri="{FF2B5EF4-FFF2-40B4-BE49-F238E27FC236}">
                <a16:creationId xmlns="" xmlns:a16="http://schemas.microsoft.com/office/drawing/2014/main" id="{32DA043D-39A3-4437-8A68-D8ABB9645D5B}"/>
              </a:ext>
            </a:extLst>
          </p:cNvPr>
          <p:cNvSpPr>
            <a:spLocks noGrp="1"/>
          </p:cNvSpPr>
          <p:nvPr>
            <p:ph type="dt" sz="half" idx="10"/>
          </p:nvPr>
        </p:nvSpPr>
        <p:spPr>
          <a:xfrm>
            <a:off x="7205133" y="6041371"/>
            <a:ext cx="911939" cy="365125"/>
          </a:xfrm>
          <a:prstGeom prst="rect">
            <a:avLst/>
          </a:prstGeom>
        </p:spPr>
        <p:txBody>
          <a:bodyPr/>
          <a:lstStyle>
            <a:lvl1pPr>
              <a:defRPr/>
            </a:lvl1pPr>
          </a:lstStyle>
          <a:p>
            <a:pPr defTabSz="1218072" eaLnBrk="0" fontAlgn="base" hangingPunct="0">
              <a:spcBef>
                <a:spcPct val="0"/>
              </a:spcBef>
              <a:spcAft>
                <a:spcPct val="0"/>
              </a:spcAft>
              <a:defRPr/>
            </a:pPr>
            <a:fld id="{2BCC7A12-A6F8-4B29-B1F6-EFE54D85C9A3}" type="datetimeFigureOut">
              <a:rPr lang="zh-CN" altLang="en-US" smtClean="0">
                <a:solidFill>
                  <a:prstClr val="black">
                    <a:tint val="75000"/>
                  </a:prstClr>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2023/2/24</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 xmlns:a16="http://schemas.microsoft.com/office/drawing/2014/main" id="{6139AD28-9736-4858-A52B-9152D3F05EAC}"/>
              </a:ext>
            </a:extLst>
          </p:cNvPr>
          <p:cNvSpPr>
            <a:spLocks noGrp="1"/>
          </p:cNvSpPr>
          <p:nvPr>
            <p:ph type="ftr" sz="quarter" idx="11"/>
          </p:nvPr>
        </p:nvSpPr>
        <p:spPr>
          <a:xfrm>
            <a:off x="677335" y="6041371"/>
            <a:ext cx="6297612" cy="365125"/>
          </a:xfrm>
          <a:prstGeom prst="rect">
            <a:avLst/>
          </a:prstGeom>
        </p:spPr>
        <p:txBody>
          <a:bodyPr/>
          <a:lstStyle>
            <a:lvl1pPr>
              <a:defRPr/>
            </a:lvl1pPr>
          </a:lstStyle>
          <a:p>
            <a:pPr defTabSz="1218072"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 xmlns:a16="http://schemas.microsoft.com/office/drawing/2014/main" id="{5D814785-11A4-4636-9CF4-C38FD20D9094}"/>
              </a:ext>
            </a:extLst>
          </p:cNvPr>
          <p:cNvSpPr>
            <a:spLocks noGrp="1"/>
          </p:cNvSpPr>
          <p:nvPr>
            <p:ph type="sldNum" sz="quarter" idx="12"/>
          </p:nvPr>
        </p:nvSpPr>
        <p:spPr>
          <a:xfrm>
            <a:off x="8590665" y="6041371"/>
            <a:ext cx="683339" cy="365125"/>
          </a:xfrm>
          <a:prstGeom prst="rect">
            <a:avLst/>
          </a:prstGeom>
        </p:spPr>
        <p:txBody>
          <a:bodyPr/>
          <a:lstStyle>
            <a:lvl1pPr>
              <a:defRPr/>
            </a:lvl1pPr>
          </a:lstStyle>
          <a:p>
            <a:pPr defTabSz="1218072" eaLnBrk="0" fontAlgn="base" hangingPunct="0">
              <a:spcBef>
                <a:spcPct val="0"/>
              </a:spcBef>
              <a:spcAft>
                <a:spcPct val="0"/>
              </a:spcAft>
              <a:defRPr/>
            </a:pPr>
            <a:fld id="{18CB745E-AF92-4B82-9391-130056807CE7}" type="slidenum">
              <a:rPr lang="zh-CN" altLang="en-US" smtClean="0">
                <a:solidFill>
                  <a:srgbClr val="5FCBEF"/>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263508"/>
      </p:ext>
    </p:extLst>
  </p:cSld>
  <p:clrMapOvr>
    <a:masterClrMapping/>
  </p:clrMapOvr>
  <p:transition spd="slow" advTm="3000">
    <p:random/>
  </p:transition>
</p:sldLayout>
</file>

<file path=ppt/slideLayouts/slideLayout253.xml><?xml version="1.0" encoding="utf-8"?>
<p:sldLayout xmlns:a="http://schemas.openxmlformats.org/drawingml/2006/main" xmlns:r="http://schemas.openxmlformats.org/officeDocument/2006/relationships" xmlns:p="http://schemas.openxmlformats.org/presentationml/2006/main" userDrawn="1">
  <p:cSld name="6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8538157"/>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userDrawn="1">
  <p:cSld name="6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7442705"/>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userDrawn="1">
  <p:cSld name="6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7361462"/>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userDrawn="1">
  <p:cSld name="6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0303280"/>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userDrawn="1">
  <p:cSld name="6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8154031"/>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userDrawn="1">
  <p:cSld name="6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6164755"/>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userDrawn="1">
  <p:cSld name="6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9186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4120851598"/>
      </p:ext>
    </p:extLst>
  </p:cSld>
  <p:clrMapOvr>
    <a:masterClrMapping/>
  </p:clrMapOvr>
  <p:timing>
    <p:tnLst>
      <p:par>
        <p:cTn id="1" dur="indefinite" restart="never" nodeType="tmRoot"/>
      </p:par>
    </p:tnLst>
  </p:timing>
</p:sldLayout>
</file>

<file path=ppt/slideLayouts/slideLayout260.xml><?xml version="1.0" encoding="utf-8"?>
<p:sldLayout xmlns:a="http://schemas.openxmlformats.org/drawingml/2006/main" xmlns:r="http://schemas.openxmlformats.org/officeDocument/2006/relationships" xmlns:p="http://schemas.openxmlformats.org/presentationml/2006/main" userDrawn="1">
  <p:cSld name="6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36622441"/>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userDrawn="1">
  <p:cSld name="9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71"/>
            <a:ext cx="911939" cy="365125"/>
          </a:xfrm>
          <a:prstGeom prst="rect">
            <a:avLst/>
          </a:prstGeom>
        </p:spPr>
        <p:txBody>
          <a:bodyPr/>
          <a:lstStyle>
            <a:lvl1pPr>
              <a:defRPr smtClean="0">
                <a:solidFill>
                  <a:prstClr val="black">
                    <a:tint val="75000"/>
                  </a:prstClr>
                </a:solidFill>
              </a:defRPr>
            </a:lvl1pPr>
          </a:lstStyle>
          <a:p>
            <a:pPr defTabSz="1218072" eaLnBrk="0" fontAlgn="base" hangingPunct="0">
              <a:spcBef>
                <a:spcPct val="0"/>
              </a:spcBef>
              <a:spcAft>
                <a:spcPct val="0"/>
              </a:spcAft>
              <a:defRPr/>
            </a:pPr>
            <a:fld id="{39ADED8E-4E0B-498D-B715-B157A890E4DE}" type="datetimeFigureOut">
              <a:rPr lang="zh-CN" altLang="en-US" smtClean="0">
                <a:latin typeface="Arial" panose="020B0604020202020204" pitchFamily="34" charset="0"/>
                <a:cs typeface="Arial" panose="020B0604020202020204" pitchFamily="34" charset="0"/>
              </a:rPr>
              <a:pPr defTabSz="1218072" eaLnBrk="0" fontAlgn="base" hangingPunct="0">
                <a:spcBef>
                  <a:spcPct val="0"/>
                </a:spcBef>
                <a:spcAft>
                  <a:spcPct val="0"/>
                </a:spcAft>
                <a:defRPr/>
              </a:pPr>
              <a:t>2023/2/24</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5" y="6041371"/>
            <a:ext cx="6297612" cy="365125"/>
          </a:xfrm>
          <a:prstGeom prst="rect">
            <a:avLst/>
          </a:prstGeom>
        </p:spPr>
        <p:txBody>
          <a:bodyPr/>
          <a:lstStyle>
            <a:lvl1pPr>
              <a:defRPr>
                <a:solidFill>
                  <a:prstClr val="black">
                    <a:tint val="75000"/>
                  </a:prstClr>
                </a:solidFill>
              </a:defRPr>
            </a:lvl1pPr>
          </a:lstStyle>
          <a:p>
            <a:pPr defTabSz="1218072"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5" y="6041371"/>
            <a:ext cx="683339" cy="365125"/>
          </a:xfrm>
          <a:prstGeom prst="rect">
            <a:avLst/>
          </a:prstGeom>
        </p:spPr>
        <p:txBody>
          <a:bodyPr/>
          <a:lstStyle>
            <a:lvl1pPr>
              <a:defRPr>
                <a:solidFill>
                  <a:prstClr val="black">
                    <a:tint val="75000"/>
                  </a:prstClr>
                </a:solidFill>
              </a:defRPr>
            </a:lvl1pPr>
          </a:lstStyle>
          <a:p>
            <a:pPr defTabSz="1218072" eaLnBrk="0" fontAlgn="base" hangingPunct="0">
              <a:spcBef>
                <a:spcPct val="0"/>
              </a:spcBef>
              <a:spcAft>
                <a:spcPct val="0"/>
              </a:spcAft>
              <a:defRPr/>
            </a:pPr>
            <a:fld id="{18634F15-13D2-4C0D-99FD-67E8D2F909DD}" type="slidenum">
              <a:rPr lang="zh-CN" altLang="en-US" smtClean="0">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7925692"/>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userDrawn="1">
  <p:cSld name="8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0009086"/>
      </p:ext>
    </p:extLst>
  </p:cSld>
  <p:clrMapOvr>
    <a:masterClrMapping/>
  </p:clrMapOvr>
  <p:transition spd="slow" advClick="0" advTm="4000">
    <p:comb/>
  </p:transition>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8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33138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17_标题和内容">
    <p:spTree>
      <p:nvGrpSpPr>
        <p:cNvPr id="1" name=""/>
        <p:cNvGrpSpPr/>
        <p:nvPr/>
      </p:nvGrpSpPr>
      <p:grpSpPr>
        <a:xfrm>
          <a:off x="0" y="0"/>
          <a:ext cx="0" cy="0"/>
          <a:chOff x="0" y="0"/>
          <a:chExt cx="0" cy="0"/>
        </a:xfrm>
      </p:grpSpPr>
      <p:sp>
        <p:nvSpPr>
          <p:cNvPr id="7" name="菱形 6"/>
          <p:cNvSpPr/>
          <p:nvPr userDrawn="1"/>
        </p:nvSpPr>
        <p:spPr>
          <a:xfrm>
            <a:off x="127000" y="137027"/>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072"/>
            <a:endParaRPr lang="zh-CN" altLang="en-US" sz="1798">
              <a:solidFill>
                <a:prstClr val="white"/>
              </a:solidFill>
            </a:endParaRPr>
          </a:p>
        </p:txBody>
      </p:sp>
      <p:sp>
        <p:nvSpPr>
          <p:cNvPr id="3" name="菱形 2"/>
          <p:cNvSpPr/>
          <p:nvPr userDrawn="1"/>
        </p:nvSpPr>
        <p:spPr>
          <a:xfrm>
            <a:off x="190500" y="137027"/>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072"/>
            <a:endParaRPr lang="zh-CN" altLang="en-US" sz="1798">
              <a:solidFill>
                <a:prstClr val="white"/>
              </a:solidFill>
            </a:endParaRPr>
          </a:p>
        </p:txBody>
      </p:sp>
    </p:spTree>
    <p:extLst>
      <p:ext uri="{BB962C8B-B14F-4D97-AF65-F5344CB8AC3E}">
        <p14:creationId xmlns:p14="http://schemas.microsoft.com/office/powerpoint/2010/main" val="17081328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3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4628493"/>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71"/>
            <a:ext cx="911939" cy="365125"/>
          </a:xfrm>
          <a:prstGeom prst="rect">
            <a:avLst/>
          </a:prstGeom>
        </p:spPr>
        <p:txBody>
          <a:bodyPr/>
          <a:lstStyle>
            <a:lvl1pPr>
              <a:defRPr/>
            </a:lvl1pPr>
          </a:lstStyle>
          <a:p>
            <a:pPr defTabSz="1218072" eaLnBrk="0" fontAlgn="base" hangingPunct="0">
              <a:spcBef>
                <a:spcPct val="0"/>
              </a:spcBef>
              <a:spcAft>
                <a:spcPct val="0"/>
              </a:spcAft>
              <a:defRPr/>
            </a:pPr>
            <a:fld id="{2BCC7A12-A6F8-4B29-B1F6-EFE54D85C9A3}" type="datetimeFigureOut">
              <a:rPr lang="zh-CN" altLang="en-US" smtClean="0">
                <a:solidFill>
                  <a:prstClr val="black">
                    <a:tint val="75000"/>
                  </a:prstClr>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2023/2/24</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5" y="6041371"/>
            <a:ext cx="6297612" cy="365125"/>
          </a:xfrm>
          <a:prstGeom prst="rect">
            <a:avLst/>
          </a:prstGeom>
        </p:spPr>
        <p:txBody>
          <a:bodyPr/>
          <a:lstStyle>
            <a:lvl1pPr>
              <a:defRPr/>
            </a:lvl1pPr>
          </a:lstStyle>
          <a:p>
            <a:pPr defTabSz="1218072"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5" y="6041371"/>
            <a:ext cx="683339" cy="365125"/>
          </a:xfrm>
          <a:prstGeom prst="rect">
            <a:avLst/>
          </a:prstGeom>
        </p:spPr>
        <p:txBody>
          <a:bodyPr/>
          <a:lstStyle>
            <a:lvl1pPr>
              <a:defRPr/>
            </a:lvl1pPr>
          </a:lstStyle>
          <a:p>
            <a:pPr defTabSz="1218072" eaLnBrk="0" fontAlgn="base" hangingPunct="0">
              <a:spcBef>
                <a:spcPct val="0"/>
              </a:spcBef>
              <a:spcAft>
                <a:spcPct val="0"/>
              </a:spcAft>
              <a:defRPr/>
            </a:pPr>
            <a:fld id="{18CB745E-AF92-4B82-9391-130056807CE7}" type="slidenum">
              <a:rPr lang="zh-CN" altLang="en-US" smtClean="0">
                <a:solidFill>
                  <a:srgbClr val="5FCBEF"/>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6025534"/>
      </p:ext>
    </p:extLst>
  </p:cSld>
  <p:clrMapOvr>
    <a:masterClrMapping/>
  </p:clrMapOvr>
  <p:transition spd="slow" advTm="3000">
    <p:random/>
  </p:transition>
</p:sldLayout>
</file>

<file path=ppt/slideLayouts/slideLayout267.xml><?xml version="1.0" encoding="utf-8"?>
<p:sldLayout xmlns:a="http://schemas.openxmlformats.org/drawingml/2006/main" xmlns:r="http://schemas.openxmlformats.org/officeDocument/2006/relationships" xmlns:p="http://schemas.openxmlformats.org/presentationml/2006/main" userDrawn="1">
  <p:cSld name="7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4003796"/>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userDrawn="1">
  <p:cSld name="7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9794249"/>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userDrawn="1">
  <p:cSld name="7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97553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5"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15423333"/>
      </p:ext>
    </p:extLst>
  </p:cSld>
  <p:clrMapOvr>
    <a:masterClrMapping/>
  </p:clrMapOvr>
  <p:timing>
    <p:tnLst>
      <p:par>
        <p:cTn id="1" dur="indefinite" restart="never" nodeType="tmRoot"/>
      </p:par>
    </p:tnLst>
  </p:timing>
</p:sldLayout>
</file>

<file path=ppt/slideLayouts/slideLayout270.xml><?xml version="1.0" encoding="utf-8"?>
<p:sldLayout xmlns:a="http://schemas.openxmlformats.org/drawingml/2006/main" xmlns:r="http://schemas.openxmlformats.org/officeDocument/2006/relationships" xmlns:p="http://schemas.openxmlformats.org/presentationml/2006/main" userDrawn="1">
  <p:cSld name="7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4191223"/>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userDrawn="1">
  <p:cSld name="7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4280545"/>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userDrawn="1">
  <p:cSld name="7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8395099"/>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userDrawn="1">
  <p:cSld name="7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063877"/>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userDrawn="1">
  <p:cSld name="7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0314175"/>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sp>
        <p:nvSpPr>
          <p:cNvPr id="2" name="日期占位符 3">
            <a:extLst>
              <a:ext uri="{FF2B5EF4-FFF2-40B4-BE49-F238E27FC236}">
                <a16:creationId xmlns="" xmlns:a16="http://schemas.microsoft.com/office/drawing/2014/main" id="{32DA043D-39A3-4437-8A68-D8ABB9645D5B}"/>
              </a:ext>
            </a:extLst>
          </p:cNvPr>
          <p:cNvSpPr>
            <a:spLocks noGrp="1"/>
          </p:cNvSpPr>
          <p:nvPr>
            <p:ph type="dt" sz="half" idx="10"/>
          </p:nvPr>
        </p:nvSpPr>
        <p:spPr>
          <a:xfrm>
            <a:off x="7205133" y="6041371"/>
            <a:ext cx="911939" cy="365125"/>
          </a:xfrm>
          <a:prstGeom prst="rect">
            <a:avLst/>
          </a:prstGeom>
        </p:spPr>
        <p:txBody>
          <a:bodyPr/>
          <a:lstStyle>
            <a:lvl1pPr>
              <a:defRPr/>
            </a:lvl1pPr>
          </a:lstStyle>
          <a:p>
            <a:pPr defTabSz="1218072" eaLnBrk="0" fontAlgn="base" hangingPunct="0">
              <a:spcBef>
                <a:spcPct val="0"/>
              </a:spcBef>
              <a:spcAft>
                <a:spcPct val="0"/>
              </a:spcAft>
              <a:defRPr/>
            </a:pPr>
            <a:fld id="{2BCC7A12-A6F8-4B29-B1F6-EFE54D85C9A3}" type="datetimeFigureOut">
              <a:rPr lang="zh-CN" altLang="en-US" smtClean="0">
                <a:solidFill>
                  <a:prstClr val="black">
                    <a:tint val="75000"/>
                  </a:prstClr>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2023/2/24</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 xmlns:a16="http://schemas.microsoft.com/office/drawing/2014/main" id="{6139AD28-9736-4858-A52B-9152D3F05EAC}"/>
              </a:ext>
            </a:extLst>
          </p:cNvPr>
          <p:cNvSpPr>
            <a:spLocks noGrp="1"/>
          </p:cNvSpPr>
          <p:nvPr>
            <p:ph type="ftr" sz="quarter" idx="11"/>
          </p:nvPr>
        </p:nvSpPr>
        <p:spPr>
          <a:xfrm>
            <a:off x="677335" y="6041371"/>
            <a:ext cx="6297612" cy="365125"/>
          </a:xfrm>
          <a:prstGeom prst="rect">
            <a:avLst/>
          </a:prstGeom>
        </p:spPr>
        <p:txBody>
          <a:bodyPr/>
          <a:lstStyle>
            <a:lvl1pPr>
              <a:defRPr/>
            </a:lvl1pPr>
          </a:lstStyle>
          <a:p>
            <a:pPr defTabSz="1218072"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 xmlns:a16="http://schemas.microsoft.com/office/drawing/2014/main" id="{5D814785-11A4-4636-9CF4-C38FD20D9094}"/>
              </a:ext>
            </a:extLst>
          </p:cNvPr>
          <p:cNvSpPr>
            <a:spLocks noGrp="1"/>
          </p:cNvSpPr>
          <p:nvPr>
            <p:ph type="sldNum" sz="quarter" idx="12"/>
          </p:nvPr>
        </p:nvSpPr>
        <p:spPr>
          <a:xfrm>
            <a:off x="8590665" y="6041371"/>
            <a:ext cx="683339" cy="365125"/>
          </a:xfrm>
          <a:prstGeom prst="rect">
            <a:avLst/>
          </a:prstGeom>
        </p:spPr>
        <p:txBody>
          <a:bodyPr/>
          <a:lstStyle>
            <a:lvl1pPr>
              <a:defRPr/>
            </a:lvl1pPr>
          </a:lstStyle>
          <a:p>
            <a:pPr defTabSz="1218072" eaLnBrk="0" fontAlgn="base" hangingPunct="0">
              <a:spcBef>
                <a:spcPct val="0"/>
              </a:spcBef>
              <a:spcAft>
                <a:spcPct val="0"/>
              </a:spcAft>
              <a:defRPr/>
            </a:pPr>
            <a:fld id="{18CB745E-AF92-4B82-9391-130056807CE7}" type="slidenum">
              <a:rPr lang="zh-CN" altLang="en-US" smtClean="0">
                <a:solidFill>
                  <a:srgbClr val="5FCBEF"/>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0186067"/>
      </p:ext>
    </p:extLst>
  </p:cSld>
  <p:clrMapOvr>
    <a:masterClrMapping/>
  </p:clrMapOvr>
  <p:transition spd="slow" advTm="3000">
    <p:random/>
  </p:transition>
</p:sldLayout>
</file>

<file path=ppt/slideLayouts/slideLayout276.xml><?xml version="1.0" encoding="utf-8"?>
<p:sldLayout xmlns:a="http://schemas.openxmlformats.org/drawingml/2006/main" xmlns:r="http://schemas.openxmlformats.org/officeDocument/2006/relationships" xmlns:p="http://schemas.openxmlformats.org/presentationml/2006/main" userDrawn="1">
  <p:cSld name="7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5879870"/>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userDrawn="1">
  <p:cSld name="7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1763999"/>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userDrawn="1">
  <p:cSld name="8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2717140"/>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userDrawn="1">
  <p:cSld name="8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314685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485857089"/>
      </p:ext>
    </p:extLst>
  </p:cSld>
  <p:clrMapOvr>
    <a:masterClrMapping/>
  </p:clrMapOvr>
  <p:timing>
    <p:tnLst>
      <p:par>
        <p:cTn id="1" dur="indefinite" restart="never" nodeType="tmRoot"/>
      </p:par>
    </p:tnLst>
  </p:timing>
</p:sldLayout>
</file>

<file path=ppt/slideLayouts/slideLayout280.xml><?xml version="1.0" encoding="utf-8"?>
<p:sldLayout xmlns:a="http://schemas.openxmlformats.org/drawingml/2006/main" xmlns:r="http://schemas.openxmlformats.org/officeDocument/2006/relationships" xmlns:p="http://schemas.openxmlformats.org/presentationml/2006/main" userDrawn="1">
  <p:cSld name="8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7026083"/>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userDrawn="1">
  <p:cSld name="8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89670"/>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userDrawn="1">
  <p:cSld name="8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95201055"/>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userDrawn="1">
  <p:cSld name="8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4172203"/>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userDrawn="1">
  <p:cSld name="9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71"/>
            <a:ext cx="911939" cy="365125"/>
          </a:xfrm>
          <a:prstGeom prst="rect">
            <a:avLst/>
          </a:prstGeom>
        </p:spPr>
        <p:txBody>
          <a:bodyPr/>
          <a:lstStyle>
            <a:lvl1pPr>
              <a:defRPr smtClean="0">
                <a:solidFill>
                  <a:prstClr val="black">
                    <a:tint val="75000"/>
                  </a:prstClr>
                </a:solidFill>
              </a:defRPr>
            </a:lvl1pPr>
          </a:lstStyle>
          <a:p>
            <a:pPr defTabSz="1218072" eaLnBrk="0" fontAlgn="base" hangingPunct="0">
              <a:spcBef>
                <a:spcPct val="0"/>
              </a:spcBef>
              <a:spcAft>
                <a:spcPct val="0"/>
              </a:spcAft>
              <a:defRPr/>
            </a:pPr>
            <a:fld id="{39ADED8E-4E0B-498D-B715-B157A890E4DE}" type="datetimeFigureOut">
              <a:rPr lang="zh-CN" altLang="en-US" smtClean="0">
                <a:latin typeface="Arial" panose="020B0604020202020204" pitchFamily="34" charset="0"/>
                <a:cs typeface="Arial" panose="020B0604020202020204" pitchFamily="34" charset="0"/>
              </a:rPr>
              <a:pPr defTabSz="1218072" eaLnBrk="0" fontAlgn="base" hangingPunct="0">
                <a:spcBef>
                  <a:spcPct val="0"/>
                </a:spcBef>
                <a:spcAft>
                  <a:spcPct val="0"/>
                </a:spcAft>
                <a:defRPr/>
              </a:pPr>
              <a:t>2023/2/24</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5" y="6041371"/>
            <a:ext cx="6297612" cy="365125"/>
          </a:xfrm>
          <a:prstGeom prst="rect">
            <a:avLst/>
          </a:prstGeom>
        </p:spPr>
        <p:txBody>
          <a:bodyPr/>
          <a:lstStyle>
            <a:lvl1pPr>
              <a:defRPr>
                <a:solidFill>
                  <a:prstClr val="black">
                    <a:tint val="75000"/>
                  </a:prstClr>
                </a:solidFill>
              </a:defRPr>
            </a:lvl1pPr>
          </a:lstStyle>
          <a:p>
            <a:pPr defTabSz="1218072"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5" y="6041371"/>
            <a:ext cx="683339" cy="365125"/>
          </a:xfrm>
          <a:prstGeom prst="rect">
            <a:avLst/>
          </a:prstGeom>
        </p:spPr>
        <p:txBody>
          <a:bodyPr/>
          <a:lstStyle>
            <a:lvl1pPr>
              <a:defRPr>
                <a:solidFill>
                  <a:prstClr val="black">
                    <a:tint val="75000"/>
                  </a:prstClr>
                </a:solidFill>
              </a:defRPr>
            </a:lvl1pPr>
          </a:lstStyle>
          <a:p>
            <a:pPr defTabSz="1218072" eaLnBrk="0" fontAlgn="base" hangingPunct="0">
              <a:spcBef>
                <a:spcPct val="0"/>
              </a:spcBef>
              <a:spcAft>
                <a:spcPct val="0"/>
              </a:spcAft>
              <a:defRPr/>
            </a:pPr>
            <a:fld id="{18634F15-13D2-4C0D-99FD-67E8D2F909DD}" type="slidenum">
              <a:rPr lang="zh-CN" altLang="en-US" smtClean="0">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05495596"/>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userDrawn="1">
  <p:cSld name="9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2374758"/>
      </p:ext>
    </p:extLst>
  </p:cSld>
  <p:clrMapOvr>
    <a:masterClrMapping/>
  </p:clrMapOvr>
  <p:transition spd="slow" advClick="0" advTm="4000">
    <p:comb/>
  </p:transition>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9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494596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20_标题和内容">
    <p:spTree>
      <p:nvGrpSpPr>
        <p:cNvPr id="1" name=""/>
        <p:cNvGrpSpPr/>
        <p:nvPr/>
      </p:nvGrpSpPr>
      <p:grpSpPr>
        <a:xfrm>
          <a:off x="0" y="0"/>
          <a:ext cx="0" cy="0"/>
          <a:chOff x="0" y="0"/>
          <a:chExt cx="0" cy="0"/>
        </a:xfrm>
      </p:grpSpPr>
      <p:sp>
        <p:nvSpPr>
          <p:cNvPr id="7" name="菱形 6"/>
          <p:cNvSpPr/>
          <p:nvPr userDrawn="1"/>
        </p:nvSpPr>
        <p:spPr>
          <a:xfrm>
            <a:off x="127000" y="137027"/>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072"/>
            <a:endParaRPr lang="zh-CN" altLang="en-US" sz="1798">
              <a:solidFill>
                <a:prstClr val="white"/>
              </a:solidFill>
            </a:endParaRPr>
          </a:p>
        </p:txBody>
      </p:sp>
      <p:sp>
        <p:nvSpPr>
          <p:cNvPr id="3" name="菱形 2"/>
          <p:cNvSpPr/>
          <p:nvPr userDrawn="1"/>
        </p:nvSpPr>
        <p:spPr>
          <a:xfrm>
            <a:off x="190500" y="137027"/>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072"/>
            <a:endParaRPr lang="zh-CN" altLang="en-US" sz="1798">
              <a:solidFill>
                <a:prstClr val="white"/>
              </a:solidFill>
            </a:endParaRPr>
          </a:p>
        </p:txBody>
      </p:sp>
    </p:spTree>
    <p:extLst>
      <p:ext uri="{BB962C8B-B14F-4D97-AF65-F5344CB8AC3E}">
        <p14:creationId xmlns:p14="http://schemas.microsoft.com/office/powerpoint/2010/main" val="4177838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88.xml><?xml version="1.0" encoding="utf-8"?>
<p:sldLayout xmlns:a="http://schemas.openxmlformats.org/drawingml/2006/main" xmlns:r="http://schemas.openxmlformats.org/officeDocument/2006/relationships" xmlns:p="http://schemas.openxmlformats.org/presentationml/2006/main" userDrawn="1">
  <p:cSld name="9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71"/>
            <a:ext cx="911939" cy="365125"/>
          </a:xfrm>
          <a:prstGeom prst="rect">
            <a:avLst/>
          </a:prstGeom>
        </p:spPr>
        <p:txBody>
          <a:bodyPr/>
          <a:lstStyle>
            <a:lvl1pPr>
              <a:defRPr smtClean="0">
                <a:solidFill>
                  <a:prstClr val="black">
                    <a:tint val="75000"/>
                  </a:prstClr>
                </a:solidFill>
              </a:defRPr>
            </a:lvl1pPr>
          </a:lstStyle>
          <a:p>
            <a:pPr defTabSz="1218072" eaLnBrk="0" fontAlgn="base" hangingPunct="0">
              <a:spcBef>
                <a:spcPct val="0"/>
              </a:spcBef>
              <a:spcAft>
                <a:spcPct val="0"/>
              </a:spcAft>
              <a:defRPr/>
            </a:pPr>
            <a:fld id="{39ADED8E-4E0B-498D-B715-B157A890E4DE}" type="datetimeFigureOut">
              <a:rPr lang="zh-CN" altLang="en-US" smtClean="0">
                <a:latin typeface="Arial" panose="020B0604020202020204" pitchFamily="34" charset="0"/>
                <a:cs typeface="Arial" panose="020B0604020202020204" pitchFamily="34" charset="0"/>
              </a:rPr>
              <a:pPr defTabSz="1218072" eaLnBrk="0" fontAlgn="base" hangingPunct="0">
                <a:spcBef>
                  <a:spcPct val="0"/>
                </a:spcBef>
                <a:spcAft>
                  <a:spcPct val="0"/>
                </a:spcAft>
                <a:defRPr/>
              </a:pPr>
              <a:t>2023/2/24</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5" y="6041371"/>
            <a:ext cx="6297612" cy="365125"/>
          </a:xfrm>
          <a:prstGeom prst="rect">
            <a:avLst/>
          </a:prstGeom>
        </p:spPr>
        <p:txBody>
          <a:bodyPr/>
          <a:lstStyle>
            <a:lvl1pPr>
              <a:defRPr>
                <a:solidFill>
                  <a:prstClr val="black">
                    <a:tint val="75000"/>
                  </a:prstClr>
                </a:solidFill>
              </a:defRPr>
            </a:lvl1pPr>
          </a:lstStyle>
          <a:p>
            <a:pPr defTabSz="1218072"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5" y="6041371"/>
            <a:ext cx="683339" cy="365125"/>
          </a:xfrm>
          <a:prstGeom prst="rect">
            <a:avLst/>
          </a:prstGeom>
        </p:spPr>
        <p:txBody>
          <a:bodyPr/>
          <a:lstStyle>
            <a:lvl1pPr>
              <a:defRPr>
                <a:solidFill>
                  <a:prstClr val="black">
                    <a:tint val="75000"/>
                  </a:prstClr>
                </a:solidFill>
              </a:defRPr>
            </a:lvl1pPr>
          </a:lstStyle>
          <a:p>
            <a:pPr defTabSz="1218072" eaLnBrk="0" fontAlgn="base" hangingPunct="0">
              <a:spcBef>
                <a:spcPct val="0"/>
              </a:spcBef>
              <a:spcAft>
                <a:spcPct val="0"/>
              </a:spcAft>
              <a:defRPr/>
            </a:pPr>
            <a:fld id="{18634F15-13D2-4C0D-99FD-67E8D2F909DD}" type="slidenum">
              <a:rPr lang="zh-CN" altLang="en-US" smtClean="0">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88978592"/>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1"/>
            <a:ext cx="5384800" cy="4525964"/>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4"/>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defTabSz="1218072">
              <a:defRPr/>
            </a:pPr>
            <a:endParaRPr lang="en-US" altLang="en-US">
              <a:solidFill>
                <a:srgbClr val="000000"/>
              </a:solidFill>
            </a:endParaRPr>
          </a:p>
        </p:txBody>
      </p:sp>
      <p:sp>
        <p:nvSpPr>
          <p:cNvPr id="6" name="Footer Placeholder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defTabSz="1218072">
              <a:defRPr/>
            </a:pPr>
            <a:endParaRPr lang="en-US" altLang="en-US">
              <a:solidFill>
                <a:srgbClr val="000000"/>
              </a:solidFill>
            </a:endParaRPr>
          </a:p>
        </p:txBody>
      </p:sp>
      <p:sp>
        <p:nvSpPr>
          <p:cNvPr id="7" name="Slide Number Placeholder 6"/>
          <p:cNvSpPr>
            <a:spLocks noGrp="1" noChangeArrowheads="1"/>
          </p:cNvSpPr>
          <p:nvPr>
            <p:ph type="sldNum" sz="quarter" idx="12"/>
          </p:nvPr>
        </p:nvSpPr>
        <p:spPr>
          <a:xfrm>
            <a:off x="8737600" y="6245225"/>
            <a:ext cx="2844800" cy="476250"/>
          </a:xfrm>
          <a:prstGeom prst="rect">
            <a:avLst/>
          </a:prstGeom>
          <a:ln/>
        </p:spPr>
        <p:txBody>
          <a:bodyPr/>
          <a:lstStyle>
            <a:lvl1pPr>
              <a:defRPr/>
            </a:lvl1pPr>
          </a:lstStyle>
          <a:p>
            <a:pPr defTabSz="1218072"/>
            <a:fld id="{4753F6B7-A8A0-46ED-9730-F8B03403CB88}" type="slidenum">
              <a:rPr lang="en-US" altLang="en-US" smtClean="0">
                <a:solidFill>
                  <a:srgbClr val="000000"/>
                </a:solidFill>
              </a:rPr>
              <a:pPr defTabSz="1218072"/>
              <a:t>‹#›</a:t>
            </a:fld>
            <a:endParaRPr lang="en-US" altLang="en-US">
              <a:solidFill>
                <a:srgbClr val="000000"/>
              </a:solidFill>
            </a:endParaRPr>
          </a:p>
        </p:txBody>
      </p:sp>
    </p:spTree>
    <p:extLst>
      <p:ext uri="{BB962C8B-B14F-4D97-AF65-F5344CB8AC3E}">
        <p14:creationId xmlns:p14="http://schemas.microsoft.com/office/powerpoint/2010/main" val="1578578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926635108"/>
      </p:ext>
    </p:extLst>
  </p:cSld>
  <p:clrMapOvr>
    <a:masterClrMapping/>
  </p:clrMapOvr>
  <p:timing>
    <p:tnLst>
      <p:par>
        <p:cTn id="1" dur="indefinite" restart="never" nodeType="tmRoot"/>
      </p:par>
    </p:tnLst>
  </p:timing>
</p:sldLayout>
</file>

<file path=ppt/slideLayouts/slideLayout29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defTabSz="1218072">
              <a:defRPr/>
            </a:pPr>
            <a:endParaRPr lang="en-US" altLang="en-US">
              <a:solidFill>
                <a:srgbClr val="000000"/>
              </a:solidFill>
            </a:endParaRPr>
          </a:p>
        </p:txBody>
      </p:sp>
      <p:sp>
        <p:nvSpPr>
          <p:cNvPr id="4" name="Rectangle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defTabSz="1218072">
              <a:defRPr/>
            </a:pPr>
            <a:endParaRPr lang="en-US" altLang="en-US">
              <a:solidFill>
                <a:srgbClr val="000000"/>
              </a:solidFill>
            </a:endParaRPr>
          </a:p>
        </p:txBody>
      </p:sp>
      <p:sp>
        <p:nvSpPr>
          <p:cNvPr id="5" name="Rectangle 6"/>
          <p:cNvSpPr>
            <a:spLocks noGrp="1" noChangeArrowheads="1"/>
          </p:cNvSpPr>
          <p:nvPr>
            <p:ph type="sldNum" sz="quarter" idx="12"/>
          </p:nvPr>
        </p:nvSpPr>
        <p:spPr>
          <a:xfrm>
            <a:off x="8737600" y="6245225"/>
            <a:ext cx="2844800" cy="476250"/>
          </a:xfrm>
          <a:prstGeom prst="rect">
            <a:avLst/>
          </a:prstGeom>
          <a:ln/>
        </p:spPr>
        <p:txBody>
          <a:bodyPr/>
          <a:lstStyle>
            <a:lvl1pPr>
              <a:defRPr/>
            </a:lvl1pPr>
          </a:lstStyle>
          <a:p>
            <a:pPr defTabSz="1218072"/>
            <a:fld id="{E82D0459-96E7-44A8-8F49-9DF3FF6CFBC0}" type="slidenum">
              <a:rPr lang="en-US" altLang="en-US" smtClean="0">
                <a:solidFill>
                  <a:srgbClr val="000000"/>
                </a:solidFill>
              </a:rPr>
              <a:pPr defTabSz="1218072"/>
              <a:t>‹#›</a:t>
            </a:fld>
            <a:endParaRPr lang="en-US" altLang="en-US">
              <a:solidFill>
                <a:srgbClr val="000000"/>
              </a:solidFill>
            </a:endParaRPr>
          </a:p>
        </p:txBody>
      </p:sp>
    </p:spTree>
    <p:extLst>
      <p:ext uri="{BB962C8B-B14F-4D97-AF65-F5344CB8AC3E}">
        <p14:creationId xmlns:p14="http://schemas.microsoft.com/office/powerpoint/2010/main" val="2438569621"/>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7612420"/>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6712825"/>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670339467"/>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8490158"/>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1695697"/>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8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321713"/>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8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9394538"/>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8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36076997"/>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79684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9138968"/>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2023/2/24</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1426058542"/>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5324773"/>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2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7249419"/>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950775126"/>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userDrawn="1">
  <p:cSld name="8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7650883"/>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userDrawn="1">
  <p:cSld name="9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7135285"/>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userDrawn="1">
  <p:cSld name="9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8884097"/>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userDrawn="1">
  <p:cSld name="9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758108"/>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userDrawn="1">
  <p:cSld name="9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4365331"/>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userDrawn="1">
  <p:cSld name="9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1187666"/>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userDrawn="1">
  <p:cSld name="9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0027357"/>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6136503"/>
      </p:ext>
    </p:extLst>
  </p:cSld>
  <p:clrMapOvr>
    <a:masterClrMapping/>
  </p:clrMapOvr>
  <p:timing>
    <p:tnLst>
      <p:par>
        <p:cTn id="1" dur="indefinite" restart="never" nodeType="tmRoot"/>
      </p:par>
    </p:tnLst>
  </p:timing>
</p:sldLayout>
</file>

<file path=ppt/slideLayouts/slideLayout310.xml><?xml version="1.0" encoding="utf-8"?>
<p:sldLayout xmlns:a="http://schemas.openxmlformats.org/drawingml/2006/main" xmlns:r="http://schemas.openxmlformats.org/officeDocument/2006/relationships" xmlns:p="http://schemas.openxmlformats.org/presentationml/2006/main" userDrawn="1">
  <p:cSld name="9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7485099"/>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preserve="1" userDrawn="1">
  <p:cSld name="99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911440323"/>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10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23"/>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7"/>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734153179"/>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101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894251555"/>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102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79881318"/>
      </p:ext>
    </p:extLst>
  </p:cSld>
  <p:clrMapOvr>
    <a:masterClrMapping/>
  </p:clrMapOvr>
  <p:timing>
    <p:tnLst>
      <p:par>
        <p:cTn id="1" dur="indefinite" restart="never" nodeType="tmRoot"/>
      </p:par>
    </p:tnLst>
  </p:timing>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10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5"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864841465"/>
      </p:ext>
    </p:extLst>
  </p:cSld>
  <p:clrMapOvr>
    <a:masterClrMapping/>
  </p:clrMapOvr>
  <p:timing>
    <p:tnLst>
      <p:par>
        <p:cTn id="1" dur="indefinite" restart="never" nodeType="tmRoot"/>
      </p:par>
    </p:tnLst>
  </p:timing>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10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021917885"/>
      </p:ext>
    </p:extLst>
  </p:cSld>
  <p:clrMapOvr>
    <a:masterClrMapping/>
  </p:clrMapOvr>
  <p:timing>
    <p:tnLst>
      <p:par>
        <p:cTn id="1" dur="indefinite" restart="never" nodeType="tmRoot"/>
      </p:par>
    </p:tnLst>
  </p:timing>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105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892376400"/>
      </p:ext>
    </p:extLst>
  </p:cSld>
  <p:clrMapOvr>
    <a:masterClrMapping/>
  </p:clrMapOvr>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userDrawn="1">
  <p:cSld name="10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2023/2/24</a:t>
            </a:fld>
            <a:endParaRPr lang="zh-CN" altLang="en-US" sz="1865"/>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97286392"/>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4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87026"/>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2023/2/24</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1737224435"/>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userDrawn="1">
  <p:cSld name="10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2023/2/24</a:t>
            </a:fld>
            <a:endParaRPr lang="zh-CN" altLang="en-US" sz="1865"/>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2056959247"/>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4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88815210"/>
      </p:ext>
    </p:extLst>
  </p:cSld>
  <p:clrMapOvr>
    <a:masterClrMapping/>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userDrawn="1">
  <p:cSld name="10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2023/2/24</a:t>
            </a:fld>
            <a:endParaRPr lang="zh-CN" altLang="en-US" sz="1865"/>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1928877984"/>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4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335544"/>
      </p:ext>
    </p:extLst>
  </p:cSld>
  <p:clrMapOvr>
    <a:masterClrMapping/>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userDrawn="1">
  <p:cSld name="10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2023/2/24</a:t>
            </a:fld>
            <a:endParaRPr lang="zh-CN" altLang="en-US" sz="1865"/>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2451552114"/>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4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5375315"/>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userDrawn="1">
  <p:cSld name="1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2023/2/24</a:t>
            </a:fld>
            <a:endParaRPr lang="zh-CN" altLang="en-US" sz="1865"/>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419984456"/>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4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6836604"/>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showMasterSp="0" preserve="1" userDrawn="1">
  <p:cSld name="11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1060787"/>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11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23"/>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7"/>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022485794"/>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9527163"/>
      </p:ext>
    </p:extLst>
  </p:cSld>
  <p:clrMapOvr>
    <a:masterClrMapping/>
  </p:clrMapOvr>
  <p:timing>
    <p:tnLst>
      <p:par>
        <p:cTn id="1" dur="indefinite" restart="never" nodeType="tmRoot"/>
      </p:par>
    </p:tnLst>
  </p:timing>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11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148370534"/>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11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16302312"/>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11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5"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730472476"/>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11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066888677"/>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11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616829355"/>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userDrawn="1">
  <p:cSld name="1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2023/2/24</a:t>
            </a:fld>
            <a:endParaRPr lang="zh-CN" altLang="en-US" sz="1865"/>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3344060605"/>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4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27950721"/>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userDrawn="1">
  <p:cSld name="1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2023/2/24</a:t>
            </a:fld>
            <a:endParaRPr lang="zh-CN" altLang="en-US" sz="1865"/>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659076020"/>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4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8408736"/>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userDrawn="1">
  <p:cSld name="1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2023/2/24</a:t>
            </a:fld>
            <a:endParaRPr lang="zh-CN" altLang="en-US" sz="1865"/>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22078654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2023/2/24</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1383030399"/>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4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0342191"/>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userDrawn="1">
  <p:cSld name="1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2023/2/24</a:t>
            </a:fld>
            <a:endParaRPr lang="zh-CN" altLang="en-US" sz="1865"/>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1047898363"/>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4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57040231"/>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userDrawn="1">
  <p:cSld name="1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2023/2/24</a:t>
            </a:fld>
            <a:endParaRPr lang="zh-CN" altLang="en-US" sz="1865"/>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1795271582"/>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4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13948034"/>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userDrawn="1">
  <p:cSld name="123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60"/>
            <a:ext cx="2743200" cy="365125"/>
          </a:xfrm>
          <a:prstGeom prst="rect">
            <a:avLst/>
          </a:prstGeom>
        </p:spPr>
        <p:txBody>
          <a:bodyPr/>
          <a:lstStyle/>
          <a:p>
            <a:pPr defTabSz="913532"/>
            <a:fld id="{32BF82D2-7A68-459D-A996-9BDDA2518FA4}" type="datetimeFigureOut">
              <a:rPr lang="zh-CN" altLang="en-US" sz="1865" smtClean="0">
                <a:solidFill>
                  <a:prstClr val="black">
                    <a:tint val="75000"/>
                  </a:prstClr>
                </a:solidFill>
              </a:rPr>
              <a:pPr defTabSz="913532"/>
              <a:t>2023/2/24</a:t>
            </a:fld>
            <a:endParaRPr lang="zh-CN" altLang="en-US" sz="1865">
              <a:solidFill>
                <a:prstClr val="black">
                  <a:tint val="75000"/>
                </a:prstClr>
              </a:solidFill>
            </a:endParaRPr>
          </a:p>
        </p:txBody>
      </p:sp>
      <p:sp>
        <p:nvSpPr>
          <p:cNvPr id="4" name="页脚占位符 3"/>
          <p:cNvSpPr>
            <a:spLocks noGrp="1"/>
          </p:cNvSpPr>
          <p:nvPr>
            <p:ph type="ftr" sz="quarter" idx="11"/>
          </p:nvPr>
        </p:nvSpPr>
        <p:spPr>
          <a:xfrm>
            <a:off x="4038600" y="6356360"/>
            <a:ext cx="4114800" cy="365125"/>
          </a:xfrm>
          <a:prstGeom prst="rect">
            <a:avLst/>
          </a:prstGeom>
        </p:spPr>
        <p:txBody>
          <a:bodyPr/>
          <a:lstStyle/>
          <a:p>
            <a:pPr defTabSz="913532"/>
            <a:endParaRPr lang="zh-CN" altLang="en-US" sz="1865">
              <a:solidFill>
                <a:prstClr val="black">
                  <a:tint val="75000"/>
                </a:prstClr>
              </a:solidFill>
            </a:endParaRPr>
          </a:p>
        </p:txBody>
      </p:sp>
      <p:sp>
        <p:nvSpPr>
          <p:cNvPr id="5" name="灯片编号占位符 4"/>
          <p:cNvSpPr>
            <a:spLocks noGrp="1"/>
          </p:cNvSpPr>
          <p:nvPr>
            <p:ph type="sldNum" sz="quarter" idx="12"/>
          </p:nvPr>
        </p:nvSpPr>
        <p:spPr>
          <a:xfrm>
            <a:off x="8610600" y="6356360"/>
            <a:ext cx="2743200" cy="365125"/>
          </a:xfrm>
          <a:prstGeom prst="rect">
            <a:avLst/>
          </a:prstGeom>
        </p:spPr>
        <p:txBody>
          <a:bodyPr/>
          <a:lstStyle/>
          <a:p>
            <a:pPr defTabSz="913532"/>
            <a:fld id="{3E01EE5D-26FB-46D5-A381-ECFB35BF1D34}" type="slidenum">
              <a:rPr lang="zh-CN" altLang="en-US" sz="1865" smtClean="0">
                <a:solidFill>
                  <a:prstClr val="black">
                    <a:tint val="75000"/>
                  </a:prstClr>
                </a:solidFill>
              </a:rPr>
              <a:pPr defTabSz="913532"/>
              <a:t>‹#›</a:t>
            </a:fld>
            <a:endParaRPr lang="zh-CN" altLang="en-US" sz="1865">
              <a:solidFill>
                <a:prstClr val="black">
                  <a:tint val="75000"/>
                </a:prstClr>
              </a:solidFill>
            </a:endParaRPr>
          </a:p>
        </p:txBody>
      </p:sp>
    </p:spTree>
    <p:extLst>
      <p:ext uri="{BB962C8B-B14F-4D97-AF65-F5344CB8AC3E}">
        <p14:creationId xmlns:p14="http://schemas.microsoft.com/office/powerpoint/2010/main" val="739135369"/>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userDrawn="1">
  <p:cSld name="1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a:solidFill>
                  <a:prstClr val="black">
                    <a:tint val="75000"/>
                  </a:prstClr>
                </a:solidFill>
                <a:cs typeface="+mn-cs"/>
              </a:defRPr>
            </a:lvl1pPr>
          </a:lstStyle>
          <a:p>
            <a:pPr defTabSz="913532">
              <a:defRPr/>
            </a:pPr>
            <a:fld id="{0C6303A0-9065-42AF-906A-DE1E800FE257}" type="datetimeFigureOut">
              <a:rPr lang="zh-CN" altLang="en-US" sz="1865" smtClean="0"/>
              <a:pPr defTabSz="913532">
                <a:defRPr/>
              </a:pPr>
              <a:t>2023/2/24</a:t>
            </a:fld>
            <a:endParaRPr lang="zh-CN" altLang="en-US" sz="1865"/>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cs typeface="+mn-cs"/>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cs typeface="+mn-cs"/>
              </a:defRPr>
            </a:lvl1pPr>
          </a:lstStyle>
          <a:p>
            <a:pPr defTabSz="913532">
              <a:defRPr/>
            </a:pPr>
            <a:fld id="{2AD3D7CA-7BD8-4738-B6AB-718737AA462A}"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221669167"/>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10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1"/>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8624282"/>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21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3"/>
            <a:ext cx="12700001" cy="687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08432"/>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10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43827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32712031"/>
      </p:ext>
    </p:extLst>
  </p:cSld>
  <p:clrMapOvr>
    <a:masterClrMapping/>
  </p:clrMapOvr>
  <p:timing>
    <p:tnLst>
      <p:par>
        <p:cTn id="1" dur="indefinite" restart="never" nodeType="tmRoot"/>
      </p:par>
    </p:tnLst>
  </p:timing>
</p:sldLayout>
</file>

<file path=ppt/slideLayouts/slideLayout350.xml><?xml version="1.0" encoding="utf-8"?>
<p:sldLayout xmlns:a="http://schemas.openxmlformats.org/drawingml/2006/main" xmlns:r="http://schemas.openxmlformats.org/officeDocument/2006/relationships" xmlns:p="http://schemas.openxmlformats.org/presentationml/2006/main" userDrawn="1">
  <p:cSld name="1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fld id="{3ACFC516-0EBD-4852-9DFD-FFC809B16810}" type="datetimeFigureOut">
              <a:rPr lang="zh-CN" altLang="en-US" sz="1865" smtClean="0"/>
              <a:pPr defTabSz="913532">
                <a:defRPr/>
              </a:pPr>
              <a:t>2023/2/24</a:t>
            </a:fld>
            <a:endParaRPr lang="zh-CN" altLang="en-US" sz="1865"/>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fld id="{855DB59F-0B7A-4009-ADD8-CBB6E0E22669}"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371661899"/>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userDrawn="1">
  <p:cSld name="1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2023/2/24</a:t>
            </a:fld>
            <a:endParaRPr lang="zh-CN" altLang="en-US" sz="1865"/>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2068439021"/>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315018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53.xml><?xml version="1.0" encoding="utf-8"?>
<p:sldLayout xmlns:a="http://schemas.openxmlformats.org/drawingml/2006/main" xmlns:r="http://schemas.openxmlformats.org/officeDocument/2006/relationships" xmlns:p="http://schemas.openxmlformats.org/presentationml/2006/main" userDrawn="1">
  <p:cSld name="1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a:solidFill>
                  <a:prstClr val="black">
                    <a:tint val="75000"/>
                  </a:prstClr>
                </a:solidFill>
              </a:defRPr>
            </a:lvl1pPr>
          </a:lstStyle>
          <a:p>
            <a:pPr defTabSz="913532">
              <a:defRPr/>
            </a:pPr>
            <a:fld id="{233108B3-3C5F-434E-B7C6-124BB30C5988}" type="datetimeFigureOut">
              <a:rPr lang="zh-CN" altLang="en-US" sz="1865" smtClean="0"/>
              <a:pPr defTabSz="913532">
                <a:defRPr/>
              </a:pPr>
              <a:t>2023/2/24</a:t>
            </a:fld>
            <a:endParaRPr lang="zh-CN" altLang="en-US" sz="1865"/>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0FCC38CE-CFED-41E2-93E2-A213294AFB8B}"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4158937407"/>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1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1"/>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2277646"/>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2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2"/>
            <a:ext cx="12700001" cy="687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1064186"/>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1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2885286"/>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userDrawn="1">
  <p:cSld name="1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1"/>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0271927"/>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2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2"/>
            <a:ext cx="12700001" cy="687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2023206"/>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1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74797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2023/2/24</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2224053179"/>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userDrawn="1">
  <p:cSld name="1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70" y="604203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fld id="{DD22C65B-FAC9-421A-9391-569306C0644A}" type="datetimeFigureOut">
              <a:rPr lang="zh-CN" altLang="en-US" smtClean="0"/>
              <a:pPr defTabSz="1218072">
                <a:defRPr/>
              </a:pPr>
              <a:t>2023/2/24</a:t>
            </a:fld>
            <a:endParaRPr lang="zh-CN" altLang="en-US"/>
          </a:p>
        </p:txBody>
      </p:sp>
      <p:sp>
        <p:nvSpPr>
          <p:cNvPr id="3" name="页脚占位符 3"/>
          <p:cNvSpPr>
            <a:spLocks noGrp="1"/>
          </p:cNvSpPr>
          <p:nvPr>
            <p:ph type="ftr" sz="quarter" idx="11"/>
          </p:nvPr>
        </p:nvSpPr>
        <p:spPr>
          <a:xfrm>
            <a:off x="677863" y="604203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endParaRPr lang="zh-CN" altLang="en-US"/>
          </a:p>
        </p:txBody>
      </p:sp>
      <p:sp>
        <p:nvSpPr>
          <p:cNvPr id="4" name="灯片编号占位符 4"/>
          <p:cNvSpPr>
            <a:spLocks noGrp="1"/>
          </p:cNvSpPr>
          <p:nvPr>
            <p:ph type="sldNum" sz="quarter" idx="12"/>
          </p:nvPr>
        </p:nvSpPr>
        <p:spPr>
          <a:xfrm>
            <a:off x="8589963" y="604203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fld id="{BEBC0E72-BF06-4A19-B2CD-574FB1E7DA1E}" type="slidenum">
              <a:rPr lang="zh-CN" altLang="en-US" smtClean="0"/>
              <a:pPr defTabSz="1218072">
                <a:defRPr/>
              </a:pPr>
              <a:t>‹#›</a:t>
            </a:fld>
            <a:endParaRPr lang="zh-CN" altLang="en-US"/>
          </a:p>
        </p:txBody>
      </p:sp>
    </p:spTree>
    <p:extLst>
      <p:ext uri="{BB962C8B-B14F-4D97-AF65-F5344CB8AC3E}">
        <p14:creationId xmlns:p14="http://schemas.microsoft.com/office/powerpoint/2010/main" val="3345906307"/>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userDrawn="1">
  <p:cSld name="1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70" y="604203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fld id="{60329089-014F-40B7-AF9F-C11F97BF94C2}" type="datetimeFigureOut">
              <a:rPr lang="zh-CN" altLang="en-US" smtClean="0"/>
              <a:pPr defTabSz="1218072">
                <a:defRPr/>
              </a:pPr>
              <a:t>2023/2/24</a:t>
            </a:fld>
            <a:endParaRPr lang="zh-CN" altLang="en-US"/>
          </a:p>
        </p:txBody>
      </p:sp>
      <p:sp>
        <p:nvSpPr>
          <p:cNvPr id="3" name="页脚占位符 3"/>
          <p:cNvSpPr>
            <a:spLocks noGrp="1"/>
          </p:cNvSpPr>
          <p:nvPr>
            <p:ph type="ftr" sz="quarter" idx="11"/>
          </p:nvPr>
        </p:nvSpPr>
        <p:spPr>
          <a:xfrm>
            <a:off x="677863" y="604203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endParaRPr lang="zh-CN" altLang="en-US"/>
          </a:p>
        </p:txBody>
      </p:sp>
      <p:sp>
        <p:nvSpPr>
          <p:cNvPr id="4" name="灯片编号占位符 4"/>
          <p:cNvSpPr>
            <a:spLocks noGrp="1"/>
          </p:cNvSpPr>
          <p:nvPr>
            <p:ph type="sldNum" sz="quarter" idx="12"/>
          </p:nvPr>
        </p:nvSpPr>
        <p:spPr>
          <a:xfrm>
            <a:off x="8589963" y="604203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fld id="{C06FD32C-10E6-4306-A8A9-F7761EEB30E2}" type="slidenum">
              <a:rPr lang="zh-CN" altLang="en-US" smtClean="0"/>
              <a:pPr defTabSz="1218072">
                <a:defRPr/>
              </a:pPr>
              <a:t>‹#›</a:t>
            </a:fld>
            <a:endParaRPr lang="zh-CN" altLang="en-US"/>
          </a:p>
        </p:txBody>
      </p:sp>
    </p:spTree>
    <p:extLst>
      <p:ext uri="{BB962C8B-B14F-4D97-AF65-F5344CB8AC3E}">
        <p14:creationId xmlns:p14="http://schemas.microsoft.com/office/powerpoint/2010/main" val="1568467282"/>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1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0" y="1"/>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1775471"/>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2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4695039"/>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userDrawn="1">
  <p:cSld name="1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4738"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3813579"/>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8179809"/>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4864039"/>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2674753"/>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0259532"/>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userDrawn="1">
  <p:cSld name="3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8338008"/>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3713786"/>
      </p:ext>
    </p:extLst>
  </p:cSld>
  <p:clrMapOvr>
    <a:masterClrMapping/>
  </p:clrMapOvr>
  <p:timing>
    <p:tnLst>
      <p:par>
        <p:cTn id="1" dur="indefinite" restart="never" nodeType="tmRoot"/>
      </p:par>
    </p:tnLst>
  </p:timing>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9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2848304"/>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9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9337234"/>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9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6344974"/>
      </p:ext>
    </p:extLst>
  </p:cSld>
  <p:clrMapOvr>
    <a:masterClrMapping/>
  </p:clrMapOvr>
  <p:timing>
    <p:tnLst>
      <p:par>
        <p:cTn id="1" dur="indefinite" restart="never" nodeType="tmRoot"/>
      </p:par>
    </p:tnLst>
  </p:timing>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677172"/>
      </p:ext>
    </p:extLst>
  </p:cSld>
  <p:clrMapOvr>
    <a:masterClrMapping/>
  </p:clrMapOvr>
  <p:timing>
    <p:tnLst>
      <p:par>
        <p:cTn id="1" dur="indefinite" restart="never" nodeType="tmRoot"/>
      </p:par>
    </p:tnLst>
  </p:timing>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0779338"/>
      </p:ext>
    </p:extLst>
  </p:cSld>
  <p:clrMapOvr>
    <a:masterClrMapping/>
  </p:clrMapOvr>
  <p:timing>
    <p:tnLst>
      <p:par>
        <p:cTn id="1" dur="indefinite" restart="never" nodeType="tmRoot"/>
      </p:par>
    </p:tnLst>
  </p:timing>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3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4781602"/>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3097095"/>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userDrawn="1">
  <p:cSld name="10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906232"/>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userDrawn="1">
  <p:cSld name="10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6353530"/>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userDrawn="1">
  <p:cSld name="10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6561226"/>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2023/2/24</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248452797"/>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userDrawn="1">
  <p:cSld name="10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68911068"/>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userDrawn="1">
  <p:cSld name="10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1740170"/>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userDrawn="1">
  <p:cSld name="10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1000429"/>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userDrawn="1">
  <p:cSld name="10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7826057"/>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userDrawn="1">
  <p:cSld name="10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9582780"/>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showMasterSp="0" preserve="1" userDrawn="1">
  <p:cSld name="130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4442236"/>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13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23"/>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7"/>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980564453"/>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132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247842424"/>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133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230591716"/>
      </p:ext>
    </p:extLst>
  </p:cSld>
  <p:clrMapOvr>
    <a:masterClrMapping/>
  </p:clrMapOvr>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134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5"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990910651"/>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1786171"/>
      </p:ext>
    </p:extLst>
  </p:cSld>
  <p:clrMapOvr>
    <a:masterClrMapping/>
  </p:clrMapOvr>
  <p:timing>
    <p:tnLst>
      <p:par>
        <p:cTn id="1" dur="indefinite" restart="never" nodeType="tmRoot"/>
      </p:par>
    </p:tnLst>
  </p:timing>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13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986427963"/>
      </p:ext>
    </p:extLst>
  </p:cSld>
  <p:clrMapOvr>
    <a:masterClrMapping/>
  </p:clrMapOvr>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136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536941197"/>
      </p:ext>
    </p:extLst>
  </p:cSld>
  <p:clrMapOvr>
    <a:masterClrMapping/>
  </p:clrMapOvr>
  <p:timing>
    <p:tnLst>
      <p:par>
        <p:cTn id="1" dur="indefinite" restart="never" nodeType="tmRoot"/>
      </p:par>
    </p:tn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userDrawn="1">
  <p:cSld name="13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2023/2/24</a:t>
            </a:fld>
            <a:endParaRPr lang="zh-CN" altLang="en-US" sz="1865"/>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3750351056"/>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5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73242"/>
      </p:ext>
    </p:extLst>
  </p:cSld>
  <p:clrMapOvr>
    <a:masterClrMapping/>
  </p:clrMapOvr>
  <p:timing>
    <p:tnLst>
      <p:par>
        <p:cTn id="1" dur="indefinite" restart="never" nodeType="tmRoot"/>
      </p:par>
    </p:tn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userDrawn="1">
  <p:cSld name="1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2023/2/24</a:t>
            </a:fld>
            <a:endParaRPr lang="zh-CN" altLang="en-US" sz="1865"/>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2575210433"/>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5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1601976"/>
      </p:ext>
    </p:extLst>
  </p:cSld>
  <p:clrMapOvr>
    <a:masterClrMapping/>
  </p:clrMapOvr>
  <p:timing>
    <p:tnLst>
      <p:par>
        <p:cTn id="1" dur="indefinite" restart="never" nodeType="tmRoot"/>
      </p:par>
    </p:tn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userDrawn="1">
  <p:cSld name="1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2023/2/24</a:t>
            </a:fld>
            <a:endParaRPr lang="zh-CN" altLang="en-US" sz="1865"/>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1420848459"/>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5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6644438"/>
      </p:ext>
    </p:extLst>
  </p:cSld>
  <p:clrMapOvr>
    <a:masterClrMapping/>
  </p:clrMapOvr>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userDrawn="1">
  <p:cSld name="1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2023/2/24</a:t>
            </a:fld>
            <a:endParaRPr lang="zh-CN" altLang="en-US" sz="1865"/>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2709551544"/>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5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036178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6890207"/>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1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6705642"/>
      </p:ext>
    </p:extLst>
  </p:cSld>
  <p:clrMapOvr>
    <a:masterClrMapping/>
  </p:clrMapOvr>
  <p:timing>
    <p:tnLst>
      <p:par>
        <p:cTn id="1" dur="indefinite" restart="never" nodeType="tmRoot"/>
      </p:par>
    </p:tnLst>
  </p:timing>
</p:sldLayout>
</file>

<file path=ppt/slideLayouts/slideLayout400.xml><?xml version="1.0" encoding="utf-8"?>
<p:sldLayout xmlns:a="http://schemas.openxmlformats.org/drawingml/2006/main" xmlns:r="http://schemas.openxmlformats.org/officeDocument/2006/relationships" xmlns:p="http://schemas.openxmlformats.org/presentationml/2006/main" userDrawn="1">
  <p:cSld name="1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2023/2/24</a:t>
            </a:fld>
            <a:endParaRPr lang="zh-CN" altLang="en-US" sz="1865"/>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3431866031"/>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5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7841797"/>
      </p:ext>
    </p:extLst>
  </p:cSld>
  <p:clrMapOvr>
    <a:masterClrMapping/>
  </p:clrMapOvr>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showMasterSp="0" preserve="1" userDrawn="1">
  <p:cSld name="14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2345608"/>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14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23"/>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7"/>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749409777"/>
      </p:ext>
    </p:extLst>
  </p:cSld>
  <p:clrMapOvr>
    <a:masterClrMapping/>
  </p:clrMapOvr>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14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780253327"/>
      </p:ext>
    </p:extLst>
  </p:cSld>
  <p:clrMapOvr>
    <a:masterClrMapping/>
  </p:clrMapOvr>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14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655615062"/>
      </p:ext>
    </p:extLst>
  </p:cSld>
  <p:clrMapOvr>
    <a:masterClrMapping/>
  </p:clrMapOvr>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14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5"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5839560"/>
      </p:ext>
    </p:extLst>
  </p:cSld>
  <p:clrMapOvr>
    <a:masterClrMapping/>
  </p:clrMapOvr>
  <p:timing>
    <p:tnLst>
      <p:par>
        <p:cTn id="1" dur="indefinite" restart="never" nodeType="tmRoot"/>
      </p:par>
    </p:tn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14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525570628"/>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14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030405521"/>
      </p:ext>
    </p:extLst>
  </p:cSld>
  <p:clrMapOvr>
    <a:masterClrMapping/>
  </p:clrMapOvr>
  <p:timing>
    <p:tnLst>
      <p:par>
        <p:cTn id="1" dur="indefinite" restart="never" nodeType="tmRoot"/>
      </p:par>
    </p:tn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userDrawn="1">
  <p:cSld name="14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2023/2/24</a:t>
            </a:fld>
            <a:endParaRPr lang="zh-CN" altLang="en-US" sz="1865"/>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5423158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23"/>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7"/>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800839693"/>
      </p:ext>
    </p:extLst>
  </p:cSld>
  <p:clrMapOvr>
    <a:masterClrMapping/>
  </p:clrMapOvr>
  <p:timing>
    <p:tnLst>
      <p:par>
        <p:cTn id="1" dur="indefinite" restart="never" nodeType="tmRoot"/>
      </p:par>
    </p:tnLst>
  </p:timing>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5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4162418"/>
      </p:ext>
    </p:extLst>
  </p:cSld>
  <p:clrMapOvr>
    <a:masterClrMapping/>
  </p:clrMapOvr>
  <p:timing>
    <p:tnLst>
      <p:par>
        <p:cTn id="1" dur="indefinite" restart="never" nodeType="tmRoot"/>
      </p:par>
    </p:tnLst>
  </p:timing>
</p:sldLayout>
</file>

<file path=ppt/slideLayouts/slideLayout411.xml><?xml version="1.0" encoding="utf-8"?>
<p:sldLayout xmlns:a="http://schemas.openxmlformats.org/drawingml/2006/main" xmlns:r="http://schemas.openxmlformats.org/officeDocument/2006/relationships" xmlns:p="http://schemas.openxmlformats.org/presentationml/2006/main" userDrawn="1">
  <p:cSld name="1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2023/2/24</a:t>
            </a:fld>
            <a:endParaRPr lang="zh-CN" altLang="en-US" sz="1865"/>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2103459030"/>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5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6819531"/>
      </p:ext>
    </p:extLst>
  </p:cSld>
  <p:clrMapOvr>
    <a:masterClrMapping/>
  </p:clrMapOvr>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userDrawn="1">
  <p:cSld name="1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2023/2/24</a:t>
            </a:fld>
            <a:endParaRPr lang="zh-CN" altLang="en-US" sz="1865"/>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622003144"/>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5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9560890"/>
      </p:ext>
    </p:extLst>
  </p:cSld>
  <p:clrMapOvr>
    <a:masterClrMapping/>
  </p:clrMapOvr>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userDrawn="1">
  <p:cSld name="1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2023/2/24</a:t>
            </a:fld>
            <a:endParaRPr lang="zh-CN" altLang="en-US" sz="1865"/>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445308584"/>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5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7964482"/>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userDrawn="1">
  <p:cSld name="1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2023/2/24</a:t>
            </a:fld>
            <a:endParaRPr lang="zh-CN" altLang="en-US" sz="1865"/>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1763764687"/>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5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3778785"/>
      </p:ext>
    </p:extLst>
  </p:cSld>
  <p:clrMapOvr>
    <a:masterClrMapping/>
  </p:clrMapOvr>
  <p:timing>
    <p:tnLst>
      <p:par>
        <p:cTn id="1" dur="indefinite" restart="never" nodeType="tmRoot"/>
      </p:par>
    </p:tn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userDrawn="1">
  <p:cSld name="154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60"/>
            <a:ext cx="2743200" cy="365125"/>
          </a:xfrm>
          <a:prstGeom prst="rect">
            <a:avLst/>
          </a:prstGeom>
        </p:spPr>
        <p:txBody>
          <a:bodyPr/>
          <a:lstStyle/>
          <a:p>
            <a:pPr defTabSz="913532"/>
            <a:fld id="{32BF82D2-7A68-459D-A996-9BDDA2518FA4}" type="datetimeFigureOut">
              <a:rPr lang="zh-CN" altLang="en-US" sz="1865" smtClean="0">
                <a:solidFill>
                  <a:prstClr val="black">
                    <a:tint val="75000"/>
                  </a:prstClr>
                </a:solidFill>
              </a:rPr>
              <a:pPr defTabSz="913532"/>
              <a:t>2023/2/24</a:t>
            </a:fld>
            <a:endParaRPr lang="zh-CN" altLang="en-US" sz="1865">
              <a:solidFill>
                <a:prstClr val="black">
                  <a:tint val="75000"/>
                </a:prstClr>
              </a:solidFill>
            </a:endParaRPr>
          </a:p>
        </p:txBody>
      </p:sp>
      <p:sp>
        <p:nvSpPr>
          <p:cNvPr id="4" name="页脚占位符 3"/>
          <p:cNvSpPr>
            <a:spLocks noGrp="1"/>
          </p:cNvSpPr>
          <p:nvPr>
            <p:ph type="ftr" sz="quarter" idx="11"/>
          </p:nvPr>
        </p:nvSpPr>
        <p:spPr>
          <a:xfrm>
            <a:off x="4038600" y="6356360"/>
            <a:ext cx="4114800" cy="365125"/>
          </a:xfrm>
          <a:prstGeom prst="rect">
            <a:avLst/>
          </a:prstGeom>
        </p:spPr>
        <p:txBody>
          <a:bodyPr/>
          <a:lstStyle/>
          <a:p>
            <a:pPr defTabSz="913532"/>
            <a:endParaRPr lang="zh-CN" altLang="en-US" sz="1865">
              <a:solidFill>
                <a:prstClr val="black">
                  <a:tint val="75000"/>
                </a:prstClr>
              </a:solidFill>
            </a:endParaRPr>
          </a:p>
        </p:txBody>
      </p:sp>
      <p:sp>
        <p:nvSpPr>
          <p:cNvPr id="5" name="灯片编号占位符 4"/>
          <p:cNvSpPr>
            <a:spLocks noGrp="1"/>
          </p:cNvSpPr>
          <p:nvPr>
            <p:ph type="sldNum" sz="quarter" idx="12"/>
          </p:nvPr>
        </p:nvSpPr>
        <p:spPr>
          <a:xfrm>
            <a:off x="8610600" y="6356360"/>
            <a:ext cx="2743200" cy="365125"/>
          </a:xfrm>
          <a:prstGeom prst="rect">
            <a:avLst/>
          </a:prstGeom>
        </p:spPr>
        <p:txBody>
          <a:bodyPr/>
          <a:lstStyle/>
          <a:p>
            <a:pPr defTabSz="913532"/>
            <a:fld id="{3E01EE5D-26FB-46D5-A381-ECFB35BF1D34}" type="slidenum">
              <a:rPr lang="zh-CN" altLang="en-US" sz="1865" smtClean="0">
                <a:solidFill>
                  <a:prstClr val="black">
                    <a:tint val="75000"/>
                  </a:prstClr>
                </a:solidFill>
              </a:rPr>
              <a:pPr defTabSz="913532"/>
              <a:t>‹#›</a:t>
            </a:fld>
            <a:endParaRPr lang="zh-CN" altLang="en-US" sz="1865">
              <a:solidFill>
                <a:prstClr val="black">
                  <a:tint val="75000"/>
                </a:prstClr>
              </a:solidFill>
            </a:endParaRPr>
          </a:p>
        </p:txBody>
      </p:sp>
    </p:spTree>
    <p:extLst>
      <p:ext uri="{BB962C8B-B14F-4D97-AF65-F5344CB8AC3E}">
        <p14:creationId xmlns:p14="http://schemas.microsoft.com/office/powerpoint/2010/main" val="425484697"/>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382741632"/>
      </p:ext>
    </p:extLst>
  </p:cSld>
  <p:clrMapOvr>
    <a:masterClrMapping/>
  </p:clrMapOvr>
  <p:timing>
    <p:tnLst>
      <p:par>
        <p:cTn id="1" dur="indefinite" restart="never" nodeType="tmRoot"/>
      </p:par>
    </p:tnLst>
  </p:timing>
</p:sldLayout>
</file>

<file path=ppt/slideLayouts/slideLayout420.xml><?xml version="1.0" encoding="utf-8"?>
<p:sldLayout xmlns:a="http://schemas.openxmlformats.org/drawingml/2006/main" xmlns:r="http://schemas.openxmlformats.org/officeDocument/2006/relationships" xmlns:p="http://schemas.openxmlformats.org/presentationml/2006/main" userDrawn="1">
  <p:cSld name="1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a:solidFill>
                  <a:prstClr val="black">
                    <a:tint val="75000"/>
                  </a:prstClr>
                </a:solidFill>
                <a:cs typeface="+mn-cs"/>
              </a:defRPr>
            </a:lvl1pPr>
          </a:lstStyle>
          <a:p>
            <a:pPr defTabSz="913532">
              <a:defRPr/>
            </a:pPr>
            <a:fld id="{0C6303A0-9065-42AF-906A-DE1E800FE257}" type="datetimeFigureOut">
              <a:rPr lang="zh-CN" altLang="en-US" sz="1865" smtClean="0"/>
              <a:pPr defTabSz="913532">
                <a:defRPr/>
              </a:pPr>
              <a:t>2023/2/24</a:t>
            </a:fld>
            <a:endParaRPr lang="zh-CN" altLang="en-US" sz="1865"/>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cs typeface="+mn-cs"/>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cs typeface="+mn-cs"/>
              </a:defRPr>
            </a:lvl1pPr>
          </a:lstStyle>
          <a:p>
            <a:pPr defTabSz="913532">
              <a:defRPr/>
            </a:pPr>
            <a:fld id="{2AD3D7CA-7BD8-4738-B6AB-718737AA462A}"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1341095695"/>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1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1"/>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6424783"/>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preserve="1" userDrawn="1">
  <p:cSld name="26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3"/>
            <a:ext cx="12700001" cy="687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8721019"/>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1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8486525"/>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userDrawn="1">
  <p:cSld name="1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fld id="{3ACFC516-0EBD-4852-9DFD-FFC809B16810}" type="datetimeFigureOut">
              <a:rPr lang="zh-CN" altLang="en-US" sz="1865" smtClean="0"/>
              <a:pPr defTabSz="913532">
                <a:defRPr/>
              </a:pPr>
              <a:t>2023/2/24</a:t>
            </a:fld>
            <a:endParaRPr lang="zh-CN" altLang="en-US" sz="1865"/>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fld id="{855DB59F-0B7A-4009-ADD8-CBB6E0E22669}"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2616064792"/>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userDrawn="1">
  <p:cSld name="1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2023/2/24</a:t>
            </a:fld>
            <a:endParaRPr lang="zh-CN" altLang="en-US" sz="1865"/>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1400788542"/>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182813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27.xml><?xml version="1.0" encoding="utf-8"?>
<p:sldLayout xmlns:a="http://schemas.openxmlformats.org/drawingml/2006/main" xmlns:r="http://schemas.openxmlformats.org/officeDocument/2006/relationships" xmlns:p="http://schemas.openxmlformats.org/presentationml/2006/main" userDrawn="1">
  <p:cSld name="1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a:solidFill>
                  <a:prstClr val="black">
                    <a:tint val="75000"/>
                  </a:prstClr>
                </a:solidFill>
              </a:defRPr>
            </a:lvl1pPr>
          </a:lstStyle>
          <a:p>
            <a:pPr defTabSz="913532">
              <a:defRPr/>
            </a:pPr>
            <a:fld id="{233108B3-3C5F-434E-B7C6-124BB30C5988}" type="datetimeFigureOut">
              <a:rPr lang="zh-CN" altLang="en-US" sz="1865" smtClean="0"/>
              <a:pPr defTabSz="913532">
                <a:defRPr/>
              </a:pPr>
              <a:t>2023/2/24</a:t>
            </a:fld>
            <a:endParaRPr lang="zh-CN" altLang="en-US" sz="1865"/>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0FCC38CE-CFED-41E2-93E2-A213294AFB8B}"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2430747799"/>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userDrawn="1">
  <p:cSld name="1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71"/>
            <a:ext cx="911939" cy="365125"/>
          </a:xfrm>
          <a:prstGeom prst="rect">
            <a:avLst/>
          </a:prstGeom>
        </p:spPr>
        <p:txBody>
          <a:bodyPr/>
          <a:lstStyle>
            <a:lvl1pPr>
              <a:defRPr smtClean="0">
                <a:solidFill>
                  <a:prstClr val="black">
                    <a:tint val="75000"/>
                  </a:prstClr>
                </a:solidFill>
              </a:defRPr>
            </a:lvl1pPr>
          </a:lstStyle>
          <a:p>
            <a:pPr defTabSz="456777">
              <a:defRPr/>
            </a:pPr>
            <a:fld id="{39ADED8E-4E0B-498D-B715-B157A890E4DE}" type="datetimeFigureOut">
              <a:rPr lang="zh-CN" altLang="en-US" smtClean="0"/>
              <a:pPr defTabSz="456777">
                <a:defRPr/>
              </a:pPr>
              <a:t>2023/2/24</a:t>
            </a:fld>
            <a:endParaRPr lang="zh-CN" altLang="en-US"/>
          </a:p>
        </p:txBody>
      </p:sp>
      <p:sp>
        <p:nvSpPr>
          <p:cNvPr id="3" name="页脚占位符 3"/>
          <p:cNvSpPr>
            <a:spLocks noGrp="1"/>
          </p:cNvSpPr>
          <p:nvPr>
            <p:ph type="ftr" sz="quarter" idx="11"/>
          </p:nvPr>
        </p:nvSpPr>
        <p:spPr>
          <a:xfrm>
            <a:off x="677335" y="6041371"/>
            <a:ext cx="6297612" cy="365125"/>
          </a:xfrm>
          <a:prstGeom prst="rect">
            <a:avLst/>
          </a:prstGeom>
        </p:spPr>
        <p:txBody>
          <a:bodyPr/>
          <a:lstStyle>
            <a:lvl1pPr>
              <a:defRPr>
                <a:solidFill>
                  <a:prstClr val="black">
                    <a:tint val="75000"/>
                  </a:prstClr>
                </a:solidFill>
              </a:defRPr>
            </a:lvl1pPr>
          </a:lstStyle>
          <a:p>
            <a:pPr defTabSz="456777">
              <a:defRPr/>
            </a:pPr>
            <a:endParaRPr lang="zh-CN" altLang="en-US"/>
          </a:p>
        </p:txBody>
      </p:sp>
      <p:sp>
        <p:nvSpPr>
          <p:cNvPr id="4" name="灯片编号占位符 4"/>
          <p:cNvSpPr>
            <a:spLocks noGrp="1"/>
          </p:cNvSpPr>
          <p:nvPr>
            <p:ph type="sldNum" sz="quarter" idx="12"/>
          </p:nvPr>
        </p:nvSpPr>
        <p:spPr>
          <a:xfrm>
            <a:off x="8590665" y="6041371"/>
            <a:ext cx="683339" cy="365125"/>
          </a:xfrm>
          <a:prstGeom prst="rect">
            <a:avLst/>
          </a:prstGeom>
        </p:spPr>
        <p:txBody>
          <a:bodyPr/>
          <a:lstStyle>
            <a:lvl1pPr>
              <a:defRPr>
                <a:solidFill>
                  <a:prstClr val="black">
                    <a:tint val="75000"/>
                  </a:prstClr>
                </a:solidFill>
              </a:defRPr>
            </a:lvl1pPr>
          </a:lstStyle>
          <a:p>
            <a:pPr defTabSz="456777">
              <a:defRPr/>
            </a:pPr>
            <a:fld id="{18634F15-13D2-4C0D-99FD-67E8D2F909DD}" type="slidenum">
              <a:rPr lang="zh-CN" altLang="en-US" smtClean="0"/>
              <a:pPr defTabSz="456777">
                <a:defRPr/>
              </a:pPr>
              <a:t>‹#›</a:t>
            </a:fld>
            <a:endParaRPr lang="zh-CN" altLang="en-US"/>
          </a:p>
        </p:txBody>
      </p:sp>
    </p:spTree>
    <p:extLst>
      <p:ext uri="{BB962C8B-B14F-4D97-AF65-F5344CB8AC3E}">
        <p14:creationId xmlns:p14="http://schemas.microsoft.com/office/powerpoint/2010/main" val="2396306728"/>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6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5557639"/>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226708937"/>
      </p:ext>
    </p:extLst>
  </p:cSld>
  <p:clrMapOvr>
    <a:masterClrMapping/>
  </p:clrMapOvr>
  <p:timing>
    <p:tnLst>
      <p:par>
        <p:cTn id="1" dur="indefinite" restart="never" nodeType="tmRoot"/>
      </p:par>
    </p:tnLst>
  </p:timing>
</p:sldLayout>
</file>

<file path=ppt/slideLayouts/slideLayout430.xml><?xml version="1.0" encoding="utf-8"?>
<p:sldLayout xmlns:a="http://schemas.openxmlformats.org/drawingml/2006/main" xmlns:r="http://schemas.openxmlformats.org/officeDocument/2006/relationships" xmlns:p="http://schemas.openxmlformats.org/presentationml/2006/main" userDrawn="1">
  <p:cSld name="1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71"/>
            <a:ext cx="911939" cy="365125"/>
          </a:xfrm>
          <a:prstGeom prst="rect">
            <a:avLst/>
          </a:prstGeom>
        </p:spPr>
        <p:txBody>
          <a:bodyPr/>
          <a:lstStyle>
            <a:lvl1pPr>
              <a:defRPr smtClean="0">
                <a:solidFill>
                  <a:prstClr val="black">
                    <a:tint val="75000"/>
                  </a:prstClr>
                </a:solidFill>
              </a:defRPr>
            </a:lvl1pPr>
          </a:lstStyle>
          <a:p>
            <a:pPr defTabSz="456777">
              <a:defRPr/>
            </a:pPr>
            <a:fld id="{39ADED8E-4E0B-498D-B715-B157A890E4DE}" type="datetimeFigureOut">
              <a:rPr lang="zh-CN" altLang="en-US" smtClean="0"/>
              <a:pPr defTabSz="456777">
                <a:defRPr/>
              </a:pPr>
              <a:t>2023/2/24</a:t>
            </a:fld>
            <a:endParaRPr lang="zh-CN" altLang="en-US"/>
          </a:p>
        </p:txBody>
      </p:sp>
      <p:sp>
        <p:nvSpPr>
          <p:cNvPr id="3" name="页脚占位符 3"/>
          <p:cNvSpPr>
            <a:spLocks noGrp="1"/>
          </p:cNvSpPr>
          <p:nvPr>
            <p:ph type="ftr" sz="quarter" idx="11"/>
          </p:nvPr>
        </p:nvSpPr>
        <p:spPr>
          <a:xfrm>
            <a:off x="677335" y="6041371"/>
            <a:ext cx="6297612" cy="365125"/>
          </a:xfrm>
          <a:prstGeom prst="rect">
            <a:avLst/>
          </a:prstGeom>
        </p:spPr>
        <p:txBody>
          <a:bodyPr/>
          <a:lstStyle>
            <a:lvl1pPr>
              <a:defRPr>
                <a:solidFill>
                  <a:prstClr val="black">
                    <a:tint val="75000"/>
                  </a:prstClr>
                </a:solidFill>
              </a:defRPr>
            </a:lvl1pPr>
          </a:lstStyle>
          <a:p>
            <a:pPr defTabSz="456777">
              <a:defRPr/>
            </a:pPr>
            <a:endParaRPr lang="zh-CN" altLang="en-US"/>
          </a:p>
        </p:txBody>
      </p:sp>
      <p:sp>
        <p:nvSpPr>
          <p:cNvPr id="4" name="灯片编号占位符 4"/>
          <p:cNvSpPr>
            <a:spLocks noGrp="1"/>
          </p:cNvSpPr>
          <p:nvPr>
            <p:ph type="sldNum" sz="quarter" idx="12"/>
          </p:nvPr>
        </p:nvSpPr>
        <p:spPr>
          <a:xfrm>
            <a:off x="8590665" y="6041371"/>
            <a:ext cx="683339" cy="365125"/>
          </a:xfrm>
          <a:prstGeom prst="rect">
            <a:avLst/>
          </a:prstGeom>
        </p:spPr>
        <p:txBody>
          <a:bodyPr/>
          <a:lstStyle>
            <a:lvl1pPr>
              <a:defRPr>
                <a:solidFill>
                  <a:prstClr val="black">
                    <a:tint val="75000"/>
                  </a:prstClr>
                </a:solidFill>
              </a:defRPr>
            </a:lvl1pPr>
          </a:lstStyle>
          <a:p>
            <a:pPr defTabSz="456777">
              <a:defRPr/>
            </a:pPr>
            <a:fld id="{18634F15-13D2-4C0D-99FD-67E8D2F909DD}" type="slidenum">
              <a:rPr lang="zh-CN" altLang="en-US" smtClean="0"/>
              <a:pPr defTabSz="456777">
                <a:defRPr/>
              </a:pPr>
              <a:t>‹#›</a:t>
            </a:fld>
            <a:endParaRPr lang="zh-CN" altLang="en-US"/>
          </a:p>
        </p:txBody>
      </p:sp>
    </p:spTree>
    <p:extLst>
      <p:ext uri="{BB962C8B-B14F-4D97-AF65-F5344CB8AC3E}">
        <p14:creationId xmlns:p14="http://schemas.microsoft.com/office/powerpoint/2010/main" val="3017293096"/>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6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74503854"/>
      </p:ext>
    </p:extLst>
  </p:cSld>
  <p:clrMapOvr>
    <a:masterClrMapping/>
  </p:clrMapOvr>
  <p:timing>
    <p:tnLst>
      <p:par>
        <p:cTn id="1" dur="indefinite" restart="never" nodeType="tmRoot"/>
      </p:par>
    </p:tnLst>
  </p:timing>
</p:sldLayout>
</file>

<file path=ppt/slideLayouts/slideLayout432.xml><?xml version="1.0" encoding="utf-8"?>
<p:sldLayout xmlns:a="http://schemas.openxmlformats.org/drawingml/2006/main" xmlns:r="http://schemas.openxmlformats.org/officeDocument/2006/relationships" xmlns:p="http://schemas.openxmlformats.org/presentationml/2006/main" userDrawn="1">
  <p:cSld name="1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71"/>
            <a:ext cx="911939" cy="365125"/>
          </a:xfrm>
          <a:prstGeom prst="rect">
            <a:avLst/>
          </a:prstGeom>
        </p:spPr>
        <p:txBody>
          <a:bodyPr/>
          <a:lstStyle>
            <a:lvl1pPr>
              <a:defRPr smtClean="0">
                <a:solidFill>
                  <a:prstClr val="black">
                    <a:tint val="75000"/>
                  </a:prstClr>
                </a:solidFill>
              </a:defRPr>
            </a:lvl1pPr>
          </a:lstStyle>
          <a:p>
            <a:pPr defTabSz="456777">
              <a:defRPr/>
            </a:pPr>
            <a:fld id="{39ADED8E-4E0B-498D-B715-B157A890E4DE}" type="datetimeFigureOut">
              <a:rPr lang="zh-CN" altLang="en-US" smtClean="0"/>
              <a:pPr defTabSz="456777">
                <a:defRPr/>
              </a:pPr>
              <a:t>2023/2/24</a:t>
            </a:fld>
            <a:endParaRPr lang="zh-CN" altLang="en-US"/>
          </a:p>
        </p:txBody>
      </p:sp>
      <p:sp>
        <p:nvSpPr>
          <p:cNvPr id="3" name="页脚占位符 3"/>
          <p:cNvSpPr>
            <a:spLocks noGrp="1"/>
          </p:cNvSpPr>
          <p:nvPr>
            <p:ph type="ftr" sz="quarter" idx="11"/>
          </p:nvPr>
        </p:nvSpPr>
        <p:spPr>
          <a:xfrm>
            <a:off x="677335" y="6041371"/>
            <a:ext cx="6297612" cy="365125"/>
          </a:xfrm>
          <a:prstGeom prst="rect">
            <a:avLst/>
          </a:prstGeom>
        </p:spPr>
        <p:txBody>
          <a:bodyPr/>
          <a:lstStyle>
            <a:lvl1pPr>
              <a:defRPr>
                <a:solidFill>
                  <a:prstClr val="black">
                    <a:tint val="75000"/>
                  </a:prstClr>
                </a:solidFill>
              </a:defRPr>
            </a:lvl1pPr>
          </a:lstStyle>
          <a:p>
            <a:pPr defTabSz="456777">
              <a:defRPr/>
            </a:pPr>
            <a:endParaRPr lang="zh-CN" altLang="en-US"/>
          </a:p>
        </p:txBody>
      </p:sp>
      <p:sp>
        <p:nvSpPr>
          <p:cNvPr id="4" name="灯片编号占位符 4"/>
          <p:cNvSpPr>
            <a:spLocks noGrp="1"/>
          </p:cNvSpPr>
          <p:nvPr>
            <p:ph type="sldNum" sz="quarter" idx="12"/>
          </p:nvPr>
        </p:nvSpPr>
        <p:spPr>
          <a:xfrm>
            <a:off x="8590665" y="6041371"/>
            <a:ext cx="683339" cy="365125"/>
          </a:xfrm>
          <a:prstGeom prst="rect">
            <a:avLst/>
          </a:prstGeom>
        </p:spPr>
        <p:txBody>
          <a:bodyPr/>
          <a:lstStyle>
            <a:lvl1pPr>
              <a:defRPr>
                <a:solidFill>
                  <a:prstClr val="black">
                    <a:tint val="75000"/>
                  </a:prstClr>
                </a:solidFill>
              </a:defRPr>
            </a:lvl1pPr>
          </a:lstStyle>
          <a:p>
            <a:pPr defTabSz="456777">
              <a:defRPr/>
            </a:pPr>
            <a:fld id="{18634F15-13D2-4C0D-99FD-67E8D2F909DD}" type="slidenum">
              <a:rPr lang="zh-CN" altLang="en-US" smtClean="0"/>
              <a:pPr defTabSz="456777">
                <a:defRPr/>
              </a:pPr>
              <a:t>‹#›</a:t>
            </a:fld>
            <a:endParaRPr lang="zh-CN" altLang="en-US"/>
          </a:p>
        </p:txBody>
      </p:sp>
    </p:spTree>
    <p:extLst>
      <p:ext uri="{BB962C8B-B14F-4D97-AF65-F5344CB8AC3E}">
        <p14:creationId xmlns:p14="http://schemas.microsoft.com/office/powerpoint/2010/main" val="3259065857"/>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6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9527400"/>
      </p:ext>
    </p:extLst>
  </p:cSld>
  <p:clrMapOvr>
    <a:masterClrMapping/>
  </p:clrMapOvr>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userDrawn="1">
  <p:cSld name="1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71"/>
            <a:ext cx="911939" cy="365125"/>
          </a:xfrm>
          <a:prstGeom prst="rect">
            <a:avLst/>
          </a:prstGeom>
        </p:spPr>
        <p:txBody>
          <a:bodyPr/>
          <a:lstStyle>
            <a:lvl1pPr>
              <a:defRPr smtClean="0">
                <a:solidFill>
                  <a:prstClr val="black">
                    <a:tint val="75000"/>
                  </a:prstClr>
                </a:solidFill>
              </a:defRPr>
            </a:lvl1pPr>
          </a:lstStyle>
          <a:p>
            <a:pPr defTabSz="456777">
              <a:defRPr/>
            </a:pPr>
            <a:fld id="{39ADED8E-4E0B-498D-B715-B157A890E4DE}" type="datetimeFigureOut">
              <a:rPr lang="zh-CN" altLang="en-US" smtClean="0"/>
              <a:pPr defTabSz="456777">
                <a:defRPr/>
              </a:pPr>
              <a:t>2023/2/24</a:t>
            </a:fld>
            <a:endParaRPr lang="zh-CN" altLang="en-US"/>
          </a:p>
        </p:txBody>
      </p:sp>
      <p:sp>
        <p:nvSpPr>
          <p:cNvPr id="3" name="页脚占位符 3"/>
          <p:cNvSpPr>
            <a:spLocks noGrp="1"/>
          </p:cNvSpPr>
          <p:nvPr>
            <p:ph type="ftr" sz="quarter" idx="11"/>
          </p:nvPr>
        </p:nvSpPr>
        <p:spPr>
          <a:xfrm>
            <a:off x="677335" y="6041371"/>
            <a:ext cx="6297612" cy="365125"/>
          </a:xfrm>
          <a:prstGeom prst="rect">
            <a:avLst/>
          </a:prstGeom>
        </p:spPr>
        <p:txBody>
          <a:bodyPr/>
          <a:lstStyle>
            <a:lvl1pPr>
              <a:defRPr>
                <a:solidFill>
                  <a:prstClr val="black">
                    <a:tint val="75000"/>
                  </a:prstClr>
                </a:solidFill>
              </a:defRPr>
            </a:lvl1pPr>
          </a:lstStyle>
          <a:p>
            <a:pPr defTabSz="456777">
              <a:defRPr/>
            </a:pPr>
            <a:endParaRPr lang="zh-CN" altLang="en-US"/>
          </a:p>
        </p:txBody>
      </p:sp>
      <p:sp>
        <p:nvSpPr>
          <p:cNvPr id="4" name="灯片编号占位符 4"/>
          <p:cNvSpPr>
            <a:spLocks noGrp="1"/>
          </p:cNvSpPr>
          <p:nvPr>
            <p:ph type="sldNum" sz="quarter" idx="12"/>
          </p:nvPr>
        </p:nvSpPr>
        <p:spPr>
          <a:xfrm>
            <a:off x="8590665" y="6041371"/>
            <a:ext cx="683339" cy="365125"/>
          </a:xfrm>
          <a:prstGeom prst="rect">
            <a:avLst/>
          </a:prstGeom>
        </p:spPr>
        <p:txBody>
          <a:bodyPr/>
          <a:lstStyle>
            <a:lvl1pPr>
              <a:defRPr>
                <a:solidFill>
                  <a:prstClr val="black">
                    <a:tint val="75000"/>
                  </a:prstClr>
                </a:solidFill>
              </a:defRPr>
            </a:lvl1pPr>
          </a:lstStyle>
          <a:p>
            <a:pPr defTabSz="456777">
              <a:defRPr/>
            </a:pPr>
            <a:fld id="{18634F15-13D2-4C0D-99FD-67E8D2F909DD}" type="slidenum">
              <a:rPr lang="zh-CN" altLang="en-US" smtClean="0"/>
              <a:pPr defTabSz="456777">
                <a:defRPr/>
              </a:pPr>
              <a:t>‹#›</a:t>
            </a:fld>
            <a:endParaRPr lang="zh-CN" altLang="en-US"/>
          </a:p>
        </p:txBody>
      </p:sp>
    </p:spTree>
    <p:extLst>
      <p:ext uri="{BB962C8B-B14F-4D97-AF65-F5344CB8AC3E}">
        <p14:creationId xmlns:p14="http://schemas.microsoft.com/office/powerpoint/2010/main" val="3910023602"/>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6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5142626"/>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userDrawn="1">
  <p:cSld name="1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71"/>
            <a:ext cx="911939" cy="365125"/>
          </a:xfrm>
          <a:prstGeom prst="rect">
            <a:avLst/>
          </a:prstGeom>
        </p:spPr>
        <p:txBody>
          <a:bodyPr/>
          <a:lstStyle>
            <a:lvl1pPr>
              <a:defRPr smtClean="0">
                <a:solidFill>
                  <a:prstClr val="black">
                    <a:tint val="75000"/>
                  </a:prstClr>
                </a:solidFill>
              </a:defRPr>
            </a:lvl1pPr>
          </a:lstStyle>
          <a:p>
            <a:pPr defTabSz="456777">
              <a:defRPr/>
            </a:pPr>
            <a:fld id="{39ADED8E-4E0B-498D-B715-B157A890E4DE}" type="datetimeFigureOut">
              <a:rPr lang="zh-CN" altLang="en-US" smtClean="0"/>
              <a:pPr defTabSz="456777">
                <a:defRPr/>
              </a:pPr>
              <a:t>2023/2/24</a:t>
            </a:fld>
            <a:endParaRPr lang="zh-CN" altLang="en-US"/>
          </a:p>
        </p:txBody>
      </p:sp>
      <p:sp>
        <p:nvSpPr>
          <p:cNvPr id="3" name="页脚占位符 3"/>
          <p:cNvSpPr>
            <a:spLocks noGrp="1"/>
          </p:cNvSpPr>
          <p:nvPr>
            <p:ph type="ftr" sz="quarter" idx="11"/>
          </p:nvPr>
        </p:nvSpPr>
        <p:spPr>
          <a:xfrm>
            <a:off x="677335" y="6041371"/>
            <a:ext cx="6297612" cy="365125"/>
          </a:xfrm>
          <a:prstGeom prst="rect">
            <a:avLst/>
          </a:prstGeom>
        </p:spPr>
        <p:txBody>
          <a:bodyPr/>
          <a:lstStyle>
            <a:lvl1pPr>
              <a:defRPr>
                <a:solidFill>
                  <a:prstClr val="black">
                    <a:tint val="75000"/>
                  </a:prstClr>
                </a:solidFill>
              </a:defRPr>
            </a:lvl1pPr>
          </a:lstStyle>
          <a:p>
            <a:pPr defTabSz="456777">
              <a:defRPr/>
            </a:pPr>
            <a:endParaRPr lang="zh-CN" altLang="en-US"/>
          </a:p>
        </p:txBody>
      </p:sp>
      <p:sp>
        <p:nvSpPr>
          <p:cNvPr id="4" name="灯片编号占位符 4"/>
          <p:cNvSpPr>
            <a:spLocks noGrp="1"/>
          </p:cNvSpPr>
          <p:nvPr>
            <p:ph type="sldNum" sz="quarter" idx="12"/>
          </p:nvPr>
        </p:nvSpPr>
        <p:spPr>
          <a:xfrm>
            <a:off x="8590665" y="6041371"/>
            <a:ext cx="683339" cy="365125"/>
          </a:xfrm>
          <a:prstGeom prst="rect">
            <a:avLst/>
          </a:prstGeom>
        </p:spPr>
        <p:txBody>
          <a:bodyPr/>
          <a:lstStyle>
            <a:lvl1pPr>
              <a:defRPr>
                <a:solidFill>
                  <a:prstClr val="black">
                    <a:tint val="75000"/>
                  </a:prstClr>
                </a:solidFill>
              </a:defRPr>
            </a:lvl1pPr>
          </a:lstStyle>
          <a:p>
            <a:pPr defTabSz="456777">
              <a:defRPr/>
            </a:pPr>
            <a:fld id="{18634F15-13D2-4C0D-99FD-67E8D2F909DD}" type="slidenum">
              <a:rPr lang="zh-CN" altLang="en-US" smtClean="0"/>
              <a:pPr defTabSz="456777">
                <a:defRPr/>
              </a:pPr>
              <a:t>‹#›</a:t>
            </a:fld>
            <a:endParaRPr lang="zh-CN" altLang="en-US"/>
          </a:p>
        </p:txBody>
      </p:sp>
    </p:spTree>
    <p:extLst>
      <p:ext uri="{BB962C8B-B14F-4D97-AF65-F5344CB8AC3E}">
        <p14:creationId xmlns:p14="http://schemas.microsoft.com/office/powerpoint/2010/main" val="1059990497"/>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6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7804385"/>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showMasterSp="0" preserve="1" userDrawn="1">
  <p:cSld name="16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9238371"/>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16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22"/>
            <a:ext cx="3357563" cy="1733549"/>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5"/>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244080274"/>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5"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145186295"/>
      </p:ext>
    </p:extLst>
  </p:cSld>
  <p:clrMapOvr>
    <a:masterClrMapping/>
  </p:clrMapOvr>
  <p:timing>
    <p:tnLst>
      <p:par>
        <p:cTn id="1" dur="indefinite" restart="never" nodeType="tmRoot"/>
      </p:par>
    </p:tnLst>
  </p:timing>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166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4044389044"/>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167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12674279"/>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168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4"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051992443"/>
      </p:ext>
    </p:extLst>
  </p:cSld>
  <p:clrMapOvr>
    <a:masterClrMapping/>
  </p:clrMapOvr>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169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4029953643"/>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170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3"/>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95313973"/>
      </p:ext>
    </p:extLst>
  </p:cSld>
  <p:clrMapOvr>
    <a:masterClrMapping/>
  </p:clrMapOvr>
  <p:timing>
    <p:tnLst>
      <p:par>
        <p:cTn id="1" dur="indefinite" restart="never" nodeType="tmRoot"/>
      </p:par>
    </p:tn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userDrawn="1">
  <p:cSld name="17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pPr defTabSz="1218072">
                <a:defRPr/>
              </a:pPr>
              <a:t>2023/2/24</a:t>
            </a:fld>
            <a:endParaRPr lang="zh-CN" altLang="en-US"/>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pPr defTabSz="1218072">
                <a:defRPr/>
              </a:pPr>
              <a:t>‹#›</a:t>
            </a:fld>
            <a:endParaRPr lang="zh-CN" altLang="en-US"/>
          </a:p>
        </p:txBody>
      </p:sp>
    </p:spTree>
    <p:extLst>
      <p:ext uri="{BB962C8B-B14F-4D97-AF65-F5344CB8AC3E}">
        <p14:creationId xmlns:p14="http://schemas.microsoft.com/office/powerpoint/2010/main" val="2876493169"/>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6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9364652"/>
      </p:ext>
    </p:extLst>
  </p:cSld>
  <p:clrMapOvr>
    <a:masterClrMapping/>
  </p:clrMapOvr>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userDrawn="1">
  <p:cSld name="1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pPr defTabSz="1218072">
                <a:defRPr/>
              </a:pPr>
              <a:t>2023/2/24</a:t>
            </a:fld>
            <a:endParaRPr lang="zh-CN" altLang="en-US"/>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pPr defTabSz="1218072">
                <a:defRPr/>
              </a:pPr>
              <a:t>‹#›</a:t>
            </a:fld>
            <a:endParaRPr lang="zh-CN" altLang="en-US"/>
          </a:p>
        </p:txBody>
      </p:sp>
    </p:spTree>
    <p:extLst>
      <p:ext uri="{BB962C8B-B14F-4D97-AF65-F5344CB8AC3E}">
        <p14:creationId xmlns:p14="http://schemas.microsoft.com/office/powerpoint/2010/main" val="4006838150"/>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6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6995244"/>
      </p:ext>
    </p:extLst>
  </p:cSld>
  <p:clrMapOvr>
    <a:masterClrMapping/>
  </p:clrMapOvr>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userDrawn="1">
  <p:cSld name="1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pPr defTabSz="1218072">
                <a:defRPr/>
              </a:pPr>
              <a:t>2023/2/24</a:t>
            </a:fld>
            <a:endParaRPr lang="zh-CN" altLang="en-US"/>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pPr defTabSz="1218072">
                <a:defRPr/>
              </a:pPr>
              <a:t>‹#›</a:t>
            </a:fld>
            <a:endParaRPr lang="zh-CN" altLang="en-US"/>
          </a:p>
        </p:txBody>
      </p:sp>
    </p:spTree>
    <p:extLst>
      <p:ext uri="{BB962C8B-B14F-4D97-AF65-F5344CB8AC3E}">
        <p14:creationId xmlns:p14="http://schemas.microsoft.com/office/powerpoint/2010/main" val="10211279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822955213"/>
      </p:ext>
    </p:extLst>
  </p:cSld>
  <p:clrMapOvr>
    <a:masterClrMapping/>
  </p:clrMapOvr>
  <p:timing>
    <p:tnLst>
      <p:par>
        <p:cTn id="1" dur="indefinite" restart="never" nodeType="tmRoot"/>
      </p:par>
    </p:tnLst>
  </p:timing>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6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2876839"/>
      </p:ext>
    </p:extLst>
  </p:cSld>
  <p:clrMapOvr>
    <a:masterClrMapping/>
  </p:clrMapOvr>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userDrawn="1">
  <p:cSld name="1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pPr defTabSz="1218072">
                <a:defRPr/>
              </a:pPr>
              <a:t>2023/2/24</a:t>
            </a:fld>
            <a:endParaRPr lang="zh-CN" altLang="en-US"/>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pPr defTabSz="1218072">
                <a:defRPr/>
              </a:pPr>
              <a:t>‹#›</a:t>
            </a:fld>
            <a:endParaRPr lang="zh-CN" altLang="en-US"/>
          </a:p>
        </p:txBody>
      </p:sp>
    </p:spTree>
    <p:extLst>
      <p:ext uri="{BB962C8B-B14F-4D97-AF65-F5344CB8AC3E}">
        <p14:creationId xmlns:p14="http://schemas.microsoft.com/office/powerpoint/2010/main" val="3595294465"/>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6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8498014"/>
      </p:ext>
    </p:extLst>
  </p:cSld>
  <p:clrMapOvr>
    <a:masterClrMapping/>
  </p:clrMapOvr>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userDrawn="1">
  <p:cSld name="1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pPr defTabSz="1218072">
                <a:defRPr/>
              </a:pPr>
              <a:t>2023/2/24</a:t>
            </a:fld>
            <a:endParaRPr lang="zh-CN" altLang="en-US"/>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pPr defTabSz="1218072">
                <a:defRPr/>
              </a:pPr>
              <a:t>‹#›</a:t>
            </a:fld>
            <a:endParaRPr lang="zh-CN" altLang="en-US"/>
          </a:p>
        </p:txBody>
      </p:sp>
    </p:spTree>
    <p:extLst>
      <p:ext uri="{BB962C8B-B14F-4D97-AF65-F5344CB8AC3E}">
        <p14:creationId xmlns:p14="http://schemas.microsoft.com/office/powerpoint/2010/main" val="3729294780"/>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6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904568"/>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showMasterSp="0" preserve="1" userDrawn="1">
  <p:cSld name="176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0704753"/>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17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22"/>
            <a:ext cx="3357563" cy="1733549"/>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5"/>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075929501"/>
      </p:ext>
    </p:extLst>
  </p:cSld>
  <p:clrMapOvr>
    <a:masterClrMapping/>
  </p:clrMapOvr>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178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116137526"/>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179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590233777"/>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180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4"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198643240"/>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534284577"/>
      </p:ext>
    </p:extLst>
  </p:cSld>
  <p:clrMapOvr>
    <a:masterClrMapping/>
  </p:clrMapOvr>
  <p:timing>
    <p:tnLst>
      <p:par>
        <p:cTn id="1" dur="indefinite" restart="never" nodeType="tmRoot"/>
      </p:par>
    </p:tnLst>
  </p:timing>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18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453572817"/>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182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3"/>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830806777"/>
      </p:ext>
    </p:extLst>
  </p:cSld>
  <p:clrMapOvr>
    <a:masterClrMapping/>
  </p:clrMapOvr>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userDrawn="1">
  <p:cSld name="18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pPr defTabSz="1218072">
                <a:defRPr/>
              </a:pPr>
              <a:t>2023/2/24</a:t>
            </a:fld>
            <a:endParaRPr lang="zh-CN" altLang="en-US"/>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pPr defTabSz="1218072">
                <a:defRPr/>
              </a:pPr>
              <a:t>‹#›</a:t>
            </a:fld>
            <a:endParaRPr lang="zh-CN" altLang="en-US"/>
          </a:p>
        </p:txBody>
      </p:sp>
    </p:spTree>
    <p:extLst>
      <p:ext uri="{BB962C8B-B14F-4D97-AF65-F5344CB8AC3E}">
        <p14:creationId xmlns:p14="http://schemas.microsoft.com/office/powerpoint/2010/main" val="1746035229"/>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7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8273640"/>
      </p:ext>
    </p:extLst>
  </p:cSld>
  <p:clrMapOvr>
    <a:masterClrMapping/>
  </p:clrMapOvr>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userDrawn="1">
  <p:cSld name="1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pPr defTabSz="1218072">
                <a:defRPr/>
              </a:pPr>
              <a:t>2023/2/24</a:t>
            </a:fld>
            <a:endParaRPr lang="zh-CN" altLang="en-US"/>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pPr defTabSz="1218072">
                <a:defRPr/>
              </a:pPr>
              <a:t>‹#›</a:t>
            </a:fld>
            <a:endParaRPr lang="zh-CN" altLang="en-US"/>
          </a:p>
        </p:txBody>
      </p:sp>
    </p:spTree>
    <p:extLst>
      <p:ext uri="{BB962C8B-B14F-4D97-AF65-F5344CB8AC3E}">
        <p14:creationId xmlns:p14="http://schemas.microsoft.com/office/powerpoint/2010/main" val="2030522528"/>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7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3159943"/>
      </p:ext>
    </p:extLst>
  </p:cSld>
  <p:clrMapOvr>
    <a:masterClrMapping/>
  </p:clrMapOvr>
  <p:timing>
    <p:tnLst>
      <p:par>
        <p:cTn id="1" dur="indefinite" restart="never" nodeType="tmRoot"/>
      </p:par>
    </p:tnLst>
  </p:timing>
</p:sldLayout>
</file>

<file path=ppt/slideLayouts/slideLayout466.xml><?xml version="1.0" encoding="utf-8"?>
<p:sldLayout xmlns:a="http://schemas.openxmlformats.org/drawingml/2006/main" xmlns:r="http://schemas.openxmlformats.org/officeDocument/2006/relationships" xmlns:p="http://schemas.openxmlformats.org/presentationml/2006/main" userDrawn="1">
  <p:cSld name="1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pPr defTabSz="1218072">
                <a:defRPr/>
              </a:pPr>
              <a:t>2023/2/24</a:t>
            </a:fld>
            <a:endParaRPr lang="zh-CN" altLang="en-US"/>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pPr defTabSz="1218072">
                <a:defRPr/>
              </a:pPr>
              <a:t>‹#›</a:t>
            </a:fld>
            <a:endParaRPr lang="zh-CN" altLang="en-US"/>
          </a:p>
        </p:txBody>
      </p:sp>
    </p:spTree>
    <p:extLst>
      <p:ext uri="{BB962C8B-B14F-4D97-AF65-F5344CB8AC3E}">
        <p14:creationId xmlns:p14="http://schemas.microsoft.com/office/powerpoint/2010/main" val="1779012791"/>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7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205809"/>
      </p:ext>
    </p:extLst>
  </p:cSld>
  <p:clrMapOvr>
    <a:masterClrMapping/>
  </p:clrMapOvr>
  <p:timing>
    <p:tnLst>
      <p:par>
        <p:cTn id="1" dur="indefinite" restart="never" nodeType="tmRoot"/>
      </p:par>
    </p:tnLst>
  </p:timing>
</p:sldLayout>
</file>

<file path=ppt/slideLayouts/slideLayout468.xml><?xml version="1.0" encoding="utf-8"?>
<p:sldLayout xmlns:a="http://schemas.openxmlformats.org/drawingml/2006/main" xmlns:r="http://schemas.openxmlformats.org/officeDocument/2006/relationships" xmlns:p="http://schemas.openxmlformats.org/presentationml/2006/main" userDrawn="1">
  <p:cSld name="1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pPr defTabSz="1218072">
                <a:defRPr/>
              </a:pPr>
              <a:t>2023/2/24</a:t>
            </a:fld>
            <a:endParaRPr lang="zh-CN" altLang="en-US"/>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pPr defTabSz="1218072">
                <a:defRPr/>
              </a:pPr>
              <a:t>‹#›</a:t>
            </a:fld>
            <a:endParaRPr lang="zh-CN" altLang="en-US"/>
          </a:p>
        </p:txBody>
      </p:sp>
    </p:spTree>
    <p:extLst>
      <p:ext uri="{BB962C8B-B14F-4D97-AF65-F5344CB8AC3E}">
        <p14:creationId xmlns:p14="http://schemas.microsoft.com/office/powerpoint/2010/main" val="1576365118"/>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7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49044326"/>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2023/2/24</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393946244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userDrawn="1">
  <p:cSld name="1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pPr defTabSz="1218072">
                <a:defRPr/>
              </a:pPr>
              <a:t>2023/2/24</a:t>
            </a:fld>
            <a:endParaRPr lang="zh-CN" altLang="en-US"/>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pPr defTabSz="1218072">
                <a:defRPr/>
              </a:pPr>
              <a:t>‹#›</a:t>
            </a:fld>
            <a:endParaRPr lang="zh-CN" altLang="en-US"/>
          </a:p>
        </p:txBody>
      </p:sp>
    </p:spTree>
    <p:extLst>
      <p:ext uri="{BB962C8B-B14F-4D97-AF65-F5344CB8AC3E}">
        <p14:creationId xmlns:p14="http://schemas.microsoft.com/office/powerpoint/2010/main" val="4018022529"/>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7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4457416"/>
      </p:ext>
    </p:extLst>
  </p:cSld>
  <p:clrMapOvr>
    <a:masterClrMapping/>
  </p:clrMapOvr>
  <p:timing>
    <p:tnLst>
      <p:par>
        <p:cTn id="1" dur="indefinite" restart="never" nodeType="tmRoot"/>
      </p:par>
    </p:tnLst>
  </p:timing>
</p:sldLayout>
</file>

<file path=ppt/slideLayouts/slideLayout472.xml><?xml version="1.0" encoding="utf-8"?>
<p:sldLayout xmlns:a="http://schemas.openxmlformats.org/drawingml/2006/main" xmlns:r="http://schemas.openxmlformats.org/officeDocument/2006/relationships" xmlns:p="http://schemas.openxmlformats.org/presentationml/2006/main" userDrawn="1">
  <p:cSld name="188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60"/>
            <a:ext cx="2743200" cy="365125"/>
          </a:xfrm>
          <a:prstGeom prst="rect">
            <a:avLst/>
          </a:prstGeom>
        </p:spPr>
        <p:txBody>
          <a:bodyPr/>
          <a:lstStyle/>
          <a:p>
            <a:pPr defTabSz="1218072"/>
            <a:fld id="{32BF82D2-7A68-459D-A996-9BDDA2518FA4}" type="datetimeFigureOut">
              <a:rPr lang="zh-CN" altLang="en-US" smtClean="0">
                <a:solidFill>
                  <a:prstClr val="black">
                    <a:tint val="75000"/>
                  </a:prstClr>
                </a:solidFill>
              </a:rPr>
              <a:pPr defTabSz="1218072"/>
              <a:t>2023/2/24</a:t>
            </a:fld>
            <a:endParaRPr lang="zh-CN" altLang="en-US">
              <a:solidFill>
                <a:prstClr val="black">
                  <a:tint val="75000"/>
                </a:prstClr>
              </a:solidFill>
            </a:endParaRPr>
          </a:p>
        </p:txBody>
      </p:sp>
      <p:sp>
        <p:nvSpPr>
          <p:cNvPr id="4" name="页脚占位符 3"/>
          <p:cNvSpPr>
            <a:spLocks noGrp="1"/>
          </p:cNvSpPr>
          <p:nvPr>
            <p:ph type="ftr" sz="quarter" idx="11"/>
          </p:nvPr>
        </p:nvSpPr>
        <p:spPr>
          <a:xfrm>
            <a:off x="4038600" y="6356360"/>
            <a:ext cx="4114800" cy="365125"/>
          </a:xfrm>
          <a:prstGeom prst="rect">
            <a:avLst/>
          </a:prstGeom>
        </p:spPr>
        <p:txBody>
          <a:bodyPr/>
          <a:lstStyle/>
          <a:p>
            <a:pPr defTabSz="1218072"/>
            <a:endParaRPr lang="zh-CN" altLang="en-US">
              <a:solidFill>
                <a:prstClr val="black">
                  <a:tint val="75000"/>
                </a:prstClr>
              </a:solidFill>
            </a:endParaRPr>
          </a:p>
        </p:txBody>
      </p:sp>
      <p:sp>
        <p:nvSpPr>
          <p:cNvPr id="5" name="灯片编号占位符 4"/>
          <p:cNvSpPr>
            <a:spLocks noGrp="1"/>
          </p:cNvSpPr>
          <p:nvPr>
            <p:ph type="sldNum" sz="quarter" idx="12"/>
          </p:nvPr>
        </p:nvSpPr>
        <p:spPr>
          <a:xfrm>
            <a:off x="8610600" y="6356360"/>
            <a:ext cx="2743200" cy="365125"/>
          </a:xfrm>
          <a:prstGeom prst="rect">
            <a:avLst/>
          </a:prstGeom>
        </p:spPr>
        <p:txBody>
          <a:bodyPr/>
          <a:lstStyle/>
          <a:p>
            <a:pPr defTabSz="1218072"/>
            <a:fld id="{3E01EE5D-26FB-46D5-A381-ECFB35BF1D34}" type="slidenum">
              <a:rPr lang="zh-CN" altLang="en-US" smtClean="0">
                <a:solidFill>
                  <a:prstClr val="black">
                    <a:tint val="75000"/>
                  </a:prstClr>
                </a:solidFill>
              </a:rPr>
              <a:pPr defTabSz="1218072"/>
              <a:t>‹#›</a:t>
            </a:fld>
            <a:endParaRPr lang="zh-CN" altLang="en-US">
              <a:solidFill>
                <a:prstClr val="black">
                  <a:tint val="75000"/>
                </a:prstClr>
              </a:solidFill>
            </a:endParaRPr>
          </a:p>
        </p:txBody>
      </p:sp>
    </p:spTree>
    <p:extLst>
      <p:ext uri="{BB962C8B-B14F-4D97-AF65-F5344CB8AC3E}">
        <p14:creationId xmlns:p14="http://schemas.microsoft.com/office/powerpoint/2010/main" val="213443362"/>
      </p:ext>
    </p:extLst>
  </p:cSld>
  <p:clrMapOvr>
    <a:masterClrMapping/>
  </p:clrMapOvr>
  <p:timing>
    <p:tnLst>
      <p:par>
        <p:cTn id="1" dur="indefinite" restart="never" nodeType="tmRoot"/>
      </p:par>
    </p:tnLst>
  </p:timing>
</p:sldLayout>
</file>

<file path=ppt/slideLayouts/slideLayout473.xml><?xml version="1.0" encoding="utf-8"?>
<p:sldLayout xmlns:a="http://schemas.openxmlformats.org/drawingml/2006/main" xmlns:r="http://schemas.openxmlformats.org/officeDocument/2006/relationships" xmlns:p="http://schemas.openxmlformats.org/presentationml/2006/main" userDrawn="1">
  <p:cSld name="1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a:solidFill>
                  <a:prstClr val="black">
                    <a:tint val="75000"/>
                  </a:prstClr>
                </a:solidFill>
                <a:cs typeface="+mn-cs"/>
              </a:defRPr>
            </a:lvl1pPr>
          </a:lstStyle>
          <a:p>
            <a:pPr defTabSz="1218072">
              <a:defRPr/>
            </a:pPr>
            <a:fld id="{0C6303A0-9065-42AF-906A-DE1E800FE257}" type="datetimeFigureOut">
              <a:rPr lang="zh-CN" altLang="en-US" smtClean="0"/>
              <a:pPr defTabSz="1218072">
                <a:defRPr/>
              </a:pPr>
              <a:t>2023/2/24</a:t>
            </a:fld>
            <a:endParaRPr lang="zh-CN" altLang="en-US"/>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cs typeface="+mn-cs"/>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cs typeface="+mn-cs"/>
              </a:defRPr>
            </a:lvl1pPr>
          </a:lstStyle>
          <a:p>
            <a:pPr defTabSz="1218072">
              <a:defRPr/>
            </a:pPr>
            <a:fld id="{2AD3D7CA-7BD8-4738-B6AB-718737AA462A}" type="slidenum">
              <a:rPr lang="zh-CN" altLang="en-US" smtClean="0"/>
              <a:pPr defTabSz="1218072">
                <a:defRPr/>
              </a:pPr>
              <a:t>‹#›</a:t>
            </a:fld>
            <a:endParaRPr lang="zh-CN" altLang="en-US"/>
          </a:p>
        </p:txBody>
      </p:sp>
    </p:spTree>
    <p:extLst>
      <p:ext uri="{BB962C8B-B14F-4D97-AF65-F5344CB8AC3E}">
        <p14:creationId xmlns:p14="http://schemas.microsoft.com/office/powerpoint/2010/main" val="601260964"/>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userDrawn="1">
  <p:cSld name="1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1"/>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3724743"/>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28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2"/>
            <a:ext cx="12700001" cy="687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9578582"/>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1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0561889"/>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userDrawn="1">
  <p:cSld name="1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1218072">
              <a:defRPr/>
            </a:pPr>
            <a:fld id="{3ACFC516-0EBD-4852-9DFD-FFC809B16810}" type="datetimeFigureOut">
              <a:rPr lang="zh-CN" altLang="en-US" smtClean="0"/>
              <a:pPr defTabSz="1218072">
                <a:defRPr/>
              </a:pPr>
              <a:t>2023/2/24</a:t>
            </a:fld>
            <a:endParaRPr lang="zh-CN" altLang="en-US"/>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1218072">
              <a:defRPr/>
            </a:pPr>
            <a:fld id="{855DB59F-0B7A-4009-ADD8-CBB6E0E22669}" type="slidenum">
              <a:rPr lang="zh-CN" altLang="en-US" smtClean="0"/>
              <a:pPr defTabSz="1218072">
                <a:defRPr/>
              </a:pPr>
              <a:t>‹#›</a:t>
            </a:fld>
            <a:endParaRPr lang="zh-CN" altLang="en-US"/>
          </a:p>
        </p:txBody>
      </p:sp>
    </p:spTree>
    <p:extLst>
      <p:ext uri="{BB962C8B-B14F-4D97-AF65-F5344CB8AC3E}">
        <p14:creationId xmlns:p14="http://schemas.microsoft.com/office/powerpoint/2010/main" val="2409744464"/>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userDrawn="1">
  <p:cSld name="1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pPr defTabSz="1218072">
                <a:defRPr/>
              </a:pPr>
              <a:t>2023/2/24</a:t>
            </a:fld>
            <a:endParaRPr lang="zh-CN" altLang="en-US"/>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pPr defTabSz="1218072">
                <a:defRPr/>
              </a:pPr>
              <a:t>‹#›</a:t>
            </a:fld>
            <a:endParaRPr lang="zh-CN" altLang="en-US"/>
          </a:p>
        </p:txBody>
      </p:sp>
    </p:spTree>
    <p:extLst>
      <p:ext uri="{BB962C8B-B14F-4D97-AF65-F5344CB8AC3E}">
        <p14:creationId xmlns:p14="http://schemas.microsoft.com/office/powerpoint/2010/main" val="496501352"/>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userDrawn="1">
  <p:cSld name="29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67932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0990650"/>
      </p:ext>
    </p:extLst>
  </p:cSld>
  <p:clrMapOvr>
    <a:masterClrMapping/>
  </p:clrMapOvr>
  <p:timing>
    <p:tnLst>
      <p:par>
        <p:cTn id="1" dur="indefinite" restart="never" nodeType="tmRoot"/>
      </p:par>
    </p:tnLst>
  </p:timing>
</p:sldLayout>
</file>

<file path=ppt/slideLayouts/slideLayout480.xml><?xml version="1.0" encoding="utf-8"?>
<p:sldLayout xmlns:a="http://schemas.openxmlformats.org/drawingml/2006/main" xmlns:r="http://schemas.openxmlformats.org/officeDocument/2006/relationships" xmlns:p="http://schemas.openxmlformats.org/presentationml/2006/main" userDrawn="1">
  <p:cSld name="1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a:solidFill>
                  <a:prstClr val="black">
                    <a:tint val="75000"/>
                  </a:prstClr>
                </a:solidFill>
              </a:defRPr>
            </a:lvl1pPr>
          </a:lstStyle>
          <a:p>
            <a:pPr defTabSz="1218072">
              <a:defRPr/>
            </a:pPr>
            <a:fld id="{233108B3-3C5F-434E-B7C6-124BB30C5988}" type="datetimeFigureOut">
              <a:rPr lang="zh-CN" altLang="en-US" smtClean="0"/>
              <a:pPr defTabSz="1218072">
                <a:defRPr/>
              </a:pPr>
              <a:t>2023/2/24</a:t>
            </a:fld>
            <a:endParaRPr lang="zh-CN" altLang="en-US"/>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1218072">
              <a:defRPr/>
            </a:pPr>
            <a:fld id="{0FCC38CE-CFED-41E2-93E2-A213294AFB8B}" type="slidenum">
              <a:rPr lang="zh-CN" altLang="en-US" smtClean="0"/>
              <a:pPr defTabSz="1218072">
                <a:defRPr/>
              </a:pPr>
              <a:t>‹#›</a:t>
            </a:fld>
            <a:endParaRPr lang="zh-CN" altLang="en-US"/>
          </a:p>
        </p:txBody>
      </p:sp>
    </p:spTree>
    <p:extLst>
      <p:ext uri="{BB962C8B-B14F-4D97-AF65-F5344CB8AC3E}">
        <p14:creationId xmlns:p14="http://schemas.microsoft.com/office/powerpoint/2010/main" val="2884961469"/>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showMasterSp="0" preserve="1" userDrawn="1">
  <p:cSld name="19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4647565"/>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userDrawn="1">
  <p:cSld name="19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22"/>
            <a:ext cx="3357563" cy="1733549"/>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65"/>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071635635"/>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userDrawn="1">
  <p:cSld name="19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674154339"/>
      </p:ext>
    </p:extLst>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preserve="1" userDrawn="1">
  <p:cSld name="19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702001351"/>
      </p:ext>
    </p:extLst>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preserve="1" userDrawn="1">
  <p:cSld name="19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4"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914335417"/>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preserve="1" userDrawn="1">
  <p:cSld name="19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8"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85564785"/>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preserve="1" userDrawn="1">
  <p:cSld name="19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3"/>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049057539"/>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userDrawn="1">
  <p:cSld name="20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C1F66C1E-8BBB-45D9-B05F-5B47EA3C5016}" type="datetimeFigureOut">
              <a:rPr lang="zh-CN" altLang="en-US"/>
              <a:pPr>
                <a:defRPr/>
              </a:pPr>
              <a:t>2023/2/24</a:t>
            </a:fld>
            <a:endParaRPr lang="zh-CN" altLang="en-US"/>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73DB09E1-0499-4349-A5DD-6FC4457040E5}" type="slidenum">
              <a:rPr lang="zh-CN" altLang="en-US"/>
              <a:pPr>
                <a:defRPr/>
              </a:pPr>
              <a:t>‹#›</a:t>
            </a:fld>
            <a:endParaRPr lang="zh-CN" altLang="en-US"/>
          </a:p>
        </p:txBody>
      </p:sp>
    </p:spTree>
    <p:extLst>
      <p:ext uri="{BB962C8B-B14F-4D97-AF65-F5344CB8AC3E}">
        <p14:creationId xmlns:p14="http://schemas.microsoft.com/office/powerpoint/2010/main" val="2010762426"/>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7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601582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2023/2/24</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2790277079"/>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userDrawn="1">
  <p:cSld name="20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C23436DF-DB2A-4038-BAF1-07AEEF958347}" type="datetimeFigureOut">
              <a:rPr lang="zh-CN" altLang="en-US"/>
              <a:pPr>
                <a:defRPr/>
              </a:pPr>
              <a:t>2023/2/24</a:t>
            </a:fld>
            <a:endParaRPr lang="zh-CN" altLang="en-US"/>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A850D65F-1DA4-4CEC-8718-30D142268E5E}" type="slidenum">
              <a:rPr lang="zh-CN" altLang="en-US"/>
              <a:pPr>
                <a:defRPr/>
              </a:pPr>
              <a:t>‹#›</a:t>
            </a:fld>
            <a:endParaRPr lang="zh-CN" altLang="en-US"/>
          </a:p>
        </p:txBody>
      </p:sp>
    </p:spTree>
    <p:extLst>
      <p:ext uri="{BB962C8B-B14F-4D97-AF65-F5344CB8AC3E}">
        <p14:creationId xmlns:p14="http://schemas.microsoft.com/office/powerpoint/2010/main" val="1351438165"/>
      </p:ext>
    </p:extLst>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7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136006"/>
      </p:ext>
    </p:extLst>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userDrawn="1">
  <p:cSld name="20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4D4B0954-0789-48CC-A8F5-C9137E3E9F72}" type="datetimeFigureOut">
              <a:rPr lang="zh-CN" altLang="en-US"/>
              <a:pPr>
                <a:defRPr/>
              </a:pPr>
              <a:t>2023/2/24</a:t>
            </a:fld>
            <a:endParaRPr lang="zh-CN" altLang="en-US"/>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195401FC-AD89-4F99-8D99-AF2DF0E49340}" type="slidenum">
              <a:rPr lang="zh-CN" altLang="en-US"/>
              <a:pPr>
                <a:defRPr/>
              </a:pPr>
              <a:t>‹#›</a:t>
            </a:fld>
            <a:endParaRPr lang="zh-CN" altLang="en-US"/>
          </a:p>
        </p:txBody>
      </p:sp>
    </p:spTree>
    <p:extLst>
      <p:ext uri="{BB962C8B-B14F-4D97-AF65-F5344CB8AC3E}">
        <p14:creationId xmlns:p14="http://schemas.microsoft.com/office/powerpoint/2010/main" val="3164547458"/>
      </p:ext>
    </p:extLst>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7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8181716"/>
      </p:ext>
    </p:extLst>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userDrawn="1">
  <p:cSld name="20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28F4EFA5-8EC9-4DB3-BA74-4C5EF3B66203}" type="datetimeFigureOut">
              <a:rPr lang="zh-CN" altLang="en-US"/>
              <a:pPr>
                <a:defRPr/>
              </a:pPr>
              <a:t>2023/2/24</a:t>
            </a:fld>
            <a:endParaRPr lang="zh-CN" altLang="en-US"/>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73C26F04-D23C-4AB1-9E4D-52FD3B524F6C}" type="slidenum">
              <a:rPr lang="zh-CN" altLang="en-US"/>
              <a:pPr>
                <a:defRPr/>
              </a:pPr>
              <a:t>‹#›</a:t>
            </a:fld>
            <a:endParaRPr lang="zh-CN" altLang="en-US"/>
          </a:p>
        </p:txBody>
      </p:sp>
    </p:spTree>
    <p:extLst>
      <p:ext uri="{BB962C8B-B14F-4D97-AF65-F5344CB8AC3E}">
        <p14:creationId xmlns:p14="http://schemas.microsoft.com/office/powerpoint/2010/main" val="3055952002"/>
      </p:ext>
    </p:extLst>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7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0921685"/>
      </p:ext>
    </p:extLst>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userDrawn="1">
  <p:cSld name="20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2AA93B39-59D5-422D-80B2-577FE3B49427}" type="datetimeFigureOut">
              <a:rPr lang="zh-CN" altLang="en-US"/>
              <a:pPr>
                <a:defRPr/>
              </a:pPr>
              <a:t>2023/2/24</a:t>
            </a:fld>
            <a:endParaRPr lang="zh-CN" altLang="en-US"/>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E3569EF3-805F-43FF-BCD0-19E904F0BA76}" type="slidenum">
              <a:rPr lang="zh-CN" altLang="en-US"/>
              <a:pPr>
                <a:defRPr/>
              </a:pPr>
              <a:t>‹#›</a:t>
            </a:fld>
            <a:endParaRPr lang="zh-CN" altLang="en-US"/>
          </a:p>
        </p:txBody>
      </p:sp>
    </p:spTree>
    <p:extLst>
      <p:ext uri="{BB962C8B-B14F-4D97-AF65-F5344CB8AC3E}">
        <p14:creationId xmlns:p14="http://schemas.microsoft.com/office/powerpoint/2010/main" val="704712964"/>
      </p:ext>
    </p:extLst>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7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4474238"/>
      </p:ext>
    </p:extLst>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showMasterSp="0" preserve="1" userDrawn="1">
  <p:cSld name="20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8551622"/>
      </p:ext>
    </p:extLst>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20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22"/>
            <a:ext cx="3357563" cy="1733549"/>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65"/>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81414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5480392"/>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41704467"/>
      </p:ext>
    </p:extLst>
  </p:cSld>
  <p:clrMapOvr>
    <a:masterClrMapping/>
  </p:clrMapOvr>
  <p:timing>
    <p:tnLst>
      <p:par>
        <p:cTn id="1" dur="indefinite" restart="never" nodeType="tmRoot"/>
      </p:par>
    </p:tnLst>
  </p:timing>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20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020816248"/>
      </p:ext>
    </p:extLst>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20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48988944"/>
      </p:ext>
    </p:extLst>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20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4"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95606068"/>
      </p:ext>
    </p:extLst>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21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8"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12427804"/>
      </p:ext>
    </p:extLst>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21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3"/>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92092372"/>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userDrawn="1">
  <p:cSld name="21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1D460D46-B0D5-4132-AD8F-813461EA5BD1}" type="datetimeFigureOut">
              <a:rPr lang="zh-CN" altLang="en-US"/>
              <a:pPr>
                <a:defRPr/>
              </a:pPr>
              <a:t>2023/2/24</a:t>
            </a:fld>
            <a:endParaRPr lang="zh-CN" altLang="en-US"/>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001E04C3-982C-4A01-A444-B2D0CD51FADC}" type="slidenum">
              <a:rPr lang="zh-CN" altLang="en-US"/>
              <a:pPr>
                <a:defRPr/>
              </a:pPr>
              <a:t>‹#›</a:t>
            </a:fld>
            <a:endParaRPr lang="zh-CN" altLang="en-US"/>
          </a:p>
        </p:txBody>
      </p:sp>
    </p:spTree>
    <p:extLst>
      <p:ext uri="{BB962C8B-B14F-4D97-AF65-F5344CB8AC3E}">
        <p14:creationId xmlns:p14="http://schemas.microsoft.com/office/powerpoint/2010/main" val="3399474024"/>
      </p:ext>
    </p:extLst>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8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9062522"/>
      </p:ext>
    </p:extLst>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userDrawn="1">
  <p:cSld name="21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9BA8612B-1752-4BC5-A899-04E84A0BBC3C}" type="datetimeFigureOut">
              <a:rPr lang="zh-CN" altLang="en-US"/>
              <a:pPr>
                <a:defRPr/>
              </a:pPr>
              <a:t>2023/2/24</a:t>
            </a:fld>
            <a:endParaRPr lang="zh-CN" altLang="en-US"/>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0F8F55A5-3625-4D47-825D-3C297B1BD580}" type="slidenum">
              <a:rPr lang="zh-CN" altLang="en-US"/>
              <a:pPr>
                <a:defRPr/>
              </a:pPr>
              <a:t>‹#›</a:t>
            </a:fld>
            <a:endParaRPr lang="zh-CN" altLang="en-US"/>
          </a:p>
        </p:txBody>
      </p:sp>
    </p:spTree>
    <p:extLst>
      <p:ext uri="{BB962C8B-B14F-4D97-AF65-F5344CB8AC3E}">
        <p14:creationId xmlns:p14="http://schemas.microsoft.com/office/powerpoint/2010/main" val="3678016982"/>
      </p:ext>
    </p:extLst>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8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2231347"/>
      </p:ext>
    </p:extLst>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userDrawn="1">
  <p:cSld name="21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0774ED04-9A4D-4F58-89B4-8A0565C5482E}" type="datetimeFigureOut">
              <a:rPr lang="zh-CN" altLang="en-US"/>
              <a:pPr>
                <a:defRPr/>
              </a:pPr>
              <a:t>2023/2/24</a:t>
            </a:fld>
            <a:endParaRPr lang="zh-CN" altLang="en-US"/>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B0D1C31C-F7F5-4C6A-AAAE-B87954A02004}" type="slidenum">
              <a:rPr lang="zh-CN" altLang="en-US"/>
              <a:pPr>
                <a:defRPr/>
              </a:pPr>
              <a:t>‹#›</a:t>
            </a:fld>
            <a:endParaRPr lang="zh-CN" altLang="en-US"/>
          </a:p>
        </p:txBody>
      </p:sp>
    </p:spTree>
    <p:extLst>
      <p:ext uri="{BB962C8B-B14F-4D97-AF65-F5344CB8AC3E}">
        <p14:creationId xmlns:p14="http://schemas.microsoft.com/office/powerpoint/2010/main" val="163611209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2023/2/24</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4037486361"/>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8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55072367"/>
      </p:ext>
    </p:extLst>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userDrawn="1">
  <p:cSld name="21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BB37FBE6-EE01-4622-8875-2B5DE15A8039}" type="datetimeFigureOut">
              <a:rPr lang="zh-CN" altLang="en-US"/>
              <a:pPr>
                <a:defRPr/>
              </a:pPr>
              <a:t>2023/2/24</a:t>
            </a:fld>
            <a:endParaRPr lang="zh-CN" altLang="en-US"/>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9BAE2A17-A3A5-4E41-8788-DE56708CDC9A}" type="slidenum">
              <a:rPr lang="zh-CN" altLang="en-US"/>
              <a:pPr>
                <a:defRPr/>
              </a:pPr>
              <a:t>‹#›</a:t>
            </a:fld>
            <a:endParaRPr lang="zh-CN" altLang="en-US"/>
          </a:p>
        </p:txBody>
      </p:sp>
    </p:spTree>
    <p:extLst>
      <p:ext uri="{BB962C8B-B14F-4D97-AF65-F5344CB8AC3E}">
        <p14:creationId xmlns:p14="http://schemas.microsoft.com/office/powerpoint/2010/main" val="1904378925"/>
      </p:ext>
    </p:extLst>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8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182581"/>
      </p:ext>
    </p:extLst>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userDrawn="1">
  <p:cSld name="21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1E799BA9-C7FD-4E54-8B5F-43A743A1BC4C}" type="datetimeFigureOut">
              <a:rPr lang="zh-CN" altLang="en-US"/>
              <a:pPr>
                <a:defRPr/>
              </a:pPr>
              <a:t>2023/2/24</a:t>
            </a:fld>
            <a:endParaRPr lang="zh-CN" altLang="en-US"/>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FC6EBAE5-6302-4B97-B4E9-AE8ECA6DDFB3}" type="slidenum">
              <a:rPr lang="zh-CN" altLang="en-US"/>
              <a:pPr>
                <a:defRPr/>
              </a:pPr>
              <a:t>‹#›</a:t>
            </a:fld>
            <a:endParaRPr lang="zh-CN" altLang="en-US"/>
          </a:p>
        </p:txBody>
      </p:sp>
    </p:spTree>
    <p:extLst>
      <p:ext uri="{BB962C8B-B14F-4D97-AF65-F5344CB8AC3E}">
        <p14:creationId xmlns:p14="http://schemas.microsoft.com/office/powerpoint/2010/main" val="1457631561"/>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8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3607339"/>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userDrawn="1">
  <p:cSld name="21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defTabSz="913554"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644EC6E1-C519-4DBB-81AA-AE32E6245E22}" type="datetimeFigureOut">
              <a:rPr lang="zh-CN" altLang="en-US">
                <a:solidFill>
                  <a:srgbClr val="5F5F5F"/>
                </a:solidFill>
              </a:rPr>
              <a:pPr>
                <a:defRPr/>
              </a:pPr>
              <a:t>2023/2/24</a:t>
            </a:fld>
            <a:endParaRPr lang="zh-CN" altLang="en-US">
              <a:solidFill>
                <a:srgbClr val="5F5F5F"/>
              </a:solidFill>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defTabSz="913554"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zh-CN" altLang="en-US">
              <a:solidFill>
                <a:srgbClr val="5F5F5F"/>
              </a:solidFill>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defTabSz="913554"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0CE6E8A-E724-4305-BC68-4C5C9379D97B}" type="slidenum">
              <a:rPr lang="zh-CN" altLang="en-US">
                <a:solidFill>
                  <a:srgbClr val="5F5F5F"/>
                </a:solidFill>
              </a:rPr>
              <a:pPr>
                <a:defRPr/>
              </a:pPr>
              <a:t>‹#›</a:t>
            </a:fld>
            <a:endParaRPr lang="zh-CN" altLang="en-US">
              <a:solidFill>
                <a:srgbClr val="5F5F5F"/>
              </a:solidFill>
            </a:endParaRPr>
          </a:p>
        </p:txBody>
      </p:sp>
    </p:spTree>
    <p:extLst>
      <p:ext uri="{BB962C8B-B14F-4D97-AF65-F5344CB8AC3E}">
        <p14:creationId xmlns:p14="http://schemas.microsoft.com/office/powerpoint/2010/main" val="3839568538"/>
      </p:ext>
    </p:extLst>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userDrawn="1">
  <p:cSld name="2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mn-cs"/>
              </a:defRPr>
            </a:lvl1pPr>
          </a:lstStyle>
          <a:p>
            <a:pPr>
              <a:defRPr/>
            </a:pPr>
            <a:fld id="{7C80CA46-1D22-462F-922F-367BD8090FC2}" type="datetimeFigureOut">
              <a:rPr lang="zh-CN" altLang="en-US"/>
              <a:pPr>
                <a:defRPr/>
              </a:pPr>
              <a:t>2023/2/24</a:t>
            </a:fld>
            <a:endParaRPr lang="zh-CN" altLang="en-US"/>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mn-cs"/>
              </a:defRPr>
            </a:lvl1pPr>
          </a:lstStyle>
          <a:p>
            <a:pPr>
              <a:defRPr/>
            </a:pPr>
            <a:endParaRPr lang="zh-CN" altLang="en-US"/>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mn-cs"/>
              </a:defRPr>
            </a:lvl1pPr>
          </a:lstStyle>
          <a:p>
            <a:pPr>
              <a:defRPr/>
            </a:pPr>
            <a:fld id="{9220B2E4-E6C1-4709-8A7F-068D425CE2F3}" type="slidenum">
              <a:rPr lang="zh-CN" altLang="en-US"/>
              <a:pPr>
                <a:defRPr/>
              </a:pPr>
              <a:t>‹#›</a:t>
            </a:fld>
            <a:endParaRPr lang="zh-CN" altLang="en-US"/>
          </a:p>
        </p:txBody>
      </p:sp>
    </p:spTree>
    <p:extLst>
      <p:ext uri="{BB962C8B-B14F-4D97-AF65-F5344CB8AC3E}">
        <p14:creationId xmlns:p14="http://schemas.microsoft.com/office/powerpoint/2010/main" val="3844186577"/>
      </p:ext>
    </p:extLst>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16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1"/>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9937250"/>
      </p:ext>
    </p:extLst>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30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1"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268971"/>
      </p:ext>
    </p:extLst>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16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698083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8751950"/>
      </p:ext>
    </p:extLst>
  </p:cSld>
  <p:clrMapOvr>
    <a:masterClrMapping/>
  </p:clrMapOvr>
  <p:timing>
    <p:tnLst>
      <p:par>
        <p:cTn id="1" dur="indefinite" restart="never" nodeType="tmRoot"/>
      </p:par>
    </p:tnLst>
  </p:timing>
</p:sldLayout>
</file>

<file path=ppt/slideLayouts/slideLayout520.xml><?xml version="1.0" encoding="utf-8"?>
<p:sldLayout xmlns:a="http://schemas.openxmlformats.org/drawingml/2006/main" xmlns:r="http://schemas.openxmlformats.org/officeDocument/2006/relationships" xmlns:p="http://schemas.openxmlformats.org/presentationml/2006/main" userDrawn="1">
  <p:cSld name="2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F3454FFD-B089-4CE3-A8DA-EF486325D05D}" type="datetimeFigureOut">
              <a:rPr lang="zh-CN" altLang="en-US"/>
              <a:pPr>
                <a:defRPr/>
              </a:pPr>
              <a:t>2023/2/24</a:t>
            </a:fld>
            <a:endParaRPr lang="zh-CN" altLang="en-US"/>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D04EE65B-E6C4-4E6E-9F1A-3BD6FA8AB0CE}" type="slidenum">
              <a:rPr lang="zh-CN" altLang="en-US"/>
              <a:pPr>
                <a:defRPr/>
              </a:pPr>
              <a:t>‹#›</a:t>
            </a:fld>
            <a:endParaRPr lang="zh-CN" altLang="en-US"/>
          </a:p>
        </p:txBody>
      </p:sp>
    </p:spTree>
    <p:extLst>
      <p:ext uri="{BB962C8B-B14F-4D97-AF65-F5344CB8AC3E}">
        <p14:creationId xmlns:p14="http://schemas.microsoft.com/office/powerpoint/2010/main" val="4006126452"/>
      </p:ext>
    </p:extLst>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userDrawn="1">
  <p:cSld name="2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2CB60C95-F0FB-4A4C-97A2-4B7D26577555}" type="datetimeFigureOut">
              <a:rPr lang="zh-CN" altLang="en-US"/>
              <a:pPr>
                <a:defRPr/>
              </a:pPr>
              <a:t>2023/2/24</a:t>
            </a:fld>
            <a:endParaRPr lang="zh-CN" altLang="en-US"/>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B456159D-9635-46A2-BFDC-CF1E90E64D52}" type="slidenum">
              <a:rPr lang="zh-CN" altLang="en-US"/>
              <a:pPr>
                <a:defRPr/>
              </a:pPr>
              <a:t>‹#›</a:t>
            </a:fld>
            <a:endParaRPr lang="zh-CN" altLang="en-US"/>
          </a:p>
        </p:txBody>
      </p:sp>
    </p:spTree>
    <p:extLst>
      <p:ext uri="{BB962C8B-B14F-4D97-AF65-F5344CB8AC3E}">
        <p14:creationId xmlns:p14="http://schemas.microsoft.com/office/powerpoint/2010/main" val="3262219116"/>
      </p:ext>
    </p:extLst>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userDrawn="1">
  <p:cSld name="3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1833083"/>
      </p:ext>
    </p:extLst>
  </p:cSld>
  <p:clrMapOvr>
    <a:masterClrMapping/>
  </p:clrMapOvr>
  <p:transition spd="slow" advClick="0" advTm="0">
    <p:random/>
  </p:transition>
</p:sldLayout>
</file>

<file path=ppt/slideLayouts/slideLayout523.xml><?xml version="1.0" encoding="utf-8"?>
<p:sldLayout xmlns:a="http://schemas.openxmlformats.org/drawingml/2006/main" xmlns:r="http://schemas.openxmlformats.org/officeDocument/2006/relationships" xmlns:p="http://schemas.openxmlformats.org/presentationml/2006/main" userDrawn="1">
  <p:cSld name="2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87805AC1-D4A9-4F68-86E2-6E97848130C7}" type="datetimeFigureOut">
              <a:rPr lang="zh-CN" altLang="en-US"/>
              <a:pPr>
                <a:defRPr/>
              </a:pPr>
              <a:t>2023/2/24</a:t>
            </a:fld>
            <a:endParaRPr lang="zh-CN" altLang="en-US"/>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355443B7-D7C5-44C2-9C7C-5E40BAA06C09}" type="slidenum">
              <a:rPr lang="zh-CN" altLang="en-US"/>
              <a:pPr>
                <a:defRPr/>
              </a:pPr>
              <a:t>‹#›</a:t>
            </a:fld>
            <a:endParaRPr lang="zh-CN" altLang="en-US"/>
          </a:p>
        </p:txBody>
      </p:sp>
    </p:spTree>
    <p:extLst>
      <p:ext uri="{BB962C8B-B14F-4D97-AF65-F5344CB8AC3E}">
        <p14:creationId xmlns:p14="http://schemas.microsoft.com/office/powerpoint/2010/main" val="3432807041"/>
      </p:ext>
    </p:extLst>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userDrawn="1">
  <p:cSld name="1_内容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7393874"/>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sldLayout>
</file>

<file path=ppt/slideLayouts/slideLayout525.xml><?xml version="1.0" encoding="utf-8"?>
<p:sldLayout xmlns:a="http://schemas.openxmlformats.org/drawingml/2006/main" xmlns:r="http://schemas.openxmlformats.org/officeDocument/2006/relationships" xmlns:p="http://schemas.openxmlformats.org/presentationml/2006/main" userDrawn="1">
  <p:cSld name="2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09600" y="6245225"/>
            <a:ext cx="2844800" cy="476250"/>
          </a:xfrm>
          <a:prstGeom prst="rect">
            <a:avLst/>
          </a:prstGeom>
        </p:spPr>
        <p:txBody>
          <a:bodyPr/>
          <a:lstStyle>
            <a:lvl1pPr>
              <a:defRPr>
                <a:solidFill>
                  <a:prstClr val="black">
                    <a:tint val="75000"/>
                  </a:prstClr>
                </a:solidFill>
              </a:defRPr>
            </a:lvl1pPr>
          </a:lstStyle>
          <a:p>
            <a:pPr>
              <a:defRPr/>
            </a:pPr>
            <a:fld id="{88F34C8F-72E3-4972-B8B1-DEDD989F7B1D}" type="datetimeFigureOut">
              <a:rPr lang="zh-CN" altLang="en-US"/>
              <a:pPr>
                <a:defRPr/>
              </a:pPr>
              <a:t>2023/2/24</a:t>
            </a:fld>
            <a:endParaRPr lang="zh-CN" altLang="en-US"/>
          </a:p>
        </p:txBody>
      </p:sp>
      <p:sp>
        <p:nvSpPr>
          <p:cNvPr id="3" name="页脚占位符 3"/>
          <p:cNvSpPr>
            <a:spLocks noGrp="1"/>
          </p:cNvSpPr>
          <p:nvPr>
            <p:ph type="ftr" sz="quarter" idx="11"/>
          </p:nvPr>
        </p:nvSpPr>
        <p:spPr>
          <a:xfrm>
            <a:off x="4165600" y="6245225"/>
            <a:ext cx="3860800" cy="476250"/>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737600" y="6245225"/>
            <a:ext cx="2844800" cy="476250"/>
          </a:xfrm>
          <a:prstGeom prst="rect">
            <a:avLst/>
          </a:prstGeom>
        </p:spPr>
        <p:txBody>
          <a:bodyPr/>
          <a:lstStyle>
            <a:lvl1pPr>
              <a:defRPr>
                <a:solidFill>
                  <a:prstClr val="black">
                    <a:tint val="75000"/>
                  </a:prstClr>
                </a:solidFill>
              </a:defRPr>
            </a:lvl1pPr>
          </a:lstStyle>
          <a:p>
            <a:pPr>
              <a:defRPr/>
            </a:pPr>
            <a:fld id="{70469CD0-C520-4E49-85BC-EE4F185405EA}" type="slidenum">
              <a:rPr lang="zh-CN" altLang="en-US"/>
              <a:pPr>
                <a:defRPr/>
              </a:pPr>
              <a:t>‹#›</a:t>
            </a:fld>
            <a:endParaRPr lang="zh-CN" altLang="en-US"/>
          </a:p>
        </p:txBody>
      </p:sp>
    </p:spTree>
    <p:extLst>
      <p:ext uri="{BB962C8B-B14F-4D97-AF65-F5344CB8AC3E}">
        <p14:creationId xmlns:p14="http://schemas.microsoft.com/office/powerpoint/2010/main" val="384557473"/>
      </p:ext>
    </p:extLst>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userDrawn="1">
  <p:cSld name="32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2272403"/>
      </p:ext>
    </p:extLst>
  </p:cSld>
  <p:clrMapOvr>
    <a:masterClrMapping/>
  </p:clrMapOvr>
  <p:transition spd="slow" advTm="3000"/>
</p:sldLayout>
</file>

<file path=ppt/slideLayouts/slideLayout527.xml><?xml version="1.0" encoding="utf-8"?>
<p:sldLayout xmlns:a="http://schemas.openxmlformats.org/drawingml/2006/main" xmlns:r="http://schemas.openxmlformats.org/officeDocument/2006/relationships" xmlns:p="http://schemas.openxmlformats.org/presentationml/2006/main" userDrawn="1">
  <p:cSld name="33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6343671"/>
      </p:ext>
    </p:extLst>
  </p:cSld>
  <p:clrMapOvr>
    <a:masterClrMapping/>
  </p:clrMapOvr>
  <p:transition spd="slow" advTm="3000"/>
</p:sldLayout>
</file>

<file path=ppt/slideLayouts/slideLayout528.xml><?xml version="1.0" encoding="utf-8"?>
<p:sldLayout xmlns:a="http://schemas.openxmlformats.org/drawingml/2006/main" xmlns:r="http://schemas.openxmlformats.org/officeDocument/2006/relationships" xmlns:p="http://schemas.openxmlformats.org/presentationml/2006/main" userDrawn="1">
  <p:cSld name="34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9839650"/>
      </p:ext>
    </p:extLst>
  </p:cSld>
  <p:clrMapOvr>
    <a:masterClrMapping/>
  </p:clrMapOvr>
  <p:transition spd="slow" advTm="3000"/>
</p:sldLayout>
</file>

<file path=ppt/slideLayouts/slideLayout529.xml><?xml version="1.0" encoding="utf-8"?>
<p:sldLayout xmlns:a="http://schemas.openxmlformats.org/drawingml/2006/main" xmlns:r="http://schemas.openxmlformats.org/officeDocument/2006/relationships" xmlns:p="http://schemas.openxmlformats.org/presentationml/2006/main" userDrawn="1">
  <p:cSld name="35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409072"/>
      </p:ext>
    </p:extLst>
  </p:cSld>
  <p:clrMapOvr>
    <a:masterClrMapping/>
  </p:clrMapOvr>
  <p:transition spd="slow" advTm="3000"/>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2023/2/24</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3716479855"/>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userDrawn="1">
  <p:cSld name="2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8" y="6130925"/>
            <a:ext cx="1146175" cy="369888"/>
          </a:xfrm>
          <a:prstGeom prst="rect">
            <a:avLst/>
          </a:prstGeom>
        </p:spPr>
        <p:txBody>
          <a:bodyPr/>
          <a:lstStyle>
            <a:lvl1pPr>
              <a:defRPr>
                <a:solidFill>
                  <a:prstClr val="black">
                    <a:tint val="75000"/>
                  </a:prstClr>
                </a:solidFill>
              </a:defRPr>
            </a:lvl1pPr>
          </a:lstStyle>
          <a:p>
            <a:pPr>
              <a:defRPr/>
            </a:pPr>
            <a:fld id="{A555B3B3-C94B-4900-8A1F-220359EE6AAD}" type="datetimeFigureOut">
              <a:rPr lang="zh-CN" altLang="en-US"/>
              <a:pPr>
                <a:defRPr/>
              </a:pPr>
              <a:t>2023/2/24</a:t>
            </a:fld>
            <a:endParaRPr lang="zh-CN" altLang="en-US"/>
          </a:p>
        </p:txBody>
      </p:sp>
      <p:sp>
        <p:nvSpPr>
          <p:cNvPr id="3" name="页脚占位符 3"/>
          <p:cNvSpPr>
            <a:spLocks noGrp="1"/>
          </p:cNvSpPr>
          <p:nvPr>
            <p:ph type="ftr" sz="quarter" idx="11"/>
          </p:nvPr>
        </p:nvSpPr>
        <p:spPr>
          <a:xfrm>
            <a:off x="2589213" y="6135696"/>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531812" y="787401"/>
            <a:ext cx="779463" cy="365125"/>
          </a:xfrm>
          <a:prstGeom prst="rect">
            <a:avLst/>
          </a:prstGeom>
        </p:spPr>
        <p:txBody>
          <a:bodyPr/>
          <a:lstStyle>
            <a:lvl1pPr>
              <a:defRPr>
                <a:solidFill>
                  <a:prstClr val="black">
                    <a:tint val="75000"/>
                  </a:prstClr>
                </a:solidFill>
              </a:defRPr>
            </a:lvl1pPr>
          </a:lstStyle>
          <a:p>
            <a:pPr>
              <a:defRPr/>
            </a:pPr>
            <a:fld id="{F72B3403-94C5-4D26-BB59-AC8DAC884A2C}" type="slidenum">
              <a:rPr lang="zh-CN" altLang="en-US"/>
              <a:pPr>
                <a:defRPr/>
              </a:pPr>
              <a:t>‹#›</a:t>
            </a:fld>
            <a:endParaRPr lang="zh-CN" altLang="en-US"/>
          </a:p>
        </p:txBody>
      </p:sp>
    </p:spTree>
    <p:extLst>
      <p:ext uri="{BB962C8B-B14F-4D97-AF65-F5344CB8AC3E}">
        <p14:creationId xmlns:p14="http://schemas.microsoft.com/office/powerpoint/2010/main" val="3689871911"/>
      </p:ext>
    </p:extLst>
  </p:cSld>
  <p:clrMapOvr>
    <a:masterClrMapping/>
  </p:clrMapOvr>
</p:sldLayout>
</file>

<file path=ppt/slideLayouts/slideLayout531.xml><?xml version="1.0" encoding="utf-8"?>
<p:sldLayout xmlns:a="http://schemas.openxmlformats.org/drawingml/2006/main" xmlns:r="http://schemas.openxmlformats.org/officeDocument/2006/relationships" xmlns:p="http://schemas.openxmlformats.org/presentationml/2006/main" userDrawn="1">
  <p:cSld name="36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8214385"/>
      </p:ext>
    </p:extLst>
  </p:cSld>
  <p:clrMapOvr>
    <a:masterClrMapping/>
  </p:clrMapOvr>
  <p:transition spd="slow" advTm="3000"/>
</p:sldLayout>
</file>

<file path=ppt/slideLayouts/slideLayout532.xml><?xml version="1.0" encoding="utf-8"?>
<p:sldLayout xmlns:a="http://schemas.openxmlformats.org/drawingml/2006/main" xmlns:r="http://schemas.openxmlformats.org/officeDocument/2006/relationships" xmlns:p="http://schemas.openxmlformats.org/presentationml/2006/main" userDrawn="1">
  <p:cSld name="37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4695039"/>
      </p:ext>
    </p:extLst>
  </p:cSld>
  <p:clrMapOvr>
    <a:masterClrMapping/>
  </p:clrMapOvr>
  <p:transition spd="slow" advTm="3000"/>
</p:sldLayout>
</file>

<file path=ppt/slideLayouts/slideLayout533.xml><?xml version="1.0" encoding="utf-8"?>
<p:sldLayout xmlns:a="http://schemas.openxmlformats.org/drawingml/2006/main" xmlns:r="http://schemas.openxmlformats.org/officeDocument/2006/relationships" xmlns:p="http://schemas.openxmlformats.org/presentationml/2006/main" userDrawn="1">
  <p:cSld name="38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4396029"/>
      </p:ext>
    </p:extLst>
  </p:cSld>
  <p:clrMapOvr>
    <a:masterClrMapping/>
  </p:clrMapOvr>
  <p:transition spd="slow" advTm="3000"/>
</p:sldLayout>
</file>

<file path=ppt/slideLayouts/slideLayout534.xml><?xml version="1.0" encoding="utf-8"?>
<p:sldLayout xmlns:a="http://schemas.openxmlformats.org/drawingml/2006/main" xmlns:r="http://schemas.openxmlformats.org/officeDocument/2006/relationships" xmlns:p="http://schemas.openxmlformats.org/presentationml/2006/main" userDrawn="1">
  <p:cSld name="2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8" y="6130925"/>
            <a:ext cx="1146175" cy="369888"/>
          </a:xfrm>
          <a:prstGeom prst="rect">
            <a:avLst/>
          </a:prstGeom>
        </p:spPr>
        <p:txBody>
          <a:bodyPr/>
          <a:lstStyle>
            <a:lvl1pPr>
              <a:defRPr>
                <a:solidFill>
                  <a:prstClr val="black">
                    <a:tint val="75000"/>
                  </a:prstClr>
                </a:solidFill>
              </a:defRPr>
            </a:lvl1pPr>
          </a:lstStyle>
          <a:p>
            <a:pPr>
              <a:defRPr/>
            </a:pPr>
            <a:fld id="{D3651C4A-636C-43D5-8F45-9B7FA68B1021}" type="datetimeFigureOut">
              <a:rPr lang="zh-CN" altLang="en-US"/>
              <a:pPr>
                <a:defRPr/>
              </a:pPr>
              <a:t>2023/2/24</a:t>
            </a:fld>
            <a:endParaRPr lang="zh-CN" altLang="en-US"/>
          </a:p>
        </p:txBody>
      </p:sp>
      <p:sp>
        <p:nvSpPr>
          <p:cNvPr id="3" name="页脚占位符 3"/>
          <p:cNvSpPr>
            <a:spLocks noGrp="1"/>
          </p:cNvSpPr>
          <p:nvPr>
            <p:ph type="ftr" sz="quarter" idx="11"/>
          </p:nvPr>
        </p:nvSpPr>
        <p:spPr>
          <a:xfrm>
            <a:off x="2589213" y="6135696"/>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531812" y="787401"/>
            <a:ext cx="779463" cy="365125"/>
          </a:xfrm>
          <a:prstGeom prst="rect">
            <a:avLst/>
          </a:prstGeom>
        </p:spPr>
        <p:txBody>
          <a:bodyPr/>
          <a:lstStyle>
            <a:lvl1pPr>
              <a:defRPr>
                <a:solidFill>
                  <a:prstClr val="black">
                    <a:tint val="75000"/>
                  </a:prstClr>
                </a:solidFill>
              </a:defRPr>
            </a:lvl1pPr>
          </a:lstStyle>
          <a:p>
            <a:pPr>
              <a:defRPr/>
            </a:pPr>
            <a:fld id="{0CB755A3-A002-406D-A30A-EA229C631C3C}" type="slidenum">
              <a:rPr lang="zh-CN" altLang="en-US"/>
              <a:pPr>
                <a:defRPr/>
              </a:pPr>
              <a:t>‹#›</a:t>
            </a:fld>
            <a:endParaRPr lang="zh-CN" altLang="en-US"/>
          </a:p>
        </p:txBody>
      </p:sp>
    </p:spTree>
    <p:extLst>
      <p:ext uri="{BB962C8B-B14F-4D97-AF65-F5344CB8AC3E}">
        <p14:creationId xmlns:p14="http://schemas.microsoft.com/office/powerpoint/2010/main" val="3000823554"/>
      </p:ext>
    </p:extLst>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userDrawn="1">
  <p:cSld name="39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10361618" y="6130925"/>
            <a:ext cx="1146175" cy="369888"/>
          </a:xfrm>
          <a:prstGeom prst="rect">
            <a:avLst/>
          </a:prstGeom>
        </p:spPr>
        <p:txBody>
          <a:bodyPr/>
          <a:lstStyle>
            <a:lvl1pPr>
              <a:defRPr>
                <a:solidFill>
                  <a:prstClr val="black">
                    <a:tint val="75000"/>
                  </a:prstClr>
                </a:solidFill>
              </a:defRPr>
            </a:lvl1pPr>
          </a:lstStyle>
          <a:p>
            <a:pPr>
              <a:defRPr/>
            </a:pPr>
            <a:fld id="{422852A1-82BC-420A-A8F1-ADF75FD23FF1}" type="datetimeFigureOut">
              <a:rPr lang="zh-CN" altLang="en-US"/>
              <a:pPr>
                <a:defRPr/>
              </a:pPr>
              <a:t>2023/2/24</a:t>
            </a:fld>
            <a:endParaRPr lang="zh-CN" altLang="en-US"/>
          </a:p>
        </p:txBody>
      </p:sp>
      <p:sp>
        <p:nvSpPr>
          <p:cNvPr id="3" name="页脚占位符 4">
            <a:extLst>
              <a:ext uri="{FF2B5EF4-FFF2-40B4-BE49-F238E27FC236}"/>
            </a:extLst>
          </p:cNvPr>
          <p:cNvSpPr>
            <a:spLocks noGrp="1"/>
          </p:cNvSpPr>
          <p:nvPr>
            <p:ph type="ftr" sz="quarter" idx="11"/>
          </p:nvPr>
        </p:nvSpPr>
        <p:spPr>
          <a:xfrm>
            <a:off x="2589213" y="6135696"/>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531812" y="787401"/>
            <a:ext cx="779463" cy="365125"/>
          </a:xfrm>
          <a:prstGeom prst="rect">
            <a:avLst/>
          </a:prstGeom>
        </p:spPr>
        <p:txBody>
          <a:bodyPr/>
          <a:lstStyle>
            <a:lvl1pPr>
              <a:defRPr>
                <a:solidFill>
                  <a:srgbClr val="5FCBEF"/>
                </a:solidFill>
              </a:defRPr>
            </a:lvl1pPr>
          </a:lstStyle>
          <a:p>
            <a:pPr>
              <a:defRPr/>
            </a:pPr>
            <a:fld id="{8DEF1F46-8D2F-4052-9F6A-08F3809E54A5}" type="slidenum">
              <a:rPr lang="zh-CN" altLang="en-US"/>
              <a:pPr>
                <a:defRPr/>
              </a:pPr>
              <a:t>‹#›</a:t>
            </a:fld>
            <a:endParaRPr lang="zh-CN" altLang="en-US"/>
          </a:p>
        </p:txBody>
      </p:sp>
    </p:spTree>
    <p:extLst>
      <p:ext uri="{BB962C8B-B14F-4D97-AF65-F5344CB8AC3E}">
        <p14:creationId xmlns:p14="http://schemas.microsoft.com/office/powerpoint/2010/main" val="2829003701"/>
      </p:ext>
    </p:extLst>
  </p:cSld>
  <p:clrMapOvr>
    <a:masterClrMapping/>
  </p:clrMapOvr>
  <p:transition spd="slow" advTm="3000">
    <p:random/>
  </p:transition>
</p:sldLayout>
</file>

<file path=ppt/slideLayouts/slideLayout536.xml><?xml version="1.0" encoding="utf-8"?>
<p:sldLayout xmlns:a="http://schemas.openxmlformats.org/drawingml/2006/main" xmlns:r="http://schemas.openxmlformats.org/officeDocument/2006/relationships" xmlns:p="http://schemas.openxmlformats.org/presentationml/2006/main" userDrawn="1">
  <p:cSld name="10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8053687"/>
      </p:ext>
    </p:extLst>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userDrawn="1">
  <p:cSld name="10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745332"/>
      </p:ext>
    </p:extLst>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userDrawn="1">
  <p:cSld name="1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8716267"/>
      </p:ext>
    </p:extLst>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userDrawn="1">
  <p:cSld name="1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3755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9475770"/>
      </p:ext>
    </p:extLst>
  </p:cSld>
  <p:clrMapOvr>
    <a:masterClrMapping/>
  </p:clrMapOvr>
  <p:timing>
    <p:tnLst>
      <p:par>
        <p:cTn id="1" dur="indefinite" restart="never" nodeType="tmRoot"/>
      </p:par>
    </p:tnLst>
  </p:timing>
</p:sldLayout>
</file>

<file path=ppt/slideLayouts/slideLayout540.xml><?xml version="1.0" encoding="utf-8"?>
<p:sldLayout xmlns:a="http://schemas.openxmlformats.org/drawingml/2006/main" xmlns:r="http://schemas.openxmlformats.org/officeDocument/2006/relationships" xmlns:p="http://schemas.openxmlformats.org/presentationml/2006/main" userDrawn="1">
  <p:cSld name="1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9697632"/>
      </p:ext>
    </p:extLst>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userDrawn="1">
  <p:cSld name="1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9316298"/>
      </p:ext>
    </p:extLst>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userDrawn="1">
  <p:cSld name="1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8765108"/>
      </p:ext>
    </p:extLst>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userDrawn="1">
  <p:cSld name="1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6008905"/>
      </p:ext>
    </p:extLst>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userDrawn="1">
  <p:cSld name="2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8" y="6130925"/>
            <a:ext cx="1146175" cy="369888"/>
          </a:xfrm>
          <a:prstGeom prst="rect">
            <a:avLst/>
          </a:prstGeom>
        </p:spPr>
        <p:txBody>
          <a:bodyPr/>
          <a:lstStyle>
            <a:lvl1pPr>
              <a:defRPr>
                <a:solidFill>
                  <a:prstClr val="black">
                    <a:tint val="75000"/>
                  </a:prstClr>
                </a:solidFill>
              </a:defRPr>
            </a:lvl1pPr>
          </a:lstStyle>
          <a:p>
            <a:pPr>
              <a:defRPr/>
            </a:pPr>
            <a:fld id="{9F37422E-C080-45AE-A171-86F1DA5412CB}" type="datetimeFigureOut">
              <a:rPr lang="zh-CN" altLang="en-US"/>
              <a:pPr>
                <a:defRPr/>
              </a:pPr>
              <a:t>2023/2/24</a:t>
            </a:fld>
            <a:endParaRPr lang="zh-CN" altLang="en-US"/>
          </a:p>
        </p:txBody>
      </p:sp>
      <p:sp>
        <p:nvSpPr>
          <p:cNvPr id="3" name="页脚占位符 3"/>
          <p:cNvSpPr>
            <a:spLocks noGrp="1"/>
          </p:cNvSpPr>
          <p:nvPr>
            <p:ph type="ftr" sz="quarter" idx="11"/>
          </p:nvPr>
        </p:nvSpPr>
        <p:spPr>
          <a:xfrm>
            <a:off x="2589213" y="6135696"/>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531812" y="787401"/>
            <a:ext cx="779463" cy="365125"/>
          </a:xfrm>
          <a:prstGeom prst="rect">
            <a:avLst/>
          </a:prstGeom>
        </p:spPr>
        <p:txBody>
          <a:bodyPr/>
          <a:lstStyle>
            <a:lvl1pPr>
              <a:defRPr>
                <a:solidFill>
                  <a:prstClr val="black">
                    <a:tint val="75000"/>
                  </a:prstClr>
                </a:solidFill>
              </a:defRPr>
            </a:lvl1pPr>
          </a:lstStyle>
          <a:p>
            <a:pPr>
              <a:defRPr/>
            </a:pPr>
            <a:fld id="{FC6813B9-9666-40E6-9203-AE5DBA65578F}" type="slidenum">
              <a:rPr lang="zh-CN" altLang="en-US"/>
              <a:pPr>
                <a:defRPr/>
              </a:pPr>
              <a:t>‹#›</a:t>
            </a:fld>
            <a:endParaRPr lang="zh-CN" altLang="en-US"/>
          </a:p>
        </p:txBody>
      </p:sp>
    </p:spTree>
    <p:extLst>
      <p:ext uri="{BB962C8B-B14F-4D97-AF65-F5344CB8AC3E}">
        <p14:creationId xmlns:p14="http://schemas.microsoft.com/office/powerpoint/2010/main" val="1488065217"/>
      </p:ext>
    </p:extLst>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userDrawn="1">
  <p:cSld name="40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3641696"/>
      </p:ext>
    </p:extLst>
  </p:cSld>
  <p:clrMapOvr>
    <a:masterClrMapping/>
  </p:clrMapOvr>
  <p:transition spd="slow" advTm="3000"/>
</p:sldLayout>
</file>

<file path=ppt/slideLayouts/slideLayout546.xml><?xml version="1.0" encoding="utf-8"?>
<p:sldLayout xmlns:a="http://schemas.openxmlformats.org/drawingml/2006/main" xmlns:r="http://schemas.openxmlformats.org/officeDocument/2006/relationships" xmlns:p="http://schemas.openxmlformats.org/presentationml/2006/main" userDrawn="1">
  <p:cSld name="41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3527771"/>
      </p:ext>
    </p:extLst>
  </p:cSld>
  <p:clrMapOvr>
    <a:masterClrMapping/>
  </p:clrMapOvr>
  <p:transition spd="slow" advTm="3000"/>
</p:sldLayout>
</file>

<file path=ppt/slideLayouts/slideLayout547.xml><?xml version="1.0" encoding="utf-8"?>
<p:sldLayout xmlns:a="http://schemas.openxmlformats.org/drawingml/2006/main" xmlns:r="http://schemas.openxmlformats.org/officeDocument/2006/relationships" xmlns:p="http://schemas.openxmlformats.org/presentationml/2006/main" userDrawn="1">
  <p:cSld name="42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8651533"/>
      </p:ext>
    </p:extLst>
  </p:cSld>
  <p:clrMapOvr>
    <a:masterClrMapping/>
  </p:clrMapOvr>
  <p:transition spd="slow" advTm="3000"/>
</p:sldLayout>
</file>

<file path=ppt/slideLayouts/slideLayout548.xml><?xml version="1.0" encoding="utf-8"?>
<p:sldLayout xmlns:a="http://schemas.openxmlformats.org/drawingml/2006/main" xmlns:r="http://schemas.openxmlformats.org/officeDocument/2006/relationships" xmlns:p="http://schemas.openxmlformats.org/presentationml/2006/main" userDrawn="1">
  <p:cSld name="43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6335344"/>
      </p:ext>
    </p:extLst>
  </p:cSld>
  <p:clrMapOvr>
    <a:masterClrMapping/>
  </p:clrMapOvr>
  <p:transition spd="slow" advTm="3000"/>
</p:sldLayout>
</file>

<file path=ppt/slideLayouts/slideLayout549.xml><?xml version="1.0" encoding="utf-8"?>
<p:sldLayout xmlns:a="http://schemas.openxmlformats.org/drawingml/2006/main" xmlns:r="http://schemas.openxmlformats.org/officeDocument/2006/relationships" xmlns:p="http://schemas.openxmlformats.org/presentationml/2006/main" userDrawn="1">
  <p:cSld name="2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8" y="6130925"/>
            <a:ext cx="1146175" cy="369888"/>
          </a:xfrm>
          <a:prstGeom prst="rect">
            <a:avLst/>
          </a:prstGeom>
        </p:spPr>
        <p:txBody>
          <a:bodyPr/>
          <a:lstStyle>
            <a:lvl1pPr>
              <a:defRPr>
                <a:solidFill>
                  <a:prstClr val="black">
                    <a:tint val="75000"/>
                  </a:prstClr>
                </a:solidFill>
              </a:defRPr>
            </a:lvl1pPr>
          </a:lstStyle>
          <a:p>
            <a:pPr>
              <a:defRPr/>
            </a:pPr>
            <a:fld id="{A555B3B3-C94B-4900-8A1F-220359EE6AAD}" type="datetimeFigureOut">
              <a:rPr lang="zh-CN" altLang="en-US"/>
              <a:pPr>
                <a:defRPr/>
              </a:pPr>
              <a:t>2023/2/24</a:t>
            </a:fld>
            <a:endParaRPr lang="zh-CN" altLang="en-US"/>
          </a:p>
        </p:txBody>
      </p:sp>
      <p:sp>
        <p:nvSpPr>
          <p:cNvPr id="3" name="页脚占位符 3"/>
          <p:cNvSpPr>
            <a:spLocks noGrp="1"/>
          </p:cNvSpPr>
          <p:nvPr>
            <p:ph type="ftr" sz="quarter" idx="11"/>
          </p:nvPr>
        </p:nvSpPr>
        <p:spPr>
          <a:xfrm>
            <a:off x="2589213" y="6135696"/>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531812" y="787401"/>
            <a:ext cx="779463" cy="365125"/>
          </a:xfrm>
          <a:prstGeom prst="rect">
            <a:avLst/>
          </a:prstGeom>
        </p:spPr>
        <p:txBody>
          <a:bodyPr/>
          <a:lstStyle>
            <a:lvl1pPr>
              <a:defRPr>
                <a:solidFill>
                  <a:prstClr val="black">
                    <a:tint val="75000"/>
                  </a:prstClr>
                </a:solidFill>
              </a:defRPr>
            </a:lvl1pPr>
          </a:lstStyle>
          <a:p>
            <a:pPr>
              <a:defRPr/>
            </a:pPr>
            <a:fld id="{F72B3403-94C5-4D26-BB59-AC8DAC884A2C}" type="slidenum">
              <a:rPr lang="zh-CN" altLang="en-US"/>
              <a:pPr>
                <a:defRPr/>
              </a:pPr>
              <a:t>‹#›</a:t>
            </a:fld>
            <a:endParaRPr lang="zh-CN" altLang="en-US"/>
          </a:p>
        </p:txBody>
      </p:sp>
    </p:spTree>
    <p:extLst>
      <p:ext uri="{BB962C8B-B14F-4D97-AF65-F5344CB8AC3E}">
        <p14:creationId xmlns:p14="http://schemas.microsoft.com/office/powerpoint/2010/main" val="40219057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2023/2/24</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2637306487"/>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userDrawn="1">
  <p:cSld name="44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6641806"/>
      </p:ext>
    </p:extLst>
  </p:cSld>
  <p:clrMapOvr>
    <a:masterClrMapping/>
  </p:clrMapOvr>
  <p:transition spd="slow" advTm="3000"/>
</p:sldLayout>
</file>

<file path=ppt/slideLayouts/slideLayout551.xml><?xml version="1.0" encoding="utf-8"?>
<p:sldLayout xmlns:a="http://schemas.openxmlformats.org/drawingml/2006/main" xmlns:r="http://schemas.openxmlformats.org/officeDocument/2006/relationships" xmlns:p="http://schemas.openxmlformats.org/presentationml/2006/main" userDrawn="1">
  <p:cSld name="45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1757469"/>
      </p:ext>
    </p:extLst>
  </p:cSld>
  <p:clrMapOvr>
    <a:masterClrMapping/>
  </p:clrMapOvr>
  <p:transition spd="slow" advTm="3000"/>
</p:sldLayout>
</file>

<file path=ppt/slideLayouts/slideLayout552.xml><?xml version="1.0" encoding="utf-8"?>
<p:sldLayout xmlns:a="http://schemas.openxmlformats.org/drawingml/2006/main" xmlns:r="http://schemas.openxmlformats.org/officeDocument/2006/relationships" xmlns:p="http://schemas.openxmlformats.org/presentationml/2006/main" userDrawn="1">
  <p:cSld name="46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6420979"/>
      </p:ext>
    </p:extLst>
  </p:cSld>
  <p:clrMapOvr>
    <a:masterClrMapping/>
  </p:clrMapOvr>
  <p:transition spd="slow" advTm="3000"/>
</p:sldLayout>
</file>

<file path=ppt/slideLayouts/slideLayout553.xml><?xml version="1.0" encoding="utf-8"?>
<p:sldLayout xmlns:a="http://schemas.openxmlformats.org/drawingml/2006/main" xmlns:r="http://schemas.openxmlformats.org/officeDocument/2006/relationships" xmlns:p="http://schemas.openxmlformats.org/presentationml/2006/main" userDrawn="1">
  <p:cSld name="2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8" y="6130925"/>
            <a:ext cx="1146175" cy="369888"/>
          </a:xfrm>
          <a:prstGeom prst="rect">
            <a:avLst/>
          </a:prstGeom>
        </p:spPr>
        <p:txBody>
          <a:bodyPr/>
          <a:lstStyle>
            <a:lvl1pPr>
              <a:defRPr>
                <a:solidFill>
                  <a:prstClr val="black">
                    <a:tint val="75000"/>
                  </a:prstClr>
                </a:solidFill>
              </a:defRPr>
            </a:lvl1pPr>
          </a:lstStyle>
          <a:p>
            <a:pPr>
              <a:defRPr/>
            </a:pPr>
            <a:fld id="{D3651C4A-636C-43D5-8F45-9B7FA68B1021}" type="datetimeFigureOut">
              <a:rPr lang="zh-CN" altLang="en-US"/>
              <a:pPr>
                <a:defRPr/>
              </a:pPr>
              <a:t>2023/2/24</a:t>
            </a:fld>
            <a:endParaRPr lang="zh-CN" altLang="en-US"/>
          </a:p>
        </p:txBody>
      </p:sp>
      <p:sp>
        <p:nvSpPr>
          <p:cNvPr id="3" name="页脚占位符 3"/>
          <p:cNvSpPr>
            <a:spLocks noGrp="1"/>
          </p:cNvSpPr>
          <p:nvPr>
            <p:ph type="ftr" sz="quarter" idx="11"/>
          </p:nvPr>
        </p:nvSpPr>
        <p:spPr>
          <a:xfrm>
            <a:off x="2589213" y="6135696"/>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531812" y="787401"/>
            <a:ext cx="779463" cy="365125"/>
          </a:xfrm>
          <a:prstGeom prst="rect">
            <a:avLst/>
          </a:prstGeom>
        </p:spPr>
        <p:txBody>
          <a:bodyPr/>
          <a:lstStyle>
            <a:lvl1pPr>
              <a:defRPr>
                <a:solidFill>
                  <a:prstClr val="black">
                    <a:tint val="75000"/>
                  </a:prstClr>
                </a:solidFill>
              </a:defRPr>
            </a:lvl1pPr>
          </a:lstStyle>
          <a:p>
            <a:pPr>
              <a:defRPr/>
            </a:pPr>
            <a:fld id="{0CB755A3-A002-406D-A30A-EA229C631C3C}" type="slidenum">
              <a:rPr lang="zh-CN" altLang="en-US"/>
              <a:pPr>
                <a:defRPr/>
              </a:pPr>
              <a:t>‹#›</a:t>
            </a:fld>
            <a:endParaRPr lang="zh-CN" altLang="en-US"/>
          </a:p>
        </p:txBody>
      </p:sp>
    </p:spTree>
    <p:extLst>
      <p:ext uri="{BB962C8B-B14F-4D97-AF65-F5344CB8AC3E}">
        <p14:creationId xmlns:p14="http://schemas.microsoft.com/office/powerpoint/2010/main" val="2045522876"/>
      </p:ext>
    </p:extLst>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userDrawn="1">
  <p:cSld name="47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10361618" y="6130925"/>
            <a:ext cx="1146175" cy="369888"/>
          </a:xfrm>
          <a:prstGeom prst="rect">
            <a:avLst/>
          </a:prstGeom>
        </p:spPr>
        <p:txBody>
          <a:bodyPr/>
          <a:lstStyle>
            <a:lvl1pPr>
              <a:defRPr>
                <a:solidFill>
                  <a:prstClr val="black">
                    <a:tint val="75000"/>
                  </a:prstClr>
                </a:solidFill>
              </a:defRPr>
            </a:lvl1pPr>
          </a:lstStyle>
          <a:p>
            <a:pPr>
              <a:defRPr/>
            </a:pPr>
            <a:fld id="{422852A1-82BC-420A-A8F1-ADF75FD23FF1}" type="datetimeFigureOut">
              <a:rPr lang="zh-CN" altLang="en-US"/>
              <a:pPr>
                <a:defRPr/>
              </a:pPr>
              <a:t>2023/2/24</a:t>
            </a:fld>
            <a:endParaRPr lang="zh-CN" altLang="en-US"/>
          </a:p>
        </p:txBody>
      </p:sp>
      <p:sp>
        <p:nvSpPr>
          <p:cNvPr id="3" name="页脚占位符 4">
            <a:extLst>
              <a:ext uri="{FF2B5EF4-FFF2-40B4-BE49-F238E27FC236}"/>
            </a:extLst>
          </p:cNvPr>
          <p:cNvSpPr>
            <a:spLocks noGrp="1"/>
          </p:cNvSpPr>
          <p:nvPr>
            <p:ph type="ftr" sz="quarter" idx="11"/>
          </p:nvPr>
        </p:nvSpPr>
        <p:spPr>
          <a:xfrm>
            <a:off x="2589213" y="6135696"/>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531812" y="787401"/>
            <a:ext cx="779463" cy="365125"/>
          </a:xfrm>
          <a:prstGeom prst="rect">
            <a:avLst/>
          </a:prstGeom>
        </p:spPr>
        <p:txBody>
          <a:bodyPr/>
          <a:lstStyle>
            <a:lvl1pPr>
              <a:defRPr>
                <a:solidFill>
                  <a:srgbClr val="5FCBEF"/>
                </a:solidFill>
              </a:defRPr>
            </a:lvl1pPr>
          </a:lstStyle>
          <a:p>
            <a:pPr>
              <a:defRPr/>
            </a:pPr>
            <a:fld id="{8DEF1F46-8D2F-4052-9F6A-08F3809E54A5}" type="slidenum">
              <a:rPr lang="zh-CN" altLang="en-US"/>
              <a:pPr>
                <a:defRPr/>
              </a:pPr>
              <a:t>‹#›</a:t>
            </a:fld>
            <a:endParaRPr lang="zh-CN" altLang="en-US"/>
          </a:p>
        </p:txBody>
      </p:sp>
    </p:spTree>
    <p:extLst>
      <p:ext uri="{BB962C8B-B14F-4D97-AF65-F5344CB8AC3E}">
        <p14:creationId xmlns:p14="http://schemas.microsoft.com/office/powerpoint/2010/main" val="2979255234"/>
      </p:ext>
    </p:extLst>
  </p:cSld>
  <p:clrMapOvr>
    <a:masterClrMapping/>
  </p:clrMapOvr>
  <p:transition spd="slow" advTm="3000">
    <p:random/>
  </p:transition>
</p:sldLayout>
</file>

<file path=ppt/slideLayouts/slideLayout555.xml><?xml version="1.0" encoding="utf-8"?>
<p:sldLayout xmlns:a="http://schemas.openxmlformats.org/drawingml/2006/main" xmlns:r="http://schemas.openxmlformats.org/officeDocument/2006/relationships" xmlns:p="http://schemas.openxmlformats.org/presentationml/2006/main" userDrawn="1">
  <p:cSld name="11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55384534"/>
      </p:ext>
    </p:extLst>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userDrawn="1">
  <p:cSld name="11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4287264"/>
      </p:ext>
    </p:extLst>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userDrawn="1">
  <p:cSld name="11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25946877"/>
      </p:ext>
    </p:extLst>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userDrawn="1">
  <p:cSld name="11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2711819"/>
      </p:ext>
    </p:extLst>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userDrawn="1">
  <p:cSld name="12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9573536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70725678"/>
      </p:ext>
    </p:extLst>
  </p:cSld>
  <p:clrMapOvr>
    <a:masterClrMapping/>
  </p:clrMapOvr>
  <p:timing>
    <p:tnLst>
      <p:par>
        <p:cTn id="1" dur="indefinite" restart="never" nodeType="tmRoot"/>
      </p:par>
    </p:tnLst>
  </p:timing>
</p:sldLayout>
</file>

<file path=ppt/slideLayouts/slideLayout560.xml><?xml version="1.0" encoding="utf-8"?>
<p:sldLayout xmlns:a="http://schemas.openxmlformats.org/drawingml/2006/main" xmlns:r="http://schemas.openxmlformats.org/officeDocument/2006/relationships" xmlns:p="http://schemas.openxmlformats.org/presentationml/2006/main" userDrawn="1">
  <p:cSld name="12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6106994"/>
      </p:ext>
    </p:extLst>
  </p:cSld>
  <p:clrMapOvr>
    <a:masterClrMapping/>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userDrawn="1">
  <p:cSld name="12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8520457"/>
      </p:ext>
    </p:extLst>
  </p:cSld>
  <p:clrMapOvr>
    <a:masterClrMapping/>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userDrawn="1">
  <p:cSld name="12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8695338"/>
      </p:ext>
    </p:extLst>
  </p:cSld>
  <p:clrMapOvr>
    <a:masterClrMapping/>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userDrawn="1">
  <p:cSld name="2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8" y="6130925"/>
            <a:ext cx="1146175" cy="369888"/>
          </a:xfrm>
          <a:prstGeom prst="rect">
            <a:avLst/>
          </a:prstGeom>
        </p:spPr>
        <p:txBody>
          <a:bodyPr/>
          <a:lstStyle>
            <a:lvl1pPr>
              <a:defRPr>
                <a:solidFill>
                  <a:prstClr val="black">
                    <a:tint val="75000"/>
                  </a:prstClr>
                </a:solidFill>
              </a:defRPr>
            </a:lvl1pPr>
          </a:lstStyle>
          <a:p>
            <a:pPr>
              <a:defRPr/>
            </a:pPr>
            <a:fld id="{9F37422E-C080-45AE-A171-86F1DA5412CB}" type="datetimeFigureOut">
              <a:rPr lang="zh-CN" altLang="en-US"/>
              <a:pPr>
                <a:defRPr/>
              </a:pPr>
              <a:t>2023/2/24</a:t>
            </a:fld>
            <a:endParaRPr lang="zh-CN" altLang="en-US"/>
          </a:p>
        </p:txBody>
      </p:sp>
      <p:sp>
        <p:nvSpPr>
          <p:cNvPr id="3" name="页脚占位符 3"/>
          <p:cNvSpPr>
            <a:spLocks noGrp="1"/>
          </p:cNvSpPr>
          <p:nvPr>
            <p:ph type="ftr" sz="quarter" idx="11"/>
          </p:nvPr>
        </p:nvSpPr>
        <p:spPr>
          <a:xfrm>
            <a:off x="2589213" y="6135696"/>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531812" y="787401"/>
            <a:ext cx="779463" cy="365125"/>
          </a:xfrm>
          <a:prstGeom prst="rect">
            <a:avLst/>
          </a:prstGeom>
        </p:spPr>
        <p:txBody>
          <a:bodyPr/>
          <a:lstStyle>
            <a:lvl1pPr>
              <a:defRPr>
                <a:solidFill>
                  <a:prstClr val="black">
                    <a:tint val="75000"/>
                  </a:prstClr>
                </a:solidFill>
              </a:defRPr>
            </a:lvl1pPr>
          </a:lstStyle>
          <a:p>
            <a:pPr>
              <a:defRPr/>
            </a:pPr>
            <a:fld id="{FC6813B9-9666-40E6-9203-AE5DBA65578F}" type="slidenum">
              <a:rPr lang="zh-CN" altLang="en-US"/>
              <a:pPr>
                <a:defRPr/>
              </a:pPr>
              <a:t>‹#›</a:t>
            </a:fld>
            <a:endParaRPr lang="zh-CN" altLang="en-US"/>
          </a:p>
        </p:txBody>
      </p:sp>
    </p:spTree>
    <p:extLst>
      <p:ext uri="{BB962C8B-B14F-4D97-AF65-F5344CB8AC3E}">
        <p14:creationId xmlns:p14="http://schemas.microsoft.com/office/powerpoint/2010/main" val="3550686386"/>
      </p:ext>
    </p:extLst>
  </p:cSld>
  <p:clrMapOvr>
    <a:masterClrMapping/>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1CDCFDC-60C0-4D57-B86D-21C7416023F3}" type="datetimeFigureOut">
              <a:rPr lang="en-US" smtClean="0">
                <a:solidFill>
                  <a:prstClr val="black">
                    <a:tint val="75000"/>
                  </a:prstClr>
                </a:solidFill>
              </a:rPr>
              <a:pPr/>
              <a:t>2/24/2023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F01BE82-B982-4D66-A0A6-3D5BBD2C12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28717064"/>
      </p:ext>
    </p:extLst>
  </p:cSld>
  <p:clrMapOvr>
    <a:masterClrMapping/>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1CDCFDC-60C0-4D57-B86D-21C7416023F3}" type="datetimeFigureOut">
              <a:rPr lang="en-US" smtClean="0">
                <a:solidFill>
                  <a:prstClr val="black">
                    <a:tint val="75000"/>
                  </a:prstClr>
                </a:solidFill>
              </a:rPr>
              <a:pPr/>
              <a:t>2/24/2023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F01BE82-B982-4D66-A0A6-3D5BBD2C12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87585105"/>
      </p:ext>
    </p:extLst>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6"/>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71"/>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1CDCFDC-60C0-4D57-B86D-21C7416023F3}" type="datetimeFigureOut">
              <a:rPr lang="en-US" smtClean="0">
                <a:solidFill>
                  <a:prstClr val="black">
                    <a:tint val="75000"/>
                  </a:prstClr>
                </a:solidFill>
              </a:rPr>
              <a:pPr/>
              <a:t>2/24/2023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F01BE82-B982-4D66-A0A6-3D5BBD2C12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60328408"/>
      </p:ext>
    </p:extLst>
  </p:cSld>
  <p:clrMapOvr>
    <a:masterClrMapping/>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1CDCFDC-60C0-4D57-B86D-21C7416023F3}" type="datetimeFigureOut">
              <a:rPr lang="en-US" smtClean="0">
                <a:solidFill>
                  <a:prstClr val="black">
                    <a:tint val="75000"/>
                  </a:prstClr>
                </a:solidFill>
              </a:rPr>
              <a:pPr/>
              <a:t>2/24/2023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F01BE82-B982-4D66-A0A6-3D5BBD2C12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68771607"/>
      </p:ext>
    </p:extLst>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1CDCFDC-60C0-4D57-B86D-21C7416023F3}" type="datetimeFigureOut">
              <a:rPr lang="en-US" smtClean="0">
                <a:solidFill>
                  <a:prstClr val="black">
                    <a:tint val="75000"/>
                  </a:prstClr>
                </a:solidFill>
              </a:rPr>
              <a:pPr/>
              <a:t>2/24/2023</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EF01BE82-B982-4D66-A0A6-3D5BBD2C12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16482989"/>
      </p:ext>
    </p:extLst>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1CDCFDC-60C0-4D57-B86D-21C7416023F3}" type="datetimeFigureOut">
              <a:rPr lang="en-US" smtClean="0">
                <a:solidFill>
                  <a:prstClr val="black">
                    <a:tint val="75000"/>
                  </a:prstClr>
                </a:solidFill>
              </a:rPr>
              <a:pPr/>
              <a:t>2/24/2023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EF01BE82-B982-4D66-A0A6-3D5BBD2C12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6520056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60"/>
            <a:ext cx="2743200" cy="365125"/>
          </a:xfrm>
          <a:prstGeom prst="rect">
            <a:avLst/>
          </a:prstGeom>
        </p:spPr>
        <p:txBody>
          <a:bodyPr/>
          <a:lstStyle/>
          <a:p>
            <a:pPr defTabSz="913532"/>
            <a:fld id="{32BF82D2-7A68-459D-A996-9BDDA2518FA4}" type="datetimeFigureOut">
              <a:rPr lang="zh-CN" altLang="en-US" sz="1865" smtClean="0">
                <a:solidFill>
                  <a:prstClr val="black">
                    <a:tint val="75000"/>
                  </a:prstClr>
                </a:solidFill>
                <a:cs typeface="Arial" panose="020B0604020202020204" pitchFamily="34" charset="0"/>
              </a:rPr>
              <a:pPr defTabSz="913532"/>
              <a:t>2023/2/24</a:t>
            </a:fld>
            <a:endParaRPr lang="zh-CN" altLang="en-US" sz="1865">
              <a:solidFill>
                <a:prstClr val="black">
                  <a:tint val="75000"/>
                </a:prstClr>
              </a:solidFill>
              <a:cs typeface="Arial" panose="020B0604020202020204" pitchFamily="34" charset="0"/>
            </a:endParaRPr>
          </a:p>
        </p:txBody>
      </p:sp>
      <p:sp>
        <p:nvSpPr>
          <p:cNvPr id="4" name="页脚占位符 3"/>
          <p:cNvSpPr>
            <a:spLocks noGrp="1"/>
          </p:cNvSpPr>
          <p:nvPr>
            <p:ph type="ftr" sz="quarter" idx="11"/>
          </p:nvPr>
        </p:nvSpPr>
        <p:spPr>
          <a:xfrm>
            <a:off x="4038600" y="6356360"/>
            <a:ext cx="4114800" cy="365125"/>
          </a:xfrm>
          <a:prstGeom prst="rect">
            <a:avLst/>
          </a:prstGeom>
        </p:spPr>
        <p:txBody>
          <a:bodyPr/>
          <a:lstStyle/>
          <a:p>
            <a:pPr defTabSz="913532"/>
            <a:endParaRPr lang="zh-CN" altLang="en-US" sz="1865">
              <a:solidFill>
                <a:prstClr val="black">
                  <a:tint val="75000"/>
                </a:prstClr>
              </a:solidFill>
              <a:cs typeface="Arial" panose="020B0604020202020204" pitchFamily="34" charset="0"/>
            </a:endParaRPr>
          </a:p>
        </p:txBody>
      </p:sp>
      <p:sp>
        <p:nvSpPr>
          <p:cNvPr id="5" name="灯片编号占位符 4"/>
          <p:cNvSpPr>
            <a:spLocks noGrp="1"/>
          </p:cNvSpPr>
          <p:nvPr>
            <p:ph type="sldNum" sz="quarter" idx="12"/>
          </p:nvPr>
        </p:nvSpPr>
        <p:spPr>
          <a:xfrm>
            <a:off x="8610600" y="6356360"/>
            <a:ext cx="2743200" cy="365125"/>
          </a:xfrm>
          <a:prstGeom prst="rect">
            <a:avLst/>
          </a:prstGeom>
        </p:spPr>
        <p:txBody>
          <a:bodyPr/>
          <a:lstStyle/>
          <a:p>
            <a:pPr defTabSz="913532"/>
            <a:fld id="{3E01EE5D-26FB-46D5-A381-ECFB35BF1D34}" type="slidenum">
              <a:rPr lang="zh-CN" altLang="en-US" sz="1865" smtClean="0">
                <a:solidFill>
                  <a:prstClr val="black">
                    <a:tint val="75000"/>
                  </a:prstClr>
                </a:solidFill>
                <a:cs typeface="Arial" panose="020B0604020202020204" pitchFamily="34" charset="0"/>
              </a:rPr>
              <a:pPr defTabSz="913532"/>
              <a:t>‹#›</a:t>
            </a:fld>
            <a:endParaRPr lang="zh-CN" altLang="en-US" sz="1865">
              <a:solidFill>
                <a:prstClr val="black">
                  <a:tint val="75000"/>
                </a:prstClr>
              </a:solidFill>
              <a:cs typeface="Arial" panose="020B0604020202020204" pitchFamily="34" charset="0"/>
            </a:endParaRPr>
          </a:p>
        </p:txBody>
      </p:sp>
    </p:spTree>
    <p:extLst>
      <p:ext uri="{BB962C8B-B14F-4D97-AF65-F5344CB8AC3E}">
        <p14:creationId xmlns:p14="http://schemas.microsoft.com/office/powerpoint/2010/main" val="4062831752"/>
      </p:ext>
    </p:extLst>
  </p:cSld>
  <p:clrMapOvr>
    <a:masterClrMapping/>
  </p:clrMapOvr>
  <p:timing>
    <p:tnLst>
      <p:par>
        <p:cTn id="1" dur="indefinite" restart="never" nodeType="tmRoot"/>
      </p:par>
    </p:tnLst>
  </p:timing>
</p:sldLayout>
</file>

<file path=ppt/slideLayouts/slideLayout5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CDCFDC-60C0-4D57-B86D-21C7416023F3}" type="datetimeFigureOut">
              <a:rPr lang="en-US" smtClean="0">
                <a:solidFill>
                  <a:prstClr val="black">
                    <a:tint val="75000"/>
                  </a:prstClr>
                </a:solidFill>
              </a:rPr>
              <a:pPr/>
              <a:t>2/24/2023</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EF01BE82-B982-4D66-A0A6-3D5BBD2C12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39804979"/>
      </p:ext>
    </p:extLst>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33"/>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1CDCFDC-60C0-4D57-B86D-21C7416023F3}" type="datetimeFigureOut">
              <a:rPr lang="en-US" smtClean="0">
                <a:solidFill>
                  <a:prstClr val="black">
                    <a:tint val="75000"/>
                  </a:prstClr>
                </a:solidFill>
              </a:rPr>
              <a:pPr/>
              <a:t>2/24/2023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F01BE82-B982-4D66-A0A6-3D5BBD2C12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84159423"/>
      </p:ext>
    </p:extLst>
  </p:cSld>
  <p:clrMapOvr>
    <a:masterClrMapping/>
  </p:clrMapOvr>
</p:sldLayout>
</file>

<file path=ppt/slideLayouts/slideLayout5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33"/>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1CDCFDC-60C0-4D57-B86D-21C7416023F3}" type="datetimeFigureOut">
              <a:rPr lang="en-US" smtClean="0">
                <a:solidFill>
                  <a:prstClr val="black">
                    <a:tint val="75000"/>
                  </a:prstClr>
                </a:solidFill>
              </a:rPr>
              <a:pPr/>
              <a:t>2/24/2023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F01BE82-B982-4D66-A0A6-3D5BBD2C12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69769799"/>
      </p:ext>
    </p:extLst>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1CDCFDC-60C0-4D57-B86D-21C7416023F3}" type="datetimeFigureOut">
              <a:rPr lang="en-US" smtClean="0">
                <a:solidFill>
                  <a:prstClr val="black">
                    <a:tint val="75000"/>
                  </a:prstClr>
                </a:solidFill>
              </a:rPr>
              <a:pPr/>
              <a:t>2/24/2023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F01BE82-B982-4D66-A0A6-3D5BBD2C12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24946416"/>
      </p:ext>
    </p:extLst>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1CDCFDC-60C0-4D57-B86D-21C7416023F3}" type="datetimeFigureOut">
              <a:rPr lang="en-US" smtClean="0">
                <a:solidFill>
                  <a:prstClr val="black">
                    <a:tint val="75000"/>
                  </a:prstClr>
                </a:solidFill>
              </a:rPr>
              <a:pPr/>
              <a:t>2/24/2023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F01BE82-B982-4D66-A0A6-3D5BBD2C12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09951485"/>
      </p:ext>
    </p:extLst>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26A2F2B-5DD9-4B9D-8B58-9C90B0D0A07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107598482"/>
      </p:ext>
    </p:extLst>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FD1A9B7-633D-4C17-903F-D71C5CD56285}"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889931557"/>
      </p:ext>
    </p:extLst>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1F8A791-7A35-4200-8A9C-510387661BA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154054533"/>
      </p:ext>
    </p:extLst>
  </p:cSld>
  <p:clrMapOvr>
    <a:masterClrMapping/>
  </p:clrMapOvr>
</p:sldLayout>
</file>

<file path=ppt/slideLayouts/slideLayout5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D5E269C5-5352-47E7-8201-D4A1CFC3723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048628934"/>
      </p:ext>
    </p:extLst>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B99C2854-26D3-4CAD-8530-EE7FB5F574A6}"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3656122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a:solidFill>
                  <a:prstClr val="black">
                    <a:tint val="75000"/>
                  </a:prstClr>
                </a:solidFill>
                <a:cs typeface="+mn-cs"/>
              </a:defRPr>
            </a:lvl1pPr>
          </a:lstStyle>
          <a:p>
            <a:pPr defTabSz="913532">
              <a:defRPr/>
            </a:pPr>
            <a:fld id="{0C6303A0-9065-42AF-906A-DE1E800FE257}" type="datetimeFigureOut">
              <a:rPr lang="zh-CN" altLang="en-US" sz="1865" smtClean="0"/>
              <a:pPr defTabSz="913532">
                <a:defRPr/>
              </a:pPr>
              <a:t>2023/2/24</a:t>
            </a:fld>
            <a:endParaRPr lang="zh-CN" altLang="en-US" sz="1865"/>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cs typeface="+mn-cs"/>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cs typeface="+mn-cs"/>
              </a:defRPr>
            </a:lvl1pPr>
          </a:lstStyle>
          <a:p>
            <a:pPr defTabSz="913532">
              <a:defRPr/>
            </a:pPr>
            <a:fld id="{2AD3D7CA-7BD8-4738-B6AB-718737AA462A}"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1995010943"/>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4C647C2B-1E18-48CB-9388-42A54D36C32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088874932"/>
      </p:ext>
    </p:extLst>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C15AEB97-0AD6-4161-AFB9-B2EFA5C0EA6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000768483"/>
      </p:ext>
    </p:extLst>
  </p:cSld>
  <p:clrMapOvr>
    <a:masterClrMapping/>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11298D26-0C35-467B-B7B9-B1E35E913A2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546808493"/>
      </p:ext>
    </p:extLst>
  </p:cSld>
  <p:clrMapOvr>
    <a:masterClrMapping/>
  </p:clrMapOvr>
</p:sldLayout>
</file>

<file path=ppt/slideLayouts/slideLayout5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F9F4DFC6-77CF-446F-902D-C29BB0BC3908}"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053696418"/>
      </p:ext>
    </p:extLst>
  </p:cSld>
  <p:clrMapOvr>
    <a:masterClrMapping/>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E5D454A-5E82-428C-8FA1-E641E182251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135453739"/>
      </p:ext>
    </p:extLst>
  </p:cSld>
  <p:clrMapOvr>
    <a:masterClrMapping/>
  </p:clrMapOvr>
</p:sldLayout>
</file>

<file path=ppt/slideLayouts/slideLayout5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C86E25C-E3EB-4D02-A1D3-56DB8E945205}"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164485330"/>
      </p:ext>
    </p:extLst>
  </p:cSld>
  <p:clrMapOvr>
    <a:masterClrMapping/>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en-US">
              <a:solidFill>
                <a:prstClr val="black">
                  <a:tint val="75000"/>
                </a:prstClr>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Rectangle 6"/>
          <p:cNvSpPr>
            <a:spLocks noGrp="1" noChangeArrowheads="1"/>
          </p:cNvSpPr>
          <p:nvPr>
            <p:ph type="sldNum" sz="quarter" idx="12"/>
          </p:nvPr>
        </p:nvSpPr>
        <p:spPr/>
        <p:txBody>
          <a:bodyPr/>
          <a:lstStyle>
            <a:lvl1pPr>
              <a:defRPr/>
            </a:lvl1pPr>
          </a:lstStyle>
          <a:p>
            <a:pPr>
              <a:defRPr/>
            </a:pPr>
            <a:fld id="{7A690FB5-EB22-4AFB-AA3C-3521B8B3631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59428676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1"/>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0340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320689"/>
      </p:ext>
    </p:extLst>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3"/>
            <a:ext cx="12700001" cy="687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379302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375334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fld id="{3ACFC516-0EBD-4852-9DFD-FFC809B16810}" type="datetimeFigureOut">
              <a:rPr lang="zh-CN" altLang="en-US" sz="1865" smtClean="0"/>
              <a:pPr defTabSz="913532">
                <a:defRPr/>
              </a:pPr>
              <a:t>2023/2/24</a:t>
            </a:fld>
            <a:endParaRPr lang="zh-CN" altLang="en-US" sz="1865"/>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fld id="{855DB59F-0B7A-4009-ADD8-CBB6E0E22669}"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264577714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2023/2/24</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94540276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773979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60"/>
            <a:ext cx="2743200" cy="365125"/>
          </a:xfrm>
          <a:prstGeom prst="rect">
            <a:avLst/>
          </a:prstGeom>
        </p:spPr>
        <p:txBody>
          <a:bodyPr/>
          <a:lstStyle>
            <a:lvl1pPr>
              <a:defRPr>
                <a:solidFill>
                  <a:prstClr val="black">
                    <a:tint val="75000"/>
                  </a:prstClr>
                </a:solidFill>
              </a:defRPr>
            </a:lvl1pPr>
          </a:lstStyle>
          <a:p>
            <a:pPr defTabSz="913532">
              <a:defRPr/>
            </a:pPr>
            <a:fld id="{233108B3-3C5F-434E-B7C6-124BB30C5988}" type="datetimeFigureOut">
              <a:rPr lang="zh-CN" altLang="en-US" sz="1865" smtClean="0">
                <a:cs typeface="Arial" panose="020B0604020202020204" pitchFamily="34" charset="0"/>
              </a:rPr>
              <a:pPr defTabSz="913532">
                <a:defRPr/>
              </a:pPr>
              <a:t>2023/2/24</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60"/>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60"/>
            <a:ext cx="2743200" cy="365125"/>
          </a:xfrm>
          <a:prstGeom prst="rect">
            <a:avLst/>
          </a:prstGeom>
        </p:spPr>
        <p:txBody>
          <a:bodyPr/>
          <a:lstStyle>
            <a:lvl1pPr>
              <a:defRPr>
                <a:solidFill>
                  <a:prstClr val="black">
                    <a:tint val="75000"/>
                  </a:prstClr>
                </a:solidFill>
              </a:defRPr>
            </a:lvl1pPr>
          </a:lstStyle>
          <a:p>
            <a:pPr defTabSz="913532">
              <a:defRPr/>
            </a:pPr>
            <a:fld id="{0FCC38CE-CFED-41E2-93E2-A213294AFB8B}"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99824613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1"/>
            <a:ext cx="8595784" cy="1320800"/>
          </a:xfrm>
          <a:prstGeom prst="rect">
            <a:avLst/>
          </a:prstGeom>
        </p:spPr>
        <p:txBody>
          <a:bodyPr>
            <a:normAutofit/>
          </a:bodyPr>
          <a:lstStyle>
            <a:lvl1pPr>
              <a:defRPr sz="2698"/>
            </a:lvl1pPr>
          </a:lstStyle>
          <a:p>
            <a:r>
              <a:rPr lang="en-US" smtClean="0"/>
              <a:t>Click to edit Master title style</a:t>
            </a:r>
            <a:endParaRPr lang="en-US" dirty="0"/>
          </a:p>
        </p:txBody>
      </p:sp>
      <p:sp>
        <p:nvSpPr>
          <p:cNvPr id="3" name="Content Placeholder 2"/>
          <p:cNvSpPr>
            <a:spLocks noGrp="1"/>
          </p:cNvSpPr>
          <p:nvPr>
            <p:ph idx="1"/>
          </p:nvPr>
        </p:nvSpPr>
        <p:spPr>
          <a:xfrm>
            <a:off x="677333" y="2160589"/>
            <a:ext cx="8595784" cy="3881436"/>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205135" y="6042035"/>
            <a:ext cx="912284" cy="365125"/>
          </a:xfrm>
          <a:prstGeom prst="rect">
            <a:avLst/>
          </a:prstGeom>
        </p:spPr>
        <p:txBody>
          <a:bodyPr/>
          <a:lstStyle>
            <a:lvl1pPr eaLnBrk="0" fontAlgn="base" hangingPunct="0">
              <a:spcBef>
                <a:spcPct val="50000"/>
              </a:spcBef>
              <a:spcAft>
                <a:spcPct val="0"/>
              </a:spcAft>
              <a:defRPr>
                <a:latin typeface="Times New Roman" panose="02020603050405020304" pitchFamily="18" charset="0"/>
              </a:defRPr>
            </a:lvl1pPr>
          </a:lstStyle>
          <a:p>
            <a:pPr defTabSz="1218072">
              <a:defRPr/>
            </a:pPr>
            <a:endParaRPr lang="en-US" altLang="en-US">
              <a:solidFill>
                <a:srgbClr val="5F5F5F"/>
              </a:solidFill>
              <a:cs typeface="Arial" panose="020B0604020202020204" pitchFamily="34" charset="0"/>
            </a:endParaRPr>
          </a:p>
        </p:txBody>
      </p:sp>
      <p:sp>
        <p:nvSpPr>
          <p:cNvPr id="5" name="Footer Placeholder 4"/>
          <p:cNvSpPr>
            <a:spLocks noGrp="1"/>
          </p:cNvSpPr>
          <p:nvPr>
            <p:ph type="ftr" sz="quarter" idx="11"/>
          </p:nvPr>
        </p:nvSpPr>
        <p:spPr>
          <a:xfrm>
            <a:off x="677335" y="6042035"/>
            <a:ext cx="6297084" cy="365125"/>
          </a:xfrm>
          <a:prstGeom prst="rect">
            <a:avLst/>
          </a:prstGeom>
        </p:spPr>
        <p:txBody>
          <a:bodyPr/>
          <a:lstStyle>
            <a:lvl1pPr eaLnBrk="0" fontAlgn="base" hangingPunct="0">
              <a:spcBef>
                <a:spcPct val="50000"/>
              </a:spcBef>
              <a:spcAft>
                <a:spcPct val="0"/>
              </a:spcAft>
              <a:defRPr>
                <a:latin typeface="Times New Roman" panose="02020603050405020304" pitchFamily="18" charset="0"/>
              </a:defRPr>
            </a:lvl1pPr>
          </a:lstStyle>
          <a:p>
            <a:pPr defTabSz="1218072">
              <a:defRPr/>
            </a:pPr>
            <a:endParaRPr lang="en-US" altLang="en-US">
              <a:solidFill>
                <a:srgbClr val="5F5F5F"/>
              </a:solidFill>
              <a:cs typeface="Arial" panose="020B0604020202020204" pitchFamily="34" charset="0"/>
            </a:endParaRPr>
          </a:p>
        </p:txBody>
      </p:sp>
      <p:sp>
        <p:nvSpPr>
          <p:cNvPr id="6" name="Slide Number Placeholder 5"/>
          <p:cNvSpPr>
            <a:spLocks noGrp="1"/>
          </p:cNvSpPr>
          <p:nvPr>
            <p:ph type="sldNum" sz="quarter" idx="12"/>
          </p:nvPr>
        </p:nvSpPr>
        <p:spPr>
          <a:xfrm>
            <a:off x="8591559" y="6042035"/>
            <a:ext cx="681567" cy="365125"/>
          </a:xfrm>
          <a:prstGeom prst="rect">
            <a:avLst/>
          </a:prstGeom>
        </p:spPr>
        <p:txBody>
          <a:bodyPr/>
          <a:lstStyle>
            <a:lvl1pPr eaLnBrk="0" fontAlgn="base" hangingPunct="0">
              <a:spcBef>
                <a:spcPct val="50000"/>
              </a:spcBef>
              <a:spcAft>
                <a:spcPct val="0"/>
              </a:spcAft>
              <a:defRPr>
                <a:latin typeface="Times New Roman" panose="02020603050405020304" pitchFamily="18" charset="0"/>
              </a:defRPr>
            </a:lvl1pPr>
          </a:lstStyle>
          <a:p>
            <a:pPr defTabSz="1218072">
              <a:defRPr/>
            </a:pPr>
            <a:fld id="{831F250A-4CE7-44D4-85B4-49BD9AF6BFD0}" type="slidenum">
              <a:rPr lang="en-US" altLang="en-US" smtClean="0">
                <a:solidFill>
                  <a:srgbClr val="5F5F5F"/>
                </a:solidFill>
                <a:cs typeface="Arial" panose="020B0604020202020204" pitchFamily="34" charset="0"/>
              </a:rPr>
              <a:pPr defTabSz="1218072">
                <a:defRPr/>
              </a:pPr>
              <a:t>‹#›</a:t>
            </a:fld>
            <a:endParaRPr lang="en-US" altLang="en-US">
              <a:solidFill>
                <a:srgbClr val="5F5F5F"/>
              </a:solidFill>
              <a:cs typeface="Arial" panose="020B0604020202020204" pitchFamily="34" charset="0"/>
            </a:endParaRPr>
          </a:p>
        </p:txBody>
      </p:sp>
    </p:spTree>
    <p:extLst>
      <p:ext uri="{BB962C8B-B14F-4D97-AF65-F5344CB8AC3E}">
        <p14:creationId xmlns:p14="http://schemas.microsoft.com/office/powerpoint/2010/main" val="401083379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1"/>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068497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2"/>
            <a:ext cx="12700001" cy="687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884906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4191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041751"/>
      </p:ext>
    </p:extLst>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1"/>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178333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2"/>
            <a:ext cx="12700001" cy="687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345766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532345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70" y="604203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fld id="{DD22C65B-FAC9-421A-9391-569306C0644A}" type="datetimeFigureOut">
              <a:rPr lang="zh-CN" altLang="en-US" smtClean="0">
                <a:cs typeface="Arial" panose="020B0604020202020204" pitchFamily="34" charset="0"/>
              </a:rPr>
              <a:pPr defTabSz="1218072">
                <a:defRPr/>
              </a:pPr>
              <a:t>2023/2/24</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863" y="604203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89963" y="604203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fld id="{BEBC0E72-BF06-4A19-B2CD-574FB1E7DA1E}"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408654201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70" y="604203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fld id="{60329089-014F-40B7-AF9F-C11F97BF94C2}" type="datetimeFigureOut">
              <a:rPr lang="zh-CN" altLang="en-US" smtClean="0">
                <a:cs typeface="Arial" panose="020B0604020202020204" pitchFamily="34" charset="0"/>
              </a:rPr>
              <a:pPr defTabSz="1218072">
                <a:defRPr/>
              </a:pPr>
              <a:t>2023/2/24</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863" y="604203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89963" y="604203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fld id="{C06FD32C-10E6-4306-A8A9-F7761EEB30E2}"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301146576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0" y="1"/>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550854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184032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4738"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970096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477543"/>
      </p:ext>
    </p:extLst>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8765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0647671"/>
      </p:ext>
    </p:extLst>
  </p:cSld>
  <p:clrMapOvr>
    <a:masterClrMapping/>
  </p:clrMapOvr>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2450595"/>
      </p:ext>
    </p:extLst>
  </p:cSld>
  <p:clrMapOvr>
    <a:masterClrMapping/>
  </p:clrMapOvr>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9632706"/>
      </p:ext>
    </p:extLst>
  </p:cSld>
  <p:clrMapOvr>
    <a:masterClrMapping/>
  </p:clrMapOvr>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1132407"/>
      </p:ext>
    </p:extLst>
  </p:cSld>
  <p:clrMapOvr>
    <a:masterClrMapping/>
  </p:clrMapOvr>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2711185"/>
      </p:ext>
    </p:extLst>
  </p:cSld>
  <p:clrMapOvr>
    <a:masterClrMapping/>
  </p:clrMapOvr>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92176869"/>
      </p:ext>
    </p:extLst>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040501"/>
      </p:ext>
    </p:extLst>
  </p:cSld>
  <p:clrMapOvr>
    <a:masterClrMapping/>
  </p:clrMapOvr>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909479718"/>
      </p:ext>
    </p:extLst>
  </p:cSld>
  <p:clrMapOvr>
    <a:masterClrMapping/>
  </p:clrMapOvr>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3466011"/>
      </p:ext>
    </p:extLst>
  </p:cSld>
  <p:clrMapOvr>
    <a:masterClrMapping/>
  </p:clrMapOvr>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7715788"/>
      </p:ext>
    </p:extLst>
  </p:cSld>
  <p:clrMapOvr>
    <a:masterClrMapping/>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322568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25460"/>
      </p:ext>
    </p:extLst>
  </p:cSld>
  <p:clrMapOvr>
    <a:masterClrMapping/>
  </p:clrMapOvr>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9493336"/>
      </p:ext>
    </p:extLst>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1126006"/>
      </p:ext>
    </p:extLst>
  </p:cSld>
  <p:clrMapOvr>
    <a:masterClrMapping/>
  </p:clrMapOvr>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5665133"/>
      </p:ext>
    </p:extLst>
  </p:cSld>
  <p:clrMapOvr>
    <a:masterClrMapping/>
  </p:clrMapOvr>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5362472"/>
      </p:ext>
    </p:extLst>
  </p:cSld>
  <p:clrMapOvr>
    <a:masterClrMapping/>
  </p:clrMapOvr>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6291265"/>
      </p:ext>
    </p:extLst>
  </p:cSld>
  <p:clrMapOvr>
    <a:masterClrMapping/>
  </p:clrMapOvr>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9316173"/>
      </p:ext>
    </p:extLst>
  </p:cSld>
  <p:clrMapOvr>
    <a:masterClrMapping/>
  </p:clrMapOvr>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2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6107020"/>
      </p:ext>
    </p:extLst>
  </p:cSld>
  <p:clrMapOvr>
    <a:masterClrMapping/>
  </p:clrMapOvr>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6844627"/>
      </p:ext>
    </p:extLst>
  </p:cSld>
  <p:clrMapOvr>
    <a:masterClrMapping/>
  </p:clrMapOvr>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3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0276328"/>
      </p:ext>
    </p:extLst>
  </p:cSld>
  <p:clrMapOvr>
    <a:masterClrMapping/>
  </p:clrMapOvr>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3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23"/>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7"/>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79568278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324" Type="http://schemas.openxmlformats.org/officeDocument/2006/relationships/slideLayout" Target="../slideLayouts/slideLayout324.xml"/><Relationship Id="rId531" Type="http://schemas.openxmlformats.org/officeDocument/2006/relationships/slideLayout" Target="../slideLayouts/slideLayout531.xml"/><Relationship Id="rId170" Type="http://schemas.openxmlformats.org/officeDocument/2006/relationships/slideLayout" Target="../slideLayouts/slideLayout170.xml"/><Relationship Id="rId268" Type="http://schemas.openxmlformats.org/officeDocument/2006/relationships/slideLayout" Target="../slideLayouts/slideLayout268.xml"/><Relationship Id="rId475" Type="http://schemas.openxmlformats.org/officeDocument/2006/relationships/slideLayout" Target="../slideLayouts/slideLayout475.xml"/><Relationship Id="rId32" Type="http://schemas.openxmlformats.org/officeDocument/2006/relationships/slideLayout" Target="../slideLayouts/slideLayout32.xml"/><Relationship Id="rId128" Type="http://schemas.openxmlformats.org/officeDocument/2006/relationships/slideLayout" Target="../slideLayouts/slideLayout128.xml"/><Relationship Id="rId335" Type="http://schemas.openxmlformats.org/officeDocument/2006/relationships/slideLayout" Target="../slideLayouts/slideLayout335.xml"/><Relationship Id="rId542" Type="http://schemas.openxmlformats.org/officeDocument/2006/relationships/slideLayout" Target="../slideLayouts/slideLayout542.xml"/><Relationship Id="rId181" Type="http://schemas.openxmlformats.org/officeDocument/2006/relationships/slideLayout" Target="../slideLayouts/slideLayout181.xml"/><Relationship Id="rId402" Type="http://schemas.openxmlformats.org/officeDocument/2006/relationships/slideLayout" Target="../slideLayouts/slideLayout402.xml"/><Relationship Id="rId279" Type="http://schemas.openxmlformats.org/officeDocument/2006/relationships/slideLayout" Target="../slideLayouts/slideLayout279.xml"/><Relationship Id="rId486" Type="http://schemas.openxmlformats.org/officeDocument/2006/relationships/slideLayout" Target="../slideLayouts/slideLayout486.xml"/><Relationship Id="rId43" Type="http://schemas.openxmlformats.org/officeDocument/2006/relationships/slideLayout" Target="../slideLayouts/slideLayout43.xml"/><Relationship Id="rId139" Type="http://schemas.openxmlformats.org/officeDocument/2006/relationships/slideLayout" Target="../slideLayouts/slideLayout139.xml"/><Relationship Id="rId346" Type="http://schemas.openxmlformats.org/officeDocument/2006/relationships/slideLayout" Target="../slideLayouts/slideLayout346.xml"/><Relationship Id="rId553" Type="http://schemas.openxmlformats.org/officeDocument/2006/relationships/slideLayout" Target="../slideLayouts/slideLayout553.xml"/><Relationship Id="rId192" Type="http://schemas.openxmlformats.org/officeDocument/2006/relationships/slideLayout" Target="../slideLayouts/slideLayout192.xml"/><Relationship Id="rId206" Type="http://schemas.openxmlformats.org/officeDocument/2006/relationships/slideLayout" Target="../slideLayouts/slideLayout206.xml"/><Relationship Id="rId413" Type="http://schemas.openxmlformats.org/officeDocument/2006/relationships/slideLayout" Target="../slideLayouts/slideLayout413.xml"/><Relationship Id="rId497" Type="http://schemas.openxmlformats.org/officeDocument/2006/relationships/slideLayout" Target="../slideLayouts/slideLayout497.xml"/><Relationship Id="rId357" Type="http://schemas.openxmlformats.org/officeDocument/2006/relationships/slideLayout" Target="../slideLayouts/slideLayout357.xml"/><Relationship Id="rId54" Type="http://schemas.openxmlformats.org/officeDocument/2006/relationships/slideLayout" Target="../slideLayouts/slideLayout54.xml"/><Relationship Id="rId217" Type="http://schemas.openxmlformats.org/officeDocument/2006/relationships/slideLayout" Target="../slideLayouts/slideLayout217.xml"/><Relationship Id="rId564" Type="http://schemas.openxmlformats.org/officeDocument/2006/relationships/theme" Target="../theme/theme1.xml"/><Relationship Id="rId424" Type="http://schemas.openxmlformats.org/officeDocument/2006/relationships/slideLayout" Target="../slideLayouts/slideLayout424.xml"/><Relationship Id="rId270" Type="http://schemas.openxmlformats.org/officeDocument/2006/relationships/slideLayout" Target="../slideLayouts/slideLayout270.xml"/><Relationship Id="rId65" Type="http://schemas.openxmlformats.org/officeDocument/2006/relationships/slideLayout" Target="../slideLayouts/slideLayout65.xml"/><Relationship Id="rId130" Type="http://schemas.openxmlformats.org/officeDocument/2006/relationships/slideLayout" Target="../slideLayouts/slideLayout130.xml"/><Relationship Id="rId368" Type="http://schemas.openxmlformats.org/officeDocument/2006/relationships/slideLayout" Target="../slideLayouts/slideLayout368.xml"/><Relationship Id="rId228" Type="http://schemas.openxmlformats.org/officeDocument/2006/relationships/slideLayout" Target="../slideLayouts/slideLayout228.xml"/><Relationship Id="rId435" Type="http://schemas.openxmlformats.org/officeDocument/2006/relationships/slideLayout" Target="../slideLayouts/slideLayout435.xml"/><Relationship Id="rId281" Type="http://schemas.openxmlformats.org/officeDocument/2006/relationships/slideLayout" Target="../slideLayouts/slideLayout281.xml"/><Relationship Id="rId337" Type="http://schemas.openxmlformats.org/officeDocument/2006/relationships/slideLayout" Target="../slideLayouts/slideLayout337.xml"/><Relationship Id="rId502" Type="http://schemas.openxmlformats.org/officeDocument/2006/relationships/slideLayout" Target="../slideLayouts/slideLayout502.xml"/><Relationship Id="rId34" Type="http://schemas.openxmlformats.org/officeDocument/2006/relationships/slideLayout" Target="../slideLayouts/slideLayout34.xml"/><Relationship Id="rId76" Type="http://schemas.openxmlformats.org/officeDocument/2006/relationships/slideLayout" Target="../slideLayouts/slideLayout76.xml"/><Relationship Id="rId141" Type="http://schemas.openxmlformats.org/officeDocument/2006/relationships/slideLayout" Target="../slideLayouts/slideLayout141.xml"/><Relationship Id="rId379" Type="http://schemas.openxmlformats.org/officeDocument/2006/relationships/slideLayout" Target="../slideLayouts/slideLayout379.xml"/><Relationship Id="rId544" Type="http://schemas.openxmlformats.org/officeDocument/2006/relationships/slideLayout" Target="../slideLayouts/slideLayout544.xml"/><Relationship Id="rId7" Type="http://schemas.openxmlformats.org/officeDocument/2006/relationships/slideLayout" Target="../slideLayouts/slideLayout7.xml"/><Relationship Id="rId183" Type="http://schemas.openxmlformats.org/officeDocument/2006/relationships/slideLayout" Target="../slideLayouts/slideLayout183.xml"/><Relationship Id="rId239" Type="http://schemas.openxmlformats.org/officeDocument/2006/relationships/slideLayout" Target="../slideLayouts/slideLayout239.xml"/><Relationship Id="rId390" Type="http://schemas.openxmlformats.org/officeDocument/2006/relationships/slideLayout" Target="../slideLayouts/slideLayout390.xml"/><Relationship Id="rId404" Type="http://schemas.openxmlformats.org/officeDocument/2006/relationships/slideLayout" Target="../slideLayouts/slideLayout404.xml"/><Relationship Id="rId446" Type="http://schemas.openxmlformats.org/officeDocument/2006/relationships/slideLayout" Target="../slideLayouts/slideLayout446.xml"/><Relationship Id="rId250" Type="http://schemas.openxmlformats.org/officeDocument/2006/relationships/slideLayout" Target="../slideLayouts/slideLayout250.xml"/><Relationship Id="rId292" Type="http://schemas.openxmlformats.org/officeDocument/2006/relationships/slideLayout" Target="../slideLayouts/slideLayout292.xml"/><Relationship Id="rId306" Type="http://schemas.openxmlformats.org/officeDocument/2006/relationships/slideLayout" Target="../slideLayouts/slideLayout306.xml"/><Relationship Id="rId488" Type="http://schemas.openxmlformats.org/officeDocument/2006/relationships/slideLayout" Target="../slideLayouts/slideLayout488.xml"/><Relationship Id="rId45" Type="http://schemas.openxmlformats.org/officeDocument/2006/relationships/slideLayout" Target="../slideLayouts/slideLayout45.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348" Type="http://schemas.openxmlformats.org/officeDocument/2006/relationships/slideLayout" Target="../slideLayouts/slideLayout348.xml"/><Relationship Id="rId513" Type="http://schemas.openxmlformats.org/officeDocument/2006/relationships/slideLayout" Target="../slideLayouts/slideLayout513.xml"/><Relationship Id="rId555" Type="http://schemas.openxmlformats.org/officeDocument/2006/relationships/slideLayout" Target="../slideLayouts/slideLayout555.xml"/><Relationship Id="rId152" Type="http://schemas.openxmlformats.org/officeDocument/2006/relationships/slideLayout" Target="../slideLayouts/slideLayout152.xml"/><Relationship Id="rId194" Type="http://schemas.openxmlformats.org/officeDocument/2006/relationships/slideLayout" Target="../slideLayouts/slideLayout194.xml"/><Relationship Id="rId208" Type="http://schemas.openxmlformats.org/officeDocument/2006/relationships/slideLayout" Target="../slideLayouts/slideLayout208.xml"/><Relationship Id="rId415" Type="http://schemas.openxmlformats.org/officeDocument/2006/relationships/slideLayout" Target="../slideLayouts/slideLayout415.xml"/><Relationship Id="rId457" Type="http://schemas.openxmlformats.org/officeDocument/2006/relationships/slideLayout" Target="../slideLayouts/slideLayout457.xml"/><Relationship Id="rId261" Type="http://schemas.openxmlformats.org/officeDocument/2006/relationships/slideLayout" Target="../slideLayouts/slideLayout261.xml"/><Relationship Id="rId499" Type="http://schemas.openxmlformats.org/officeDocument/2006/relationships/slideLayout" Target="../slideLayouts/slideLayout499.xml"/><Relationship Id="rId14" Type="http://schemas.openxmlformats.org/officeDocument/2006/relationships/slideLayout" Target="../slideLayouts/slideLayout14.xml"/><Relationship Id="rId56" Type="http://schemas.openxmlformats.org/officeDocument/2006/relationships/slideLayout" Target="../slideLayouts/slideLayout56.xml"/><Relationship Id="rId317" Type="http://schemas.openxmlformats.org/officeDocument/2006/relationships/slideLayout" Target="../slideLayouts/slideLayout317.xml"/><Relationship Id="rId359" Type="http://schemas.openxmlformats.org/officeDocument/2006/relationships/slideLayout" Target="../slideLayouts/slideLayout359.xml"/><Relationship Id="rId524" Type="http://schemas.openxmlformats.org/officeDocument/2006/relationships/slideLayout" Target="../slideLayouts/slideLayout524.xml"/><Relationship Id="rId566" Type="http://schemas.openxmlformats.org/officeDocument/2006/relationships/audio" Target="../media/media1.mp3"/><Relationship Id="rId98" Type="http://schemas.openxmlformats.org/officeDocument/2006/relationships/slideLayout" Target="../slideLayouts/slideLayout98.xml"/><Relationship Id="rId121" Type="http://schemas.openxmlformats.org/officeDocument/2006/relationships/slideLayout" Target="../slideLayouts/slideLayout121.xml"/><Relationship Id="rId163" Type="http://schemas.openxmlformats.org/officeDocument/2006/relationships/slideLayout" Target="../slideLayouts/slideLayout163.xml"/><Relationship Id="rId219" Type="http://schemas.openxmlformats.org/officeDocument/2006/relationships/slideLayout" Target="../slideLayouts/slideLayout219.xml"/><Relationship Id="rId370" Type="http://schemas.openxmlformats.org/officeDocument/2006/relationships/slideLayout" Target="../slideLayouts/slideLayout370.xml"/><Relationship Id="rId426" Type="http://schemas.openxmlformats.org/officeDocument/2006/relationships/slideLayout" Target="../slideLayouts/slideLayout426.xml"/><Relationship Id="rId230" Type="http://schemas.openxmlformats.org/officeDocument/2006/relationships/slideLayout" Target="../slideLayouts/slideLayout230.xml"/><Relationship Id="rId468" Type="http://schemas.openxmlformats.org/officeDocument/2006/relationships/slideLayout" Target="../slideLayouts/slideLayout468.xml"/><Relationship Id="rId25" Type="http://schemas.openxmlformats.org/officeDocument/2006/relationships/slideLayout" Target="../slideLayouts/slideLayout25.xml"/><Relationship Id="rId67" Type="http://schemas.openxmlformats.org/officeDocument/2006/relationships/slideLayout" Target="../slideLayouts/slideLayout67.xml"/><Relationship Id="rId272" Type="http://schemas.openxmlformats.org/officeDocument/2006/relationships/slideLayout" Target="../slideLayouts/slideLayout272.xml"/><Relationship Id="rId328" Type="http://schemas.openxmlformats.org/officeDocument/2006/relationships/slideLayout" Target="../slideLayouts/slideLayout328.xml"/><Relationship Id="rId535" Type="http://schemas.openxmlformats.org/officeDocument/2006/relationships/slideLayout" Target="../slideLayouts/slideLayout535.xml"/><Relationship Id="rId132" Type="http://schemas.openxmlformats.org/officeDocument/2006/relationships/slideLayout" Target="../slideLayouts/slideLayout132.xml"/><Relationship Id="rId174" Type="http://schemas.openxmlformats.org/officeDocument/2006/relationships/slideLayout" Target="../slideLayouts/slideLayout174.xml"/><Relationship Id="rId381" Type="http://schemas.openxmlformats.org/officeDocument/2006/relationships/slideLayout" Target="../slideLayouts/slideLayout381.xml"/><Relationship Id="rId241" Type="http://schemas.openxmlformats.org/officeDocument/2006/relationships/slideLayout" Target="../slideLayouts/slideLayout241.xml"/><Relationship Id="rId437" Type="http://schemas.openxmlformats.org/officeDocument/2006/relationships/slideLayout" Target="../slideLayouts/slideLayout437.xml"/><Relationship Id="rId479" Type="http://schemas.openxmlformats.org/officeDocument/2006/relationships/slideLayout" Target="../slideLayouts/slideLayout479.xml"/><Relationship Id="rId36" Type="http://schemas.openxmlformats.org/officeDocument/2006/relationships/slideLayout" Target="../slideLayouts/slideLayout36.xml"/><Relationship Id="rId283" Type="http://schemas.openxmlformats.org/officeDocument/2006/relationships/slideLayout" Target="../slideLayouts/slideLayout283.xml"/><Relationship Id="rId339" Type="http://schemas.openxmlformats.org/officeDocument/2006/relationships/slideLayout" Target="../slideLayouts/slideLayout339.xml"/><Relationship Id="rId490" Type="http://schemas.openxmlformats.org/officeDocument/2006/relationships/slideLayout" Target="../slideLayouts/slideLayout490.xml"/><Relationship Id="rId504" Type="http://schemas.openxmlformats.org/officeDocument/2006/relationships/slideLayout" Target="../slideLayouts/slideLayout504.xml"/><Relationship Id="rId546" Type="http://schemas.openxmlformats.org/officeDocument/2006/relationships/slideLayout" Target="../slideLayouts/slideLayout546.xml"/><Relationship Id="rId78" Type="http://schemas.openxmlformats.org/officeDocument/2006/relationships/slideLayout" Target="../slideLayouts/slideLayout78.xml"/><Relationship Id="rId101" Type="http://schemas.openxmlformats.org/officeDocument/2006/relationships/slideLayout" Target="../slideLayouts/slideLayout101.xml"/><Relationship Id="rId143" Type="http://schemas.openxmlformats.org/officeDocument/2006/relationships/slideLayout" Target="../slideLayouts/slideLayout143.xml"/><Relationship Id="rId185" Type="http://schemas.openxmlformats.org/officeDocument/2006/relationships/slideLayout" Target="../slideLayouts/slideLayout185.xml"/><Relationship Id="rId350" Type="http://schemas.openxmlformats.org/officeDocument/2006/relationships/slideLayout" Target="../slideLayouts/slideLayout350.xml"/><Relationship Id="rId406" Type="http://schemas.openxmlformats.org/officeDocument/2006/relationships/slideLayout" Target="../slideLayouts/slideLayout406.xml"/><Relationship Id="rId9" Type="http://schemas.openxmlformats.org/officeDocument/2006/relationships/slideLayout" Target="../slideLayouts/slideLayout9.xml"/><Relationship Id="rId210" Type="http://schemas.openxmlformats.org/officeDocument/2006/relationships/slideLayout" Target="../slideLayouts/slideLayout210.xml"/><Relationship Id="rId392" Type="http://schemas.openxmlformats.org/officeDocument/2006/relationships/slideLayout" Target="../slideLayouts/slideLayout392.xml"/><Relationship Id="rId448" Type="http://schemas.openxmlformats.org/officeDocument/2006/relationships/slideLayout" Target="../slideLayouts/slideLayout448.xml"/><Relationship Id="rId252" Type="http://schemas.openxmlformats.org/officeDocument/2006/relationships/slideLayout" Target="../slideLayouts/slideLayout252.xml"/><Relationship Id="rId294" Type="http://schemas.openxmlformats.org/officeDocument/2006/relationships/slideLayout" Target="../slideLayouts/slideLayout294.xml"/><Relationship Id="rId308" Type="http://schemas.openxmlformats.org/officeDocument/2006/relationships/slideLayout" Target="../slideLayouts/slideLayout308.xml"/><Relationship Id="rId515" Type="http://schemas.openxmlformats.org/officeDocument/2006/relationships/slideLayout" Target="../slideLayouts/slideLayout515.xml"/><Relationship Id="rId47" Type="http://schemas.openxmlformats.org/officeDocument/2006/relationships/slideLayout" Target="../slideLayouts/slideLayout47.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54" Type="http://schemas.openxmlformats.org/officeDocument/2006/relationships/slideLayout" Target="../slideLayouts/slideLayout154.xml"/><Relationship Id="rId361" Type="http://schemas.openxmlformats.org/officeDocument/2006/relationships/slideLayout" Target="../slideLayouts/slideLayout361.xml"/><Relationship Id="rId557" Type="http://schemas.openxmlformats.org/officeDocument/2006/relationships/slideLayout" Target="../slideLayouts/slideLayout557.xml"/><Relationship Id="rId196" Type="http://schemas.openxmlformats.org/officeDocument/2006/relationships/slideLayout" Target="../slideLayouts/slideLayout196.xml"/><Relationship Id="rId417" Type="http://schemas.openxmlformats.org/officeDocument/2006/relationships/slideLayout" Target="../slideLayouts/slideLayout417.xml"/><Relationship Id="rId459" Type="http://schemas.openxmlformats.org/officeDocument/2006/relationships/slideLayout" Target="../slideLayouts/slideLayout459.xml"/><Relationship Id="rId16" Type="http://schemas.openxmlformats.org/officeDocument/2006/relationships/slideLayout" Target="../slideLayouts/slideLayout16.xml"/><Relationship Id="rId221" Type="http://schemas.openxmlformats.org/officeDocument/2006/relationships/slideLayout" Target="../slideLayouts/slideLayout221.xml"/><Relationship Id="rId263" Type="http://schemas.openxmlformats.org/officeDocument/2006/relationships/slideLayout" Target="../slideLayouts/slideLayout263.xml"/><Relationship Id="rId319" Type="http://schemas.openxmlformats.org/officeDocument/2006/relationships/slideLayout" Target="../slideLayouts/slideLayout319.xml"/><Relationship Id="rId470" Type="http://schemas.openxmlformats.org/officeDocument/2006/relationships/slideLayout" Target="../slideLayouts/slideLayout470.xml"/><Relationship Id="rId526" Type="http://schemas.openxmlformats.org/officeDocument/2006/relationships/slideLayout" Target="../slideLayouts/slideLayout526.xml"/><Relationship Id="rId58" Type="http://schemas.openxmlformats.org/officeDocument/2006/relationships/slideLayout" Target="../slideLayouts/slideLayout58.xml"/><Relationship Id="rId123" Type="http://schemas.openxmlformats.org/officeDocument/2006/relationships/slideLayout" Target="../slideLayouts/slideLayout123.xml"/><Relationship Id="rId330" Type="http://schemas.openxmlformats.org/officeDocument/2006/relationships/slideLayout" Target="../slideLayouts/slideLayout330.xml"/><Relationship Id="rId568" Type="http://schemas.openxmlformats.org/officeDocument/2006/relationships/image" Target="../media/image2.emf"/><Relationship Id="rId165" Type="http://schemas.openxmlformats.org/officeDocument/2006/relationships/slideLayout" Target="../slideLayouts/slideLayout165.xml"/><Relationship Id="rId372" Type="http://schemas.openxmlformats.org/officeDocument/2006/relationships/slideLayout" Target="../slideLayouts/slideLayout372.xml"/><Relationship Id="rId428" Type="http://schemas.openxmlformats.org/officeDocument/2006/relationships/slideLayout" Target="../slideLayouts/slideLayout428.xml"/><Relationship Id="rId232" Type="http://schemas.openxmlformats.org/officeDocument/2006/relationships/slideLayout" Target="../slideLayouts/slideLayout232.xml"/><Relationship Id="rId274" Type="http://schemas.openxmlformats.org/officeDocument/2006/relationships/slideLayout" Target="../slideLayouts/slideLayout274.xml"/><Relationship Id="rId481" Type="http://schemas.openxmlformats.org/officeDocument/2006/relationships/slideLayout" Target="../slideLayouts/slideLayout481.xml"/><Relationship Id="rId27" Type="http://schemas.openxmlformats.org/officeDocument/2006/relationships/slideLayout" Target="../slideLayouts/slideLayout27.xml"/><Relationship Id="rId69" Type="http://schemas.openxmlformats.org/officeDocument/2006/relationships/slideLayout" Target="../slideLayouts/slideLayout69.xml"/><Relationship Id="rId134" Type="http://schemas.openxmlformats.org/officeDocument/2006/relationships/slideLayout" Target="../slideLayouts/slideLayout134.xml"/><Relationship Id="rId537" Type="http://schemas.openxmlformats.org/officeDocument/2006/relationships/slideLayout" Target="../slideLayouts/slideLayout537.xml"/><Relationship Id="rId80" Type="http://schemas.openxmlformats.org/officeDocument/2006/relationships/slideLayout" Target="../slideLayouts/slideLayout80.xml"/><Relationship Id="rId176" Type="http://schemas.openxmlformats.org/officeDocument/2006/relationships/slideLayout" Target="../slideLayouts/slideLayout176.xml"/><Relationship Id="rId341" Type="http://schemas.openxmlformats.org/officeDocument/2006/relationships/slideLayout" Target="../slideLayouts/slideLayout341.xml"/><Relationship Id="rId383" Type="http://schemas.openxmlformats.org/officeDocument/2006/relationships/slideLayout" Target="../slideLayouts/slideLayout383.xml"/><Relationship Id="rId439" Type="http://schemas.openxmlformats.org/officeDocument/2006/relationships/slideLayout" Target="../slideLayouts/slideLayout439.xml"/><Relationship Id="rId201" Type="http://schemas.openxmlformats.org/officeDocument/2006/relationships/slideLayout" Target="../slideLayouts/slideLayout201.xml"/><Relationship Id="rId243" Type="http://schemas.openxmlformats.org/officeDocument/2006/relationships/slideLayout" Target="../slideLayouts/slideLayout243.xml"/><Relationship Id="rId285" Type="http://schemas.openxmlformats.org/officeDocument/2006/relationships/slideLayout" Target="../slideLayouts/slideLayout285.xml"/><Relationship Id="rId450" Type="http://schemas.openxmlformats.org/officeDocument/2006/relationships/slideLayout" Target="../slideLayouts/slideLayout450.xml"/><Relationship Id="rId506" Type="http://schemas.openxmlformats.org/officeDocument/2006/relationships/slideLayout" Target="../slideLayouts/slideLayout506.xml"/><Relationship Id="rId38" Type="http://schemas.openxmlformats.org/officeDocument/2006/relationships/slideLayout" Target="../slideLayouts/slideLayout38.xml"/><Relationship Id="rId103" Type="http://schemas.openxmlformats.org/officeDocument/2006/relationships/slideLayout" Target="../slideLayouts/slideLayout103.xml"/><Relationship Id="rId310" Type="http://schemas.openxmlformats.org/officeDocument/2006/relationships/slideLayout" Target="../slideLayouts/slideLayout310.xml"/><Relationship Id="rId492" Type="http://schemas.openxmlformats.org/officeDocument/2006/relationships/slideLayout" Target="../slideLayouts/slideLayout492.xml"/><Relationship Id="rId548" Type="http://schemas.openxmlformats.org/officeDocument/2006/relationships/slideLayout" Target="../slideLayouts/slideLayout548.xml"/><Relationship Id="rId91" Type="http://schemas.openxmlformats.org/officeDocument/2006/relationships/slideLayout" Target="../slideLayouts/slideLayout91.xml"/><Relationship Id="rId145" Type="http://schemas.openxmlformats.org/officeDocument/2006/relationships/slideLayout" Target="../slideLayouts/slideLayout145.xml"/><Relationship Id="rId187" Type="http://schemas.openxmlformats.org/officeDocument/2006/relationships/slideLayout" Target="../slideLayouts/slideLayout187.xml"/><Relationship Id="rId352" Type="http://schemas.openxmlformats.org/officeDocument/2006/relationships/slideLayout" Target="../slideLayouts/slideLayout352.xml"/><Relationship Id="rId394" Type="http://schemas.openxmlformats.org/officeDocument/2006/relationships/slideLayout" Target="../slideLayouts/slideLayout394.xml"/><Relationship Id="rId408" Type="http://schemas.openxmlformats.org/officeDocument/2006/relationships/slideLayout" Target="../slideLayouts/slideLayout408.xml"/><Relationship Id="rId212" Type="http://schemas.openxmlformats.org/officeDocument/2006/relationships/slideLayout" Target="../slideLayouts/slideLayout212.xml"/><Relationship Id="rId254" Type="http://schemas.openxmlformats.org/officeDocument/2006/relationships/slideLayout" Target="../slideLayouts/slideLayout254.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296" Type="http://schemas.openxmlformats.org/officeDocument/2006/relationships/slideLayout" Target="../slideLayouts/slideLayout296.xml"/><Relationship Id="rId461" Type="http://schemas.openxmlformats.org/officeDocument/2006/relationships/slideLayout" Target="../slideLayouts/slideLayout461.xml"/><Relationship Id="rId517" Type="http://schemas.openxmlformats.org/officeDocument/2006/relationships/slideLayout" Target="../slideLayouts/slideLayout517.xml"/><Relationship Id="rId559" Type="http://schemas.openxmlformats.org/officeDocument/2006/relationships/slideLayout" Target="../slideLayouts/slideLayout559.xml"/><Relationship Id="rId60" Type="http://schemas.openxmlformats.org/officeDocument/2006/relationships/slideLayout" Target="../slideLayouts/slideLayout60.xml"/><Relationship Id="rId156" Type="http://schemas.openxmlformats.org/officeDocument/2006/relationships/slideLayout" Target="../slideLayouts/slideLayout156.xml"/><Relationship Id="rId198" Type="http://schemas.openxmlformats.org/officeDocument/2006/relationships/slideLayout" Target="../slideLayouts/slideLayout198.xml"/><Relationship Id="rId321" Type="http://schemas.openxmlformats.org/officeDocument/2006/relationships/slideLayout" Target="../slideLayouts/slideLayout321.xml"/><Relationship Id="rId363" Type="http://schemas.openxmlformats.org/officeDocument/2006/relationships/slideLayout" Target="../slideLayouts/slideLayout363.xml"/><Relationship Id="rId419" Type="http://schemas.openxmlformats.org/officeDocument/2006/relationships/slideLayout" Target="../slideLayouts/slideLayout419.xml"/><Relationship Id="rId570" Type="http://schemas.openxmlformats.org/officeDocument/2006/relationships/image" Target="../media/image4.emf"/><Relationship Id="rId223" Type="http://schemas.openxmlformats.org/officeDocument/2006/relationships/slideLayout" Target="../slideLayouts/slideLayout223.xml"/><Relationship Id="rId430" Type="http://schemas.openxmlformats.org/officeDocument/2006/relationships/slideLayout" Target="../slideLayouts/slideLayout430.xml"/><Relationship Id="rId18" Type="http://schemas.openxmlformats.org/officeDocument/2006/relationships/slideLayout" Target="../slideLayouts/slideLayout18.xml"/><Relationship Id="rId265" Type="http://schemas.openxmlformats.org/officeDocument/2006/relationships/slideLayout" Target="../slideLayouts/slideLayout265.xml"/><Relationship Id="rId472" Type="http://schemas.openxmlformats.org/officeDocument/2006/relationships/slideLayout" Target="../slideLayouts/slideLayout472.xml"/><Relationship Id="rId528" Type="http://schemas.openxmlformats.org/officeDocument/2006/relationships/slideLayout" Target="../slideLayouts/slideLayout528.xml"/><Relationship Id="rId125" Type="http://schemas.openxmlformats.org/officeDocument/2006/relationships/slideLayout" Target="../slideLayouts/slideLayout125.xml"/><Relationship Id="rId167" Type="http://schemas.openxmlformats.org/officeDocument/2006/relationships/slideLayout" Target="../slideLayouts/slideLayout167.xml"/><Relationship Id="rId332" Type="http://schemas.openxmlformats.org/officeDocument/2006/relationships/slideLayout" Target="../slideLayouts/slideLayout332.xml"/><Relationship Id="rId374" Type="http://schemas.openxmlformats.org/officeDocument/2006/relationships/slideLayout" Target="../slideLayouts/slideLayout374.xml"/><Relationship Id="rId71" Type="http://schemas.openxmlformats.org/officeDocument/2006/relationships/slideLayout" Target="../slideLayouts/slideLayout71.xml"/><Relationship Id="rId234" Type="http://schemas.openxmlformats.org/officeDocument/2006/relationships/slideLayout" Target="../slideLayouts/slideLayout234.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76" Type="http://schemas.openxmlformats.org/officeDocument/2006/relationships/slideLayout" Target="../slideLayouts/slideLayout276.xml"/><Relationship Id="rId441" Type="http://schemas.openxmlformats.org/officeDocument/2006/relationships/slideLayout" Target="../slideLayouts/slideLayout441.xml"/><Relationship Id="rId483" Type="http://schemas.openxmlformats.org/officeDocument/2006/relationships/slideLayout" Target="../slideLayouts/slideLayout483.xml"/><Relationship Id="rId539" Type="http://schemas.openxmlformats.org/officeDocument/2006/relationships/slideLayout" Target="../slideLayouts/slideLayout539.xml"/><Relationship Id="rId40" Type="http://schemas.openxmlformats.org/officeDocument/2006/relationships/slideLayout" Target="../slideLayouts/slideLayout40.xml"/><Relationship Id="rId136" Type="http://schemas.openxmlformats.org/officeDocument/2006/relationships/slideLayout" Target="../slideLayouts/slideLayout136.xml"/><Relationship Id="rId178" Type="http://schemas.openxmlformats.org/officeDocument/2006/relationships/slideLayout" Target="../slideLayouts/slideLayout178.xml"/><Relationship Id="rId301" Type="http://schemas.openxmlformats.org/officeDocument/2006/relationships/slideLayout" Target="../slideLayouts/slideLayout301.xml"/><Relationship Id="rId343" Type="http://schemas.openxmlformats.org/officeDocument/2006/relationships/slideLayout" Target="../slideLayouts/slideLayout343.xml"/><Relationship Id="rId550" Type="http://schemas.openxmlformats.org/officeDocument/2006/relationships/slideLayout" Target="../slideLayouts/slideLayout550.xml"/><Relationship Id="rId82" Type="http://schemas.openxmlformats.org/officeDocument/2006/relationships/slideLayout" Target="../slideLayouts/slideLayout82.xml"/><Relationship Id="rId203" Type="http://schemas.openxmlformats.org/officeDocument/2006/relationships/slideLayout" Target="../slideLayouts/slideLayout203.xml"/><Relationship Id="rId385" Type="http://schemas.openxmlformats.org/officeDocument/2006/relationships/slideLayout" Target="../slideLayouts/slideLayout385.xml"/><Relationship Id="rId245" Type="http://schemas.openxmlformats.org/officeDocument/2006/relationships/slideLayout" Target="../slideLayouts/slideLayout245.xml"/><Relationship Id="rId287" Type="http://schemas.openxmlformats.org/officeDocument/2006/relationships/slideLayout" Target="../slideLayouts/slideLayout287.xml"/><Relationship Id="rId410" Type="http://schemas.openxmlformats.org/officeDocument/2006/relationships/slideLayout" Target="../slideLayouts/slideLayout410.xml"/><Relationship Id="rId452" Type="http://schemas.openxmlformats.org/officeDocument/2006/relationships/slideLayout" Target="../slideLayouts/slideLayout452.xml"/><Relationship Id="rId494" Type="http://schemas.openxmlformats.org/officeDocument/2006/relationships/slideLayout" Target="../slideLayouts/slideLayout494.xml"/><Relationship Id="rId508" Type="http://schemas.openxmlformats.org/officeDocument/2006/relationships/slideLayout" Target="../slideLayouts/slideLayout508.xml"/><Relationship Id="rId105" Type="http://schemas.openxmlformats.org/officeDocument/2006/relationships/slideLayout" Target="../slideLayouts/slideLayout105.xml"/><Relationship Id="rId147" Type="http://schemas.openxmlformats.org/officeDocument/2006/relationships/slideLayout" Target="../slideLayouts/slideLayout147.xml"/><Relationship Id="rId312" Type="http://schemas.openxmlformats.org/officeDocument/2006/relationships/slideLayout" Target="../slideLayouts/slideLayout312.xml"/><Relationship Id="rId354" Type="http://schemas.openxmlformats.org/officeDocument/2006/relationships/slideLayout" Target="../slideLayouts/slideLayout354.xml"/><Relationship Id="rId51" Type="http://schemas.openxmlformats.org/officeDocument/2006/relationships/slideLayout" Target="../slideLayouts/slideLayout51.xml"/><Relationship Id="rId93" Type="http://schemas.openxmlformats.org/officeDocument/2006/relationships/slideLayout" Target="../slideLayouts/slideLayout93.xml"/><Relationship Id="rId189" Type="http://schemas.openxmlformats.org/officeDocument/2006/relationships/slideLayout" Target="../slideLayouts/slideLayout189.xml"/><Relationship Id="rId396" Type="http://schemas.openxmlformats.org/officeDocument/2006/relationships/slideLayout" Target="../slideLayouts/slideLayout396.xml"/><Relationship Id="rId561" Type="http://schemas.openxmlformats.org/officeDocument/2006/relationships/slideLayout" Target="../slideLayouts/slideLayout561.xml"/><Relationship Id="rId214" Type="http://schemas.openxmlformats.org/officeDocument/2006/relationships/slideLayout" Target="../slideLayouts/slideLayout214.xml"/><Relationship Id="rId256" Type="http://schemas.openxmlformats.org/officeDocument/2006/relationships/slideLayout" Target="../slideLayouts/slideLayout256.xml"/><Relationship Id="rId298" Type="http://schemas.openxmlformats.org/officeDocument/2006/relationships/slideLayout" Target="../slideLayouts/slideLayout298.xml"/><Relationship Id="rId421" Type="http://schemas.openxmlformats.org/officeDocument/2006/relationships/slideLayout" Target="../slideLayouts/slideLayout421.xml"/><Relationship Id="rId463" Type="http://schemas.openxmlformats.org/officeDocument/2006/relationships/slideLayout" Target="../slideLayouts/slideLayout463.xml"/><Relationship Id="rId519" Type="http://schemas.openxmlformats.org/officeDocument/2006/relationships/slideLayout" Target="../slideLayouts/slideLayout519.xml"/><Relationship Id="rId116" Type="http://schemas.openxmlformats.org/officeDocument/2006/relationships/slideLayout" Target="../slideLayouts/slideLayout116.xml"/><Relationship Id="rId158" Type="http://schemas.openxmlformats.org/officeDocument/2006/relationships/slideLayout" Target="../slideLayouts/slideLayout158.xml"/><Relationship Id="rId323" Type="http://schemas.openxmlformats.org/officeDocument/2006/relationships/slideLayout" Target="../slideLayouts/slideLayout323.xml"/><Relationship Id="rId530" Type="http://schemas.openxmlformats.org/officeDocument/2006/relationships/slideLayout" Target="../slideLayouts/slideLayout530.xml"/><Relationship Id="rId20" Type="http://schemas.openxmlformats.org/officeDocument/2006/relationships/slideLayout" Target="../slideLayouts/slideLayout20.xml"/><Relationship Id="rId62" Type="http://schemas.openxmlformats.org/officeDocument/2006/relationships/slideLayout" Target="../slideLayouts/slideLayout62.xml"/><Relationship Id="rId365" Type="http://schemas.openxmlformats.org/officeDocument/2006/relationships/slideLayout" Target="../slideLayouts/slideLayout365.xml"/><Relationship Id="rId572" Type="http://schemas.openxmlformats.org/officeDocument/2006/relationships/image" Target="../media/image6.emf"/><Relationship Id="rId225" Type="http://schemas.openxmlformats.org/officeDocument/2006/relationships/slideLayout" Target="../slideLayouts/slideLayout225.xml"/><Relationship Id="rId267" Type="http://schemas.openxmlformats.org/officeDocument/2006/relationships/slideLayout" Target="../slideLayouts/slideLayout267.xml"/><Relationship Id="rId432" Type="http://schemas.openxmlformats.org/officeDocument/2006/relationships/slideLayout" Target="../slideLayouts/slideLayout432.xml"/><Relationship Id="rId474" Type="http://schemas.openxmlformats.org/officeDocument/2006/relationships/slideLayout" Target="../slideLayouts/slideLayout474.xml"/><Relationship Id="rId127" Type="http://schemas.openxmlformats.org/officeDocument/2006/relationships/slideLayout" Target="../slideLayouts/slideLayout127.xml"/><Relationship Id="rId31" Type="http://schemas.openxmlformats.org/officeDocument/2006/relationships/slideLayout" Target="../slideLayouts/slideLayout31.xml"/><Relationship Id="rId73" Type="http://schemas.openxmlformats.org/officeDocument/2006/relationships/slideLayout" Target="../slideLayouts/slideLayout73.xml"/><Relationship Id="rId169" Type="http://schemas.openxmlformats.org/officeDocument/2006/relationships/slideLayout" Target="../slideLayouts/slideLayout169.xml"/><Relationship Id="rId334" Type="http://schemas.openxmlformats.org/officeDocument/2006/relationships/slideLayout" Target="../slideLayouts/slideLayout334.xml"/><Relationship Id="rId376" Type="http://schemas.openxmlformats.org/officeDocument/2006/relationships/slideLayout" Target="../slideLayouts/slideLayout376.xml"/><Relationship Id="rId541" Type="http://schemas.openxmlformats.org/officeDocument/2006/relationships/slideLayout" Target="../slideLayouts/slideLayout541.xml"/><Relationship Id="rId4" Type="http://schemas.openxmlformats.org/officeDocument/2006/relationships/slideLayout" Target="../slideLayouts/slideLayout4.xml"/><Relationship Id="rId180" Type="http://schemas.openxmlformats.org/officeDocument/2006/relationships/slideLayout" Target="../slideLayouts/slideLayout180.xml"/><Relationship Id="rId236" Type="http://schemas.openxmlformats.org/officeDocument/2006/relationships/slideLayout" Target="../slideLayouts/slideLayout236.xml"/><Relationship Id="rId278" Type="http://schemas.openxmlformats.org/officeDocument/2006/relationships/slideLayout" Target="../slideLayouts/slideLayout278.xml"/><Relationship Id="rId401" Type="http://schemas.openxmlformats.org/officeDocument/2006/relationships/slideLayout" Target="../slideLayouts/slideLayout401.xml"/><Relationship Id="rId443" Type="http://schemas.openxmlformats.org/officeDocument/2006/relationships/slideLayout" Target="../slideLayouts/slideLayout443.xml"/><Relationship Id="rId303" Type="http://schemas.openxmlformats.org/officeDocument/2006/relationships/slideLayout" Target="../slideLayouts/slideLayout303.xml"/><Relationship Id="rId485" Type="http://schemas.openxmlformats.org/officeDocument/2006/relationships/slideLayout" Target="../slideLayouts/slideLayout485.xml"/><Relationship Id="rId42" Type="http://schemas.openxmlformats.org/officeDocument/2006/relationships/slideLayout" Target="../slideLayouts/slideLayout42.xml"/><Relationship Id="rId84" Type="http://schemas.openxmlformats.org/officeDocument/2006/relationships/slideLayout" Target="../slideLayouts/slideLayout84.xml"/><Relationship Id="rId138" Type="http://schemas.openxmlformats.org/officeDocument/2006/relationships/slideLayout" Target="../slideLayouts/slideLayout138.xml"/><Relationship Id="rId345" Type="http://schemas.openxmlformats.org/officeDocument/2006/relationships/slideLayout" Target="../slideLayouts/slideLayout345.xml"/><Relationship Id="rId387" Type="http://schemas.openxmlformats.org/officeDocument/2006/relationships/slideLayout" Target="../slideLayouts/slideLayout387.xml"/><Relationship Id="rId510" Type="http://schemas.openxmlformats.org/officeDocument/2006/relationships/slideLayout" Target="../slideLayouts/slideLayout510.xml"/><Relationship Id="rId552" Type="http://schemas.openxmlformats.org/officeDocument/2006/relationships/slideLayout" Target="../slideLayouts/slideLayout552.xml"/><Relationship Id="rId191" Type="http://schemas.openxmlformats.org/officeDocument/2006/relationships/slideLayout" Target="../slideLayouts/slideLayout191.xml"/><Relationship Id="rId205" Type="http://schemas.openxmlformats.org/officeDocument/2006/relationships/slideLayout" Target="../slideLayouts/slideLayout205.xml"/><Relationship Id="rId247" Type="http://schemas.openxmlformats.org/officeDocument/2006/relationships/slideLayout" Target="../slideLayouts/slideLayout247.xml"/><Relationship Id="rId412" Type="http://schemas.openxmlformats.org/officeDocument/2006/relationships/slideLayout" Target="../slideLayouts/slideLayout412.xml"/><Relationship Id="rId107" Type="http://schemas.openxmlformats.org/officeDocument/2006/relationships/slideLayout" Target="../slideLayouts/slideLayout107.xml"/><Relationship Id="rId289" Type="http://schemas.openxmlformats.org/officeDocument/2006/relationships/slideLayout" Target="../slideLayouts/slideLayout289.xml"/><Relationship Id="rId454" Type="http://schemas.openxmlformats.org/officeDocument/2006/relationships/slideLayout" Target="../slideLayouts/slideLayout454.xml"/><Relationship Id="rId496" Type="http://schemas.openxmlformats.org/officeDocument/2006/relationships/slideLayout" Target="../slideLayouts/slideLayout496.xml"/><Relationship Id="rId11" Type="http://schemas.openxmlformats.org/officeDocument/2006/relationships/slideLayout" Target="../slideLayouts/slideLayout11.xml"/><Relationship Id="rId53" Type="http://schemas.openxmlformats.org/officeDocument/2006/relationships/slideLayout" Target="../slideLayouts/slideLayout53.xml"/><Relationship Id="rId149" Type="http://schemas.openxmlformats.org/officeDocument/2006/relationships/slideLayout" Target="../slideLayouts/slideLayout149.xml"/><Relationship Id="rId314" Type="http://schemas.openxmlformats.org/officeDocument/2006/relationships/slideLayout" Target="../slideLayouts/slideLayout314.xml"/><Relationship Id="rId356" Type="http://schemas.openxmlformats.org/officeDocument/2006/relationships/slideLayout" Target="../slideLayouts/slideLayout356.xml"/><Relationship Id="rId398" Type="http://schemas.openxmlformats.org/officeDocument/2006/relationships/slideLayout" Target="../slideLayouts/slideLayout398.xml"/><Relationship Id="rId521" Type="http://schemas.openxmlformats.org/officeDocument/2006/relationships/slideLayout" Target="../slideLayouts/slideLayout521.xml"/><Relationship Id="rId563" Type="http://schemas.openxmlformats.org/officeDocument/2006/relationships/slideLayout" Target="../slideLayouts/slideLayout563.xml"/><Relationship Id="rId95" Type="http://schemas.openxmlformats.org/officeDocument/2006/relationships/slideLayout" Target="../slideLayouts/slideLayout95.xml"/><Relationship Id="rId160" Type="http://schemas.openxmlformats.org/officeDocument/2006/relationships/slideLayout" Target="../slideLayouts/slideLayout160.xml"/><Relationship Id="rId216" Type="http://schemas.openxmlformats.org/officeDocument/2006/relationships/slideLayout" Target="../slideLayouts/slideLayout216.xml"/><Relationship Id="rId423" Type="http://schemas.openxmlformats.org/officeDocument/2006/relationships/slideLayout" Target="../slideLayouts/slideLayout423.xml"/><Relationship Id="rId258" Type="http://schemas.openxmlformats.org/officeDocument/2006/relationships/slideLayout" Target="../slideLayouts/slideLayout258.xml"/><Relationship Id="rId465" Type="http://schemas.openxmlformats.org/officeDocument/2006/relationships/slideLayout" Target="../slideLayouts/slideLayout465.xml"/><Relationship Id="rId22" Type="http://schemas.openxmlformats.org/officeDocument/2006/relationships/slideLayout" Target="../slideLayouts/slideLayout22.xml"/><Relationship Id="rId64" Type="http://schemas.openxmlformats.org/officeDocument/2006/relationships/slideLayout" Target="../slideLayouts/slideLayout64.xml"/><Relationship Id="rId118" Type="http://schemas.openxmlformats.org/officeDocument/2006/relationships/slideLayout" Target="../slideLayouts/slideLayout118.xml"/><Relationship Id="rId325" Type="http://schemas.openxmlformats.org/officeDocument/2006/relationships/slideLayout" Target="../slideLayouts/slideLayout325.xml"/><Relationship Id="rId367" Type="http://schemas.openxmlformats.org/officeDocument/2006/relationships/slideLayout" Target="../slideLayouts/slideLayout367.xml"/><Relationship Id="rId532" Type="http://schemas.openxmlformats.org/officeDocument/2006/relationships/slideLayout" Target="../slideLayouts/slideLayout532.xml"/><Relationship Id="rId171" Type="http://schemas.openxmlformats.org/officeDocument/2006/relationships/slideLayout" Target="../slideLayouts/slideLayout171.xml"/><Relationship Id="rId227" Type="http://schemas.openxmlformats.org/officeDocument/2006/relationships/slideLayout" Target="../slideLayouts/slideLayout227.xml"/><Relationship Id="rId269" Type="http://schemas.openxmlformats.org/officeDocument/2006/relationships/slideLayout" Target="../slideLayouts/slideLayout269.xml"/><Relationship Id="rId434" Type="http://schemas.openxmlformats.org/officeDocument/2006/relationships/slideLayout" Target="../slideLayouts/slideLayout434.xml"/><Relationship Id="rId476" Type="http://schemas.openxmlformats.org/officeDocument/2006/relationships/slideLayout" Target="../slideLayouts/slideLayout476.xml"/><Relationship Id="rId33" Type="http://schemas.openxmlformats.org/officeDocument/2006/relationships/slideLayout" Target="../slideLayouts/slideLayout33.xml"/><Relationship Id="rId129" Type="http://schemas.openxmlformats.org/officeDocument/2006/relationships/slideLayout" Target="../slideLayouts/slideLayout129.xml"/><Relationship Id="rId280" Type="http://schemas.openxmlformats.org/officeDocument/2006/relationships/slideLayout" Target="../slideLayouts/slideLayout280.xml"/><Relationship Id="rId336" Type="http://schemas.openxmlformats.org/officeDocument/2006/relationships/slideLayout" Target="../slideLayouts/slideLayout336.xml"/><Relationship Id="rId501" Type="http://schemas.openxmlformats.org/officeDocument/2006/relationships/slideLayout" Target="../slideLayouts/slideLayout501.xml"/><Relationship Id="rId543" Type="http://schemas.openxmlformats.org/officeDocument/2006/relationships/slideLayout" Target="../slideLayouts/slideLayout543.xml"/><Relationship Id="rId75" Type="http://schemas.openxmlformats.org/officeDocument/2006/relationships/slideLayout" Target="../slideLayouts/slideLayout75.xml"/><Relationship Id="rId140" Type="http://schemas.openxmlformats.org/officeDocument/2006/relationships/slideLayout" Target="../slideLayouts/slideLayout140.xml"/><Relationship Id="rId182" Type="http://schemas.openxmlformats.org/officeDocument/2006/relationships/slideLayout" Target="../slideLayouts/slideLayout182.xml"/><Relationship Id="rId378" Type="http://schemas.openxmlformats.org/officeDocument/2006/relationships/slideLayout" Target="../slideLayouts/slideLayout378.xml"/><Relationship Id="rId403" Type="http://schemas.openxmlformats.org/officeDocument/2006/relationships/slideLayout" Target="../slideLayouts/slideLayout403.xml"/><Relationship Id="rId6" Type="http://schemas.openxmlformats.org/officeDocument/2006/relationships/slideLayout" Target="../slideLayouts/slideLayout6.xml"/><Relationship Id="rId238" Type="http://schemas.openxmlformats.org/officeDocument/2006/relationships/slideLayout" Target="../slideLayouts/slideLayout238.xml"/><Relationship Id="rId445" Type="http://schemas.openxmlformats.org/officeDocument/2006/relationships/slideLayout" Target="../slideLayouts/slideLayout445.xml"/><Relationship Id="rId487" Type="http://schemas.openxmlformats.org/officeDocument/2006/relationships/slideLayout" Target="../slideLayouts/slideLayout487.xml"/><Relationship Id="rId291" Type="http://schemas.openxmlformats.org/officeDocument/2006/relationships/slideLayout" Target="../slideLayouts/slideLayout291.xml"/><Relationship Id="rId305" Type="http://schemas.openxmlformats.org/officeDocument/2006/relationships/slideLayout" Target="../slideLayouts/slideLayout305.xml"/><Relationship Id="rId347" Type="http://schemas.openxmlformats.org/officeDocument/2006/relationships/slideLayout" Target="../slideLayouts/slideLayout347.xml"/><Relationship Id="rId512" Type="http://schemas.openxmlformats.org/officeDocument/2006/relationships/slideLayout" Target="../slideLayouts/slideLayout512.xml"/><Relationship Id="rId44" Type="http://schemas.openxmlformats.org/officeDocument/2006/relationships/slideLayout" Target="../slideLayouts/slideLayout44.xml"/><Relationship Id="rId86" Type="http://schemas.openxmlformats.org/officeDocument/2006/relationships/slideLayout" Target="../slideLayouts/slideLayout86.xml"/><Relationship Id="rId151" Type="http://schemas.openxmlformats.org/officeDocument/2006/relationships/slideLayout" Target="../slideLayouts/slideLayout151.xml"/><Relationship Id="rId389" Type="http://schemas.openxmlformats.org/officeDocument/2006/relationships/slideLayout" Target="../slideLayouts/slideLayout389.xml"/><Relationship Id="rId554" Type="http://schemas.openxmlformats.org/officeDocument/2006/relationships/slideLayout" Target="../slideLayouts/slideLayout554.xml"/><Relationship Id="rId193" Type="http://schemas.openxmlformats.org/officeDocument/2006/relationships/slideLayout" Target="../slideLayouts/slideLayout193.xml"/><Relationship Id="rId207" Type="http://schemas.openxmlformats.org/officeDocument/2006/relationships/slideLayout" Target="../slideLayouts/slideLayout207.xml"/><Relationship Id="rId249" Type="http://schemas.openxmlformats.org/officeDocument/2006/relationships/slideLayout" Target="../slideLayouts/slideLayout249.xml"/><Relationship Id="rId414" Type="http://schemas.openxmlformats.org/officeDocument/2006/relationships/slideLayout" Target="../slideLayouts/slideLayout414.xml"/><Relationship Id="rId456" Type="http://schemas.openxmlformats.org/officeDocument/2006/relationships/slideLayout" Target="../slideLayouts/slideLayout456.xml"/><Relationship Id="rId498" Type="http://schemas.openxmlformats.org/officeDocument/2006/relationships/slideLayout" Target="../slideLayouts/slideLayout498.xml"/><Relationship Id="rId13" Type="http://schemas.openxmlformats.org/officeDocument/2006/relationships/slideLayout" Target="../slideLayouts/slideLayout13.xml"/><Relationship Id="rId109" Type="http://schemas.openxmlformats.org/officeDocument/2006/relationships/slideLayout" Target="../slideLayouts/slideLayout109.xml"/><Relationship Id="rId260" Type="http://schemas.openxmlformats.org/officeDocument/2006/relationships/slideLayout" Target="../slideLayouts/slideLayout260.xml"/><Relationship Id="rId316" Type="http://schemas.openxmlformats.org/officeDocument/2006/relationships/slideLayout" Target="../slideLayouts/slideLayout316.xml"/><Relationship Id="rId523" Type="http://schemas.openxmlformats.org/officeDocument/2006/relationships/slideLayout" Target="../slideLayouts/slideLayout523.xml"/><Relationship Id="rId55" Type="http://schemas.openxmlformats.org/officeDocument/2006/relationships/slideLayout" Target="../slideLayouts/slideLayout55.xml"/><Relationship Id="rId97" Type="http://schemas.openxmlformats.org/officeDocument/2006/relationships/slideLayout" Target="../slideLayouts/slideLayout97.xml"/><Relationship Id="rId120" Type="http://schemas.openxmlformats.org/officeDocument/2006/relationships/slideLayout" Target="../slideLayouts/slideLayout120.xml"/><Relationship Id="rId358" Type="http://schemas.openxmlformats.org/officeDocument/2006/relationships/slideLayout" Target="../slideLayouts/slideLayout358.xml"/><Relationship Id="rId565" Type="http://schemas.microsoft.com/office/2007/relationships/media" Target="../media/media1.mp3"/><Relationship Id="rId162" Type="http://schemas.openxmlformats.org/officeDocument/2006/relationships/slideLayout" Target="../slideLayouts/slideLayout162.xml"/><Relationship Id="rId218" Type="http://schemas.openxmlformats.org/officeDocument/2006/relationships/slideLayout" Target="../slideLayouts/slideLayout218.xml"/><Relationship Id="rId425" Type="http://schemas.openxmlformats.org/officeDocument/2006/relationships/slideLayout" Target="../slideLayouts/slideLayout425.xml"/><Relationship Id="rId467" Type="http://schemas.openxmlformats.org/officeDocument/2006/relationships/slideLayout" Target="../slideLayouts/slideLayout467.xml"/><Relationship Id="rId271" Type="http://schemas.openxmlformats.org/officeDocument/2006/relationships/slideLayout" Target="../slideLayouts/slideLayout271.xml"/><Relationship Id="rId24" Type="http://schemas.openxmlformats.org/officeDocument/2006/relationships/slideLayout" Target="../slideLayouts/slideLayout24.xml"/><Relationship Id="rId66" Type="http://schemas.openxmlformats.org/officeDocument/2006/relationships/slideLayout" Target="../slideLayouts/slideLayout66.xml"/><Relationship Id="rId131" Type="http://schemas.openxmlformats.org/officeDocument/2006/relationships/slideLayout" Target="../slideLayouts/slideLayout131.xml"/><Relationship Id="rId327" Type="http://schemas.openxmlformats.org/officeDocument/2006/relationships/slideLayout" Target="../slideLayouts/slideLayout327.xml"/><Relationship Id="rId369" Type="http://schemas.openxmlformats.org/officeDocument/2006/relationships/slideLayout" Target="../slideLayouts/slideLayout369.xml"/><Relationship Id="rId534" Type="http://schemas.openxmlformats.org/officeDocument/2006/relationships/slideLayout" Target="../slideLayouts/slideLayout534.xml"/><Relationship Id="rId173" Type="http://schemas.openxmlformats.org/officeDocument/2006/relationships/slideLayout" Target="../slideLayouts/slideLayout173.xml"/><Relationship Id="rId229" Type="http://schemas.openxmlformats.org/officeDocument/2006/relationships/slideLayout" Target="../slideLayouts/slideLayout229.xml"/><Relationship Id="rId380" Type="http://schemas.openxmlformats.org/officeDocument/2006/relationships/slideLayout" Target="../slideLayouts/slideLayout380.xml"/><Relationship Id="rId436" Type="http://schemas.openxmlformats.org/officeDocument/2006/relationships/slideLayout" Target="../slideLayouts/slideLayout436.xml"/><Relationship Id="rId240" Type="http://schemas.openxmlformats.org/officeDocument/2006/relationships/slideLayout" Target="../slideLayouts/slideLayout240.xml"/><Relationship Id="rId478" Type="http://schemas.openxmlformats.org/officeDocument/2006/relationships/slideLayout" Target="../slideLayouts/slideLayout478.xml"/><Relationship Id="rId35" Type="http://schemas.openxmlformats.org/officeDocument/2006/relationships/slideLayout" Target="../slideLayouts/slideLayout35.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282" Type="http://schemas.openxmlformats.org/officeDocument/2006/relationships/slideLayout" Target="../slideLayouts/slideLayout282.xml"/><Relationship Id="rId338" Type="http://schemas.openxmlformats.org/officeDocument/2006/relationships/slideLayout" Target="../slideLayouts/slideLayout338.xml"/><Relationship Id="rId503" Type="http://schemas.openxmlformats.org/officeDocument/2006/relationships/slideLayout" Target="../slideLayouts/slideLayout503.xml"/><Relationship Id="rId545" Type="http://schemas.openxmlformats.org/officeDocument/2006/relationships/slideLayout" Target="../slideLayouts/slideLayout545.xml"/><Relationship Id="rId8" Type="http://schemas.openxmlformats.org/officeDocument/2006/relationships/slideLayout" Target="../slideLayouts/slideLayout8.xml"/><Relationship Id="rId142" Type="http://schemas.openxmlformats.org/officeDocument/2006/relationships/slideLayout" Target="../slideLayouts/slideLayout142.xml"/><Relationship Id="rId184" Type="http://schemas.openxmlformats.org/officeDocument/2006/relationships/slideLayout" Target="../slideLayouts/slideLayout184.xml"/><Relationship Id="rId391" Type="http://schemas.openxmlformats.org/officeDocument/2006/relationships/slideLayout" Target="../slideLayouts/slideLayout391.xml"/><Relationship Id="rId405" Type="http://schemas.openxmlformats.org/officeDocument/2006/relationships/slideLayout" Target="../slideLayouts/slideLayout405.xml"/><Relationship Id="rId447" Type="http://schemas.openxmlformats.org/officeDocument/2006/relationships/slideLayout" Target="../slideLayouts/slideLayout447.xml"/><Relationship Id="rId251" Type="http://schemas.openxmlformats.org/officeDocument/2006/relationships/slideLayout" Target="../slideLayouts/slideLayout251.xml"/><Relationship Id="rId489" Type="http://schemas.openxmlformats.org/officeDocument/2006/relationships/slideLayout" Target="../slideLayouts/slideLayout489.xml"/><Relationship Id="rId46" Type="http://schemas.openxmlformats.org/officeDocument/2006/relationships/slideLayout" Target="../slideLayouts/slideLayout46.xml"/><Relationship Id="rId293" Type="http://schemas.openxmlformats.org/officeDocument/2006/relationships/slideLayout" Target="../slideLayouts/slideLayout293.xml"/><Relationship Id="rId307" Type="http://schemas.openxmlformats.org/officeDocument/2006/relationships/slideLayout" Target="../slideLayouts/slideLayout307.xml"/><Relationship Id="rId349" Type="http://schemas.openxmlformats.org/officeDocument/2006/relationships/slideLayout" Target="../slideLayouts/slideLayout349.xml"/><Relationship Id="rId514" Type="http://schemas.openxmlformats.org/officeDocument/2006/relationships/slideLayout" Target="../slideLayouts/slideLayout514.xml"/><Relationship Id="rId556" Type="http://schemas.openxmlformats.org/officeDocument/2006/relationships/slideLayout" Target="../slideLayouts/slideLayout556.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53" Type="http://schemas.openxmlformats.org/officeDocument/2006/relationships/slideLayout" Target="../slideLayouts/slideLayout153.xml"/><Relationship Id="rId195" Type="http://schemas.openxmlformats.org/officeDocument/2006/relationships/slideLayout" Target="../slideLayouts/slideLayout195.xml"/><Relationship Id="rId209" Type="http://schemas.openxmlformats.org/officeDocument/2006/relationships/slideLayout" Target="../slideLayouts/slideLayout209.xml"/><Relationship Id="rId360" Type="http://schemas.openxmlformats.org/officeDocument/2006/relationships/slideLayout" Target="../slideLayouts/slideLayout360.xml"/><Relationship Id="rId416" Type="http://schemas.openxmlformats.org/officeDocument/2006/relationships/slideLayout" Target="../slideLayouts/slideLayout416.xml"/><Relationship Id="rId220" Type="http://schemas.openxmlformats.org/officeDocument/2006/relationships/slideLayout" Target="../slideLayouts/slideLayout220.xml"/><Relationship Id="rId458" Type="http://schemas.openxmlformats.org/officeDocument/2006/relationships/slideLayout" Target="../slideLayouts/slideLayout458.xml"/><Relationship Id="rId15" Type="http://schemas.openxmlformats.org/officeDocument/2006/relationships/slideLayout" Target="../slideLayouts/slideLayout15.xml"/><Relationship Id="rId57" Type="http://schemas.openxmlformats.org/officeDocument/2006/relationships/slideLayout" Target="../slideLayouts/slideLayout57.xml"/><Relationship Id="rId262" Type="http://schemas.openxmlformats.org/officeDocument/2006/relationships/slideLayout" Target="../slideLayouts/slideLayout262.xml"/><Relationship Id="rId318" Type="http://schemas.openxmlformats.org/officeDocument/2006/relationships/slideLayout" Target="../slideLayouts/slideLayout318.xml"/><Relationship Id="rId525" Type="http://schemas.openxmlformats.org/officeDocument/2006/relationships/slideLayout" Target="../slideLayouts/slideLayout525.xml"/><Relationship Id="rId567" Type="http://schemas.openxmlformats.org/officeDocument/2006/relationships/image" Target="../media/image1.emf"/><Relationship Id="rId99" Type="http://schemas.openxmlformats.org/officeDocument/2006/relationships/slideLayout" Target="../slideLayouts/slideLayout99.xml"/><Relationship Id="rId122" Type="http://schemas.openxmlformats.org/officeDocument/2006/relationships/slideLayout" Target="../slideLayouts/slideLayout122.xml"/><Relationship Id="rId164" Type="http://schemas.openxmlformats.org/officeDocument/2006/relationships/slideLayout" Target="../slideLayouts/slideLayout164.xml"/><Relationship Id="rId371" Type="http://schemas.openxmlformats.org/officeDocument/2006/relationships/slideLayout" Target="../slideLayouts/slideLayout371.xml"/><Relationship Id="rId427" Type="http://schemas.openxmlformats.org/officeDocument/2006/relationships/slideLayout" Target="../slideLayouts/slideLayout427.xml"/><Relationship Id="rId469" Type="http://schemas.openxmlformats.org/officeDocument/2006/relationships/slideLayout" Target="../slideLayouts/slideLayout469.xml"/><Relationship Id="rId26" Type="http://schemas.openxmlformats.org/officeDocument/2006/relationships/slideLayout" Target="../slideLayouts/slideLayout26.xml"/><Relationship Id="rId231" Type="http://schemas.openxmlformats.org/officeDocument/2006/relationships/slideLayout" Target="../slideLayouts/slideLayout231.xml"/><Relationship Id="rId273" Type="http://schemas.openxmlformats.org/officeDocument/2006/relationships/slideLayout" Target="../slideLayouts/slideLayout273.xml"/><Relationship Id="rId329" Type="http://schemas.openxmlformats.org/officeDocument/2006/relationships/slideLayout" Target="../slideLayouts/slideLayout329.xml"/><Relationship Id="rId480" Type="http://schemas.openxmlformats.org/officeDocument/2006/relationships/slideLayout" Target="../slideLayouts/slideLayout480.xml"/><Relationship Id="rId536" Type="http://schemas.openxmlformats.org/officeDocument/2006/relationships/slideLayout" Target="../slideLayouts/slideLayout536.xml"/><Relationship Id="rId68" Type="http://schemas.openxmlformats.org/officeDocument/2006/relationships/slideLayout" Target="../slideLayouts/slideLayout68.xml"/><Relationship Id="rId133" Type="http://schemas.openxmlformats.org/officeDocument/2006/relationships/slideLayout" Target="../slideLayouts/slideLayout133.xml"/><Relationship Id="rId175" Type="http://schemas.openxmlformats.org/officeDocument/2006/relationships/slideLayout" Target="../slideLayouts/slideLayout175.xml"/><Relationship Id="rId340" Type="http://schemas.openxmlformats.org/officeDocument/2006/relationships/slideLayout" Target="../slideLayouts/slideLayout340.xml"/><Relationship Id="rId200" Type="http://schemas.openxmlformats.org/officeDocument/2006/relationships/slideLayout" Target="../slideLayouts/slideLayout200.xml"/><Relationship Id="rId382" Type="http://schemas.openxmlformats.org/officeDocument/2006/relationships/slideLayout" Target="../slideLayouts/slideLayout382.xml"/><Relationship Id="rId438" Type="http://schemas.openxmlformats.org/officeDocument/2006/relationships/slideLayout" Target="../slideLayouts/slideLayout438.xml"/><Relationship Id="rId242" Type="http://schemas.openxmlformats.org/officeDocument/2006/relationships/slideLayout" Target="../slideLayouts/slideLayout242.xml"/><Relationship Id="rId284" Type="http://schemas.openxmlformats.org/officeDocument/2006/relationships/slideLayout" Target="../slideLayouts/slideLayout284.xml"/><Relationship Id="rId491" Type="http://schemas.openxmlformats.org/officeDocument/2006/relationships/slideLayout" Target="../slideLayouts/slideLayout491.xml"/><Relationship Id="rId505" Type="http://schemas.openxmlformats.org/officeDocument/2006/relationships/slideLayout" Target="../slideLayouts/slideLayout505.xml"/><Relationship Id="rId37" Type="http://schemas.openxmlformats.org/officeDocument/2006/relationships/slideLayout" Target="../slideLayouts/slideLayout37.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144" Type="http://schemas.openxmlformats.org/officeDocument/2006/relationships/slideLayout" Target="../slideLayouts/slideLayout144.xml"/><Relationship Id="rId547" Type="http://schemas.openxmlformats.org/officeDocument/2006/relationships/slideLayout" Target="../slideLayouts/slideLayout547.xml"/><Relationship Id="rId90" Type="http://schemas.openxmlformats.org/officeDocument/2006/relationships/slideLayout" Target="../slideLayouts/slideLayout90.xml"/><Relationship Id="rId186" Type="http://schemas.openxmlformats.org/officeDocument/2006/relationships/slideLayout" Target="../slideLayouts/slideLayout186.xml"/><Relationship Id="rId351" Type="http://schemas.openxmlformats.org/officeDocument/2006/relationships/slideLayout" Target="../slideLayouts/slideLayout351.xml"/><Relationship Id="rId393" Type="http://schemas.openxmlformats.org/officeDocument/2006/relationships/slideLayout" Target="../slideLayouts/slideLayout393.xml"/><Relationship Id="rId407" Type="http://schemas.openxmlformats.org/officeDocument/2006/relationships/slideLayout" Target="../slideLayouts/slideLayout407.xml"/><Relationship Id="rId449" Type="http://schemas.openxmlformats.org/officeDocument/2006/relationships/slideLayout" Target="../slideLayouts/slideLayout449.xml"/><Relationship Id="rId211" Type="http://schemas.openxmlformats.org/officeDocument/2006/relationships/slideLayout" Target="../slideLayouts/slideLayout211.xml"/><Relationship Id="rId253" Type="http://schemas.openxmlformats.org/officeDocument/2006/relationships/slideLayout" Target="../slideLayouts/slideLayout253.xml"/><Relationship Id="rId295" Type="http://schemas.openxmlformats.org/officeDocument/2006/relationships/slideLayout" Target="../slideLayouts/slideLayout295.xml"/><Relationship Id="rId309" Type="http://schemas.openxmlformats.org/officeDocument/2006/relationships/slideLayout" Target="../slideLayouts/slideLayout309.xml"/><Relationship Id="rId460" Type="http://schemas.openxmlformats.org/officeDocument/2006/relationships/slideLayout" Target="../slideLayouts/slideLayout460.xml"/><Relationship Id="rId516" Type="http://schemas.openxmlformats.org/officeDocument/2006/relationships/slideLayout" Target="../slideLayouts/slideLayout516.xml"/><Relationship Id="rId48" Type="http://schemas.openxmlformats.org/officeDocument/2006/relationships/slideLayout" Target="../slideLayouts/slideLayout48.xml"/><Relationship Id="rId113" Type="http://schemas.openxmlformats.org/officeDocument/2006/relationships/slideLayout" Target="../slideLayouts/slideLayout113.xml"/><Relationship Id="rId320" Type="http://schemas.openxmlformats.org/officeDocument/2006/relationships/slideLayout" Target="../slideLayouts/slideLayout320.xml"/><Relationship Id="rId558" Type="http://schemas.openxmlformats.org/officeDocument/2006/relationships/slideLayout" Target="../slideLayouts/slideLayout558.xml"/><Relationship Id="rId155" Type="http://schemas.openxmlformats.org/officeDocument/2006/relationships/slideLayout" Target="../slideLayouts/slideLayout155.xml"/><Relationship Id="rId197" Type="http://schemas.openxmlformats.org/officeDocument/2006/relationships/slideLayout" Target="../slideLayouts/slideLayout197.xml"/><Relationship Id="rId362" Type="http://schemas.openxmlformats.org/officeDocument/2006/relationships/slideLayout" Target="../slideLayouts/slideLayout362.xml"/><Relationship Id="rId418" Type="http://schemas.openxmlformats.org/officeDocument/2006/relationships/slideLayout" Target="../slideLayouts/slideLayout418.xml"/><Relationship Id="rId222" Type="http://schemas.openxmlformats.org/officeDocument/2006/relationships/slideLayout" Target="../slideLayouts/slideLayout222.xml"/><Relationship Id="rId264" Type="http://schemas.openxmlformats.org/officeDocument/2006/relationships/slideLayout" Target="../slideLayouts/slideLayout264.xml"/><Relationship Id="rId471" Type="http://schemas.openxmlformats.org/officeDocument/2006/relationships/slideLayout" Target="../slideLayouts/slideLayout471.xml"/><Relationship Id="rId17" Type="http://schemas.openxmlformats.org/officeDocument/2006/relationships/slideLayout" Target="../slideLayouts/slideLayout17.xml"/><Relationship Id="rId59" Type="http://schemas.openxmlformats.org/officeDocument/2006/relationships/slideLayout" Target="../slideLayouts/slideLayout59.xml"/><Relationship Id="rId124" Type="http://schemas.openxmlformats.org/officeDocument/2006/relationships/slideLayout" Target="../slideLayouts/slideLayout124.xml"/><Relationship Id="rId527" Type="http://schemas.openxmlformats.org/officeDocument/2006/relationships/slideLayout" Target="../slideLayouts/slideLayout527.xml"/><Relationship Id="rId569" Type="http://schemas.openxmlformats.org/officeDocument/2006/relationships/image" Target="../media/image3.png"/><Relationship Id="rId70" Type="http://schemas.openxmlformats.org/officeDocument/2006/relationships/slideLayout" Target="../slideLayouts/slideLayout70.xml"/><Relationship Id="rId166" Type="http://schemas.openxmlformats.org/officeDocument/2006/relationships/slideLayout" Target="../slideLayouts/slideLayout166.xml"/><Relationship Id="rId331" Type="http://schemas.openxmlformats.org/officeDocument/2006/relationships/slideLayout" Target="../slideLayouts/slideLayout331.xml"/><Relationship Id="rId373" Type="http://schemas.openxmlformats.org/officeDocument/2006/relationships/slideLayout" Target="../slideLayouts/slideLayout373.xml"/><Relationship Id="rId429" Type="http://schemas.openxmlformats.org/officeDocument/2006/relationships/slideLayout" Target="../slideLayouts/slideLayout429.xml"/><Relationship Id="rId1" Type="http://schemas.openxmlformats.org/officeDocument/2006/relationships/slideLayout" Target="../slideLayouts/slideLayout1.xml"/><Relationship Id="rId233" Type="http://schemas.openxmlformats.org/officeDocument/2006/relationships/slideLayout" Target="../slideLayouts/slideLayout233.xml"/><Relationship Id="rId440" Type="http://schemas.openxmlformats.org/officeDocument/2006/relationships/slideLayout" Target="../slideLayouts/slideLayout440.xml"/><Relationship Id="rId28" Type="http://schemas.openxmlformats.org/officeDocument/2006/relationships/slideLayout" Target="../slideLayouts/slideLayout28.xml"/><Relationship Id="rId275" Type="http://schemas.openxmlformats.org/officeDocument/2006/relationships/slideLayout" Target="../slideLayouts/slideLayout275.xml"/><Relationship Id="rId300" Type="http://schemas.openxmlformats.org/officeDocument/2006/relationships/slideLayout" Target="../slideLayouts/slideLayout300.xml"/><Relationship Id="rId482" Type="http://schemas.openxmlformats.org/officeDocument/2006/relationships/slideLayout" Target="../slideLayouts/slideLayout482.xml"/><Relationship Id="rId538" Type="http://schemas.openxmlformats.org/officeDocument/2006/relationships/slideLayout" Target="../slideLayouts/slideLayout538.xml"/><Relationship Id="rId81" Type="http://schemas.openxmlformats.org/officeDocument/2006/relationships/slideLayout" Target="../slideLayouts/slideLayout81.xml"/><Relationship Id="rId135" Type="http://schemas.openxmlformats.org/officeDocument/2006/relationships/slideLayout" Target="../slideLayouts/slideLayout135.xml"/><Relationship Id="rId177" Type="http://schemas.openxmlformats.org/officeDocument/2006/relationships/slideLayout" Target="../slideLayouts/slideLayout177.xml"/><Relationship Id="rId342" Type="http://schemas.openxmlformats.org/officeDocument/2006/relationships/slideLayout" Target="../slideLayouts/slideLayout342.xml"/><Relationship Id="rId384" Type="http://schemas.openxmlformats.org/officeDocument/2006/relationships/slideLayout" Target="../slideLayouts/slideLayout384.xml"/><Relationship Id="rId202" Type="http://schemas.openxmlformats.org/officeDocument/2006/relationships/slideLayout" Target="../slideLayouts/slideLayout202.xml"/><Relationship Id="rId244" Type="http://schemas.openxmlformats.org/officeDocument/2006/relationships/slideLayout" Target="../slideLayouts/slideLayout244.xml"/><Relationship Id="rId39" Type="http://schemas.openxmlformats.org/officeDocument/2006/relationships/slideLayout" Target="../slideLayouts/slideLayout39.xml"/><Relationship Id="rId286" Type="http://schemas.openxmlformats.org/officeDocument/2006/relationships/slideLayout" Target="../slideLayouts/slideLayout286.xml"/><Relationship Id="rId451" Type="http://schemas.openxmlformats.org/officeDocument/2006/relationships/slideLayout" Target="../slideLayouts/slideLayout451.xml"/><Relationship Id="rId493" Type="http://schemas.openxmlformats.org/officeDocument/2006/relationships/slideLayout" Target="../slideLayouts/slideLayout493.xml"/><Relationship Id="rId507" Type="http://schemas.openxmlformats.org/officeDocument/2006/relationships/slideLayout" Target="../slideLayouts/slideLayout507.xml"/><Relationship Id="rId549" Type="http://schemas.openxmlformats.org/officeDocument/2006/relationships/slideLayout" Target="../slideLayouts/slideLayout549.xml"/><Relationship Id="rId50" Type="http://schemas.openxmlformats.org/officeDocument/2006/relationships/slideLayout" Target="../slideLayouts/slideLayout50.xml"/><Relationship Id="rId104" Type="http://schemas.openxmlformats.org/officeDocument/2006/relationships/slideLayout" Target="../slideLayouts/slideLayout104.xml"/><Relationship Id="rId146" Type="http://schemas.openxmlformats.org/officeDocument/2006/relationships/slideLayout" Target="../slideLayouts/slideLayout146.xml"/><Relationship Id="rId188" Type="http://schemas.openxmlformats.org/officeDocument/2006/relationships/slideLayout" Target="../slideLayouts/slideLayout188.xml"/><Relationship Id="rId311" Type="http://schemas.openxmlformats.org/officeDocument/2006/relationships/slideLayout" Target="../slideLayouts/slideLayout311.xml"/><Relationship Id="rId353" Type="http://schemas.openxmlformats.org/officeDocument/2006/relationships/slideLayout" Target="../slideLayouts/slideLayout353.xml"/><Relationship Id="rId395" Type="http://schemas.openxmlformats.org/officeDocument/2006/relationships/slideLayout" Target="../slideLayouts/slideLayout395.xml"/><Relationship Id="rId409" Type="http://schemas.openxmlformats.org/officeDocument/2006/relationships/slideLayout" Target="../slideLayouts/slideLayout409.xml"/><Relationship Id="rId560" Type="http://schemas.openxmlformats.org/officeDocument/2006/relationships/slideLayout" Target="../slideLayouts/slideLayout560.xml"/><Relationship Id="rId92" Type="http://schemas.openxmlformats.org/officeDocument/2006/relationships/slideLayout" Target="../slideLayouts/slideLayout92.xml"/><Relationship Id="rId213" Type="http://schemas.openxmlformats.org/officeDocument/2006/relationships/slideLayout" Target="../slideLayouts/slideLayout213.xml"/><Relationship Id="rId420" Type="http://schemas.openxmlformats.org/officeDocument/2006/relationships/slideLayout" Target="../slideLayouts/slideLayout420.xml"/><Relationship Id="rId255" Type="http://schemas.openxmlformats.org/officeDocument/2006/relationships/slideLayout" Target="../slideLayouts/slideLayout255.xml"/><Relationship Id="rId297" Type="http://schemas.openxmlformats.org/officeDocument/2006/relationships/slideLayout" Target="../slideLayouts/slideLayout297.xml"/><Relationship Id="rId462" Type="http://schemas.openxmlformats.org/officeDocument/2006/relationships/slideLayout" Target="../slideLayouts/slideLayout462.xml"/><Relationship Id="rId518" Type="http://schemas.openxmlformats.org/officeDocument/2006/relationships/slideLayout" Target="../slideLayouts/slideLayout518.xml"/><Relationship Id="rId115" Type="http://schemas.openxmlformats.org/officeDocument/2006/relationships/slideLayout" Target="../slideLayouts/slideLayout115.xml"/><Relationship Id="rId157" Type="http://schemas.openxmlformats.org/officeDocument/2006/relationships/slideLayout" Target="../slideLayouts/slideLayout157.xml"/><Relationship Id="rId322" Type="http://schemas.openxmlformats.org/officeDocument/2006/relationships/slideLayout" Target="../slideLayouts/slideLayout322.xml"/><Relationship Id="rId364" Type="http://schemas.openxmlformats.org/officeDocument/2006/relationships/slideLayout" Target="../slideLayouts/slideLayout364.xml"/><Relationship Id="rId61" Type="http://schemas.openxmlformats.org/officeDocument/2006/relationships/slideLayout" Target="../slideLayouts/slideLayout61.xml"/><Relationship Id="rId199" Type="http://schemas.openxmlformats.org/officeDocument/2006/relationships/slideLayout" Target="../slideLayouts/slideLayout199.xml"/><Relationship Id="rId571" Type="http://schemas.openxmlformats.org/officeDocument/2006/relationships/image" Target="../media/image5.emf"/><Relationship Id="rId19" Type="http://schemas.openxmlformats.org/officeDocument/2006/relationships/slideLayout" Target="../slideLayouts/slideLayout19.xml"/><Relationship Id="rId224" Type="http://schemas.openxmlformats.org/officeDocument/2006/relationships/slideLayout" Target="../slideLayouts/slideLayout224.xml"/><Relationship Id="rId266" Type="http://schemas.openxmlformats.org/officeDocument/2006/relationships/slideLayout" Target="../slideLayouts/slideLayout266.xml"/><Relationship Id="rId431" Type="http://schemas.openxmlformats.org/officeDocument/2006/relationships/slideLayout" Target="../slideLayouts/slideLayout431.xml"/><Relationship Id="rId473" Type="http://schemas.openxmlformats.org/officeDocument/2006/relationships/slideLayout" Target="../slideLayouts/slideLayout473.xml"/><Relationship Id="rId529" Type="http://schemas.openxmlformats.org/officeDocument/2006/relationships/slideLayout" Target="../slideLayouts/slideLayout529.xml"/><Relationship Id="rId30" Type="http://schemas.openxmlformats.org/officeDocument/2006/relationships/slideLayout" Target="../slideLayouts/slideLayout30.xml"/><Relationship Id="rId126" Type="http://schemas.openxmlformats.org/officeDocument/2006/relationships/slideLayout" Target="../slideLayouts/slideLayout126.xml"/><Relationship Id="rId168" Type="http://schemas.openxmlformats.org/officeDocument/2006/relationships/slideLayout" Target="../slideLayouts/slideLayout168.xml"/><Relationship Id="rId333" Type="http://schemas.openxmlformats.org/officeDocument/2006/relationships/slideLayout" Target="../slideLayouts/slideLayout333.xml"/><Relationship Id="rId540" Type="http://schemas.openxmlformats.org/officeDocument/2006/relationships/slideLayout" Target="../slideLayouts/slideLayout540.xml"/><Relationship Id="rId72" Type="http://schemas.openxmlformats.org/officeDocument/2006/relationships/slideLayout" Target="../slideLayouts/slideLayout72.xml"/><Relationship Id="rId375" Type="http://schemas.openxmlformats.org/officeDocument/2006/relationships/slideLayout" Target="../slideLayouts/slideLayout375.xml"/><Relationship Id="rId3" Type="http://schemas.openxmlformats.org/officeDocument/2006/relationships/slideLayout" Target="../slideLayouts/slideLayout3.xml"/><Relationship Id="rId235" Type="http://schemas.openxmlformats.org/officeDocument/2006/relationships/slideLayout" Target="../slideLayouts/slideLayout235.xml"/><Relationship Id="rId277" Type="http://schemas.openxmlformats.org/officeDocument/2006/relationships/slideLayout" Target="../slideLayouts/slideLayout277.xml"/><Relationship Id="rId400" Type="http://schemas.openxmlformats.org/officeDocument/2006/relationships/slideLayout" Target="../slideLayouts/slideLayout400.xml"/><Relationship Id="rId442" Type="http://schemas.openxmlformats.org/officeDocument/2006/relationships/slideLayout" Target="../slideLayouts/slideLayout442.xml"/><Relationship Id="rId484" Type="http://schemas.openxmlformats.org/officeDocument/2006/relationships/slideLayout" Target="../slideLayouts/slideLayout484.xml"/><Relationship Id="rId137" Type="http://schemas.openxmlformats.org/officeDocument/2006/relationships/slideLayout" Target="../slideLayouts/slideLayout137.xml"/><Relationship Id="rId302" Type="http://schemas.openxmlformats.org/officeDocument/2006/relationships/slideLayout" Target="../slideLayouts/slideLayout302.xml"/><Relationship Id="rId344" Type="http://schemas.openxmlformats.org/officeDocument/2006/relationships/slideLayout" Target="../slideLayouts/slideLayout344.xml"/><Relationship Id="rId41" Type="http://schemas.openxmlformats.org/officeDocument/2006/relationships/slideLayout" Target="../slideLayouts/slideLayout41.xml"/><Relationship Id="rId83" Type="http://schemas.openxmlformats.org/officeDocument/2006/relationships/slideLayout" Target="../slideLayouts/slideLayout83.xml"/><Relationship Id="rId179" Type="http://schemas.openxmlformats.org/officeDocument/2006/relationships/slideLayout" Target="../slideLayouts/slideLayout179.xml"/><Relationship Id="rId386" Type="http://schemas.openxmlformats.org/officeDocument/2006/relationships/slideLayout" Target="../slideLayouts/slideLayout386.xml"/><Relationship Id="rId551" Type="http://schemas.openxmlformats.org/officeDocument/2006/relationships/slideLayout" Target="../slideLayouts/slideLayout551.xml"/><Relationship Id="rId190" Type="http://schemas.openxmlformats.org/officeDocument/2006/relationships/slideLayout" Target="../slideLayouts/slideLayout190.xml"/><Relationship Id="rId204" Type="http://schemas.openxmlformats.org/officeDocument/2006/relationships/slideLayout" Target="../slideLayouts/slideLayout204.xml"/><Relationship Id="rId246" Type="http://schemas.openxmlformats.org/officeDocument/2006/relationships/slideLayout" Target="../slideLayouts/slideLayout246.xml"/><Relationship Id="rId288" Type="http://schemas.openxmlformats.org/officeDocument/2006/relationships/slideLayout" Target="../slideLayouts/slideLayout288.xml"/><Relationship Id="rId411" Type="http://schemas.openxmlformats.org/officeDocument/2006/relationships/slideLayout" Target="../slideLayouts/slideLayout411.xml"/><Relationship Id="rId453" Type="http://schemas.openxmlformats.org/officeDocument/2006/relationships/slideLayout" Target="../slideLayouts/slideLayout453.xml"/><Relationship Id="rId509" Type="http://schemas.openxmlformats.org/officeDocument/2006/relationships/slideLayout" Target="../slideLayouts/slideLayout509.xml"/><Relationship Id="rId106" Type="http://schemas.openxmlformats.org/officeDocument/2006/relationships/slideLayout" Target="../slideLayouts/slideLayout106.xml"/><Relationship Id="rId313" Type="http://schemas.openxmlformats.org/officeDocument/2006/relationships/slideLayout" Target="../slideLayouts/slideLayout313.xml"/><Relationship Id="rId495" Type="http://schemas.openxmlformats.org/officeDocument/2006/relationships/slideLayout" Target="../slideLayouts/slideLayout495.xml"/><Relationship Id="rId10" Type="http://schemas.openxmlformats.org/officeDocument/2006/relationships/slideLayout" Target="../slideLayouts/slideLayout10.xml"/><Relationship Id="rId52" Type="http://schemas.openxmlformats.org/officeDocument/2006/relationships/slideLayout" Target="../slideLayouts/slideLayout52.xml"/><Relationship Id="rId94" Type="http://schemas.openxmlformats.org/officeDocument/2006/relationships/slideLayout" Target="../slideLayouts/slideLayout94.xml"/><Relationship Id="rId148" Type="http://schemas.openxmlformats.org/officeDocument/2006/relationships/slideLayout" Target="../slideLayouts/slideLayout148.xml"/><Relationship Id="rId355" Type="http://schemas.openxmlformats.org/officeDocument/2006/relationships/slideLayout" Target="../slideLayouts/slideLayout355.xml"/><Relationship Id="rId397" Type="http://schemas.openxmlformats.org/officeDocument/2006/relationships/slideLayout" Target="../slideLayouts/slideLayout397.xml"/><Relationship Id="rId520" Type="http://schemas.openxmlformats.org/officeDocument/2006/relationships/slideLayout" Target="../slideLayouts/slideLayout520.xml"/><Relationship Id="rId562" Type="http://schemas.openxmlformats.org/officeDocument/2006/relationships/slideLayout" Target="../slideLayouts/slideLayout562.xml"/><Relationship Id="rId215" Type="http://schemas.openxmlformats.org/officeDocument/2006/relationships/slideLayout" Target="../slideLayouts/slideLayout215.xml"/><Relationship Id="rId257" Type="http://schemas.openxmlformats.org/officeDocument/2006/relationships/slideLayout" Target="../slideLayouts/slideLayout257.xml"/><Relationship Id="rId422" Type="http://schemas.openxmlformats.org/officeDocument/2006/relationships/slideLayout" Target="../slideLayouts/slideLayout422.xml"/><Relationship Id="rId464" Type="http://schemas.openxmlformats.org/officeDocument/2006/relationships/slideLayout" Target="../slideLayouts/slideLayout464.xml"/><Relationship Id="rId299" Type="http://schemas.openxmlformats.org/officeDocument/2006/relationships/slideLayout" Target="../slideLayouts/slideLayout299.xml"/><Relationship Id="rId63" Type="http://schemas.openxmlformats.org/officeDocument/2006/relationships/slideLayout" Target="../slideLayouts/slideLayout63.xml"/><Relationship Id="rId159" Type="http://schemas.openxmlformats.org/officeDocument/2006/relationships/slideLayout" Target="../slideLayouts/slideLayout159.xml"/><Relationship Id="rId366" Type="http://schemas.openxmlformats.org/officeDocument/2006/relationships/slideLayout" Target="../slideLayouts/slideLayout366.xml"/><Relationship Id="rId573" Type="http://schemas.openxmlformats.org/officeDocument/2006/relationships/image" Target="../media/image7.emf"/><Relationship Id="rId226" Type="http://schemas.openxmlformats.org/officeDocument/2006/relationships/slideLayout" Target="../slideLayouts/slideLayout226.xml"/><Relationship Id="rId433" Type="http://schemas.openxmlformats.org/officeDocument/2006/relationships/slideLayout" Target="../slideLayouts/slideLayout433.xml"/><Relationship Id="rId74" Type="http://schemas.openxmlformats.org/officeDocument/2006/relationships/slideLayout" Target="../slideLayouts/slideLayout74.xml"/><Relationship Id="rId377" Type="http://schemas.openxmlformats.org/officeDocument/2006/relationships/slideLayout" Target="../slideLayouts/slideLayout377.xml"/><Relationship Id="rId500" Type="http://schemas.openxmlformats.org/officeDocument/2006/relationships/slideLayout" Target="../slideLayouts/slideLayout500.xml"/><Relationship Id="rId5" Type="http://schemas.openxmlformats.org/officeDocument/2006/relationships/slideLayout" Target="../slideLayouts/slideLayout5.xml"/><Relationship Id="rId237" Type="http://schemas.openxmlformats.org/officeDocument/2006/relationships/slideLayout" Target="../slideLayouts/slideLayout237.xml"/><Relationship Id="rId444" Type="http://schemas.openxmlformats.org/officeDocument/2006/relationships/slideLayout" Target="../slideLayouts/slideLayout444.xml"/><Relationship Id="rId290" Type="http://schemas.openxmlformats.org/officeDocument/2006/relationships/slideLayout" Target="../slideLayouts/slideLayout290.xml"/><Relationship Id="rId304" Type="http://schemas.openxmlformats.org/officeDocument/2006/relationships/slideLayout" Target="../slideLayouts/slideLayout304.xml"/><Relationship Id="rId388" Type="http://schemas.openxmlformats.org/officeDocument/2006/relationships/slideLayout" Target="../slideLayouts/slideLayout388.xml"/><Relationship Id="rId511" Type="http://schemas.openxmlformats.org/officeDocument/2006/relationships/slideLayout" Target="../slideLayouts/slideLayout511.xml"/><Relationship Id="rId85" Type="http://schemas.openxmlformats.org/officeDocument/2006/relationships/slideLayout" Target="../slideLayouts/slideLayout85.xml"/><Relationship Id="rId150" Type="http://schemas.openxmlformats.org/officeDocument/2006/relationships/slideLayout" Target="../slideLayouts/slideLayout150.xml"/><Relationship Id="rId248" Type="http://schemas.openxmlformats.org/officeDocument/2006/relationships/slideLayout" Target="../slideLayouts/slideLayout248.xml"/><Relationship Id="rId455" Type="http://schemas.openxmlformats.org/officeDocument/2006/relationships/slideLayout" Target="../slideLayouts/slideLayout455.xml"/><Relationship Id="rId12" Type="http://schemas.openxmlformats.org/officeDocument/2006/relationships/slideLayout" Target="../slideLayouts/slideLayout12.xml"/><Relationship Id="rId108" Type="http://schemas.openxmlformats.org/officeDocument/2006/relationships/slideLayout" Target="../slideLayouts/slideLayout108.xml"/><Relationship Id="rId315" Type="http://schemas.openxmlformats.org/officeDocument/2006/relationships/slideLayout" Target="../slideLayouts/slideLayout315.xml"/><Relationship Id="rId522" Type="http://schemas.openxmlformats.org/officeDocument/2006/relationships/slideLayout" Target="../slideLayouts/slideLayout522.xml"/><Relationship Id="rId96" Type="http://schemas.openxmlformats.org/officeDocument/2006/relationships/slideLayout" Target="../slideLayouts/slideLayout96.xml"/><Relationship Id="rId161" Type="http://schemas.openxmlformats.org/officeDocument/2006/relationships/slideLayout" Target="../slideLayouts/slideLayout161.xml"/><Relationship Id="rId399" Type="http://schemas.openxmlformats.org/officeDocument/2006/relationships/slideLayout" Target="../slideLayouts/slideLayout399.xml"/><Relationship Id="rId259" Type="http://schemas.openxmlformats.org/officeDocument/2006/relationships/slideLayout" Target="../slideLayouts/slideLayout259.xml"/><Relationship Id="rId466" Type="http://schemas.openxmlformats.org/officeDocument/2006/relationships/slideLayout" Target="../slideLayouts/slideLayout466.xml"/><Relationship Id="rId23" Type="http://schemas.openxmlformats.org/officeDocument/2006/relationships/slideLayout" Target="../slideLayouts/slideLayout23.xml"/><Relationship Id="rId119" Type="http://schemas.openxmlformats.org/officeDocument/2006/relationships/slideLayout" Target="../slideLayouts/slideLayout119.xml"/><Relationship Id="rId326" Type="http://schemas.openxmlformats.org/officeDocument/2006/relationships/slideLayout" Target="../slideLayouts/slideLayout326.xml"/><Relationship Id="rId533" Type="http://schemas.openxmlformats.org/officeDocument/2006/relationships/slideLayout" Target="../slideLayouts/slideLayout533.xml"/><Relationship Id="rId172" Type="http://schemas.openxmlformats.org/officeDocument/2006/relationships/slideLayout" Target="../slideLayouts/slideLayout172.xml"/><Relationship Id="rId477" Type="http://schemas.openxmlformats.org/officeDocument/2006/relationships/slideLayout" Target="../slideLayouts/slideLayout47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71.xml"/><Relationship Id="rId3" Type="http://schemas.openxmlformats.org/officeDocument/2006/relationships/slideLayout" Target="../slideLayouts/slideLayout566.xml"/><Relationship Id="rId7" Type="http://schemas.openxmlformats.org/officeDocument/2006/relationships/slideLayout" Target="../slideLayouts/slideLayout570.xml"/><Relationship Id="rId12" Type="http://schemas.openxmlformats.org/officeDocument/2006/relationships/theme" Target="../theme/theme2.xml"/><Relationship Id="rId2" Type="http://schemas.openxmlformats.org/officeDocument/2006/relationships/slideLayout" Target="../slideLayouts/slideLayout565.xml"/><Relationship Id="rId1" Type="http://schemas.openxmlformats.org/officeDocument/2006/relationships/slideLayout" Target="../slideLayouts/slideLayout564.xml"/><Relationship Id="rId6" Type="http://schemas.openxmlformats.org/officeDocument/2006/relationships/slideLayout" Target="../slideLayouts/slideLayout569.xml"/><Relationship Id="rId11" Type="http://schemas.openxmlformats.org/officeDocument/2006/relationships/slideLayout" Target="../slideLayouts/slideLayout574.xml"/><Relationship Id="rId5" Type="http://schemas.openxmlformats.org/officeDocument/2006/relationships/slideLayout" Target="../slideLayouts/slideLayout568.xml"/><Relationship Id="rId10" Type="http://schemas.openxmlformats.org/officeDocument/2006/relationships/slideLayout" Target="../slideLayouts/slideLayout573.xml"/><Relationship Id="rId4" Type="http://schemas.openxmlformats.org/officeDocument/2006/relationships/slideLayout" Target="../slideLayouts/slideLayout567.xml"/><Relationship Id="rId9" Type="http://schemas.openxmlformats.org/officeDocument/2006/relationships/slideLayout" Target="../slideLayouts/slideLayout57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82.xml"/><Relationship Id="rId13" Type="http://schemas.openxmlformats.org/officeDocument/2006/relationships/theme" Target="../theme/theme3.xml"/><Relationship Id="rId3" Type="http://schemas.openxmlformats.org/officeDocument/2006/relationships/slideLayout" Target="../slideLayouts/slideLayout577.xml"/><Relationship Id="rId7" Type="http://schemas.openxmlformats.org/officeDocument/2006/relationships/slideLayout" Target="../slideLayouts/slideLayout581.xml"/><Relationship Id="rId12" Type="http://schemas.openxmlformats.org/officeDocument/2006/relationships/slideLayout" Target="../slideLayouts/slideLayout586.xml"/><Relationship Id="rId2" Type="http://schemas.openxmlformats.org/officeDocument/2006/relationships/slideLayout" Target="../slideLayouts/slideLayout576.xml"/><Relationship Id="rId1" Type="http://schemas.openxmlformats.org/officeDocument/2006/relationships/slideLayout" Target="../slideLayouts/slideLayout575.xml"/><Relationship Id="rId6" Type="http://schemas.openxmlformats.org/officeDocument/2006/relationships/slideLayout" Target="../slideLayouts/slideLayout580.xml"/><Relationship Id="rId11" Type="http://schemas.openxmlformats.org/officeDocument/2006/relationships/slideLayout" Target="../slideLayouts/slideLayout585.xml"/><Relationship Id="rId5" Type="http://schemas.openxmlformats.org/officeDocument/2006/relationships/slideLayout" Target="../slideLayouts/slideLayout579.xml"/><Relationship Id="rId10" Type="http://schemas.openxmlformats.org/officeDocument/2006/relationships/slideLayout" Target="../slideLayouts/slideLayout584.xml"/><Relationship Id="rId4" Type="http://schemas.openxmlformats.org/officeDocument/2006/relationships/slideLayout" Target="../slideLayouts/slideLayout578.xml"/><Relationship Id="rId9" Type="http://schemas.openxmlformats.org/officeDocument/2006/relationships/slideLayout" Target="../slideLayouts/slideLayout58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567"/>
          <a:srcRect l="1069" t="2602" r="448" b="5138"/>
          <a:stretch/>
        </p:blipFill>
        <p:spPr>
          <a:xfrm>
            <a:off x="-1" y="1"/>
            <a:ext cx="12192001" cy="6858000"/>
          </a:xfrm>
          <a:prstGeom prst="rect">
            <a:avLst/>
          </a:prstGeom>
        </p:spPr>
      </p:pic>
      <p:pic>
        <p:nvPicPr>
          <p:cNvPr id="3" name="图片 2"/>
          <p:cNvPicPr>
            <a:picLocks noChangeAspect="1"/>
          </p:cNvPicPr>
          <p:nvPr userDrawn="1"/>
        </p:nvPicPr>
        <p:blipFill>
          <a:blip r:embed="rId568"/>
          <a:stretch>
            <a:fillRect/>
          </a:stretch>
        </p:blipFill>
        <p:spPr>
          <a:xfrm>
            <a:off x="8875413" y="469093"/>
            <a:ext cx="3525249" cy="1484315"/>
          </a:xfrm>
          <a:prstGeom prst="rect">
            <a:avLst/>
          </a:prstGeom>
        </p:spPr>
      </p:pic>
      <p:pic>
        <p:nvPicPr>
          <p:cNvPr id="4" name="郑柏林 - 小跳豆">
            <a:hlinkClick r:id="" action="ppaction://media"/>
          </p:cNvPr>
          <p:cNvPicPr>
            <a:picLocks noChangeAspect="1"/>
          </p:cNvPicPr>
          <p:nvPr userDrawn="1">
            <a:audioFile r:link="rId566"/>
            <p:extLst>
              <p:ext uri="{DAA4B4D4-6D71-4841-9C94-3DE7FCFB9230}">
                <p14:media xmlns:p14="http://schemas.microsoft.com/office/powerpoint/2010/main" r:embed="rId565"/>
              </p:ext>
            </p:extLst>
          </p:nvPr>
        </p:nvPicPr>
        <p:blipFill>
          <a:blip r:embed="rId569" cstate="print"/>
          <a:stretch>
            <a:fillRect/>
          </a:stretch>
        </p:blipFill>
        <p:spPr>
          <a:xfrm>
            <a:off x="347244" y="5437906"/>
            <a:ext cx="623568" cy="623568"/>
          </a:xfrm>
          <a:prstGeom prst="rect">
            <a:avLst/>
          </a:prstGeom>
        </p:spPr>
      </p:pic>
      <p:pic>
        <p:nvPicPr>
          <p:cNvPr id="5" name="图片 4"/>
          <p:cNvPicPr>
            <a:picLocks noChangeAspect="1"/>
          </p:cNvPicPr>
          <p:nvPr userDrawn="1"/>
        </p:nvPicPr>
        <p:blipFill>
          <a:blip r:embed="rId570"/>
          <a:stretch>
            <a:fillRect/>
          </a:stretch>
        </p:blipFill>
        <p:spPr>
          <a:xfrm>
            <a:off x="-832153" y="4228215"/>
            <a:ext cx="13279964" cy="1990844"/>
          </a:xfrm>
          <a:prstGeom prst="rect">
            <a:avLst/>
          </a:prstGeom>
        </p:spPr>
      </p:pic>
      <p:pic>
        <p:nvPicPr>
          <p:cNvPr id="6" name="图片 5"/>
          <p:cNvPicPr>
            <a:picLocks noChangeAspect="1"/>
          </p:cNvPicPr>
          <p:nvPr userDrawn="1"/>
        </p:nvPicPr>
        <p:blipFill>
          <a:blip r:embed="rId571"/>
          <a:stretch>
            <a:fillRect/>
          </a:stretch>
        </p:blipFill>
        <p:spPr>
          <a:xfrm>
            <a:off x="-581574" y="5124427"/>
            <a:ext cx="13107348" cy="1852751"/>
          </a:xfrm>
          <a:prstGeom prst="rect">
            <a:avLst/>
          </a:prstGeom>
        </p:spPr>
      </p:pic>
      <p:pic>
        <p:nvPicPr>
          <p:cNvPr id="23" name="图片 22"/>
          <p:cNvPicPr>
            <a:picLocks noChangeAspect="1"/>
          </p:cNvPicPr>
          <p:nvPr userDrawn="1"/>
        </p:nvPicPr>
        <p:blipFill rotWithShape="1">
          <a:blip r:embed="rId572"/>
          <a:srcRect b="57274"/>
          <a:stretch/>
        </p:blipFill>
        <p:spPr>
          <a:xfrm>
            <a:off x="-118672" y="6061473"/>
            <a:ext cx="12566483" cy="796528"/>
          </a:xfrm>
          <a:prstGeom prst="rect">
            <a:avLst/>
          </a:prstGeom>
        </p:spPr>
      </p:pic>
      <p:pic>
        <p:nvPicPr>
          <p:cNvPr id="24" name="图片 23"/>
          <p:cNvPicPr>
            <a:picLocks noChangeAspect="1"/>
          </p:cNvPicPr>
          <p:nvPr userDrawn="1"/>
        </p:nvPicPr>
        <p:blipFill>
          <a:blip r:embed="rId573"/>
          <a:stretch>
            <a:fillRect/>
          </a:stretch>
        </p:blipFill>
        <p:spPr>
          <a:xfrm rot="16200000">
            <a:off x="2601229" y="-2905687"/>
            <a:ext cx="7145863" cy="12703240"/>
          </a:xfrm>
          <a:prstGeom prst="rect">
            <a:avLst/>
          </a:prstGeom>
        </p:spPr>
      </p:pic>
    </p:spTree>
    <p:extLst>
      <p:ext uri="{BB962C8B-B14F-4D97-AF65-F5344CB8AC3E}">
        <p14:creationId xmlns:p14="http://schemas.microsoft.com/office/powerpoint/2010/main" val="3167350739"/>
      </p:ext>
    </p:extLst>
  </p:cSld>
  <p:clrMap bg1="lt1" tx1="dk1" bg2="lt2" tx2="dk2" accent1="accent1" accent2="accent2" accent3="accent3" accent4="accent4" accent5="accent5" accent6="accent6" hlink="hlink" folHlink="folHlink"/>
  <p:sldLayoutIdLst>
    <p:sldLayoutId id="2147484177" r:id="rId1"/>
    <p:sldLayoutId id="2147484178" r:id="rId2"/>
    <p:sldLayoutId id="2147484179" r:id="rId3"/>
    <p:sldLayoutId id="2147484180" r:id="rId4"/>
    <p:sldLayoutId id="2147484181" r:id="rId5"/>
    <p:sldLayoutId id="2147484182" r:id="rId6"/>
    <p:sldLayoutId id="2147484183" r:id="rId7"/>
    <p:sldLayoutId id="2147484184" r:id="rId8"/>
    <p:sldLayoutId id="2147484185" r:id="rId9"/>
    <p:sldLayoutId id="2147484186" r:id="rId10"/>
    <p:sldLayoutId id="2147484187" r:id="rId11"/>
    <p:sldLayoutId id="2147484188" r:id="rId12"/>
    <p:sldLayoutId id="2147484189" r:id="rId13"/>
    <p:sldLayoutId id="2147484190" r:id="rId14"/>
    <p:sldLayoutId id="2147484191" r:id="rId15"/>
    <p:sldLayoutId id="2147484192" r:id="rId16"/>
    <p:sldLayoutId id="2147484193" r:id="rId17"/>
    <p:sldLayoutId id="2147484194" r:id="rId18"/>
    <p:sldLayoutId id="2147484195" r:id="rId19"/>
    <p:sldLayoutId id="2147484196" r:id="rId20"/>
    <p:sldLayoutId id="2147484197" r:id="rId21"/>
    <p:sldLayoutId id="2147484198" r:id="rId22"/>
    <p:sldLayoutId id="2147484199" r:id="rId23"/>
    <p:sldLayoutId id="2147484200" r:id="rId24"/>
    <p:sldLayoutId id="2147484201" r:id="rId25"/>
    <p:sldLayoutId id="2147484202" r:id="rId26"/>
    <p:sldLayoutId id="2147484203" r:id="rId27"/>
    <p:sldLayoutId id="2147484204" r:id="rId28"/>
    <p:sldLayoutId id="2147484205" r:id="rId29"/>
    <p:sldLayoutId id="2147484206" r:id="rId30"/>
    <p:sldLayoutId id="2147484207" r:id="rId31"/>
    <p:sldLayoutId id="2147484208" r:id="rId32"/>
    <p:sldLayoutId id="2147484209" r:id="rId33"/>
    <p:sldLayoutId id="2147484210" r:id="rId34"/>
    <p:sldLayoutId id="2147484211" r:id="rId35"/>
    <p:sldLayoutId id="2147484212" r:id="rId36"/>
    <p:sldLayoutId id="2147484213" r:id="rId37"/>
    <p:sldLayoutId id="2147484214" r:id="rId38"/>
    <p:sldLayoutId id="2147484215" r:id="rId39"/>
    <p:sldLayoutId id="2147484216" r:id="rId40"/>
    <p:sldLayoutId id="2147484217" r:id="rId41"/>
    <p:sldLayoutId id="2147484218" r:id="rId42"/>
    <p:sldLayoutId id="2147484219" r:id="rId43"/>
    <p:sldLayoutId id="2147484220" r:id="rId44"/>
    <p:sldLayoutId id="2147484221" r:id="rId45"/>
    <p:sldLayoutId id="2147484222" r:id="rId46"/>
    <p:sldLayoutId id="2147484223" r:id="rId47"/>
    <p:sldLayoutId id="2147484224" r:id="rId48"/>
    <p:sldLayoutId id="2147484225" r:id="rId49"/>
    <p:sldLayoutId id="2147484226" r:id="rId50"/>
    <p:sldLayoutId id="2147484227" r:id="rId51"/>
    <p:sldLayoutId id="2147484228" r:id="rId52"/>
    <p:sldLayoutId id="2147484229" r:id="rId53"/>
    <p:sldLayoutId id="2147484230" r:id="rId54"/>
    <p:sldLayoutId id="2147484231" r:id="rId55"/>
    <p:sldLayoutId id="2147484232" r:id="rId56"/>
    <p:sldLayoutId id="2147484233" r:id="rId57"/>
    <p:sldLayoutId id="2147484234" r:id="rId58"/>
    <p:sldLayoutId id="2147484235" r:id="rId59"/>
    <p:sldLayoutId id="2147484236" r:id="rId60"/>
    <p:sldLayoutId id="2147484237" r:id="rId61"/>
    <p:sldLayoutId id="2147484238" r:id="rId62"/>
    <p:sldLayoutId id="2147484239" r:id="rId63"/>
    <p:sldLayoutId id="2147484240" r:id="rId64"/>
    <p:sldLayoutId id="2147484241" r:id="rId65"/>
    <p:sldLayoutId id="2147484242" r:id="rId66"/>
    <p:sldLayoutId id="2147484243" r:id="rId67"/>
    <p:sldLayoutId id="2147484244" r:id="rId68"/>
    <p:sldLayoutId id="2147484245" r:id="rId69"/>
    <p:sldLayoutId id="2147484246" r:id="rId70"/>
    <p:sldLayoutId id="2147484247" r:id="rId71"/>
    <p:sldLayoutId id="2147484248" r:id="rId72"/>
    <p:sldLayoutId id="2147484249" r:id="rId73"/>
    <p:sldLayoutId id="2147484250" r:id="rId74"/>
    <p:sldLayoutId id="2147484251" r:id="rId75"/>
    <p:sldLayoutId id="2147484252" r:id="rId76"/>
    <p:sldLayoutId id="2147484253" r:id="rId77"/>
    <p:sldLayoutId id="2147484254" r:id="rId78"/>
    <p:sldLayoutId id="2147484255" r:id="rId79"/>
    <p:sldLayoutId id="2147484256" r:id="rId80"/>
    <p:sldLayoutId id="2147484257" r:id="rId81"/>
    <p:sldLayoutId id="2147484258" r:id="rId82"/>
    <p:sldLayoutId id="2147484259" r:id="rId83"/>
    <p:sldLayoutId id="2147484260" r:id="rId84"/>
    <p:sldLayoutId id="2147484261" r:id="rId85"/>
    <p:sldLayoutId id="2147484262" r:id="rId86"/>
    <p:sldLayoutId id="2147484263" r:id="rId87"/>
    <p:sldLayoutId id="2147484264" r:id="rId88"/>
    <p:sldLayoutId id="2147484265" r:id="rId89"/>
    <p:sldLayoutId id="2147484266" r:id="rId90"/>
    <p:sldLayoutId id="2147484267" r:id="rId91"/>
    <p:sldLayoutId id="2147484268" r:id="rId92"/>
    <p:sldLayoutId id="2147484269" r:id="rId93"/>
    <p:sldLayoutId id="2147484270" r:id="rId94"/>
    <p:sldLayoutId id="2147484271" r:id="rId95"/>
    <p:sldLayoutId id="2147484272" r:id="rId96"/>
    <p:sldLayoutId id="2147484273" r:id="rId97"/>
    <p:sldLayoutId id="2147484274" r:id="rId98"/>
    <p:sldLayoutId id="2147484275" r:id="rId99"/>
    <p:sldLayoutId id="2147484276" r:id="rId100"/>
    <p:sldLayoutId id="2147484277" r:id="rId101"/>
    <p:sldLayoutId id="2147484278" r:id="rId102"/>
    <p:sldLayoutId id="2147484279" r:id="rId103"/>
    <p:sldLayoutId id="2147484280" r:id="rId104"/>
    <p:sldLayoutId id="2147484281" r:id="rId105"/>
    <p:sldLayoutId id="2147484282" r:id="rId106"/>
    <p:sldLayoutId id="2147484283" r:id="rId107"/>
    <p:sldLayoutId id="2147484284" r:id="rId108"/>
    <p:sldLayoutId id="2147484285" r:id="rId109"/>
    <p:sldLayoutId id="2147484286" r:id="rId110"/>
    <p:sldLayoutId id="2147484287" r:id="rId111"/>
    <p:sldLayoutId id="2147484288" r:id="rId112"/>
    <p:sldLayoutId id="2147484289" r:id="rId113"/>
    <p:sldLayoutId id="2147484290" r:id="rId114"/>
    <p:sldLayoutId id="2147484291" r:id="rId115"/>
    <p:sldLayoutId id="2147484292" r:id="rId116"/>
    <p:sldLayoutId id="2147484293" r:id="rId117"/>
    <p:sldLayoutId id="2147484294" r:id="rId118"/>
    <p:sldLayoutId id="2147484295" r:id="rId119"/>
    <p:sldLayoutId id="2147484296" r:id="rId120"/>
    <p:sldLayoutId id="2147484297" r:id="rId121"/>
    <p:sldLayoutId id="2147484298" r:id="rId122"/>
    <p:sldLayoutId id="2147484299" r:id="rId123"/>
    <p:sldLayoutId id="2147484300" r:id="rId124"/>
    <p:sldLayoutId id="2147484301" r:id="rId125"/>
    <p:sldLayoutId id="2147484302" r:id="rId126"/>
    <p:sldLayoutId id="2147484303" r:id="rId127"/>
    <p:sldLayoutId id="2147484304" r:id="rId128"/>
    <p:sldLayoutId id="2147484305" r:id="rId129"/>
    <p:sldLayoutId id="2147484306" r:id="rId130"/>
    <p:sldLayoutId id="2147484307" r:id="rId131"/>
    <p:sldLayoutId id="2147484308" r:id="rId132"/>
    <p:sldLayoutId id="2147484309" r:id="rId133"/>
    <p:sldLayoutId id="2147484310" r:id="rId134"/>
    <p:sldLayoutId id="2147484311" r:id="rId135"/>
    <p:sldLayoutId id="2147484312" r:id="rId136"/>
    <p:sldLayoutId id="2147484313" r:id="rId137"/>
    <p:sldLayoutId id="2147484314" r:id="rId138"/>
    <p:sldLayoutId id="2147484315" r:id="rId139"/>
    <p:sldLayoutId id="2147484316" r:id="rId140"/>
    <p:sldLayoutId id="2147484317" r:id="rId141"/>
    <p:sldLayoutId id="2147484318" r:id="rId142"/>
    <p:sldLayoutId id="2147484319" r:id="rId143"/>
    <p:sldLayoutId id="2147484320" r:id="rId144"/>
    <p:sldLayoutId id="2147484321" r:id="rId145"/>
    <p:sldLayoutId id="2147484322" r:id="rId146"/>
    <p:sldLayoutId id="2147484323" r:id="rId147"/>
    <p:sldLayoutId id="2147484324" r:id="rId148"/>
    <p:sldLayoutId id="2147484325" r:id="rId149"/>
    <p:sldLayoutId id="2147484326" r:id="rId150"/>
    <p:sldLayoutId id="2147484327" r:id="rId151"/>
    <p:sldLayoutId id="2147484328" r:id="rId152"/>
    <p:sldLayoutId id="2147484329" r:id="rId153"/>
    <p:sldLayoutId id="2147484330" r:id="rId154"/>
    <p:sldLayoutId id="2147484331" r:id="rId155"/>
    <p:sldLayoutId id="2147484332" r:id="rId156"/>
    <p:sldLayoutId id="2147484333" r:id="rId157"/>
    <p:sldLayoutId id="2147484334" r:id="rId158"/>
    <p:sldLayoutId id="2147484335" r:id="rId159"/>
    <p:sldLayoutId id="2147484336" r:id="rId160"/>
    <p:sldLayoutId id="2147484337" r:id="rId161"/>
    <p:sldLayoutId id="2147484338" r:id="rId162"/>
    <p:sldLayoutId id="2147484339" r:id="rId163"/>
    <p:sldLayoutId id="2147484340" r:id="rId164"/>
    <p:sldLayoutId id="2147484341" r:id="rId165"/>
    <p:sldLayoutId id="2147484342" r:id="rId166"/>
    <p:sldLayoutId id="2147484343" r:id="rId167"/>
    <p:sldLayoutId id="2147484344" r:id="rId168"/>
    <p:sldLayoutId id="2147484345" r:id="rId169"/>
    <p:sldLayoutId id="2147484346" r:id="rId170"/>
    <p:sldLayoutId id="2147484347" r:id="rId171"/>
    <p:sldLayoutId id="2147484348" r:id="rId172"/>
    <p:sldLayoutId id="2147484349" r:id="rId173"/>
    <p:sldLayoutId id="2147484350" r:id="rId174"/>
    <p:sldLayoutId id="2147484351" r:id="rId175"/>
    <p:sldLayoutId id="2147484352" r:id="rId176"/>
    <p:sldLayoutId id="2147484353" r:id="rId177"/>
    <p:sldLayoutId id="2147484354" r:id="rId178"/>
    <p:sldLayoutId id="2147484355" r:id="rId179"/>
    <p:sldLayoutId id="2147484356" r:id="rId180"/>
    <p:sldLayoutId id="2147484357" r:id="rId181"/>
    <p:sldLayoutId id="2147484358" r:id="rId182"/>
    <p:sldLayoutId id="2147484359" r:id="rId183"/>
    <p:sldLayoutId id="2147484360" r:id="rId184"/>
    <p:sldLayoutId id="2147484361" r:id="rId185"/>
    <p:sldLayoutId id="2147484362" r:id="rId186"/>
    <p:sldLayoutId id="2147484363" r:id="rId187"/>
    <p:sldLayoutId id="2147484364" r:id="rId188"/>
    <p:sldLayoutId id="2147484365" r:id="rId189"/>
    <p:sldLayoutId id="2147484366" r:id="rId190"/>
    <p:sldLayoutId id="2147484367" r:id="rId191"/>
    <p:sldLayoutId id="2147484368" r:id="rId192"/>
    <p:sldLayoutId id="2147484369" r:id="rId193"/>
    <p:sldLayoutId id="2147484370" r:id="rId194"/>
    <p:sldLayoutId id="2147484371" r:id="rId195"/>
    <p:sldLayoutId id="2147484372" r:id="rId196"/>
    <p:sldLayoutId id="2147484373" r:id="rId197"/>
    <p:sldLayoutId id="2147484374" r:id="rId198"/>
    <p:sldLayoutId id="2147484375" r:id="rId199"/>
    <p:sldLayoutId id="2147484376" r:id="rId200"/>
    <p:sldLayoutId id="2147484377" r:id="rId201"/>
    <p:sldLayoutId id="2147484378" r:id="rId202"/>
    <p:sldLayoutId id="2147484379" r:id="rId203"/>
    <p:sldLayoutId id="2147484380" r:id="rId204"/>
    <p:sldLayoutId id="2147484381" r:id="rId205"/>
    <p:sldLayoutId id="2147484382" r:id="rId206"/>
    <p:sldLayoutId id="2147484383" r:id="rId207"/>
    <p:sldLayoutId id="2147484384" r:id="rId208"/>
    <p:sldLayoutId id="2147484385" r:id="rId209"/>
    <p:sldLayoutId id="2147484386" r:id="rId210"/>
    <p:sldLayoutId id="2147484387" r:id="rId211"/>
    <p:sldLayoutId id="2147484388" r:id="rId212"/>
    <p:sldLayoutId id="2147484389" r:id="rId213"/>
    <p:sldLayoutId id="2147484390" r:id="rId214"/>
    <p:sldLayoutId id="2147484391" r:id="rId215"/>
    <p:sldLayoutId id="2147484392" r:id="rId216"/>
    <p:sldLayoutId id="2147484393" r:id="rId217"/>
    <p:sldLayoutId id="2147484394" r:id="rId218"/>
    <p:sldLayoutId id="2147484395" r:id="rId219"/>
    <p:sldLayoutId id="2147484396" r:id="rId220"/>
    <p:sldLayoutId id="2147484397" r:id="rId221"/>
    <p:sldLayoutId id="2147484398" r:id="rId222"/>
    <p:sldLayoutId id="2147484399" r:id="rId223"/>
    <p:sldLayoutId id="2147484400" r:id="rId224"/>
    <p:sldLayoutId id="2147484401" r:id="rId225"/>
    <p:sldLayoutId id="2147484402" r:id="rId226"/>
    <p:sldLayoutId id="2147484403" r:id="rId227"/>
    <p:sldLayoutId id="2147484404" r:id="rId228"/>
    <p:sldLayoutId id="2147484405" r:id="rId229"/>
    <p:sldLayoutId id="2147484406" r:id="rId230"/>
    <p:sldLayoutId id="2147484407" r:id="rId231"/>
    <p:sldLayoutId id="2147484408" r:id="rId232"/>
    <p:sldLayoutId id="2147484409" r:id="rId233"/>
    <p:sldLayoutId id="2147484410" r:id="rId234"/>
    <p:sldLayoutId id="2147484411" r:id="rId235"/>
    <p:sldLayoutId id="2147484412" r:id="rId236"/>
    <p:sldLayoutId id="2147484413" r:id="rId237"/>
    <p:sldLayoutId id="2147484414" r:id="rId238"/>
    <p:sldLayoutId id="2147484415" r:id="rId239"/>
    <p:sldLayoutId id="2147484416" r:id="rId240"/>
    <p:sldLayoutId id="2147484417" r:id="rId241"/>
    <p:sldLayoutId id="2147484418" r:id="rId242"/>
    <p:sldLayoutId id="2147484419" r:id="rId243"/>
    <p:sldLayoutId id="2147484420" r:id="rId244"/>
    <p:sldLayoutId id="2147484421" r:id="rId245"/>
    <p:sldLayoutId id="2147484422" r:id="rId246"/>
    <p:sldLayoutId id="2147484423" r:id="rId247"/>
    <p:sldLayoutId id="2147484424" r:id="rId248"/>
    <p:sldLayoutId id="2147484425" r:id="rId249"/>
    <p:sldLayoutId id="2147484426" r:id="rId250"/>
    <p:sldLayoutId id="2147484427" r:id="rId251"/>
    <p:sldLayoutId id="2147484428" r:id="rId252"/>
    <p:sldLayoutId id="2147484429" r:id="rId253"/>
    <p:sldLayoutId id="2147484430" r:id="rId254"/>
    <p:sldLayoutId id="2147484431" r:id="rId255"/>
    <p:sldLayoutId id="2147484432" r:id="rId256"/>
    <p:sldLayoutId id="2147484433" r:id="rId257"/>
    <p:sldLayoutId id="2147484434" r:id="rId258"/>
    <p:sldLayoutId id="2147484435" r:id="rId259"/>
    <p:sldLayoutId id="2147484436" r:id="rId260"/>
    <p:sldLayoutId id="2147484437" r:id="rId261"/>
    <p:sldLayoutId id="2147484438" r:id="rId262"/>
    <p:sldLayoutId id="2147484439" r:id="rId263"/>
    <p:sldLayoutId id="2147484440" r:id="rId264"/>
    <p:sldLayoutId id="2147484441" r:id="rId265"/>
    <p:sldLayoutId id="2147484442" r:id="rId266"/>
    <p:sldLayoutId id="2147484443" r:id="rId267"/>
    <p:sldLayoutId id="2147484444" r:id="rId268"/>
    <p:sldLayoutId id="2147484445" r:id="rId269"/>
    <p:sldLayoutId id="2147484446" r:id="rId270"/>
    <p:sldLayoutId id="2147484447" r:id="rId271"/>
    <p:sldLayoutId id="2147484448" r:id="rId272"/>
    <p:sldLayoutId id="2147484449" r:id="rId273"/>
    <p:sldLayoutId id="2147484450" r:id="rId274"/>
    <p:sldLayoutId id="2147484451" r:id="rId275"/>
    <p:sldLayoutId id="2147484452" r:id="rId276"/>
    <p:sldLayoutId id="2147484453" r:id="rId277"/>
    <p:sldLayoutId id="2147484454" r:id="rId278"/>
    <p:sldLayoutId id="2147484455" r:id="rId279"/>
    <p:sldLayoutId id="2147484456" r:id="rId280"/>
    <p:sldLayoutId id="2147484457" r:id="rId281"/>
    <p:sldLayoutId id="2147484458" r:id="rId282"/>
    <p:sldLayoutId id="2147484459" r:id="rId283"/>
    <p:sldLayoutId id="2147484460" r:id="rId284"/>
    <p:sldLayoutId id="2147484461" r:id="rId285"/>
    <p:sldLayoutId id="2147484462" r:id="rId286"/>
    <p:sldLayoutId id="2147484463" r:id="rId287"/>
    <p:sldLayoutId id="2147484464" r:id="rId288"/>
    <p:sldLayoutId id="2147484465" r:id="rId289"/>
    <p:sldLayoutId id="2147484466" r:id="rId290"/>
    <p:sldLayoutId id="2147484467" r:id="rId291"/>
    <p:sldLayoutId id="2147484468" r:id="rId292"/>
    <p:sldLayoutId id="2147484469" r:id="rId293"/>
    <p:sldLayoutId id="2147484470" r:id="rId294"/>
    <p:sldLayoutId id="2147484471" r:id="rId295"/>
    <p:sldLayoutId id="2147484472" r:id="rId296"/>
    <p:sldLayoutId id="2147484473" r:id="rId297"/>
    <p:sldLayoutId id="2147484474" r:id="rId298"/>
    <p:sldLayoutId id="2147484475" r:id="rId299"/>
    <p:sldLayoutId id="2147484476" r:id="rId300"/>
    <p:sldLayoutId id="2147484477" r:id="rId301"/>
    <p:sldLayoutId id="2147484478" r:id="rId302"/>
    <p:sldLayoutId id="2147484479" r:id="rId303"/>
    <p:sldLayoutId id="2147484480" r:id="rId304"/>
    <p:sldLayoutId id="2147484481" r:id="rId305"/>
    <p:sldLayoutId id="2147484482" r:id="rId306"/>
    <p:sldLayoutId id="2147484483" r:id="rId307"/>
    <p:sldLayoutId id="2147484484" r:id="rId308"/>
    <p:sldLayoutId id="2147484485" r:id="rId309"/>
    <p:sldLayoutId id="2147484486" r:id="rId310"/>
    <p:sldLayoutId id="2147484487" r:id="rId311"/>
    <p:sldLayoutId id="2147484488" r:id="rId312"/>
    <p:sldLayoutId id="2147484489" r:id="rId313"/>
    <p:sldLayoutId id="2147484490" r:id="rId314"/>
    <p:sldLayoutId id="2147484491" r:id="rId315"/>
    <p:sldLayoutId id="2147484492" r:id="rId316"/>
    <p:sldLayoutId id="2147484493" r:id="rId317"/>
    <p:sldLayoutId id="2147484494" r:id="rId318"/>
    <p:sldLayoutId id="2147484495" r:id="rId319"/>
    <p:sldLayoutId id="2147484496" r:id="rId320"/>
    <p:sldLayoutId id="2147484497" r:id="rId321"/>
    <p:sldLayoutId id="2147484498" r:id="rId322"/>
    <p:sldLayoutId id="2147484499" r:id="rId323"/>
    <p:sldLayoutId id="2147484500" r:id="rId324"/>
    <p:sldLayoutId id="2147484501" r:id="rId325"/>
    <p:sldLayoutId id="2147484502" r:id="rId326"/>
    <p:sldLayoutId id="2147484503" r:id="rId327"/>
    <p:sldLayoutId id="2147484504" r:id="rId328"/>
    <p:sldLayoutId id="2147484505" r:id="rId329"/>
    <p:sldLayoutId id="2147484506" r:id="rId330"/>
    <p:sldLayoutId id="2147484507" r:id="rId331"/>
    <p:sldLayoutId id="2147484508" r:id="rId332"/>
    <p:sldLayoutId id="2147484509" r:id="rId333"/>
    <p:sldLayoutId id="2147484510" r:id="rId334"/>
    <p:sldLayoutId id="2147484511" r:id="rId335"/>
    <p:sldLayoutId id="2147484512" r:id="rId336"/>
    <p:sldLayoutId id="2147484513" r:id="rId337"/>
    <p:sldLayoutId id="2147484514" r:id="rId338"/>
    <p:sldLayoutId id="2147484515" r:id="rId339"/>
    <p:sldLayoutId id="2147484516" r:id="rId340"/>
    <p:sldLayoutId id="2147484517" r:id="rId341"/>
    <p:sldLayoutId id="2147484518" r:id="rId342"/>
    <p:sldLayoutId id="2147484519" r:id="rId343"/>
    <p:sldLayoutId id="2147484520" r:id="rId344"/>
    <p:sldLayoutId id="2147484521" r:id="rId345"/>
    <p:sldLayoutId id="2147484522" r:id="rId346"/>
    <p:sldLayoutId id="2147484523" r:id="rId347"/>
    <p:sldLayoutId id="2147484524" r:id="rId348"/>
    <p:sldLayoutId id="2147484525" r:id="rId349"/>
    <p:sldLayoutId id="2147484526" r:id="rId350"/>
    <p:sldLayoutId id="2147484527" r:id="rId351"/>
    <p:sldLayoutId id="2147484528" r:id="rId352"/>
    <p:sldLayoutId id="2147484529" r:id="rId353"/>
    <p:sldLayoutId id="2147484530" r:id="rId354"/>
    <p:sldLayoutId id="2147484531" r:id="rId355"/>
    <p:sldLayoutId id="2147484532" r:id="rId356"/>
    <p:sldLayoutId id="2147484533" r:id="rId357"/>
    <p:sldLayoutId id="2147484534" r:id="rId358"/>
    <p:sldLayoutId id="2147484535" r:id="rId359"/>
    <p:sldLayoutId id="2147484536" r:id="rId360"/>
    <p:sldLayoutId id="2147484537" r:id="rId361"/>
    <p:sldLayoutId id="2147484538" r:id="rId362"/>
    <p:sldLayoutId id="2147484539" r:id="rId363"/>
    <p:sldLayoutId id="2147484540" r:id="rId364"/>
    <p:sldLayoutId id="2147484541" r:id="rId365"/>
    <p:sldLayoutId id="2147484542" r:id="rId366"/>
    <p:sldLayoutId id="2147484543" r:id="rId367"/>
    <p:sldLayoutId id="2147484544" r:id="rId368"/>
    <p:sldLayoutId id="2147484545" r:id="rId369"/>
    <p:sldLayoutId id="2147484546" r:id="rId370"/>
    <p:sldLayoutId id="2147484547" r:id="rId371"/>
    <p:sldLayoutId id="2147484548" r:id="rId372"/>
    <p:sldLayoutId id="2147484549" r:id="rId373"/>
    <p:sldLayoutId id="2147484550" r:id="rId374"/>
    <p:sldLayoutId id="2147484551" r:id="rId375"/>
    <p:sldLayoutId id="2147484552" r:id="rId376"/>
    <p:sldLayoutId id="2147484553" r:id="rId377"/>
    <p:sldLayoutId id="2147484554" r:id="rId378"/>
    <p:sldLayoutId id="2147484555" r:id="rId379"/>
    <p:sldLayoutId id="2147484556" r:id="rId380"/>
    <p:sldLayoutId id="2147484557" r:id="rId381"/>
    <p:sldLayoutId id="2147484558" r:id="rId382"/>
    <p:sldLayoutId id="2147484559" r:id="rId383"/>
    <p:sldLayoutId id="2147484560" r:id="rId384"/>
    <p:sldLayoutId id="2147484561" r:id="rId385"/>
    <p:sldLayoutId id="2147484562" r:id="rId386"/>
    <p:sldLayoutId id="2147484563" r:id="rId387"/>
    <p:sldLayoutId id="2147484564" r:id="rId388"/>
    <p:sldLayoutId id="2147484565" r:id="rId389"/>
    <p:sldLayoutId id="2147484566" r:id="rId390"/>
    <p:sldLayoutId id="2147484567" r:id="rId391"/>
    <p:sldLayoutId id="2147484568" r:id="rId392"/>
    <p:sldLayoutId id="2147484569" r:id="rId393"/>
    <p:sldLayoutId id="2147484570" r:id="rId394"/>
    <p:sldLayoutId id="2147484571" r:id="rId395"/>
    <p:sldLayoutId id="2147484572" r:id="rId396"/>
    <p:sldLayoutId id="2147484573" r:id="rId397"/>
    <p:sldLayoutId id="2147484574" r:id="rId398"/>
    <p:sldLayoutId id="2147484575" r:id="rId399"/>
    <p:sldLayoutId id="2147484576" r:id="rId400"/>
    <p:sldLayoutId id="2147484577" r:id="rId401"/>
    <p:sldLayoutId id="2147484578" r:id="rId402"/>
    <p:sldLayoutId id="2147484579" r:id="rId403"/>
    <p:sldLayoutId id="2147484580" r:id="rId404"/>
    <p:sldLayoutId id="2147484581" r:id="rId405"/>
    <p:sldLayoutId id="2147484582" r:id="rId406"/>
    <p:sldLayoutId id="2147484583" r:id="rId407"/>
    <p:sldLayoutId id="2147484584" r:id="rId408"/>
    <p:sldLayoutId id="2147484585" r:id="rId409"/>
    <p:sldLayoutId id="2147484586" r:id="rId410"/>
    <p:sldLayoutId id="2147484587" r:id="rId411"/>
    <p:sldLayoutId id="2147484588" r:id="rId412"/>
    <p:sldLayoutId id="2147484589" r:id="rId413"/>
    <p:sldLayoutId id="2147484590" r:id="rId414"/>
    <p:sldLayoutId id="2147484591" r:id="rId415"/>
    <p:sldLayoutId id="2147484592" r:id="rId416"/>
    <p:sldLayoutId id="2147484593" r:id="rId417"/>
    <p:sldLayoutId id="2147484594" r:id="rId418"/>
    <p:sldLayoutId id="2147484595" r:id="rId419"/>
    <p:sldLayoutId id="2147484596" r:id="rId420"/>
    <p:sldLayoutId id="2147484597" r:id="rId421"/>
    <p:sldLayoutId id="2147484598" r:id="rId422"/>
    <p:sldLayoutId id="2147484599" r:id="rId423"/>
    <p:sldLayoutId id="2147484600" r:id="rId424"/>
    <p:sldLayoutId id="2147484601" r:id="rId425"/>
    <p:sldLayoutId id="2147484602" r:id="rId426"/>
    <p:sldLayoutId id="2147484603" r:id="rId427"/>
    <p:sldLayoutId id="2147484604" r:id="rId428"/>
    <p:sldLayoutId id="2147484605" r:id="rId429"/>
    <p:sldLayoutId id="2147484606" r:id="rId430"/>
    <p:sldLayoutId id="2147484607" r:id="rId431"/>
    <p:sldLayoutId id="2147484608" r:id="rId432"/>
    <p:sldLayoutId id="2147484609" r:id="rId433"/>
    <p:sldLayoutId id="2147484610" r:id="rId434"/>
    <p:sldLayoutId id="2147484611" r:id="rId435"/>
    <p:sldLayoutId id="2147484612" r:id="rId436"/>
    <p:sldLayoutId id="2147484613" r:id="rId437"/>
    <p:sldLayoutId id="2147484614" r:id="rId438"/>
    <p:sldLayoutId id="2147484615" r:id="rId439"/>
    <p:sldLayoutId id="2147484616" r:id="rId440"/>
    <p:sldLayoutId id="2147484617" r:id="rId441"/>
    <p:sldLayoutId id="2147484618" r:id="rId442"/>
    <p:sldLayoutId id="2147484619" r:id="rId443"/>
    <p:sldLayoutId id="2147484620" r:id="rId444"/>
    <p:sldLayoutId id="2147484621" r:id="rId445"/>
    <p:sldLayoutId id="2147484622" r:id="rId446"/>
    <p:sldLayoutId id="2147484623" r:id="rId447"/>
    <p:sldLayoutId id="2147484624" r:id="rId448"/>
    <p:sldLayoutId id="2147484625" r:id="rId449"/>
    <p:sldLayoutId id="2147484626" r:id="rId450"/>
    <p:sldLayoutId id="2147484627" r:id="rId451"/>
    <p:sldLayoutId id="2147484628" r:id="rId452"/>
    <p:sldLayoutId id="2147484629" r:id="rId453"/>
    <p:sldLayoutId id="2147484630" r:id="rId454"/>
    <p:sldLayoutId id="2147484631" r:id="rId455"/>
    <p:sldLayoutId id="2147484632" r:id="rId456"/>
    <p:sldLayoutId id="2147484633" r:id="rId457"/>
    <p:sldLayoutId id="2147484634" r:id="rId458"/>
    <p:sldLayoutId id="2147484635" r:id="rId459"/>
    <p:sldLayoutId id="2147484636" r:id="rId460"/>
    <p:sldLayoutId id="2147484637" r:id="rId461"/>
    <p:sldLayoutId id="2147484638" r:id="rId462"/>
    <p:sldLayoutId id="2147484639" r:id="rId463"/>
    <p:sldLayoutId id="2147484640" r:id="rId464"/>
    <p:sldLayoutId id="2147484641" r:id="rId465"/>
    <p:sldLayoutId id="2147484642" r:id="rId466"/>
    <p:sldLayoutId id="2147484643" r:id="rId467"/>
    <p:sldLayoutId id="2147484644" r:id="rId468"/>
    <p:sldLayoutId id="2147484645" r:id="rId469"/>
    <p:sldLayoutId id="2147484646" r:id="rId470"/>
    <p:sldLayoutId id="2147484647" r:id="rId471"/>
    <p:sldLayoutId id="2147484648" r:id="rId472"/>
    <p:sldLayoutId id="2147484649" r:id="rId473"/>
    <p:sldLayoutId id="2147484650" r:id="rId474"/>
    <p:sldLayoutId id="2147484651" r:id="rId475"/>
    <p:sldLayoutId id="2147484652" r:id="rId476"/>
    <p:sldLayoutId id="2147484653" r:id="rId477"/>
    <p:sldLayoutId id="2147484654" r:id="rId478"/>
    <p:sldLayoutId id="2147484655" r:id="rId479"/>
    <p:sldLayoutId id="2147484656" r:id="rId480"/>
    <p:sldLayoutId id="2147484657" r:id="rId481"/>
    <p:sldLayoutId id="2147484658" r:id="rId482"/>
    <p:sldLayoutId id="2147484659" r:id="rId483"/>
    <p:sldLayoutId id="2147484660" r:id="rId484"/>
    <p:sldLayoutId id="2147484661" r:id="rId485"/>
    <p:sldLayoutId id="2147484662" r:id="rId486"/>
    <p:sldLayoutId id="2147484663" r:id="rId487"/>
    <p:sldLayoutId id="2147484664" r:id="rId488"/>
    <p:sldLayoutId id="2147484665" r:id="rId489"/>
    <p:sldLayoutId id="2147484666" r:id="rId490"/>
    <p:sldLayoutId id="2147484667" r:id="rId491"/>
    <p:sldLayoutId id="2147484668" r:id="rId492"/>
    <p:sldLayoutId id="2147484669" r:id="rId493"/>
    <p:sldLayoutId id="2147484670" r:id="rId494"/>
    <p:sldLayoutId id="2147484671" r:id="rId495"/>
    <p:sldLayoutId id="2147484672" r:id="rId496"/>
    <p:sldLayoutId id="2147484673" r:id="rId497"/>
    <p:sldLayoutId id="2147484674" r:id="rId498"/>
    <p:sldLayoutId id="2147484675" r:id="rId499"/>
    <p:sldLayoutId id="2147484676" r:id="rId500"/>
    <p:sldLayoutId id="2147484677" r:id="rId501"/>
    <p:sldLayoutId id="2147484678" r:id="rId502"/>
    <p:sldLayoutId id="2147484679" r:id="rId503"/>
    <p:sldLayoutId id="2147484680" r:id="rId504"/>
    <p:sldLayoutId id="2147484681" r:id="rId505"/>
    <p:sldLayoutId id="2147484682" r:id="rId506"/>
    <p:sldLayoutId id="2147484683" r:id="rId507"/>
    <p:sldLayoutId id="2147484684" r:id="rId508"/>
    <p:sldLayoutId id="2147484685" r:id="rId509"/>
    <p:sldLayoutId id="2147484686" r:id="rId510"/>
    <p:sldLayoutId id="2147484687" r:id="rId511"/>
    <p:sldLayoutId id="2147484688" r:id="rId512"/>
    <p:sldLayoutId id="2147484689" r:id="rId513"/>
    <p:sldLayoutId id="2147484690" r:id="rId514"/>
    <p:sldLayoutId id="2147484691" r:id="rId515"/>
    <p:sldLayoutId id="2147484692" r:id="rId516"/>
    <p:sldLayoutId id="2147484693" r:id="rId517"/>
    <p:sldLayoutId id="2147484694" r:id="rId518"/>
    <p:sldLayoutId id="2147484695" r:id="rId519"/>
    <p:sldLayoutId id="2147484696" r:id="rId520"/>
    <p:sldLayoutId id="2147484697" r:id="rId521"/>
    <p:sldLayoutId id="2147484698" r:id="rId522"/>
    <p:sldLayoutId id="2147484699" r:id="rId523"/>
    <p:sldLayoutId id="2147484700" r:id="rId524"/>
    <p:sldLayoutId id="2147484713" r:id="rId525"/>
    <p:sldLayoutId id="2147484990" r:id="rId526"/>
    <p:sldLayoutId id="2147484991" r:id="rId527"/>
    <p:sldLayoutId id="2147484992" r:id="rId528"/>
    <p:sldLayoutId id="2147484993" r:id="rId529"/>
    <p:sldLayoutId id="2147484994" r:id="rId530"/>
    <p:sldLayoutId id="2147484995" r:id="rId531"/>
    <p:sldLayoutId id="2147484996" r:id="rId532"/>
    <p:sldLayoutId id="2147484997" r:id="rId533"/>
    <p:sldLayoutId id="2147484998" r:id="rId534"/>
    <p:sldLayoutId id="2147484999" r:id="rId535"/>
    <p:sldLayoutId id="2147485000" r:id="rId536"/>
    <p:sldLayoutId id="2147485001" r:id="rId537"/>
    <p:sldLayoutId id="2147485002" r:id="rId538"/>
    <p:sldLayoutId id="2147485003" r:id="rId539"/>
    <p:sldLayoutId id="2147485004" r:id="rId540"/>
    <p:sldLayoutId id="2147485005" r:id="rId541"/>
    <p:sldLayoutId id="2147485006" r:id="rId542"/>
    <p:sldLayoutId id="2147485007" r:id="rId543"/>
    <p:sldLayoutId id="2147485008" r:id="rId544"/>
    <p:sldLayoutId id="2147485026" r:id="rId545"/>
    <p:sldLayoutId id="2147485027" r:id="rId546"/>
    <p:sldLayoutId id="2147485028" r:id="rId547"/>
    <p:sldLayoutId id="2147485029" r:id="rId548"/>
    <p:sldLayoutId id="2147485030" r:id="rId549"/>
    <p:sldLayoutId id="2147485031" r:id="rId550"/>
    <p:sldLayoutId id="2147485032" r:id="rId551"/>
    <p:sldLayoutId id="2147485033" r:id="rId552"/>
    <p:sldLayoutId id="2147485034" r:id="rId553"/>
    <p:sldLayoutId id="2147485035" r:id="rId554"/>
    <p:sldLayoutId id="2147485036" r:id="rId555"/>
    <p:sldLayoutId id="2147485037" r:id="rId556"/>
    <p:sldLayoutId id="2147485038" r:id="rId557"/>
    <p:sldLayoutId id="2147485039" r:id="rId558"/>
    <p:sldLayoutId id="2147485040" r:id="rId559"/>
    <p:sldLayoutId id="2147485041" r:id="rId560"/>
    <p:sldLayoutId id="2147485042" r:id="rId561"/>
    <p:sldLayoutId id="2147485043" r:id="rId562"/>
    <p:sldLayoutId id="2147485044" r:id="rId563"/>
  </p:sldLayoutIdLst>
  <p:timing>
    <p:tnLst>
      <p:par>
        <p:cTn id="1" dur="indefinite" restart="never" nodeType="tmRoot">
          <p:childTnLst>
            <p:audio>
              <p:cMediaNode numSld="999" showWhenStopped="0">
                <p:cTn id="2" repeatCount="indefinite" fill="hold" display="0">
                  <p:stCondLst>
                    <p:cond delay="indefinite"/>
                  </p:stCondLst>
                </p:cTn>
                <p:tgtEl>
                  <p:spTgt spid="4"/>
                </p:tgtEl>
              </p:cMediaNode>
            </p:audio>
          </p:childTnLst>
        </p:cTn>
      </p:par>
    </p:tnLst>
  </p:timing>
  <p:hf hdr="0" ftr="0" dt="0"/>
  <p:txStyles>
    <p:titleStyle>
      <a:lvl1pPr algn="l" defTabSz="913532" rtl="0" eaLnBrk="1" latinLnBrk="0" hangingPunct="1">
        <a:lnSpc>
          <a:spcPct val="90000"/>
        </a:lnSpc>
        <a:spcBef>
          <a:spcPct val="0"/>
        </a:spcBef>
        <a:buNone/>
        <a:defRPr sz="4396" kern="1200">
          <a:solidFill>
            <a:schemeClr val="tx1"/>
          </a:solidFill>
          <a:latin typeface="+mj-lt"/>
          <a:ea typeface="+mj-ea"/>
          <a:cs typeface="+mj-cs"/>
        </a:defRPr>
      </a:lvl1pPr>
    </p:titleStyle>
    <p:bodyStyle>
      <a:lvl1pPr marL="228383" indent="-228383" algn="l" defTabSz="913532" rtl="0" eaLnBrk="1" latinLnBrk="0" hangingPunct="1">
        <a:lnSpc>
          <a:spcPct val="90000"/>
        </a:lnSpc>
        <a:spcBef>
          <a:spcPts val="999"/>
        </a:spcBef>
        <a:buFont typeface="Arial" panose="020B0604020202020204" pitchFamily="34" charset="0"/>
        <a:buChar char="•"/>
        <a:defRPr sz="2797" kern="1200">
          <a:solidFill>
            <a:schemeClr val="tx1"/>
          </a:solidFill>
          <a:latin typeface="+mn-lt"/>
          <a:ea typeface="+mn-ea"/>
          <a:cs typeface="+mn-cs"/>
        </a:defRPr>
      </a:lvl1pPr>
      <a:lvl2pPr marL="685148" indent="-228383" algn="l" defTabSz="913532" rtl="0" eaLnBrk="1" latinLnBrk="0" hangingPunct="1">
        <a:lnSpc>
          <a:spcPct val="90000"/>
        </a:lnSpc>
        <a:spcBef>
          <a:spcPts val="500"/>
        </a:spcBef>
        <a:buFont typeface="Arial" panose="020B0604020202020204" pitchFamily="34" charset="0"/>
        <a:buChar char="•"/>
        <a:defRPr sz="2398" kern="1200">
          <a:solidFill>
            <a:schemeClr val="tx1"/>
          </a:solidFill>
          <a:latin typeface="+mn-lt"/>
          <a:ea typeface="+mn-ea"/>
          <a:cs typeface="+mn-cs"/>
        </a:defRPr>
      </a:lvl2pPr>
      <a:lvl3pPr marL="1141913" indent="-228383" algn="l" defTabSz="913532" rtl="0" eaLnBrk="1" latinLnBrk="0" hangingPunct="1">
        <a:lnSpc>
          <a:spcPct val="90000"/>
        </a:lnSpc>
        <a:spcBef>
          <a:spcPts val="500"/>
        </a:spcBef>
        <a:buFont typeface="Arial" panose="020B0604020202020204" pitchFamily="34" charset="0"/>
        <a:buChar char="•"/>
        <a:defRPr sz="1998" kern="1200">
          <a:solidFill>
            <a:schemeClr val="tx1"/>
          </a:solidFill>
          <a:latin typeface="+mn-lt"/>
          <a:ea typeface="+mn-ea"/>
          <a:cs typeface="+mn-cs"/>
        </a:defRPr>
      </a:lvl3pPr>
      <a:lvl4pPr marL="1598680" indent="-228383" algn="l" defTabSz="913532" rtl="0" eaLnBrk="1" latinLnBrk="0" hangingPunct="1">
        <a:lnSpc>
          <a:spcPct val="90000"/>
        </a:lnSpc>
        <a:spcBef>
          <a:spcPts val="500"/>
        </a:spcBef>
        <a:buFont typeface="Arial" panose="020B0604020202020204" pitchFamily="34" charset="0"/>
        <a:buChar char="•"/>
        <a:defRPr sz="1865" kern="1200">
          <a:solidFill>
            <a:schemeClr val="tx1"/>
          </a:solidFill>
          <a:latin typeface="+mn-lt"/>
          <a:ea typeface="+mn-ea"/>
          <a:cs typeface="+mn-cs"/>
        </a:defRPr>
      </a:lvl4pPr>
      <a:lvl5pPr marL="2055446" indent="-228383" algn="l" defTabSz="913532" rtl="0" eaLnBrk="1" latinLnBrk="0" hangingPunct="1">
        <a:lnSpc>
          <a:spcPct val="90000"/>
        </a:lnSpc>
        <a:spcBef>
          <a:spcPts val="500"/>
        </a:spcBef>
        <a:buFont typeface="Arial" panose="020B0604020202020204" pitchFamily="34" charset="0"/>
        <a:buChar char="•"/>
        <a:defRPr sz="1865" kern="1200">
          <a:solidFill>
            <a:schemeClr val="tx1"/>
          </a:solidFill>
          <a:latin typeface="+mn-lt"/>
          <a:ea typeface="+mn-ea"/>
          <a:cs typeface="+mn-cs"/>
        </a:defRPr>
      </a:lvl5pPr>
      <a:lvl6pPr marL="2512211" indent="-228383" algn="l" defTabSz="913532" rtl="0" eaLnBrk="1" latinLnBrk="0" hangingPunct="1">
        <a:lnSpc>
          <a:spcPct val="90000"/>
        </a:lnSpc>
        <a:spcBef>
          <a:spcPts val="500"/>
        </a:spcBef>
        <a:buFont typeface="Arial" panose="020B0604020202020204" pitchFamily="34" charset="0"/>
        <a:buChar char="•"/>
        <a:defRPr sz="1865" kern="1200">
          <a:solidFill>
            <a:schemeClr val="tx1"/>
          </a:solidFill>
          <a:latin typeface="+mn-lt"/>
          <a:ea typeface="+mn-ea"/>
          <a:cs typeface="+mn-cs"/>
        </a:defRPr>
      </a:lvl6pPr>
      <a:lvl7pPr marL="2968978" indent="-228383" algn="l" defTabSz="913532" rtl="0" eaLnBrk="1" latinLnBrk="0" hangingPunct="1">
        <a:lnSpc>
          <a:spcPct val="90000"/>
        </a:lnSpc>
        <a:spcBef>
          <a:spcPts val="500"/>
        </a:spcBef>
        <a:buFont typeface="Arial" panose="020B0604020202020204" pitchFamily="34" charset="0"/>
        <a:buChar char="•"/>
        <a:defRPr sz="1865" kern="1200">
          <a:solidFill>
            <a:schemeClr val="tx1"/>
          </a:solidFill>
          <a:latin typeface="+mn-lt"/>
          <a:ea typeface="+mn-ea"/>
          <a:cs typeface="+mn-cs"/>
        </a:defRPr>
      </a:lvl7pPr>
      <a:lvl8pPr marL="3425743" indent="-228383" algn="l" defTabSz="913532" rtl="0" eaLnBrk="1" latinLnBrk="0" hangingPunct="1">
        <a:lnSpc>
          <a:spcPct val="90000"/>
        </a:lnSpc>
        <a:spcBef>
          <a:spcPts val="500"/>
        </a:spcBef>
        <a:buFont typeface="Arial" panose="020B0604020202020204" pitchFamily="34" charset="0"/>
        <a:buChar char="•"/>
        <a:defRPr sz="1865" kern="1200">
          <a:solidFill>
            <a:schemeClr val="tx1"/>
          </a:solidFill>
          <a:latin typeface="+mn-lt"/>
          <a:ea typeface="+mn-ea"/>
          <a:cs typeface="+mn-cs"/>
        </a:defRPr>
      </a:lvl8pPr>
      <a:lvl9pPr marL="3882508" indent="-228383" algn="l" defTabSz="913532" rtl="0" eaLnBrk="1" latinLnBrk="0" hangingPunct="1">
        <a:lnSpc>
          <a:spcPct val="90000"/>
        </a:lnSpc>
        <a:spcBef>
          <a:spcPts val="500"/>
        </a:spcBef>
        <a:buFont typeface="Arial" panose="020B0604020202020204" pitchFamily="34" charset="0"/>
        <a:buChar char="•"/>
        <a:defRPr sz="1865" kern="1200">
          <a:solidFill>
            <a:schemeClr val="tx1"/>
          </a:solidFill>
          <a:latin typeface="+mn-lt"/>
          <a:ea typeface="+mn-ea"/>
          <a:cs typeface="+mn-cs"/>
        </a:defRPr>
      </a:lvl9pPr>
    </p:bodyStyle>
    <p:otherStyle>
      <a:defPPr>
        <a:defRPr lang="en-US"/>
      </a:defPPr>
      <a:lvl1pPr marL="0" algn="l" defTabSz="913532" rtl="0" eaLnBrk="1" latinLnBrk="0" hangingPunct="1">
        <a:defRPr sz="1865" kern="1200">
          <a:solidFill>
            <a:schemeClr val="tx1"/>
          </a:solidFill>
          <a:latin typeface="+mn-lt"/>
          <a:ea typeface="+mn-ea"/>
          <a:cs typeface="+mn-cs"/>
        </a:defRPr>
      </a:lvl1pPr>
      <a:lvl2pPr marL="456766" algn="l" defTabSz="913532" rtl="0" eaLnBrk="1" latinLnBrk="0" hangingPunct="1">
        <a:defRPr sz="1865" kern="1200">
          <a:solidFill>
            <a:schemeClr val="tx1"/>
          </a:solidFill>
          <a:latin typeface="+mn-lt"/>
          <a:ea typeface="+mn-ea"/>
          <a:cs typeface="+mn-cs"/>
        </a:defRPr>
      </a:lvl2pPr>
      <a:lvl3pPr marL="913532" algn="l" defTabSz="913532" rtl="0" eaLnBrk="1" latinLnBrk="0" hangingPunct="1">
        <a:defRPr sz="1865" kern="1200">
          <a:solidFill>
            <a:schemeClr val="tx1"/>
          </a:solidFill>
          <a:latin typeface="+mn-lt"/>
          <a:ea typeface="+mn-ea"/>
          <a:cs typeface="+mn-cs"/>
        </a:defRPr>
      </a:lvl3pPr>
      <a:lvl4pPr marL="1370298" algn="l" defTabSz="913532" rtl="0" eaLnBrk="1" latinLnBrk="0" hangingPunct="1">
        <a:defRPr sz="1865" kern="1200">
          <a:solidFill>
            <a:schemeClr val="tx1"/>
          </a:solidFill>
          <a:latin typeface="+mn-lt"/>
          <a:ea typeface="+mn-ea"/>
          <a:cs typeface="+mn-cs"/>
        </a:defRPr>
      </a:lvl4pPr>
      <a:lvl5pPr marL="1827063" algn="l" defTabSz="913532" rtl="0" eaLnBrk="1" latinLnBrk="0" hangingPunct="1">
        <a:defRPr sz="1865" kern="1200">
          <a:solidFill>
            <a:schemeClr val="tx1"/>
          </a:solidFill>
          <a:latin typeface="+mn-lt"/>
          <a:ea typeface="+mn-ea"/>
          <a:cs typeface="+mn-cs"/>
        </a:defRPr>
      </a:lvl5pPr>
      <a:lvl6pPr marL="2283828" algn="l" defTabSz="913532" rtl="0" eaLnBrk="1" latinLnBrk="0" hangingPunct="1">
        <a:defRPr sz="1865" kern="1200">
          <a:solidFill>
            <a:schemeClr val="tx1"/>
          </a:solidFill>
          <a:latin typeface="+mn-lt"/>
          <a:ea typeface="+mn-ea"/>
          <a:cs typeface="+mn-cs"/>
        </a:defRPr>
      </a:lvl6pPr>
      <a:lvl7pPr marL="2740593" algn="l" defTabSz="913532" rtl="0" eaLnBrk="1" latinLnBrk="0" hangingPunct="1">
        <a:defRPr sz="1865" kern="1200">
          <a:solidFill>
            <a:schemeClr val="tx1"/>
          </a:solidFill>
          <a:latin typeface="+mn-lt"/>
          <a:ea typeface="+mn-ea"/>
          <a:cs typeface="+mn-cs"/>
        </a:defRPr>
      </a:lvl7pPr>
      <a:lvl8pPr marL="3197360" algn="l" defTabSz="913532" rtl="0" eaLnBrk="1" latinLnBrk="0" hangingPunct="1">
        <a:defRPr sz="1865" kern="1200">
          <a:solidFill>
            <a:schemeClr val="tx1"/>
          </a:solidFill>
          <a:latin typeface="+mn-lt"/>
          <a:ea typeface="+mn-ea"/>
          <a:cs typeface="+mn-cs"/>
        </a:defRPr>
      </a:lvl8pPr>
      <a:lvl9pPr marL="3654126" algn="l" defTabSz="913532" rtl="0" eaLnBrk="1" latinLnBrk="0" hangingPunct="1">
        <a:defRPr sz="186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8"/>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81CDCFDC-60C0-4D57-B86D-21C7416023F3}" type="datetimeFigureOut">
              <a:rPr lang="en-US" smtClean="0">
                <a:solidFill>
                  <a:prstClr val="black">
                    <a:tint val="75000"/>
                  </a:prstClr>
                </a:solidFill>
              </a:rPr>
              <a:pPr defTabSz="914400"/>
              <a:t>2/24/2023</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8"/>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58"/>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EF01BE82-B982-4D66-A0A6-3D5BBD2C12A0}" type="slidenum">
              <a:rPr lang="en-US" smtClean="0">
                <a:solidFill>
                  <a:prstClr val="black">
                    <a:tint val="75000"/>
                  </a:prstClr>
                </a:solidFill>
              </a:rPr>
              <a:pPr defTabSz="914400"/>
              <a:t>‹#›</a:t>
            </a:fld>
            <a:endParaRPr lang="en-US" dirty="0">
              <a:solidFill>
                <a:prstClr val="black">
                  <a:tint val="75000"/>
                </a:prstClr>
              </a:solidFill>
            </a:endParaRPr>
          </a:p>
        </p:txBody>
      </p:sp>
    </p:spTree>
    <p:extLst>
      <p:ext uri="{BB962C8B-B14F-4D97-AF65-F5344CB8AC3E}">
        <p14:creationId xmlns:p14="http://schemas.microsoft.com/office/powerpoint/2010/main" val="3840981375"/>
      </p:ext>
    </p:extLst>
  </p:cSld>
  <p:clrMap bg1="lt1" tx1="dk1" bg2="lt2" tx2="dk2" accent1="accent1" accent2="accent2" accent3="accent3" accent4="accent4" accent5="accent5" accent6="accent6" hlink="hlink" folHlink="folHlink"/>
  <p:sldLayoutIdLst>
    <p:sldLayoutId id="2147485046" r:id="rId1"/>
    <p:sldLayoutId id="2147485047" r:id="rId2"/>
    <p:sldLayoutId id="2147485048" r:id="rId3"/>
    <p:sldLayoutId id="2147485049" r:id="rId4"/>
    <p:sldLayoutId id="2147485050" r:id="rId5"/>
    <p:sldLayoutId id="2147485051" r:id="rId6"/>
    <p:sldLayoutId id="2147485052" r:id="rId7"/>
    <p:sldLayoutId id="2147485053" r:id="rId8"/>
    <p:sldLayoutId id="2147485054" r:id="rId9"/>
    <p:sldLayoutId id="2147485055" r:id="rId10"/>
    <p:sldLayoutId id="214748505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fontAlgn="base">
              <a:spcBef>
                <a:spcPct val="0"/>
              </a:spcBef>
              <a:spcAft>
                <a:spcPct val="0"/>
              </a:spcAft>
              <a:defRPr/>
            </a:pPr>
            <a:endParaRPr lang="en-US">
              <a:solidFill>
                <a:prstClr val="black">
                  <a:tint val="75000"/>
                </a:prstClr>
              </a:solidFill>
              <a:latin typeface="Arial" charset="0"/>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fontAlgn="base">
              <a:spcBef>
                <a:spcPct val="0"/>
              </a:spcBef>
              <a:spcAft>
                <a:spcPct val="0"/>
              </a:spcAft>
              <a:defRPr/>
            </a:pPr>
            <a:endParaRPr lang="en-US">
              <a:solidFill>
                <a:prstClr val="black">
                  <a:tint val="75000"/>
                </a:prstClr>
              </a:solidFill>
              <a:latin typeface="Arial" charset="0"/>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defTabSz="914400" fontAlgn="base">
              <a:spcBef>
                <a:spcPct val="0"/>
              </a:spcBef>
              <a:spcAft>
                <a:spcPct val="0"/>
              </a:spcAft>
              <a:defRPr/>
            </a:pPr>
            <a:fld id="{5A39A487-6052-44BB-9CE2-2D63E4C3C9CC}" type="slidenum">
              <a:rPr lang="en-US">
                <a:solidFill>
                  <a:prstClr val="black">
                    <a:tint val="75000"/>
                  </a:prstClr>
                </a:solidFill>
                <a:latin typeface="Arial" charset="0"/>
              </a:rPr>
              <a:pPr defTabSz="914400" fontAlgn="base">
                <a:spcBef>
                  <a:spcPct val="0"/>
                </a:spcBef>
                <a:spcAft>
                  <a:spcPct val="0"/>
                </a:spcAft>
                <a:defRPr/>
              </a:pPr>
              <a:t>‹#›</a:t>
            </a:fld>
            <a:endParaRPr lang="en-US">
              <a:solidFill>
                <a:prstClr val="black">
                  <a:tint val="75000"/>
                </a:prstClr>
              </a:solidFill>
              <a:latin typeface="Arial" charset="0"/>
            </a:endParaRPr>
          </a:p>
        </p:txBody>
      </p:sp>
    </p:spTree>
    <p:extLst>
      <p:ext uri="{BB962C8B-B14F-4D97-AF65-F5344CB8AC3E}">
        <p14:creationId xmlns:p14="http://schemas.microsoft.com/office/powerpoint/2010/main" val="1818909133"/>
      </p:ext>
    </p:extLst>
  </p:cSld>
  <p:clrMap bg1="lt1" tx1="dk1" bg2="lt2" tx2="dk2" accent1="accent1" accent2="accent2" accent3="accent3" accent4="accent4" accent5="accent5" accent6="accent6" hlink="hlink" folHlink="folHlink"/>
  <p:sldLayoutIdLst>
    <p:sldLayoutId id="2147485058" r:id="rId1"/>
    <p:sldLayoutId id="2147485059" r:id="rId2"/>
    <p:sldLayoutId id="2147485060" r:id="rId3"/>
    <p:sldLayoutId id="2147485061" r:id="rId4"/>
    <p:sldLayoutId id="2147485062" r:id="rId5"/>
    <p:sldLayoutId id="2147485063" r:id="rId6"/>
    <p:sldLayoutId id="2147485064" r:id="rId7"/>
    <p:sldLayoutId id="2147485065" r:id="rId8"/>
    <p:sldLayoutId id="2147485066" r:id="rId9"/>
    <p:sldLayoutId id="2147485067" r:id="rId10"/>
    <p:sldLayoutId id="2147485068" r:id="rId11"/>
    <p:sldLayoutId id="2147485069" r:id="rId12"/>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81.xml"/></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6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6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6.xml.rels><?xml version="1.0" encoding="UTF-8" standalone="yes"?>
<Relationships xmlns="http://schemas.openxmlformats.org/package/2006/relationships"><Relationship Id="rId3" Type="http://schemas.openxmlformats.org/officeDocument/2006/relationships/image" Target="../media/image28.wmf"/><Relationship Id="rId7" Type="http://schemas.openxmlformats.org/officeDocument/2006/relationships/image" Target="../media/image22.png"/><Relationship Id="rId2" Type="http://schemas.openxmlformats.org/officeDocument/2006/relationships/image" Target="../media/image27.wmf"/><Relationship Id="rId1" Type="http://schemas.openxmlformats.org/officeDocument/2006/relationships/slideLayout" Target="../slideLayouts/slideLayout66.xml"/><Relationship Id="rId6" Type="http://schemas.openxmlformats.org/officeDocument/2006/relationships/image" Target="../media/image21.png"/><Relationship Id="rId5" Type="http://schemas.openxmlformats.org/officeDocument/2006/relationships/image" Target="../media/image30.png"/><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5.png"/><Relationship Id="rId2" Type="http://schemas.openxmlformats.org/officeDocument/2006/relationships/image" Target="../media/image31.png"/><Relationship Id="rId1" Type="http://schemas.openxmlformats.org/officeDocument/2006/relationships/slideLayout" Target="../slideLayouts/slideLayout9.xml"/><Relationship Id="rId6" Type="http://schemas.openxmlformats.org/officeDocument/2006/relationships/image" Target="../media/image34.png"/><Relationship Id="rId5" Type="http://schemas.openxmlformats.org/officeDocument/2006/relationships/image" Target="../media/image33.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audio" Target="../media/audio1.wav"/><Relationship Id="rId1" Type="http://schemas.openxmlformats.org/officeDocument/2006/relationships/slideLayout" Target="../slideLayouts/slideLayout565.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audio" Target="../media/audio1.wav"/><Relationship Id="rId1" Type="http://schemas.openxmlformats.org/officeDocument/2006/relationships/slideLayout" Target="../slideLayouts/slideLayout565.xml"/></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jpeg"/><Relationship Id="rId7"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66.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jpeg"/><Relationship Id="rId10" Type="http://schemas.openxmlformats.org/officeDocument/2006/relationships/image" Target="../media/image24.png"/><Relationship Id="rId4" Type="http://schemas.openxmlformats.org/officeDocument/2006/relationships/image" Target="../media/image18.jpeg"/><Relationship Id="rId9" Type="http://schemas.openxmlformats.org/officeDocument/2006/relationships/image" Target="../media/image23.png"/></Relationships>
</file>

<file path=ppt/slides/_rels/slide5.xml.rels><?xml version="1.0" encoding="UTF-8" standalone="yes"?>
<Relationships xmlns="http://schemas.openxmlformats.org/package/2006/relationships"><Relationship Id="rId13" Type="http://schemas.openxmlformats.org/officeDocument/2006/relationships/image" Target="../media/image20.png"/><Relationship Id="rId12" Type="http://schemas.openxmlformats.org/officeDocument/2006/relationships/image" Target="../media/image18.jpeg"/><Relationship Id="rId2" Type="http://schemas.openxmlformats.org/officeDocument/2006/relationships/image" Target="../media/image26.png"/><Relationship Id="rId1" Type="http://schemas.openxmlformats.org/officeDocument/2006/relationships/slideLayout" Target="../slideLayouts/slideLayout9.xml"/><Relationship Id="rId11" Type="http://schemas.openxmlformats.org/officeDocument/2006/relationships/image" Target="../media/image19.jpeg"/><Relationship Id="rId15" Type="http://schemas.openxmlformats.org/officeDocument/2006/relationships/image" Target="../media/image22.png"/><Relationship Id="rId10" Type="http://schemas.openxmlformats.org/officeDocument/2006/relationships/image" Target="../media/image17.jpeg"/><Relationship Id="rId9" Type="http://schemas.openxmlformats.org/officeDocument/2006/relationships/image" Target="../media/image19.svg"/><Relationship Id="rId14" Type="http://schemas.openxmlformats.org/officeDocument/2006/relationships/image" Target="../media/image21.png"/></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jpeg"/><Relationship Id="rId7"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66.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6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6638" y="-419100"/>
            <a:ext cx="14120563" cy="794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8818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defTabSz="1218072">
              <a:defRPr/>
            </a:pPr>
            <a:fld id="{831F250A-4CE7-44D4-85B4-49BD9AF6BFD0}" type="slidenum">
              <a:rPr lang="en-US" altLang="en-US" smtClean="0">
                <a:solidFill>
                  <a:srgbClr val="5F5F5F"/>
                </a:solidFill>
                <a:cs typeface="Arial" panose="020B0604020202020204" pitchFamily="34" charset="0"/>
              </a:rPr>
              <a:pPr defTabSz="1218072">
                <a:defRPr/>
              </a:pPr>
              <a:t>10</a:t>
            </a:fld>
            <a:endParaRPr lang="en-US" altLang="en-US">
              <a:solidFill>
                <a:srgbClr val="5F5F5F"/>
              </a:solidFill>
              <a:cs typeface="Arial" panose="020B0604020202020204" pitchFamily="34" charset="0"/>
            </a:endParaRPr>
          </a:p>
        </p:txBody>
      </p:sp>
      <p:sp>
        <p:nvSpPr>
          <p:cNvPr id="5" name="Snip Diagonal Corner Rectangle 4"/>
          <p:cNvSpPr/>
          <p:nvPr/>
        </p:nvSpPr>
        <p:spPr>
          <a:xfrm>
            <a:off x="142868" y="190500"/>
            <a:ext cx="11725282" cy="6477000"/>
          </a:xfrm>
          <a:prstGeom prst="snip2DiagRect">
            <a:avLst/>
          </a:prstGeom>
          <a:solidFill>
            <a:srgbClr val="7030A0">
              <a:alpha val="70000"/>
            </a:srgbClr>
          </a:solidFill>
          <a:ln w="12700" cap="flat" cmpd="sng" algn="ctr">
            <a:noFill/>
            <a:prstDash val="solid"/>
            <a:miter lim="800000"/>
          </a:ln>
          <a:effectLst/>
        </p:spPr>
        <p:txBody>
          <a:bodyPr rtlCol="0" anchor="ctr"/>
          <a:lstStyle/>
          <a:p>
            <a:pPr algn="ctr" defTabSz="914400"/>
            <a:r>
              <a:rPr lang="en-US" sz="3000" b="1" kern="0" dirty="0" err="1" smtClean="0">
                <a:solidFill>
                  <a:prstClr val="white"/>
                </a:solidFill>
                <a:latin typeface="Times New Roman" panose="02020603050405020304" pitchFamily="18" charset="0"/>
                <a:cs typeface="Times New Roman" panose="02020603050405020304" pitchFamily="18" charset="0"/>
              </a:rPr>
              <a:t>Đáp</a:t>
            </a:r>
            <a:r>
              <a:rPr lang="en-US" sz="3000" b="1" kern="0" dirty="0" smtClean="0">
                <a:solidFill>
                  <a:prstClr val="white"/>
                </a:solidFill>
                <a:latin typeface="Times New Roman" panose="02020603050405020304" pitchFamily="18" charset="0"/>
                <a:cs typeface="Times New Roman" panose="02020603050405020304" pitchFamily="18" charset="0"/>
              </a:rPr>
              <a:t> </a:t>
            </a:r>
            <a:r>
              <a:rPr lang="en-US" sz="3000" b="1" kern="0" dirty="0" err="1" smtClean="0">
                <a:solidFill>
                  <a:prstClr val="white"/>
                </a:solidFill>
                <a:latin typeface="Times New Roman" panose="02020603050405020304" pitchFamily="18" charset="0"/>
                <a:cs typeface="Times New Roman" panose="02020603050405020304" pitchFamily="18" charset="0"/>
              </a:rPr>
              <a:t>án</a:t>
            </a:r>
            <a:r>
              <a:rPr lang="en-US" sz="3000" b="1" kern="0" dirty="0" smtClean="0">
                <a:solidFill>
                  <a:prstClr val="white"/>
                </a:solidFill>
                <a:latin typeface="Times New Roman" panose="02020603050405020304" pitchFamily="18" charset="0"/>
                <a:cs typeface="Times New Roman" panose="02020603050405020304" pitchFamily="18" charset="0"/>
              </a:rPr>
              <a:t>: </a:t>
            </a:r>
          </a:p>
          <a:p>
            <a:pPr>
              <a:spcAft>
                <a:spcPts val="0"/>
              </a:spcAft>
            </a:pPr>
            <a:r>
              <a:rPr lang="en-US" sz="3000" b="1" kern="0" dirty="0" err="1">
                <a:solidFill>
                  <a:prstClr val="white"/>
                </a:solidFill>
                <a:latin typeface="Times New Roman" panose="02020603050405020304" pitchFamily="18" charset="0"/>
                <a:cs typeface="Times New Roman" panose="02020603050405020304" pitchFamily="18" charset="0"/>
              </a:rPr>
              <a:t>Bài</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tập</a:t>
            </a:r>
            <a:r>
              <a:rPr lang="en-US" sz="3000" b="1" kern="0" dirty="0">
                <a:solidFill>
                  <a:prstClr val="white"/>
                </a:solidFill>
                <a:latin typeface="Times New Roman" panose="02020603050405020304" pitchFamily="18" charset="0"/>
                <a:cs typeface="Times New Roman" panose="02020603050405020304" pitchFamily="18" charset="0"/>
              </a:rPr>
              <a:t> 2. </a:t>
            </a:r>
          </a:p>
          <a:p>
            <a:pPr>
              <a:spcAft>
                <a:spcPts val="0"/>
              </a:spcAft>
            </a:pP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Từ</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láy</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trong</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bài</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thơ</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Đêm</a:t>
            </a:r>
            <a:r>
              <a:rPr lang="en-US" sz="3000" b="1" kern="0" dirty="0">
                <a:solidFill>
                  <a:prstClr val="white"/>
                </a:solidFill>
                <a:latin typeface="Times New Roman" panose="02020603050405020304" pitchFamily="18" charset="0"/>
                <a:cs typeface="Times New Roman" panose="02020603050405020304" pitchFamily="18" charset="0"/>
              </a:rPr>
              <a:t> nay </a:t>
            </a:r>
            <a:r>
              <a:rPr lang="en-US" sz="3000" b="1" kern="0" dirty="0" err="1">
                <a:solidFill>
                  <a:prstClr val="white"/>
                </a:solidFill>
                <a:latin typeface="Times New Roman" panose="02020603050405020304" pitchFamily="18" charset="0"/>
                <a:cs typeface="Times New Roman" panose="02020603050405020304" pitchFamily="18" charset="0"/>
              </a:rPr>
              <a:t>Bác</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không</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ngủ</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trầm</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ngâm</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lâm</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thâm</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xơ</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xác</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nhẹ</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nhàng</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mơ</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màng</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lồng</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lộng</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thổn</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thức</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thầm</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thì</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ngủ</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ngon</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bồn</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chồn</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bề</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bộn</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hốt</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hoảng</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đinh</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nình</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phăng</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phắc</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vội</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vàng</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nằng</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nặc</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lầm</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thâm</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mênh</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mông</a:t>
            </a:r>
            <a:r>
              <a:rPr lang="en-US" sz="3000" b="1" kern="0" dirty="0">
                <a:solidFill>
                  <a:prstClr val="white"/>
                </a:solidFill>
                <a:latin typeface="Times New Roman" panose="02020603050405020304" pitchFamily="18" charset="0"/>
                <a:cs typeface="Times New Roman" panose="02020603050405020304" pitchFamily="18" charset="0"/>
              </a:rPr>
              <a:t>.</a:t>
            </a:r>
          </a:p>
          <a:p>
            <a:pPr>
              <a:spcAft>
                <a:spcPts val="0"/>
              </a:spcAft>
            </a:pP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Từ</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láy</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được</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sử</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dụng</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như</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một</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yếu</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tố</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nghệ</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thuật</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nổi</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bật</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đem</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đến</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cho</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bài</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thơ</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một</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vẻ</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đặc</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sắc</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riêng</a:t>
            </a:r>
            <a:r>
              <a:rPr lang="en-US" sz="3000" b="1" kern="0" dirty="0">
                <a:solidFill>
                  <a:prstClr val="white"/>
                </a:solidFill>
                <a:latin typeface="Times New Roman" panose="02020603050405020304" pitchFamily="18" charset="0"/>
                <a:cs typeface="Times New Roman" panose="02020603050405020304" pitchFamily="18" charset="0"/>
              </a:rPr>
              <a:t>:</a:t>
            </a:r>
          </a:p>
          <a:p>
            <a:pPr>
              <a:spcAft>
                <a:spcPts val="0"/>
              </a:spcAft>
            </a:pP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Từ</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láy</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có</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tác</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dụng</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miêu</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tả</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tạo</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hình</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trầm</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ngâm</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xơ</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xác</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đinh</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ninh</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lồng</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lộng</a:t>
            </a:r>
            <a:r>
              <a:rPr lang="en-US" sz="3000" b="1" kern="0" dirty="0">
                <a:solidFill>
                  <a:prstClr val="white"/>
                </a:solidFill>
                <a:latin typeface="Times New Roman" panose="02020603050405020304" pitchFamily="18" charset="0"/>
                <a:cs typeface="Times New Roman" panose="02020603050405020304" pitchFamily="18" charset="0"/>
              </a:rPr>
              <a:t>…</a:t>
            </a:r>
          </a:p>
          <a:p>
            <a:pPr>
              <a:spcAft>
                <a:spcPts val="0"/>
              </a:spcAft>
            </a:pP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Từ</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láy</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làm</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tăng</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giá</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trị</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biểu</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cảm</a:t>
            </a:r>
            <a:r>
              <a:rPr lang="en-US" sz="3000" b="1" kern="0" dirty="0" smtClean="0">
                <a:solidFill>
                  <a:prstClr val="white"/>
                </a:solidFill>
                <a:latin typeface="Times New Roman" panose="02020603050405020304" pitchFamily="18" charset="0"/>
                <a:cs typeface="Times New Roman" panose="02020603050405020304" pitchFamily="18" charset="0"/>
              </a:rPr>
              <a:t>: </a:t>
            </a:r>
            <a:r>
              <a:rPr lang="en-US" sz="3000" b="1" kern="0" dirty="0" err="1" smtClean="0">
                <a:solidFill>
                  <a:prstClr val="white"/>
                </a:solidFill>
                <a:latin typeface="Times New Roman" panose="02020603050405020304" pitchFamily="18" charset="0"/>
                <a:cs typeface="Times New Roman" panose="02020603050405020304" pitchFamily="18" charset="0"/>
              </a:rPr>
              <a:t>mơ</a:t>
            </a:r>
            <a:r>
              <a:rPr lang="en-US" sz="3000" b="1" kern="0" dirty="0" smtClean="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màng</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thổn</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thức</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thầm</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thì</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bồn</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chồn</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hốt</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hoảng</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nằng</a:t>
            </a:r>
            <a:r>
              <a:rPr lang="en-US" sz="3000" b="1" kern="0" dirty="0">
                <a:solidFill>
                  <a:prstClr val="white"/>
                </a:solidFill>
                <a:latin typeface="Times New Roman" panose="02020603050405020304" pitchFamily="18" charset="0"/>
                <a:cs typeface="Times New Roman" panose="02020603050405020304" pitchFamily="18" charset="0"/>
              </a:rPr>
              <a:t> </a:t>
            </a:r>
            <a:r>
              <a:rPr lang="en-US" sz="3000" b="1" kern="0" dirty="0" err="1">
                <a:solidFill>
                  <a:prstClr val="white"/>
                </a:solidFill>
                <a:latin typeface="Times New Roman" panose="02020603050405020304" pitchFamily="18" charset="0"/>
                <a:cs typeface="Times New Roman" panose="02020603050405020304" pitchFamily="18" charset="0"/>
              </a:rPr>
              <a:t>nặc</a:t>
            </a:r>
            <a:r>
              <a:rPr lang="en-US" sz="3000" b="1" kern="0" dirty="0">
                <a:solidFill>
                  <a:prstClr val="white"/>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205038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77332" y="609600"/>
            <a:ext cx="10943167" cy="5848349"/>
          </a:xfrm>
        </p:spPr>
        <p:txBody>
          <a:bodyPr>
            <a:normAutofit/>
          </a:bodyPr>
          <a:lstStyle/>
          <a:p>
            <a:pPr>
              <a:spcAft>
                <a:spcPts val="0"/>
              </a:spcAft>
            </a:pPr>
            <a:r>
              <a:rPr lang="en-US" sz="5000" b="1" dirty="0" smtClean="0">
                <a:solidFill>
                  <a:srgbClr val="5F5F5F"/>
                </a:solidFill>
                <a:latin typeface="Times New Roman"/>
                <a:ea typeface="Times New Roman"/>
                <a:cs typeface="Times New Roman"/>
              </a:rPr>
              <a:t>                          </a:t>
            </a:r>
            <a:r>
              <a:rPr lang="en-US" sz="5000" b="1" dirty="0" err="1" smtClean="0">
                <a:solidFill>
                  <a:srgbClr val="5F5F5F"/>
                </a:solidFill>
                <a:latin typeface="Times New Roman"/>
                <a:ea typeface="Times New Roman"/>
                <a:cs typeface="Times New Roman"/>
              </a:rPr>
              <a:t>Đáp</a:t>
            </a:r>
            <a:r>
              <a:rPr lang="en-US" sz="5000" b="1" dirty="0" smtClean="0">
                <a:solidFill>
                  <a:srgbClr val="5F5F5F"/>
                </a:solidFill>
                <a:latin typeface="Times New Roman"/>
                <a:ea typeface="Times New Roman"/>
                <a:cs typeface="Times New Roman"/>
              </a:rPr>
              <a:t> </a:t>
            </a:r>
            <a:r>
              <a:rPr lang="en-US" sz="5000" b="1" dirty="0" err="1" smtClean="0">
                <a:solidFill>
                  <a:srgbClr val="5F5F5F"/>
                </a:solidFill>
                <a:latin typeface="Times New Roman"/>
                <a:ea typeface="Times New Roman"/>
                <a:cs typeface="Times New Roman"/>
              </a:rPr>
              <a:t>án</a:t>
            </a:r>
            <a:r>
              <a:rPr lang="en-US" sz="5000" b="1" dirty="0" smtClean="0">
                <a:solidFill>
                  <a:srgbClr val="5F5F5F"/>
                </a:solidFill>
                <a:latin typeface="Times New Roman"/>
                <a:ea typeface="Times New Roman"/>
                <a:cs typeface="Times New Roman"/>
              </a:rPr>
              <a:t/>
            </a:r>
            <a:br>
              <a:rPr lang="en-US" sz="5000" b="1" dirty="0" smtClean="0">
                <a:solidFill>
                  <a:srgbClr val="5F5F5F"/>
                </a:solidFill>
                <a:latin typeface="Times New Roman"/>
                <a:ea typeface="Times New Roman"/>
                <a:cs typeface="Times New Roman"/>
              </a:rPr>
            </a:br>
            <a:r>
              <a:rPr lang="en-US" sz="5000" b="1" dirty="0" smtClean="0">
                <a:solidFill>
                  <a:srgbClr val="5F5F5F"/>
                </a:solidFill>
                <a:latin typeface="Times New Roman"/>
                <a:ea typeface="Times New Roman"/>
                <a:cs typeface="Times New Roman"/>
              </a:rPr>
              <a:t/>
            </a:r>
            <a:br>
              <a:rPr lang="en-US" sz="5000" b="1" dirty="0" smtClean="0">
                <a:solidFill>
                  <a:srgbClr val="5F5F5F"/>
                </a:solidFill>
                <a:latin typeface="Times New Roman"/>
                <a:ea typeface="Times New Roman"/>
                <a:cs typeface="Times New Roman"/>
              </a:rPr>
            </a:br>
            <a:r>
              <a:rPr lang="en-US" sz="5400" b="1" i="1" dirty="0" err="1">
                <a:latin typeface="Times New Roman"/>
                <a:ea typeface="Times New Roman"/>
                <a:cs typeface="Times New Roman"/>
              </a:rPr>
              <a:t>Bài</a:t>
            </a:r>
            <a:r>
              <a:rPr lang="en-US" sz="5400" b="1" i="1" dirty="0">
                <a:latin typeface="Times New Roman"/>
                <a:ea typeface="Times New Roman"/>
                <a:cs typeface="Times New Roman"/>
              </a:rPr>
              <a:t> </a:t>
            </a:r>
            <a:r>
              <a:rPr lang="en-US" sz="5400" b="1" i="1" dirty="0" err="1">
                <a:latin typeface="Times New Roman"/>
                <a:ea typeface="Times New Roman"/>
                <a:cs typeface="Times New Roman"/>
              </a:rPr>
              <a:t>tập</a:t>
            </a:r>
            <a:r>
              <a:rPr lang="en-US" sz="5400" b="1" i="1" dirty="0">
                <a:latin typeface="Times New Roman"/>
                <a:ea typeface="Times New Roman"/>
                <a:cs typeface="Times New Roman"/>
              </a:rPr>
              <a:t> 3</a:t>
            </a:r>
            <a:r>
              <a:rPr lang="en-US" sz="5400" b="1" dirty="0">
                <a:solidFill>
                  <a:srgbClr val="FF6600"/>
                </a:solidFill>
                <a:latin typeface="Times New Roman"/>
                <a:ea typeface="Times New Roman"/>
                <a:cs typeface="Times New Roman"/>
              </a:rPr>
              <a:t>. </a:t>
            </a:r>
            <a:r>
              <a:rPr lang="en-US" sz="5400" dirty="0" err="1">
                <a:latin typeface="Times New Roman"/>
                <a:ea typeface="Times New Roman"/>
                <a:cs typeface="Times New Roman"/>
              </a:rPr>
              <a:t>Các</a:t>
            </a:r>
            <a:r>
              <a:rPr lang="en-US" sz="5400" dirty="0">
                <a:latin typeface="Times New Roman"/>
                <a:ea typeface="Times New Roman"/>
                <a:cs typeface="Times New Roman"/>
              </a:rPr>
              <a:t> </a:t>
            </a:r>
            <a:r>
              <a:rPr lang="en-US" sz="5400" dirty="0" err="1">
                <a:latin typeface="Times New Roman"/>
                <a:ea typeface="Times New Roman"/>
                <a:cs typeface="Times New Roman"/>
              </a:rPr>
              <a:t>từ</a:t>
            </a:r>
            <a:r>
              <a:rPr lang="en-US" sz="5400" dirty="0">
                <a:latin typeface="Times New Roman"/>
                <a:ea typeface="Times New Roman"/>
                <a:cs typeface="Times New Roman"/>
              </a:rPr>
              <a:t> </a:t>
            </a:r>
            <a:r>
              <a:rPr lang="en-US" sz="5400" dirty="0" err="1">
                <a:latin typeface="Times New Roman"/>
                <a:ea typeface="Times New Roman"/>
                <a:cs typeface="Times New Roman"/>
              </a:rPr>
              <a:t>láy</a:t>
            </a:r>
            <a:r>
              <a:rPr lang="en-US" sz="5400" dirty="0">
                <a:latin typeface="Times New Roman"/>
                <a:ea typeface="Times New Roman"/>
                <a:cs typeface="Times New Roman"/>
              </a:rPr>
              <a:t>: </a:t>
            </a:r>
            <a:r>
              <a:rPr lang="en-US" sz="5400" dirty="0" err="1">
                <a:latin typeface="Times New Roman"/>
                <a:ea typeface="Times New Roman"/>
                <a:cs typeface="Times New Roman"/>
              </a:rPr>
              <a:t>loắt</a:t>
            </a:r>
            <a:r>
              <a:rPr lang="en-US" sz="5400" dirty="0">
                <a:latin typeface="Times New Roman"/>
                <a:ea typeface="Times New Roman"/>
                <a:cs typeface="Times New Roman"/>
              </a:rPr>
              <a:t> </a:t>
            </a:r>
            <a:r>
              <a:rPr lang="en-US" sz="5400" dirty="0" err="1">
                <a:latin typeface="Times New Roman"/>
                <a:ea typeface="Times New Roman"/>
                <a:cs typeface="Times New Roman"/>
              </a:rPr>
              <a:t>choắt</a:t>
            </a:r>
            <a:r>
              <a:rPr lang="en-US" sz="5400" dirty="0">
                <a:latin typeface="Times New Roman"/>
                <a:ea typeface="Times New Roman"/>
                <a:cs typeface="Times New Roman"/>
              </a:rPr>
              <a:t>, </a:t>
            </a:r>
            <a:r>
              <a:rPr lang="en-US" sz="5400" dirty="0" err="1">
                <a:latin typeface="Times New Roman"/>
                <a:ea typeface="Times New Roman"/>
                <a:cs typeface="Times New Roman"/>
              </a:rPr>
              <a:t>xinh</a:t>
            </a:r>
            <a:r>
              <a:rPr lang="en-US" sz="5400" dirty="0">
                <a:latin typeface="Times New Roman"/>
                <a:ea typeface="Times New Roman"/>
                <a:cs typeface="Times New Roman"/>
              </a:rPr>
              <a:t> </a:t>
            </a:r>
            <a:r>
              <a:rPr lang="en-US" sz="5400" dirty="0" err="1">
                <a:latin typeface="Times New Roman"/>
                <a:ea typeface="Times New Roman"/>
                <a:cs typeface="Times New Roman"/>
              </a:rPr>
              <a:t>xinh</a:t>
            </a:r>
            <a:r>
              <a:rPr lang="en-US" sz="5400" dirty="0">
                <a:latin typeface="Times New Roman"/>
                <a:ea typeface="Times New Roman"/>
                <a:cs typeface="Times New Roman"/>
              </a:rPr>
              <a:t>, </a:t>
            </a:r>
            <a:r>
              <a:rPr lang="en-US" sz="5400" dirty="0" err="1">
                <a:latin typeface="Times New Roman"/>
                <a:ea typeface="Times New Roman"/>
                <a:cs typeface="Times New Roman"/>
              </a:rPr>
              <a:t>thoăn</a:t>
            </a:r>
            <a:r>
              <a:rPr lang="en-US" sz="5400" dirty="0">
                <a:latin typeface="Times New Roman"/>
                <a:ea typeface="Times New Roman"/>
                <a:cs typeface="Times New Roman"/>
              </a:rPr>
              <a:t> </a:t>
            </a:r>
            <a:r>
              <a:rPr lang="en-US" sz="5400" dirty="0" err="1">
                <a:latin typeface="Times New Roman"/>
                <a:ea typeface="Times New Roman"/>
                <a:cs typeface="Times New Roman"/>
              </a:rPr>
              <a:t>thoắt</a:t>
            </a:r>
            <a:r>
              <a:rPr lang="en-US" sz="5400" dirty="0">
                <a:latin typeface="Times New Roman"/>
                <a:ea typeface="Times New Roman"/>
                <a:cs typeface="Times New Roman"/>
              </a:rPr>
              <a:t>, </a:t>
            </a:r>
            <a:r>
              <a:rPr lang="en-US" sz="5400" dirty="0" err="1">
                <a:latin typeface="Times New Roman"/>
                <a:ea typeface="Times New Roman"/>
                <a:cs typeface="Times New Roman"/>
              </a:rPr>
              <a:t>nghênh</a:t>
            </a:r>
            <a:r>
              <a:rPr lang="en-US" sz="5400" dirty="0">
                <a:latin typeface="Times New Roman"/>
                <a:ea typeface="Times New Roman"/>
                <a:cs typeface="Times New Roman"/>
              </a:rPr>
              <a:t> </a:t>
            </a:r>
            <a:r>
              <a:rPr lang="en-US" sz="5400" dirty="0" err="1">
                <a:latin typeface="Times New Roman"/>
                <a:ea typeface="Times New Roman"/>
                <a:cs typeface="Times New Roman"/>
              </a:rPr>
              <a:t>nghênh</a:t>
            </a:r>
            <a:r>
              <a:rPr lang="en-US" sz="4800" dirty="0">
                <a:latin typeface=".VnTime"/>
                <a:ea typeface="Times New Roman"/>
                <a:cs typeface="Times New Roman"/>
              </a:rPr>
              <a:t/>
            </a:r>
            <a:br>
              <a:rPr lang="en-US" sz="4800" dirty="0">
                <a:latin typeface=".VnTime"/>
                <a:ea typeface="Times New Roman"/>
                <a:cs typeface="Times New Roman"/>
              </a:rPr>
            </a:br>
            <a:r>
              <a:rPr lang="en-US" sz="5400" dirty="0" err="1">
                <a:latin typeface="Times New Roman"/>
                <a:ea typeface="Times New Roman"/>
                <a:cs typeface="Times New Roman"/>
              </a:rPr>
              <a:t>Tác</a:t>
            </a:r>
            <a:r>
              <a:rPr lang="en-US" sz="5400" dirty="0">
                <a:latin typeface="Times New Roman"/>
                <a:ea typeface="Times New Roman"/>
                <a:cs typeface="Times New Roman"/>
              </a:rPr>
              <a:t> </a:t>
            </a:r>
            <a:r>
              <a:rPr lang="en-US" sz="5400" dirty="0" err="1">
                <a:latin typeface="Times New Roman"/>
                <a:ea typeface="Times New Roman"/>
                <a:cs typeface="Times New Roman"/>
              </a:rPr>
              <a:t>dụng</a:t>
            </a:r>
            <a:r>
              <a:rPr lang="en-US" sz="5400" dirty="0">
                <a:latin typeface="Times New Roman"/>
                <a:ea typeface="Times New Roman"/>
                <a:cs typeface="Times New Roman"/>
              </a:rPr>
              <a:t>: </a:t>
            </a:r>
            <a:r>
              <a:rPr lang="en-US" sz="5400" dirty="0" err="1">
                <a:latin typeface="Times New Roman"/>
                <a:ea typeface="Times New Roman"/>
                <a:cs typeface="Times New Roman"/>
              </a:rPr>
              <a:t>miêu</a:t>
            </a:r>
            <a:r>
              <a:rPr lang="en-US" sz="5400" dirty="0">
                <a:latin typeface="Times New Roman"/>
                <a:ea typeface="Times New Roman"/>
                <a:cs typeface="Times New Roman"/>
              </a:rPr>
              <a:t> </a:t>
            </a:r>
            <a:r>
              <a:rPr lang="en-US" sz="5400" dirty="0" err="1">
                <a:latin typeface="Times New Roman"/>
                <a:ea typeface="Times New Roman"/>
                <a:cs typeface="Times New Roman"/>
              </a:rPr>
              <a:t>tả</a:t>
            </a:r>
            <a:r>
              <a:rPr lang="en-US" sz="5400" dirty="0">
                <a:latin typeface="Times New Roman"/>
                <a:ea typeface="Times New Roman"/>
                <a:cs typeface="Times New Roman"/>
              </a:rPr>
              <a:t> </a:t>
            </a:r>
            <a:r>
              <a:rPr lang="en-US" sz="5400" dirty="0" err="1">
                <a:latin typeface="Times New Roman"/>
                <a:ea typeface="Times New Roman"/>
                <a:cs typeface="Times New Roman"/>
              </a:rPr>
              <a:t>hình</a:t>
            </a:r>
            <a:r>
              <a:rPr lang="en-US" sz="5400" dirty="0">
                <a:latin typeface="Times New Roman"/>
                <a:ea typeface="Times New Roman"/>
                <a:cs typeface="Times New Roman"/>
              </a:rPr>
              <a:t> </a:t>
            </a:r>
            <a:r>
              <a:rPr lang="en-US" sz="5400" dirty="0" err="1">
                <a:latin typeface="Times New Roman"/>
                <a:ea typeface="Times New Roman"/>
                <a:cs typeface="Times New Roman"/>
              </a:rPr>
              <a:t>dáng</a:t>
            </a:r>
            <a:r>
              <a:rPr lang="en-US" sz="5400" dirty="0">
                <a:latin typeface="Times New Roman"/>
                <a:ea typeface="Times New Roman"/>
                <a:cs typeface="Times New Roman"/>
              </a:rPr>
              <a:t>, </a:t>
            </a:r>
            <a:r>
              <a:rPr lang="en-US" sz="5400" dirty="0" err="1">
                <a:latin typeface="Times New Roman"/>
                <a:ea typeface="Times New Roman"/>
                <a:cs typeface="Times New Roman"/>
              </a:rPr>
              <a:t>tính</a:t>
            </a:r>
            <a:r>
              <a:rPr lang="en-US" sz="5400" dirty="0">
                <a:latin typeface="Times New Roman"/>
                <a:ea typeface="Times New Roman"/>
                <a:cs typeface="Times New Roman"/>
              </a:rPr>
              <a:t> </a:t>
            </a:r>
            <a:r>
              <a:rPr lang="en-US" sz="5400" dirty="0" err="1">
                <a:latin typeface="Times New Roman"/>
                <a:ea typeface="Times New Roman"/>
                <a:cs typeface="Times New Roman"/>
              </a:rPr>
              <a:t>cách</a:t>
            </a:r>
            <a:r>
              <a:rPr lang="en-US" sz="5400" dirty="0">
                <a:latin typeface="Times New Roman"/>
                <a:ea typeface="Times New Roman"/>
                <a:cs typeface="Times New Roman"/>
              </a:rPr>
              <a:t> </a:t>
            </a:r>
            <a:r>
              <a:rPr lang="en-US" sz="5400" dirty="0" err="1">
                <a:latin typeface="Times New Roman"/>
                <a:ea typeface="Times New Roman"/>
                <a:cs typeface="Times New Roman"/>
              </a:rPr>
              <a:t>của</a:t>
            </a:r>
            <a:r>
              <a:rPr lang="en-US" sz="5400" dirty="0">
                <a:latin typeface="Times New Roman"/>
                <a:ea typeface="Times New Roman"/>
                <a:cs typeface="Times New Roman"/>
              </a:rPr>
              <a:t> </a:t>
            </a:r>
            <a:r>
              <a:rPr lang="en-US" sz="5400" dirty="0" err="1">
                <a:latin typeface="Times New Roman"/>
                <a:ea typeface="Times New Roman"/>
                <a:cs typeface="Times New Roman"/>
              </a:rPr>
              <a:t>cậu</a:t>
            </a:r>
            <a:r>
              <a:rPr lang="en-US" sz="5400" dirty="0">
                <a:latin typeface="Times New Roman"/>
                <a:ea typeface="Times New Roman"/>
                <a:cs typeface="Times New Roman"/>
              </a:rPr>
              <a:t> </a:t>
            </a:r>
            <a:r>
              <a:rPr lang="en-US" sz="5400" dirty="0" err="1">
                <a:latin typeface="Times New Roman"/>
                <a:ea typeface="Times New Roman"/>
                <a:cs typeface="Times New Roman"/>
              </a:rPr>
              <a:t>bé</a:t>
            </a:r>
            <a:r>
              <a:rPr lang="en-US" sz="5400" dirty="0">
                <a:latin typeface="Times New Roman"/>
                <a:ea typeface="Times New Roman"/>
                <a:cs typeface="Times New Roman"/>
              </a:rPr>
              <a:t> </a:t>
            </a:r>
            <a:r>
              <a:rPr lang="en-US" sz="5400" dirty="0" err="1">
                <a:latin typeface="Times New Roman"/>
                <a:ea typeface="Times New Roman"/>
                <a:cs typeface="Times New Roman"/>
              </a:rPr>
              <a:t>liên</a:t>
            </a:r>
            <a:r>
              <a:rPr lang="en-US" sz="5400" dirty="0">
                <a:latin typeface="Times New Roman"/>
                <a:ea typeface="Times New Roman"/>
                <a:cs typeface="Times New Roman"/>
              </a:rPr>
              <a:t> </a:t>
            </a:r>
            <a:r>
              <a:rPr lang="en-US" sz="5400" dirty="0" err="1">
                <a:latin typeface="Times New Roman"/>
                <a:ea typeface="Times New Roman"/>
                <a:cs typeface="Times New Roman"/>
              </a:rPr>
              <a:t>lạc</a:t>
            </a:r>
            <a:r>
              <a:rPr lang="en-US" sz="5400" dirty="0">
                <a:latin typeface="Times New Roman"/>
                <a:ea typeface="Times New Roman"/>
                <a:cs typeface="Times New Roman"/>
              </a:rPr>
              <a:t> </a:t>
            </a:r>
            <a:r>
              <a:rPr lang="en-US" sz="5400" dirty="0" err="1">
                <a:latin typeface="Times New Roman"/>
                <a:ea typeface="Times New Roman"/>
                <a:cs typeface="Times New Roman"/>
              </a:rPr>
              <a:t>nhỏ</a:t>
            </a:r>
            <a:r>
              <a:rPr lang="en-US" sz="5400" dirty="0">
                <a:latin typeface="Times New Roman"/>
                <a:ea typeface="Times New Roman"/>
                <a:cs typeface="Times New Roman"/>
              </a:rPr>
              <a:t> </a:t>
            </a:r>
            <a:r>
              <a:rPr lang="en-US" sz="5400" dirty="0" err="1">
                <a:latin typeface="Times New Roman"/>
                <a:ea typeface="Times New Roman"/>
                <a:cs typeface="Times New Roman"/>
              </a:rPr>
              <a:t>tuổi</a:t>
            </a:r>
            <a:r>
              <a:rPr lang="en-US" sz="4800" dirty="0">
                <a:latin typeface=".VnTime"/>
                <a:ea typeface="Times New Roman"/>
                <a:cs typeface="Times New Roman"/>
              </a:rPr>
              <a:t/>
            </a:r>
            <a:br>
              <a:rPr lang="en-US" sz="4800" dirty="0">
                <a:latin typeface=".VnTime"/>
                <a:ea typeface="Times New Roman"/>
                <a:cs typeface="Times New Roman"/>
              </a:rPr>
            </a:br>
            <a:r>
              <a:rPr lang="en-US" sz="5000" b="1" dirty="0">
                <a:solidFill>
                  <a:srgbClr val="5F5F5F"/>
                </a:solidFill>
                <a:latin typeface="Times New Roman"/>
                <a:ea typeface="Times New Roman"/>
                <a:cs typeface="Times New Roman"/>
              </a:rPr>
              <a:t/>
            </a:r>
            <a:br>
              <a:rPr lang="en-US" sz="5000" b="1" dirty="0">
                <a:solidFill>
                  <a:srgbClr val="5F5F5F"/>
                </a:solidFill>
                <a:latin typeface="Times New Roman"/>
                <a:ea typeface="Times New Roman"/>
                <a:cs typeface="Times New Roman"/>
              </a:rPr>
            </a:br>
            <a:endParaRPr lang="en-US" dirty="0"/>
          </a:p>
        </p:txBody>
      </p:sp>
    </p:spTree>
    <p:extLst>
      <p:ext uri="{BB962C8B-B14F-4D97-AF65-F5344CB8AC3E}">
        <p14:creationId xmlns:p14="http://schemas.microsoft.com/office/powerpoint/2010/main" val="32050380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nip Diagonal Corner Rectangle 4"/>
          <p:cNvSpPr/>
          <p:nvPr/>
        </p:nvSpPr>
        <p:spPr>
          <a:xfrm>
            <a:off x="221185" y="186266"/>
            <a:ext cx="11725282" cy="6477000"/>
          </a:xfrm>
          <a:prstGeom prst="snip2DiagRect">
            <a:avLst/>
          </a:prstGeom>
          <a:solidFill>
            <a:srgbClr val="7030A0">
              <a:alpha val="70000"/>
            </a:srgbClr>
          </a:solidFill>
          <a:ln w="12700" cap="flat" cmpd="sng" algn="ctr">
            <a:noFill/>
            <a:prstDash val="solid"/>
            <a:miter lim="800000"/>
          </a:ln>
          <a:effectLst/>
        </p:spPr>
        <p:txBody>
          <a:bodyPr rtlCol="0" anchor="ctr"/>
          <a:lstStyle/>
          <a:p>
            <a:pPr algn="ctr" defTabSz="914400"/>
            <a:r>
              <a:rPr lang="en-US" sz="5000" b="1" kern="0" dirty="0" err="1" smtClean="0">
                <a:solidFill>
                  <a:prstClr val="white"/>
                </a:solidFill>
                <a:latin typeface="Times New Roman" panose="02020603050405020304" pitchFamily="18" charset="0"/>
                <a:cs typeface="Times New Roman" panose="02020603050405020304" pitchFamily="18" charset="0"/>
              </a:rPr>
              <a:t>Đáp</a:t>
            </a:r>
            <a:r>
              <a:rPr lang="en-US" sz="5000" b="1" kern="0" dirty="0" smtClean="0">
                <a:solidFill>
                  <a:prstClr val="white"/>
                </a:solidFill>
                <a:latin typeface="Times New Roman" panose="02020603050405020304" pitchFamily="18" charset="0"/>
                <a:cs typeface="Times New Roman" panose="02020603050405020304" pitchFamily="18" charset="0"/>
              </a:rPr>
              <a:t> </a:t>
            </a:r>
            <a:r>
              <a:rPr lang="en-US" sz="5000" b="1" kern="0" dirty="0" err="1" smtClean="0">
                <a:solidFill>
                  <a:prstClr val="white"/>
                </a:solidFill>
                <a:latin typeface="Times New Roman" panose="02020603050405020304" pitchFamily="18" charset="0"/>
                <a:cs typeface="Times New Roman" panose="02020603050405020304" pitchFamily="18" charset="0"/>
              </a:rPr>
              <a:t>án</a:t>
            </a:r>
            <a:r>
              <a:rPr lang="en-US" sz="5000" b="1" kern="0" dirty="0" smtClean="0">
                <a:solidFill>
                  <a:prstClr val="white"/>
                </a:solidFill>
                <a:latin typeface="Times New Roman" panose="02020603050405020304" pitchFamily="18" charset="0"/>
                <a:cs typeface="Times New Roman" panose="02020603050405020304" pitchFamily="18" charset="0"/>
              </a:rPr>
              <a:t>: </a:t>
            </a:r>
          </a:p>
          <a:p>
            <a:pPr>
              <a:spcAft>
                <a:spcPts val="0"/>
              </a:spcAft>
            </a:pPr>
            <a:r>
              <a:rPr lang="en-US" sz="3300" b="1" u="sng" kern="0" dirty="0" err="1">
                <a:solidFill>
                  <a:prstClr val="white"/>
                </a:solidFill>
                <a:latin typeface="Times New Roman" panose="02020603050405020304" pitchFamily="18" charset="0"/>
                <a:cs typeface="Times New Roman" panose="02020603050405020304" pitchFamily="18" charset="0"/>
              </a:rPr>
              <a:t>Bài</a:t>
            </a:r>
            <a:r>
              <a:rPr lang="en-US" sz="3300" b="1" u="sng" kern="0" dirty="0">
                <a:solidFill>
                  <a:prstClr val="white"/>
                </a:solidFill>
                <a:latin typeface="Times New Roman" panose="02020603050405020304" pitchFamily="18" charset="0"/>
                <a:cs typeface="Times New Roman" panose="02020603050405020304" pitchFamily="18" charset="0"/>
              </a:rPr>
              <a:t> </a:t>
            </a:r>
            <a:r>
              <a:rPr lang="en-US" sz="3300" b="1" u="sng" kern="0" dirty="0" err="1">
                <a:solidFill>
                  <a:prstClr val="white"/>
                </a:solidFill>
                <a:latin typeface="Times New Roman" panose="02020603050405020304" pitchFamily="18" charset="0"/>
                <a:cs typeface="Times New Roman" panose="02020603050405020304" pitchFamily="18" charset="0"/>
              </a:rPr>
              <a:t>tập</a:t>
            </a:r>
            <a:r>
              <a:rPr lang="en-US" sz="3300" b="1" u="sng" kern="0" dirty="0">
                <a:solidFill>
                  <a:prstClr val="white"/>
                </a:solidFill>
                <a:latin typeface="Times New Roman" panose="02020603050405020304" pitchFamily="18" charset="0"/>
                <a:cs typeface="Times New Roman" panose="02020603050405020304" pitchFamily="18" charset="0"/>
              </a:rPr>
              <a:t> 4. </a:t>
            </a:r>
          </a:p>
          <a:p>
            <a:pPr>
              <a:spcAft>
                <a:spcPts val="0"/>
              </a:spcAft>
            </a:pPr>
            <a:r>
              <a:rPr lang="en-US" sz="3300" kern="0" dirty="0">
                <a:solidFill>
                  <a:prstClr val="white"/>
                </a:solidFill>
                <a:latin typeface="Times New Roman" panose="02020603050405020304" pitchFamily="18" charset="0"/>
                <a:cs typeface="Times New Roman" panose="02020603050405020304" pitchFamily="18" charset="0"/>
              </a:rPr>
              <a:t>a. </a:t>
            </a:r>
            <a:r>
              <a:rPr lang="en-US" sz="3300" kern="0" dirty="0" err="1">
                <a:solidFill>
                  <a:prstClr val="white"/>
                </a:solidFill>
                <a:latin typeface="Times New Roman" panose="02020603050405020304" pitchFamily="18" charset="0"/>
                <a:cs typeface="Times New Roman" panose="02020603050405020304" pitchFamily="18" charset="0"/>
              </a:rPr>
              <a:t>Bàn</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tay</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là</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bộ</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phận</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của</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cơ</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thế</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người</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dùng</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để</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cầm</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nắm</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tượng</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trưng</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cho</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sức</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lao</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động</a:t>
            </a:r>
            <a:r>
              <a:rPr lang="en-US" sz="3300" kern="0" dirty="0">
                <a:solidFill>
                  <a:prstClr val="white"/>
                </a:solidFill>
                <a:latin typeface="Times New Roman" panose="02020603050405020304" pitchFamily="18" charset="0"/>
                <a:cs typeface="Times New Roman" panose="02020603050405020304" pitchFamily="18" charset="0"/>
              </a:rPr>
              <a:t>=&gt; </a:t>
            </a:r>
            <a:r>
              <a:rPr lang="en-US" sz="3300" kern="0" dirty="0" err="1">
                <a:solidFill>
                  <a:prstClr val="white"/>
                </a:solidFill>
                <a:latin typeface="Times New Roman" panose="02020603050405020304" pitchFamily="18" charset="0"/>
                <a:cs typeface="Times New Roman" panose="02020603050405020304" pitchFamily="18" charset="0"/>
              </a:rPr>
              <a:t>Bàn</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tay</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mẹ</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chỉ</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người</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mẹ</a:t>
            </a:r>
            <a:endParaRPr lang="en-US" sz="3300" kern="0" dirty="0">
              <a:solidFill>
                <a:prstClr val="white"/>
              </a:solidFill>
              <a:latin typeface="Times New Roman" panose="02020603050405020304" pitchFamily="18" charset="0"/>
              <a:cs typeface="Times New Roman" panose="02020603050405020304" pitchFamily="18" charset="0"/>
            </a:endParaRPr>
          </a:p>
          <a:p>
            <a:pPr>
              <a:spcAft>
                <a:spcPts val="0"/>
              </a:spcAft>
            </a:pPr>
            <a:r>
              <a:rPr lang="en-US" sz="3300" kern="0" dirty="0">
                <a:solidFill>
                  <a:prstClr val="white"/>
                </a:solidFill>
                <a:latin typeface="Times New Roman" panose="02020603050405020304" pitchFamily="18" charset="0"/>
                <a:cs typeface="Times New Roman" panose="02020603050405020304" pitchFamily="18" charset="0"/>
              </a:rPr>
              <a:t>b. </a:t>
            </a:r>
            <a:r>
              <a:rPr lang="en-US" sz="3300" kern="0" dirty="0" err="1">
                <a:solidFill>
                  <a:prstClr val="white"/>
                </a:solidFill>
                <a:latin typeface="Times New Roman" panose="02020603050405020304" pitchFamily="18" charset="0"/>
                <a:cs typeface="Times New Roman" panose="02020603050405020304" pitchFamily="18" charset="0"/>
              </a:rPr>
              <a:t>Đổ</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máu</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là</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thương</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tích</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mất</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mát</a:t>
            </a:r>
            <a:r>
              <a:rPr lang="en-US" sz="3300" kern="0" dirty="0">
                <a:solidFill>
                  <a:prstClr val="white"/>
                </a:solidFill>
                <a:latin typeface="Times New Roman" panose="02020603050405020304" pitchFamily="18" charset="0"/>
                <a:cs typeface="Times New Roman" panose="02020603050405020304" pitchFamily="18" charset="0"/>
              </a:rPr>
              <a:t> hi </a:t>
            </a:r>
            <a:r>
              <a:rPr lang="en-US" sz="3300" kern="0" dirty="0" err="1">
                <a:solidFill>
                  <a:prstClr val="white"/>
                </a:solidFill>
                <a:latin typeface="Times New Roman" panose="02020603050405020304" pitchFamily="18" charset="0"/>
                <a:cs typeface="Times New Roman" panose="02020603050405020304" pitchFamily="18" charset="0"/>
              </a:rPr>
              <a:t>sinh</a:t>
            </a:r>
            <a:r>
              <a:rPr lang="en-US" sz="3300" kern="0" dirty="0">
                <a:solidFill>
                  <a:prstClr val="white"/>
                </a:solidFill>
                <a:latin typeface="Times New Roman" panose="02020603050405020304" pitchFamily="18" charset="0"/>
                <a:cs typeface="Times New Roman" panose="02020603050405020304" pitchFamily="18" charset="0"/>
              </a:rPr>
              <a:t>, ở </a:t>
            </a:r>
            <a:r>
              <a:rPr lang="en-US" sz="3300" kern="0" dirty="0" err="1">
                <a:solidFill>
                  <a:prstClr val="white"/>
                </a:solidFill>
                <a:latin typeface="Times New Roman" panose="02020603050405020304" pitchFamily="18" charset="0"/>
                <a:cs typeface="Times New Roman" panose="02020603050405020304" pitchFamily="18" charset="0"/>
              </a:rPr>
              <a:t>đây</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nhắc</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đến</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sự</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kiện</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khởi</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nghĩa</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tháng</a:t>
            </a:r>
            <a:r>
              <a:rPr lang="en-US" sz="3300" kern="0" dirty="0">
                <a:solidFill>
                  <a:prstClr val="white"/>
                </a:solidFill>
                <a:latin typeface="Times New Roman" panose="02020603050405020304" pitchFamily="18" charset="0"/>
                <a:cs typeface="Times New Roman" panose="02020603050405020304" pitchFamily="18" charset="0"/>
              </a:rPr>
              <a:t> 8/1945 ở </a:t>
            </a:r>
            <a:r>
              <a:rPr lang="en-US" sz="3300" kern="0" dirty="0" err="1">
                <a:solidFill>
                  <a:prstClr val="white"/>
                </a:solidFill>
                <a:latin typeface="Times New Roman" panose="02020603050405020304" pitchFamily="18" charset="0"/>
                <a:cs typeface="Times New Roman" panose="02020603050405020304" pitchFamily="18" charset="0"/>
              </a:rPr>
              <a:t>thành</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phố</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Huế</a:t>
            </a:r>
            <a:endParaRPr lang="en-US" sz="3300" kern="0" dirty="0">
              <a:solidFill>
                <a:prstClr val="white"/>
              </a:solidFill>
              <a:latin typeface="Times New Roman" panose="02020603050405020304" pitchFamily="18" charset="0"/>
              <a:cs typeface="Times New Roman" panose="02020603050405020304" pitchFamily="18" charset="0"/>
            </a:endParaRPr>
          </a:p>
          <a:p>
            <a:pPr>
              <a:spcAft>
                <a:spcPts val="0"/>
              </a:spcAft>
            </a:pPr>
            <a:r>
              <a:rPr lang="en-US" sz="3300" kern="0" dirty="0">
                <a:solidFill>
                  <a:prstClr val="white"/>
                </a:solidFill>
                <a:latin typeface="Times New Roman" panose="02020603050405020304" pitchFamily="18" charset="0"/>
                <a:cs typeface="Times New Roman" panose="02020603050405020304" pitchFamily="18" charset="0"/>
              </a:rPr>
              <a:t>c. </a:t>
            </a:r>
            <a:r>
              <a:rPr lang="en-US" sz="3300" kern="0" dirty="0" err="1">
                <a:solidFill>
                  <a:prstClr val="white"/>
                </a:solidFill>
                <a:latin typeface="Times New Roman" panose="02020603050405020304" pitchFamily="18" charset="0"/>
                <a:cs typeface="Times New Roman" panose="02020603050405020304" pitchFamily="18" charset="0"/>
              </a:rPr>
              <a:t>Mối</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quan</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hệ</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mười</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smtClean="0">
                <a:solidFill>
                  <a:prstClr val="white"/>
                </a:solidFill>
                <a:latin typeface="Times New Roman" panose="02020603050405020304" pitchFamily="18" charset="0"/>
                <a:cs typeface="Times New Roman" panose="02020603050405020304" pitchFamily="18" charset="0"/>
              </a:rPr>
              <a:t>năm</a:t>
            </a:r>
            <a:r>
              <a:rPr lang="en-US" sz="3300" kern="0" dirty="0" smtClean="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trăm</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smtClean="0">
                <a:solidFill>
                  <a:prstClr val="white"/>
                </a:solidFill>
                <a:latin typeface="Times New Roman" panose="02020603050405020304" pitchFamily="18" charset="0"/>
                <a:cs typeface="Times New Roman" panose="02020603050405020304" pitchFamily="18" charset="0"/>
              </a:rPr>
              <a:t>năm</a:t>
            </a:r>
            <a:r>
              <a:rPr lang="en-US" sz="3300" kern="0" dirty="0" smtClean="0">
                <a:solidFill>
                  <a:prstClr val="white"/>
                </a:solidFill>
                <a:latin typeface="Times New Roman" panose="02020603050405020304" pitchFamily="18" charset="0"/>
                <a:cs typeface="Times New Roman" panose="02020603050405020304" pitchFamily="18" charset="0"/>
              </a:rPr>
              <a:t>: </a:t>
            </a:r>
            <a:r>
              <a:rPr lang="en-US" sz="3300" kern="0" dirty="0" err="1" smtClean="0">
                <a:solidFill>
                  <a:prstClr val="white"/>
                </a:solidFill>
                <a:latin typeface="Times New Roman" panose="02020603050405020304" pitchFamily="18" charset="0"/>
                <a:cs typeface="Times New Roman" panose="02020603050405020304" pitchFamily="18" charset="0"/>
              </a:rPr>
              <a:t>số</a:t>
            </a:r>
            <a:r>
              <a:rPr lang="en-US" sz="3300" kern="0" dirty="0" smtClean="0">
                <a:solidFill>
                  <a:prstClr val="white"/>
                </a:solidFill>
                <a:latin typeface="Times New Roman" panose="02020603050405020304" pitchFamily="18" charset="0"/>
                <a:cs typeface="Times New Roman" panose="02020603050405020304" pitchFamily="18" charset="0"/>
              </a:rPr>
              <a:t> </a:t>
            </a:r>
            <a:r>
              <a:rPr lang="en-US" sz="3300" kern="0" dirty="0" err="1" smtClean="0">
                <a:solidFill>
                  <a:prstClr val="white"/>
                </a:solidFill>
                <a:latin typeface="Times New Roman" panose="02020603050405020304" pitchFamily="18" charset="0"/>
                <a:cs typeface="Times New Roman" panose="02020603050405020304" pitchFamily="18" charset="0"/>
              </a:rPr>
              <a:t>cụ</a:t>
            </a:r>
            <a:r>
              <a:rPr lang="en-US" sz="3300" kern="0" dirty="0" smtClean="0">
                <a:solidFill>
                  <a:prstClr val="white"/>
                </a:solidFill>
                <a:latin typeface="Times New Roman" panose="02020603050405020304" pitchFamily="18" charset="0"/>
                <a:cs typeface="Times New Roman" panose="02020603050405020304" pitchFamily="18" charset="0"/>
              </a:rPr>
              <a:t> </a:t>
            </a:r>
            <a:r>
              <a:rPr lang="en-US" sz="3300" kern="0" dirty="0" err="1" smtClean="0">
                <a:solidFill>
                  <a:prstClr val="white"/>
                </a:solidFill>
                <a:latin typeface="Times New Roman" panose="02020603050405020304" pitchFamily="18" charset="0"/>
                <a:cs typeface="Times New Roman" panose="02020603050405020304" pitchFamily="18" charset="0"/>
              </a:rPr>
              <a:t>thể</a:t>
            </a:r>
            <a:endParaRPr lang="en-US" sz="3300" kern="0" dirty="0" smtClean="0">
              <a:solidFill>
                <a:prstClr val="white"/>
              </a:solidFill>
              <a:latin typeface="Times New Roman" panose="02020603050405020304" pitchFamily="18" charset="0"/>
              <a:cs typeface="Times New Roman" panose="02020603050405020304" pitchFamily="18" charset="0"/>
            </a:endParaRPr>
          </a:p>
          <a:p>
            <a:pPr>
              <a:spcAft>
                <a:spcPts val="0"/>
              </a:spcAft>
            </a:pPr>
            <a:r>
              <a:rPr lang="en-US" sz="3300" kern="0" dirty="0" err="1" smtClean="0">
                <a:solidFill>
                  <a:prstClr val="white"/>
                </a:solidFill>
                <a:latin typeface="Times New Roman" panose="02020603050405020304" pitchFamily="18" charset="0"/>
                <a:cs typeface="Times New Roman" panose="02020603050405020304" pitchFamily="18" charset="0"/>
              </a:rPr>
              <a:t>Thời</a:t>
            </a:r>
            <a:r>
              <a:rPr lang="en-US" sz="3300" kern="0" dirty="0" smtClean="0">
                <a:solidFill>
                  <a:prstClr val="white"/>
                </a:solidFill>
                <a:latin typeface="Times New Roman" panose="02020603050405020304" pitchFamily="18" charset="0"/>
                <a:cs typeface="Times New Roman" panose="02020603050405020304" pitchFamily="18" charset="0"/>
              </a:rPr>
              <a:t> </a:t>
            </a:r>
            <a:r>
              <a:rPr lang="en-US" sz="3300" kern="0" dirty="0" err="1" smtClean="0">
                <a:solidFill>
                  <a:prstClr val="white"/>
                </a:solidFill>
                <a:latin typeface="Times New Roman" panose="02020603050405020304" pitchFamily="18" charset="0"/>
                <a:cs typeface="Times New Roman" panose="02020603050405020304" pitchFamily="18" charset="0"/>
              </a:rPr>
              <a:t>gian</a:t>
            </a:r>
            <a:r>
              <a:rPr lang="en-US" sz="3300" kern="0" smtClean="0">
                <a:solidFill>
                  <a:prstClr val="white"/>
                </a:solidFill>
                <a:latin typeface="Times New Roman" panose="02020603050405020304" pitchFamily="18" charset="0"/>
                <a:cs typeface="Times New Roman" panose="02020603050405020304" pitchFamily="18" charset="0"/>
              </a:rPr>
              <a:t>: </a:t>
            </a:r>
            <a:r>
              <a:rPr lang="en-US" sz="3300" kern="0" smtClean="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thay</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cho</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cái</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trùi</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trượng</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không</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rõ</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ràng</a:t>
            </a:r>
            <a:endParaRPr lang="en-US" sz="3300" kern="0" dirty="0">
              <a:solidFill>
                <a:prstClr val="white"/>
              </a:solidFill>
              <a:latin typeface="Times New Roman" panose="02020603050405020304" pitchFamily="18" charset="0"/>
              <a:cs typeface="Times New Roman" panose="02020603050405020304" pitchFamily="18" charset="0"/>
            </a:endParaRPr>
          </a:p>
          <a:p>
            <a:pPr>
              <a:spcAft>
                <a:spcPts val="0"/>
              </a:spcAft>
            </a:pPr>
            <a:r>
              <a:rPr lang="en-US" sz="3300" kern="0" dirty="0">
                <a:solidFill>
                  <a:prstClr val="white"/>
                </a:solidFill>
                <a:latin typeface="Times New Roman" panose="02020603050405020304" pitchFamily="18" charset="0"/>
                <a:cs typeface="Times New Roman" panose="02020603050405020304" pitchFamily="18" charset="0"/>
              </a:rPr>
              <a:t>=&gt; </a:t>
            </a:r>
            <a:r>
              <a:rPr lang="en-US" sz="3300" kern="0" dirty="0" err="1">
                <a:solidFill>
                  <a:prstClr val="white"/>
                </a:solidFill>
                <a:latin typeface="Times New Roman" panose="02020603050405020304" pitchFamily="18" charset="0"/>
                <a:cs typeface="Times New Roman" panose="02020603050405020304" pitchFamily="18" charset="0"/>
              </a:rPr>
              <a:t>Những</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cách</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diễn</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đạt</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này</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làm</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tăng</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sức</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gợi</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hình</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gợi</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cảm</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giúp</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cho</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sự</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diễn</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đạt</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có</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tính</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hiệu</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quả</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cao</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tăng</a:t>
            </a:r>
            <a:r>
              <a:rPr lang="en-US" sz="3300" kern="0" dirty="0">
                <a:solidFill>
                  <a:prstClr val="white"/>
                </a:solidFill>
                <a:latin typeface="Times New Roman" panose="02020603050405020304" pitchFamily="18" charset="0"/>
                <a:cs typeface="Times New Roman" panose="02020603050405020304" pitchFamily="18" charset="0"/>
              </a:rPr>
              <a:t> ý </a:t>
            </a:r>
            <a:r>
              <a:rPr lang="en-US" sz="3300" kern="0" dirty="0" err="1">
                <a:solidFill>
                  <a:prstClr val="white"/>
                </a:solidFill>
                <a:latin typeface="Times New Roman" panose="02020603050405020304" pitchFamily="18" charset="0"/>
                <a:cs typeface="Times New Roman" panose="02020603050405020304" pitchFamily="18" charset="0"/>
              </a:rPr>
              <a:t>nghĩa</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giá</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trị</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cho</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câu</a:t>
            </a:r>
            <a:r>
              <a:rPr lang="en-US" sz="3300" kern="0" dirty="0">
                <a:solidFill>
                  <a:prstClr val="white"/>
                </a:solidFill>
                <a:latin typeface="Times New Roman" panose="02020603050405020304" pitchFamily="18" charset="0"/>
                <a:cs typeface="Times New Roman" panose="02020603050405020304" pitchFamily="18" charset="0"/>
              </a:rPr>
              <a:t> </a:t>
            </a:r>
            <a:r>
              <a:rPr lang="en-US" sz="3300" kern="0" dirty="0" err="1">
                <a:solidFill>
                  <a:prstClr val="white"/>
                </a:solidFill>
                <a:latin typeface="Times New Roman" panose="02020603050405020304" pitchFamily="18" charset="0"/>
                <a:cs typeface="Times New Roman" panose="02020603050405020304" pitchFamily="18" charset="0"/>
              </a:rPr>
              <a:t>văn</a:t>
            </a:r>
            <a:endParaRPr lang="en-US" sz="3300" kern="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5038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4148976603"/>
              </p:ext>
            </p:extLst>
          </p:nvPr>
        </p:nvGraphicFramePr>
        <p:xfrm>
          <a:off x="423333" y="902438"/>
          <a:ext cx="11481858" cy="5082696"/>
        </p:xfrm>
        <a:graphic>
          <a:graphicData uri="http://schemas.openxmlformats.org/drawingml/2006/table">
            <a:tbl>
              <a:tblPr firstRow="1" firstCol="1" bandRow="1"/>
              <a:tblGrid>
                <a:gridCol w="4586245"/>
                <a:gridCol w="2843886"/>
                <a:gridCol w="4051727"/>
              </a:tblGrid>
              <a:tr h="350017">
                <a:tc>
                  <a:txBody>
                    <a:bodyPr/>
                    <a:lstStyle/>
                    <a:p>
                      <a:pPr algn="ctr">
                        <a:lnSpc>
                          <a:spcPct val="115000"/>
                        </a:lnSpc>
                        <a:spcAft>
                          <a:spcPts val="0"/>
                        </a:spcAft>
                      </a:pPr>
                      <a:r>
                        <a:rPr lang="en-US" sz="2300" b="1" dirty="0" err="1">
                          <a:effectLst/>
                          <a:latin typeface="Times New Roman"/>
                          <a:ea typeface="Times New Roman"/>
                          <a:cs typeface="Times New Roman"/>
                        </a:rPr>
                        <a:t>Thành</a:t>
                      </a:r>
                      <a:r>
                        <a:rPr lang="en-US" sz="2300" b="1" dirty="0">
                          <a:effectLst/>
                          <a:latin typeface="Times New Roman"/>
                          <a:ea typeface="Times New Roman"/>
                          <a:cs typeface="Times New Roman"/>
                        </a:rPr>
                        <a:t> </a:t>
                      </a:r>
                      <a:r>
                        <a:rPr lang="en-US" sz="2300" b="1" dirty="0" err="1">
                          <a:effectLst/>
                          <a:latin typeface="Times New Roman"/>
                          <a:ea typeface="Times New Roman"/>
                          <a:cs typeface="Times New Roman"/>
                        </a:rPr>
                        <a:t>ngữ</a:t>
                      </a:r>
                      <a:endParaRPr lang="en-US" sz="2300" dirty="0">
                        <a:effectLst/>
                        <a:latin typeface=".VnTime"/>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300" b="1" dirty="0">
                          <a:effectLst/>
                          <a:latin typeface="Times New Roman"/>
                          <a:ea typeface="Times New Roman"/>
                          <a:cs typeface="Times New Roman"/>
                        </a:rPr>
                        <a:t> </a:t>
                      </a:r>
                      <a:endParaRPr lang="en-US" sz="2300" dirty="0">
                        <a:effectLst/>
                        <a:latin typeface=".VnTime"/>
                        <a:ea typeface="Times New Roman"/>
                        <a:cs typeface="Times New Roman"/>
                      </a:endParaRPr>
                    </a:p>
                  </a:txBody>
                  <a:tcPr marL="9525" marR="952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300" b="1" dirty="0" err="1">
                          <a:effectLst/>
                          <a:latin typeface="Times New Roman"/>
                          <a:ea typeface="Times New Roman"/>
                          <a:cs typeface="Times New Roman"/>
                        </a:rPr>
                        <a:t>Nghĩa</a:t>
                      </a:r>
                      <a:endParaRPr lang="en-US" sz="2300" dirty="0">
                        <a:effectLst/>
                        <a:latin typeface=".VnTime"/>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21464">
                <a:tc>
                  <a:txBody>
                    <a:bodyPr/>
                    <a:lstStyle/>
                    <a:p>
                      <a:pPr>
                        <a:lnSpc>
                          <a:spcPct val="115000"/>
                        </a:lnSpc>
                        <a:spcAft>
                          <a:spcPts val="0"/>
                        </a:spcAft>
                      </a:pPr>
                      <a:r>
                        <a:rPr lang="en-US" sz="2300" dirty="0">
                          <a:effectLst/>
                          <a:latin typeface="Times New Roman"/>
                          <a:ea typeface="Times New Roman"/>
                          <a:cs typeface="Times New Roman"/>
                        </a:rPr>
                        <a:t>1. </a:t>
                      </a:r>
                      <a:r>
                        <a:rPr lang="en-US" sz="2300" dirty="0" err="1">
                          <a:effectLst/>
                          <a:latin typeface="Times New Roman"/>
                          <a:ea typeface="Times New Roman"/>
                          <a:cs typeface="Times New Roman"/>
                        </a:rPr>
                        <a:t>Buôn</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thúng</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bán</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mẹt</a:t>
                      </a:r>
                      <a:endParaRPr lang="en-US" sz="2300" dirty="0">
                        <a:effectLst/>
                        <a:latin typeface=".VnTime"/>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300" dirty="0">
                          <a:effectLst/>
                          <a:latin typeface="Times New Roman"/>
                          <a:ea typeface="Times New Roman"/>
                          <a:cs typeface="Times New Roman"/>
                        </a:rPr>
                        <a:t>1 - c</a:t>
                      </a:r>
                      <a:endParaRPr lang="en-US" sz="2300" dirty="0">
                        <a:effectLst/>
                        <a:latin typeface=".VnTime"/>
                        <a:ea typeface="Times New Roman"/>
                        <a:cs typeface="Times New Roman"/>
                      </a:endParaRPr>
                    </a:p>
                  </a:txBody>
                  <a:tcPr marL="9525" marR="952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300" dirty="0">
                          <a:effectLst/>
                          <a:latin typeface="Times New Roman"/>
                          <a:ea typeface="Times New Roman"/>
                          <a:cs typeface="Times New Roman"/>
                        </a:rPr>
                        <a:t>a. </a:t>
                      </a:r>
                      <a:r>
                        <a:rPr lang="en-US" sz="2300" dirty="0" err="1">
                          <a:effectLst/>
                          <a:latin typeface="Times New Roman"/>
                          <a:ea typeface="Times New Roman"/>
                          <a:cs typeface="Times New Roman"/>
                        </a:rPr>
                        <a:t>giúp</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nhau</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lúc</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khó</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khăn</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thiếu</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thốn</a:t>
                      </a:r>
                      <a:endParaRPr lang="en-US" sz="2300" dirty="0">
                        <a:effectLst/>
                        <a:latin typeface=".VnTime"/>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94296">
                <a:tc>
                  <a:txBody>
                    <a:bodyPr/>
                    <a:lstStyle/>
                    <a:p>
                      <a:pPr>
                        <a:lnSpc>
                          <a:spcPct val="115000"/>
                        </a:lnSpc>
                        <a:spcAft>
                          <a:spcPts val="0"/>
                        </a:spcAft>
                      </a:pPr>
                      <a:r>
                        <a:rPr lang="en-US" sz="2300" dirty="0">
                          <a:effectLst/>
                          <a:latin typeface="Times New Roman"/>
                          <a:ea typeface="Times New Roman"/>
                          <a:cs typeface="Times New Roman"/>
                        </a:rPr>
                        <a:t>2. </a:t>
                      </a:r>
                      <a:r>
                        <a:rPr lang="en-US" sz="2300" dirty="0" err="1">
                          <a:effectLst/>
                          <a:latin typeface="Times New Roman"/>
                          <a:ea typeface="Times New Roman"/>
                          <a:cs typeface="Times New Roman"/>
                        </a:rPr>
                        <a:t>Châm</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lấm</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tay</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bùn</a:t>
                      </a:r>
                      <a:endParaRPr lang="en-US" sz="2300" dirty="0">
                        <a:effectLst/>
                        <a:latin typeface=".VnTime"/>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300">
                          <a:effectLst/>
                          <a:latin typeface="Times New Roman"/>
                          <a:ea typeface="Times New Roman"/>
                          <a:cs typeface="Times New Roman"/>
                        </a:rPr>
                        <a:t>2 - e</a:t>
                      </a:r>
                      <a:endParaRPr lang="en-US" sz="2300">
                        <a:effectLst/>
                        <a:latin typeface=".VnTime"/>
                        <a:ea typeface="Times New Roman"/>
                        <a:cs typeface="Times New Roman"/>
                      </a:endParaRPr>
                    </a:p>
                    <a:p>
                      <a:pPr>
                        <a:lnSpc>
                          <a:spcPct val="115000"/>
                        </a:lnSpc>
                        <a:spcAft>
                          <a:spcPts val="0"/>
                        </a:spcAft>
                      </a:pPr>
                      <a:r>
                        <a:rPr lang="en-US" sz="2300">
                          <a:effectLst/>
                          <a:latin typeface="Times New Roman"/>
                          <a:ea typeface="Times New Roman"/>
                          <a:cs typeface="Times New Roman"/>
                        </a:rPr>
                        <a:t> </a:t>
                      </a:r>
                      <a:endParaRPr lang="en-US" sz="2300">
                        <a:effectLst/>
                        <a:latin typeface=".VnTime"/>
                        <a:ea typeface="Times New Roman"/>
                        <a:cs typeface="Times New Roman"/>
                      </a:endParaRPr>
                    </a:p>
                  </a:txBody>
                  <a:tcPr marL="9525" marR="952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300" dirty="0">
                          <a:effectLst/>
                          <a:latin typeface="Times New Roman"/>
                          <a:ea typeface="Times New Roman"/>
                          <a:cs typeface="Times New Roman"/>
                        </a:rPr>
                        <a:t>b. </a:t>
                      </a:r>
                      <a:r>
                        <a:rPr lang="en-US" sz="2300" dirty="0" err="1">
                          <a:effectLst/>
                          <a:latin typeface="Times New Roman"/>
                          <a:ea typeface="Times New Roman"/>
                          <a:cs typeface="Times New Roman"/>
                        </a:rPr>
                        <a:t>Làm</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lụng</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vất</a:t>
                      </a:r>
                      <a:r>
                        <a:rPr lang="en-US" sz="2300" dirty="0">
                          <a:effectLst/>
                          <a:latin typeface="Times New Roman"/>
                          <a:ea typeface="Times New Roman"/>
                          <a:cs typeface="Times New Roman"/>
                        </a:rPr>
                        <a:t> vat </a:t>
                      </a:r>
                      <a:r>
                        <a:rPr lang="en-US" sz="2300" dirty="0" err="1">
                          <a:effectLst/>
                          <a:latin typeface="Times New Roman"/>
                          <a:ea typeface="Times New Roman"/>
                          <a:cs typeface="Times New Roman"/>
                        </a:rPr>
                        <a:t>dãi</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dầu</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sương</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nắng</a:t>
                      </a:r>
                      <a:endParaRPr lang="en-US" sz="2300" dirty="0">
                        <a:effectLst/>
                        <a:latin typeface=".VnTime"/>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94296">
                <a:tc>
                  <a:txBody>
                    <a:bodyPr/>
                    <a:lstStyle/>
                    <a:p>
                      <a:pPr>
                        <a:lnSpc>
                          <a:spcPct val="115000"/>
                        </a:lnSpc>
                        <a:spcAft>
                          <a:spcPts val="0"/>
                        </a:spcAft>
                      </a:pPr>
                      <a:r>
                        <a:rPr lang="en-US" sz="2300" dirty="0">
                          <a:effectLst/>
                          <a:latin typeface="Times New Roman"/>
                          <a:ea typeface="Times New Roman"/>
                          <a:cs typeface="Times New Roman"/>
                        </a:rPr>
                        <a:t>3. </a:t>
                      </a:r>
                      <a:r>
                        <a:rPr lang="en-US" sz="2300" dirty="0" err="1">
                          <a:effectLst/>
                          <a:latin typeface="Times New Roman"/>
                          <a:ea typeface="Times New Roman"/>
                          <a:cs typeface="Times New Roman"/>
                        </a:rPr>
                        <a:t>Gạo</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chợ</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nước</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sông</a:t>
                      </a:r>
                      <a:endParaRPr lang="en-US" sz="2300" dirty="0">
                        <a:effectLst/>
                        <a:latin typeface=".VnTime"/>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300">
                          <a:effectLst/>
                          <a:latin typeface="Times New Roman"/>
                          <a:ea typeface="Times New Roman"/>
                          <a:cs typeface="Times New Roman"/>
                        </a:rPr>
                        <a:t>3 – d</a:t>
                      </a:r>
                      <a:endParaRPr lang="en-US" sz="2300">
                        <a:effectLst/>
                        <a:latin typeface=".VnTime"/>
                        <a:ea typeface="Times New Roman"/>
                        <a:cs typeface="Times New Roman"/>
                      </a:endParaRPr>
                    </a:p>
                  </a:txBody>
                  <a:tcPr marL="9525" marR="952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300" dirty="0">
                          <a:effectLst/>
                          <a:latin typeface="Times New Roman"/>
                          <a:ea typeface="Times New Roman"/>
                          <a:cs typeface="Times New Roman"/>
                        </a:rPr>
                        <a:t>c. </a:t>
                      </a:r>
                      <a:r>
                        <a:rPr lang="en-US" sz="2300" dirty="0" err="1">
                          <a:effectLst/>
                          <a:latin typeface="Times New Roman"/>
                          <a:ea typeface="Times New Roman"/>
                          <a:cs typeface="Times New Roman"/>
                        </a:rPr>
                        <a:t>Buôn</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bán</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vặt</a:t>
                      </a:r>
                      <a:r>
                        <a:rPr lang="en-US" sz="2300" dirty="0">
                          <a:effectLst/>
                          <a:latin typeface="Times New Roman"/>
                          <a:ea typeface="Times New Roman"/>
                          <a:cs typeface="Times New Roman"/>
                        </a:rPr>
                        <a:t> ở </a:t>
                      </a:r>
                      <a:r>
                        <a:rPr lang="en-US" sz="2300" dirty="0" err="1">
                          <a:effectLst/>
                          <a:latin typeface="Times New Roman"/>
                          <a:ea typeface="Times New Roman"/>
                          <a:cs typeface="Times New Roman"/>
                        </a:rPr>
                        <a:t>đầu</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đường</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góc</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chợ</a:t>
                      </a:r>
                      <a:endParaRPr lang="en-US" sz="2300" dirty="0">
                        <a:effectLst/>
                        <a:latin typeface=".VnTime"/>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21464">
                <a:tc>
                  <a:txBody>
                    <a:bodyPr/>
                    <a:lstStyle/>
                    <a:p>
                      <a:pPr>
                        <a:lnSpc>
                          <a:spcPct val="115000"/>
                        </a:lnSpc>
                        <a:spcAft>
                          <a:spcPts val="0"/>
                        </a:spcAft>
                      </a:pPr>
                      <a:r>
                        <a:rPr lang="en-US" sz="2300">
                          <a:effectLst/>
                          <a:latin typeface="Times New Roman"/>
                          <a:ea typeface="Times New Roman"/>
                          <a:cs typeface="Times New Roman"/>
                        </a:rPr>
                        <a:t>4. Một nắng hai sương</a:t>
                      </a:r>
                      <a:endParaRPr lang="en-US" sz="2300">
                        <a:effectLst/>
                        <a:latin typeface=".VnTime"/>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300">
                          <a:effectLst/>
                          <a:latin typeface="Times New Roman"/>
                          <a:ea typeface="Times New Roman"/>
                          <a:cs typeface="Times New Roman"/>
                        </a:rPr>
                        <a:t>4 - b</a:t>
                      </a:r>
                      <a:endParaRPr lang="en-US" sz="2300">
                        <a:effectLst/>
                        <a:latin typeface=".VnTime"/>
                        <a:ea typeface="Times New Roman"/>
                        <a:cs typeface="Times New Roman"/>
                      </a:endParaRPr>
                    </a:p>
                  </a:txBody>
                  <a:tcPr marL="9525" marR="952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300" dirty="0">
                          <a:effectLst/>
                          <a:latin typeface="Times New Roman"/>
                          <a:ea typeface="Times New Roman"/>
                          <a:cs typeface="Times New Roman"/>
                        </a:rPr>
                        <a:t>d. </a:t>
                      </a:r>
                      <a:r>
                        <a:rPr lang="en-US" sz="2300" dirty="0" err="1">
                          <a:effectLst/>
                          <a:latin typeface="Times New Roman"/>
                          <a:ea typeface="Times New Roman"/>
                          <a:cs typeface="Times New Roman"/>
                        </a:rPr>
                        <a:t>cuộc</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sống</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bấp</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bênh</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phụ</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thuộc</a:t>
                      </a:r>
                      <a:endParaRPr lang="en-US" sz="2300" dirty="0">
                        <a:effectLst/>
                        <a:latin typeface=".VnTime"/>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21464">
                <a:tc>
                  <a:txBody>
                    <a:bodyPr/>
                    <a:lstStyle/>
                    <a:p>
                      <a:pPr>
                        <a:lnSpc>
                          <a:spcPct val="115000"/>
                        </a:lnSpc>
                        <a:spcAft>
                          <a:spcPts val="0"/>
                        </a:spcAft>
                      </a:pPr>
                      <a:r>
                        <a:rPr lang="en-US" sz="2300">
                          <a:effectLst/>
                          <a:latin typeface="Times New Roman"/>
                          <a:ea typeface="Times New Roman"/>
                          <a:cs typeface="Times New Roman"/>
                        </a:rPr>
                        <a:t>5. Nhường cơm sẻ áo</a:t>
                      </a:r>
                      <a:endParaRPr lang="en-US" sz="2300">
                        <a:effectLst/>
                        <a:latin typeface=".VnTime"/>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300" dirty="0">
                          <a:effectLst/>
                          <a:latin typeface="Times New Roman"/>
                          <a:ea typeface="Times New Roman"/>
                          <a:cs typeface="Times New Roman"/>
                        </a:rPr>
                        <a:t>5 - a</a:t>
                      </a:r>
                      <a:endParaRPr lang="en-US" sz="2300" dirty="0">
                        <a:effectLst/>
                        <a:latin typeface=".VnTime"/>
                        <a:ea typeface="Times New Roman"/>
                        <a:cs typeface="Times New Roman"/>
                      </a:endParaRPr>
                    </a:p>
                  </a:txBody>
                  <a:tcPr marL="9525" marR="952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300" dirty="0">
                          <a:effectLst/>
                          <a:latin typeface="Times New Roman"/>
                          <a:ea typeface="Times New Roman"/>
                          <a:cs typeface="Times New Roman"/>
                        </a:rPr>
                        <a:t>e. </a:t>
                      </a:r>
                      <a:r>
                        <a:rPr lang="en-US" sz="2300" dirty="0" err="1">
                          <a:effectLst/>
                          <a:latin typeface="Times New Roman"/>
                          <a:ea typeface="Times New Roman"/>
                          <a:cs typeface="Times New Roman"/>
                        </a:rPr>
                        <a:t>Sự</a:t>
                      </a:r>
                      <a:r>
                        <a:rPr lang="en-US" sz="2300" dirty="0">
                          <a:effectLst/>
                          <a:latin typeface="Times New Roman"/>
                          <a:ea typeface="Times New Roman"/>
                          <a:cs typeface="Times New Roman"/>
                        </a:rPr>
                        <a:t> lam </a:t>
                      </a:r>
                      <a:r>
                        <a:rPr lang="en-US" sz="2300" dirty="0" err="1">
                          <a:effectLst/>
                          <a:latin typeface="Times New Roman"/>
                          <a:ea typeface="Times New Roman"/>
                          <a:cs typeface="Times New Roman"/>
                        </a:rPr>
                        <a:t>lũ</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cực</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nhọc</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của</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việc</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đồng</a:t>
                      </a:r>
                      <a:r>
                        <a:rPr lang="en-US" sz="2300" dirty="0">
                          <a:effectLst/>
                          <a:latin typeface="Times New Roman"/>
                          <a:ea typeface="Times New Roman"/>
                          <a:cs typeface="Times New Roman"/>
                        </a:rPr>
                        <a:t> </a:t>
                      </a:r>
                      <a:r>
                        <a:rPr lang="en-US" sz="2300" dirty="0" err="1">
                          <a:effectLst/>
                          <a:latin typeface="Times New Roman"/>
                          <a:ea typeface="Times New Roman"/>
                          <a:cs typeface="Times New Roman"/>
                        </a:rPr>
                        <a:t>áng</a:t>
                      </a:r>
                      <a:endParaRPr lang="en-US" sz="2300" dirty="0">
                        <a:effectLst/>
                        <a:latin typeface=".VnTime"/>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Rectangle 1"/>
          <p:cNvSpPr>
            <a:spLocks noChangeArrowheads="1"/>
          </p:cNvSpPr>
          <p:nvPr/>
        </p:nvSpPr>
        <p:spPr bwMode="auto">
          <a:xfrm>
            <a:off x="423333" y="-136798"/>
            <a:ext cx="573281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2800" b="1" i="1" dirty="0">
                <a:latin typeface="Times New Roman" pitchFamily="18" charset="0"/>
                <a:ea typeface="Times New Roman" pitchFamily="18" charset="0"/>
                <a:cs typeface="Times New Roman" pitchFamily="18" charset="0"/>
              </a:rPr>
              <a:t> </a:t>
            </a:r>
            <a:r>
              <a:rPr lang="en-US" sz="2800" b="1" i="1" dirty="0" smtClean="0">
                <a:latin typeface="Times New Roman" pitchFamily="18" charset="0"/>
                <a:ea typeface="Times New Roman" pitchFamily="18" charset="0"/>
                <a:cs typeface="Times New Roman" pitchFamily="18" charset="0"/>
              </a:rPr>
              <a:t>                                  </a:t>
            </a:r>
            <a:r>
              <a:rPr lang="en-US" sz="2800" b="1" i="1" dirty="0" err="1" smtClean="0">
                <a:latin typeface="Times New Roman" pitchFamily="18" charset="0"/>
                <a:ea typeface="Times New Roman" pitchFamily="18" charset="0"/>
                <a:cs typeface="Times New Roman" pitchFamily="18" charset="0"/>
              </a:rPr>
              <a:t>Đáp</a:t>
            </a:r>
            <a:r>
              <a:rPr lang="en-US" sz="2800" b="1" i="1" dirty="0" smtClean="0">
                <a:latin typeface="Times New Roman" pitchFamily="18" charset="0"/>
                <a:ea typeface="Times New Roman" pitchFamily="18" charset="0"/>
                <a:cs typeface="Times New Roman" pitchFamily="18" charset="0"/>
              </a:rPr>
              <a:t> </a:t>
            </a:r>
            <a:r>
              <a:rPr lang="en-US" sz="2800" b="1" i="1" dirty="0" err="1" smtClean="0">
                <a:latin typeface="Times New Roman" pitchFamily="18" charset="0"/>
                <a:ea typeface="Times New Roman" pitchFamily="18" charset="0"/>
                <a:cs typeface="Times New Roman" pitchFamily="18" charset="0"/>
              </a:rPr>
              <a:t>án</a:t>
            </a:r>
            <a:r>
              <a:rPr lang="en-US" sz="2800" b="1" i="1" dirty="0" smtClean="0">
                <a:latin typeface="Times New Roman" pitchFamily="18"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Bài</a:t>
            </a:r>
            <a:r>
              <a:rPr kumimoji="0" lang="en-US" sz="2800" b="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tập</a:t>
            </a:r>
            <a:r>
              <a:rPr kumimoji="0" lang="en-US" sz="2800" b="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lang="en-US" sz="2800" b="1" dirty="0">
                <a:latin typeface="Times New Roman" pitchFamily="18" charset="0"/>
                <a:ea typeface="Times New Roman" pitchFamily="18" charset="0"/>
                <a:cs typeface="Times New Roman" pitchFamily="18" charset="0"/>
              </a:rPr>
              <a:t>5. </a:t>
            </a:r>
          </a:p>
        </p:txBody>
      </p:sp>
    </p:spTree>
    <p:extLst>
      <p:ext uri="{BB962C8B-B14F-4D97-AF65-F5344CB8AC3E}">
        <p14:creationId xmlns:p14="http://schemas.microsoft.com/office/powerpoint/2010/main" val="32050380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10922000" cy="4952999"/>
          </a:xfrm>
        </p:spPr>
        <p:txBody>
          <a:bodyPr>
            <a:noAutofit/>
          </a:bodyPr>
          <a:lstStyle/>
          <a:p>
            <a:pPr>
              <a:lnSpc>
                <a:spcPct val="100000"/>
              </a:lnSpc>
              <a:spcAft>
                <a:spcPts val="0"/>
              </a:spcAft>
            </a:pPr>
            <a:r>
              <a:rPr lang="en-US" sz="3400" b="1" i="1" dirty="0" err="1">
                <a:latin typeface="Times New Roman"/>
                <a:ea typeface="Times New Roman"/>
                <a:cs typeface="Times New Roman"/>
              </a:rPr>
              <a:t>Bài</a:t>
            </a:r>
            <a:r>
              <a:rPr lang="en-US" sz="3400" b="1" i="1" dirty="0">
                <a:latin typeface="Times New Roman"/>
                <a:ea typeface="Times New Roman"/>
                <a:cs typeface="Times New Roman"/>
              </a:rPr>
              <a:t> </a:t>
            </a:r>
            <a:r>
              <a:rPr lang="en-US" sz="3400" b="1" i="1" dirty="0" err="1">
                <a:latin typeface="Times New Roman"/>
                <a:ea typeface="Times New Roman"/>
                <a:cs typeface="Times New Roman"/>
              </a:rPr>
              <a:t>tập</a:t>
            </a:r>
            <a:r>
              <a:rPr lang="en-US" sz="3400" b="1" i="1" dirty="0">
                <a:latin typeface="Times New Roman"/>
                <a:ea typeface="Times New Roman"/>
                <a:cs typeface="Times New Roman"/>
              </a:rPr>
              <a:t> 6.</a:t>
            </a:r>
            <a:r>
              <a:rPr lang="en-US" sz="3400" b="1" dirty="0">
                <a:latin typeface="Times New Roman"/>
                <a:ea typeface="Times New Roman"/>
                <a:cs typeface="Times New Roman"/>
              </a:rPr>
              <a:t> </a:t>
            </a:r>
            <a:r>
              <a:rPr lang="en-US" sz="3400" dirty="0">
                <a:latin typeface=".VnTime"/>
                <a:ea typeface="Times New Roman"/>
                <a:cs typeface="Times New Roman"/>
              </a:rPr>
              <a:t/>
            </a:r>
            <a:br>
              <a:rPr lang="en-US" sz="3400" dirty="0">
                <a:latin typeface=".VnTime"/>
                <a:ea typeface="Times New Roman"/>
                <a:cs typeface="Times New Roman"/>
              </a:rPr>
            </a:br>
            <a:r>
              <a:rPr lang="en-US" sz="3400" dirty="0" err="1">
                <a:solidFill>
                  <a:srgbClr val="0000FF"/>
                </a:solidFill>
                <a:latin typeface="Times New Roman"/>
                <a:ea typeface="Times New Roman"/>
                <a:cs typeface="Times New Roman"/>
              </a:rPr>
              <a:t>Đoạn</a:t>
            </a:r>
            <a:r>
              <a:rPr lang="en-US" sz="3400" dirty="0">
                <a:solidFill>
                  <a:srgbClr val="0000FF"/>
                </a:solidFill>
                <a:latin typeface="Times New Roman"/>
                <a:ea typeface="Times New Roman"/>
                <a:cs typeface="Times New Roman"/>
              </a:rPr>
              <a:t> </a:t>
            </a:r>
            <a:r>
              <a:rPr lang="en-US" sz="3400" dirty="0" err="1">
                <a:solidFill>
                  <a:srgbClr val="0000FF"/>
                </a:solidFill>
                <a:latin typeface="Times New Roman"/>
                <a:ea typeface="Times New Roman"/>
                <a:cs typeface="Times New Roman"/>
              </a:rPr>
              <a:t>văn</a:t>
            </a:r>
            <a:r>
              <a:rPr lang="en-US" sz="3400" dirty="0">
                <a:solidFill>
                  <a:srgbClr val="0000FF"/>
                </a:solidFill>
                <a:latin typeface="Times New Roman"/>
                <a:ea typeface="Times New Roman"/>
                <a:cs typeface="Times New Roman"/>
              </a:rPr>
              <a:t> </a:t>
            </a:r>
            <a:r>
              <a:rPr lang="en-US" sz="3400" dirty="0" err="1">
                <a:solidFill>
                  <a:srgbClr val="0000FF"/>
                </a:solidFill>
                <a:latin typeface="Times New Roman"/>
                <a:ea typeface="Times New Roman"/>
                <a:cs typeface="Times New Roman"/>
              </a:rPr>
              <a:t>mẫu</a:t>
            </a:r>
            <a:r>
              <a:rPr lang="en-US" sz="3400" dirty="0">
                <a:solidFill>
                  <a:srgbClr val="0000FF"/>
                </a:solidFill>
                <a:latin typeface="Times New Roman"/>
                <a:ea typeface="Times New Roman"/>
                <a:cs typeface="Times New Roman"/>
              </a:rPr>
              <a:t>:</a:t>
            </a:r>
            <a:r>
              <a:rPr lang="en-US" sz="3400" dirty="0">
                <a:latin typeface=".VnTime"/>
                <a:ea typeface="Times New Roman"/>
                <a:cs typeface="Times New Roman"/>
              </a:rPr>
              <a:t/>
            </a:r>
            <a:br>
              <a:rPr lang="en-US" sz="3400" dirty="0">
                <a:latin typeface=".VnTime"/>
                <a:ea typeface="Times New Roman"/>
                <a:cs typeface="Times New Roman"/>
              </a:rPr>
            </a:br>
            <a:r>
              <a:rPr lang="en-US" sz="3400" dirty="0">
                <a:latin typeface="Times New Roman"/>
                <a:ea typeface="Times New Roman"/>
                <a:cs typeface="Times New Roman"/>
              </a:rPr>
              <a:t>    </a:t>
            </a:r>
            <a:r>
              <a:rPr lang="en-US" sz="3400" dirty="0" err="1">
                <a:latin typeface="Times New Roman"/>
                <a:ea typeface="Times New Roman"/>
                <a:cs typeface="Times New Roman"/>
              </a:rPr>
              <a:t>Trong</a:t>
            </a:r>
            <a:r>
              <a:rPr lang="en-US" sz="3400" dirty="0">
                <a:latin typeface="Times New Roman"/>
                <a:ea typeface="Times New Roman"/>
                <a:cs typeface="Times New Roman"/>
              </a:rPr>
              <a:t> </a:t>
            </a:r>
            <a:r>
              <a:rPr lang="en-US" sz="3400" dirty="0" err="1">
                <a:latin typeface="Times New Roman"/>
                <a:ea typeface="Times New Roman"/>
                <a:cs typeface="Times New Roman"/>
              </a:rPr>
              <a:t>nhà</a:t>
            </a:r>
            <a:r>
              <a:rPr lang="en-US" sz="3400" dirty="0">
                <a:latin typeface="Times New Roman"/>
                <a:ea typeface="Times New Roman"/>
                <a:cs typeface="Times New Roman"/>
              </a:rPr>
              <a:t> </a:t>
            </a:r>
            <a:r>
              <a:rPr lang="en-US" sz="3400" dirty="0" err="1">
                <a:latin typeface="Times New Roman"/>
                <a:ea typeface="Times New Roman"/>
                <a:cs typeface="Times New Roman"/>
              </a:rPr>
              <a:t>tôi</a:t>
            </a:r>
            <a:r>
              <a:rPr lang="en-US" sz="3400" dirty="0">
                <a:latin typeface="Times New Roman"/>
                <a:ea typeface="Times New Roman"/>
                <a:cs typeface="Times New Roman"/>
              </a:rPr>
              <a:t> </a:t>
            </a:r>
            <a:r>
              <a:rPr lang="en-US" sz="3400" dirty="0" err="1">
                <a:latin typeface="Times New Roman"/>
                <a:ea typeface="Times New Roman"/>
                <a:cs typeface="Times New Roman"/>
              </a:rPr>
              <a:t>yêu</a:t>
            </a:r>
            <a:r>
              <a:rPr lang="en-US" sz="3400" dirty="0">
                <a:latin typeface="Times New Roman"/>
                <a:ea typeface="Times New Roman"/>
                <a:cs typeface="Times New Roman"/>
              </a:rPr>
              <a:t> </a:t>
            </a:r>
            <a:r>
              <a:rPr lang="en-US" sz="3400" dirty="0" err="1">
                <a:latin typeface="Times New Roman"/>
                <a:ea typeface="Times New Roman"/>
                <a:cs typeface="Times New Roman"/>
              </a:rPr>
              <a:t>bà</a:t>
            </a:r>
            <a:r>
              <a:rPr lang="en-US" sz="3400" dirty="0">
                <a:latin typeface="Times New Roman"/>
                <a:ea typeface="Times New Roman"/>
                <a:cs typeface="Times New Roman"/>
              </a:rPr>
              <a:t> </a:t>
            </a:r>
            <a:r>
              <a:rPr lang="en-US" sz="3400" dirty="0" err="1">
                <a:latin typeface="Times New Roman"/>
                <a:ea typeface="Times New Roman"/>
                <a:cs typeface="Times New Roman"/>
              </a:rPr>
              <a:t>tôi</a:t>
            </a:r>
            <a:r>
              <a:rPr lang="en-US" sz="3400" dirty="0">
                <a:latin typeface="Times New Roman"/>
                <a:ea typeface="Times New Roman"/>
                <a:cs typeface="Times New Roman"/>
              </a:rPr>
              <a:t> </a:t>
            </a:r>
            <a:r>
              <a:rPr lang="en-US" sz="3400" dirty="0" err="1">
                <a:latin typeface="Times New Roman"/>
                <a:ea typeface="Times New Roman"/>
                <a:cs typeface="Times New Roman"/>
              </a:rPr>
              <a:t>nhất</a:t>
            </a:r>
            <a:r>
              <a:rPr lang="en-US" sz="3400" dirty="0">
                <a:latin typeface="Times New Roman"/>
                <a:ea typeface="Times New Roman"/>
                <a:cs typeface="Times New Roman"/>
              </a:rPr>
              <a:t>. </a:t>
            </a:r>
            <a:r>
              <a:rPr lang="en-US" sz="3400" dirty="0" err="1">
                <a:latin typeface="Times New Roman"/>
                <a:ea typeface="Times New Roman"/>
                <a:cs typeface="Times New Roman"/>
              </a:rPr>
              <a:t>Cả</a:t>
            </a:r>
            <a:r>
              <a:rPr lang="en-US" sz="3400" dirty="0">
                <a:latin typeface="Times New Roman"/>
                <a:ea typeface="Times New Roman"/>
                <a:cs typeface="Times New Roman"/>
              </a:rPr>
              <a:t> </a:t>
            </a:r>
            <a:r>
              <a:rPr lang="en-US" sz="3400" dirty="0" err="1">
                <a:latin typeface="Times New Roman"/>
                <a:ea typeface="Times New Roman"/>
                <a:cs typeface="Times New Roman"/>
              </a:rPr>
              <a:t>cuộc</a:t>
            </a:r>
            <a:r>
              <a:rPr lang="en-US" sz="3400" dirty="0">
                <a:latin typeface="Times New Roman"/>
                <a:ea typeface="Times New Roman"/>
                <a:cs typeface="Times New Roman"/>
              </a:rPr>
              <a:t> </a:t>
            </a:r>
            <a:r>
              <a:rPr lang="en-US" sz="3400" dirty="0" err="1">
                <a:latin typeface="Times New Roman"/>
                <a:ea typeface="Times New Roman"/>
                <a:cs typeface="Times New Roman"/>
              </a:rPr>
              <a:t>đời</a:t>
            </a:r>
            <a:r>
              <a:rPr lang="en-US" sz="3400" dirty="0">
                <a:latin typeface="Times New Roman"/>
                <a:ea typeface="Times New Roman"/>
                <a:cs typeface="Times New Roman"/>
              </a:rPr>
              <a:t> </a:t>
            </a:r>
            <a:r>
              <a:rPr lang="en-US" sz="3400" dirty="0" err="1">
                <a:latin typeface="Times New Roman"/>
                <a:ea typeface="Times New Roman"/>
                <a:cs typeface="Times New Roman"/>
              </a:rPr>
              <a:t>bà</a:t>
            </a:r>
            <a:r>
              <a:rPr lang="en-US" sz="3400" dirty="0">
                <a:latin typeface="Times New Roman"/>
                <a:ea typeface="Times New Roman"/>
                <a:cs typeface="Times New Roman"/>
              </a:rPr>
              <a:t> </a:t>
            </a:r>
            <a:r>
              <a:rPr lang="en-US" sz="3400" dirty="0" err="1">
                <a:latin typeface="Times New Roman"/>
                <a:ea typeface="Times New Roman"/>
                <a:cs typeface="Times New Roman"/>
              </a:rPr>
              <a:t>tần</a:t>
            </a:r>
            <a:r>
              <a:rPr lang="en-US" sz="3400" dirty="0">
                <a:latin typeface="Times New Roman"/>
                <a:ea typeface="Times New Roman"/>
                <a:cs typeface="Times New Roman"/>
              </a:rPr>
              <a:t> </a:t>
            </a:r>
            <a:r>
              <a:rPr lang="en-US" sz="3400" dirty="0" err="1">
                <a:latin typeface="Times New Roman"/>
                <a:ea typeface="Times New Roman"/>
                <a:cs typeface="Times New Roman"/>
              </a:rPr>
              <a:t>tảo</a:t>
            </a:r>
            <a:r>
              <a:rPr lang="en-US" sz="3400" dirty="0">
                <a:latin typeface="Times New Roman"/>
                <a:ea typeface="Times New Roman"/>
                <a:cs typeface="Times New Roman"/>
              </a:rPr>
              <a:t>, </a:t>
            </a:r>
            <a:r>
              <a:rPr lang="en-US" sz="3400" dirty="0" err="1">
                <a:latin typeface="Times New Roman"/>
                <a:ea typeface="Times New Roman"/>
                <a:cs typeface="Times New Roman"/>
              </a:rPr>
              <a:t>một</a:t>
            </a:r>
            <a:r>
              <a:rPr lang="en-US" sz="3400" dirty="0">
                <a:latin typeface="Times New Roman"/>
                <a:ea typeface="Times New Roman"/>
                <a:cs typeface="Times New Roman"/>
              </a:rPr>
              <a:t> </a:t>
            </a:r>
            <a:r>
              <a:rPr lang="en-US" sz="3400" dirty="0" err="1">
                <a:latin typeface="Times New Roman"/>
                <a:ea typeface="Times New Roman"/>
                <a:cs typeface="Times New Roman"/>
              </a:rPr>
              <a:t>nắng</a:t>
            </a:r>
            <a:r>
              <a:rPr lang="en-US" sz="3400" dirty="0">
                <a:latin typeface="Times New Roman"/>
                <a:ea typeface="Times New Roman"/>
                <a:cs typeface="Times New Roman"/>
              </a:rPr>
              <a:t> </a:t>
            </a:r>
            <a:r>
              <a:rPr lang="en-US" sz="3400" dirty="0" err="1">
                <a:latin typeface="Times New Roman"/>
                <a:ea typeface="Times New Roman"/>
                <a:cs typeface="Times New Roman"/>
              </a:rPr>
              <a:t>hai</a:t>
            </a:r>
            <a:r>
              <a:rPr lang="en-US" sz="3400" dirty="0">
                <a:latin typeface="Times New Roman"/>
                <a:ea typeface="Times New Roman"/>
                <a:cs typeface="Times New Roman"/>
              </a:rPr>
              <a:t> </a:t>
            </a:r>
            <a:r>
              <a:rPr lang="en-US" sz="3400" dirty="0" err="1">
                <a:latin typeface="Times New Roman"/>
                <a:ea typeface="Times New Roman"/>
                <a:cs typeface="Times New Roman"/>
              </a:rPr>
              <a:t>sương</a:t>
            </a:r>
            <a:r>
              <a:rPr lang="en-US" sz="3400" dirty="0">
                <a:latin typeface="Times New Roman"/>
                <a:ea typeface="Times New Roman"/>
                <a:cs typeface="Times New Roman"/>
              </a:rPr>
              <a:t> </a:t>
            </a:r>
            <a:r>
              <a:rPr lang="en-US" sz="3400" dirty="0" err="1">
                <a:latin typeface="Times New Roman"/>
                <a:ea typeface="Times New Roman"/>
                <a:cs typeface="Times New Roman"/>
              </a:rPr>
              <a:t>một</a:t>
            </a:r>
            <a:r>
              <a:rPr lang="en-US" sz="3400" dirty="0">
                <a:latin typeface="Times New Roman"/>
                <a:ea typeface="Times New Roman"/>
                <a:cs typeface="Times New Roman"/>
              </a:rPr>
              <a:t> </a:t>
            </a:r>
            <a:r>
              <a:rPr lang="en-US" sz="3400" dirty="0" err="1">
                <a:latin typeface="Times New Roman"/>
                <a:ea typeface="Times New Roman"/>
                <a:cs typeface="Times New Roman"/>
              </a:rPr>
              <a:t>tay</a:t>
            </a:r>
            <a:r>
              <a:rPr lang="en-US" sz="3400" dirty="0">
                <a:latin typeface="Times New Roman"/>
                <a:ea typeface="Times New Roman"/>
                <a:cs typeface="Times New Roman"/>
              </a:rPr>
              <a:t> </a:t>
            </a:r>
            <a:r>
              <a:rPr lang="en-US" sz="3400" dirty="0" err="1">
                <a:latin typeface="Times New Roman"/>
                <a:ea typeface="Times New Roman"/>
                <a:cs typeface="Times New Roman"/>
              </a:rPr>
              <a:t>nuôi</a:t>
            </a:r>
            <a:r>
              <a:rPr lang="en-US" sz="3400" dirty="0">
                <a:latin typeface="Times New Roman"/>
                <a:ea typeface="Times New Roman"/>
                <a:cs typeface="Times New Roman"/>
              </a:rPr>
              <a:t> </a:t>
            </a:r>
            <a:r>
              <a:rPr lang="en-US" sz="3400" dirty="0" err="1">
                <a:latin typeface="Times New Roman"/>
                <a:ea typeface="Times New Roman"/>
                <a:cs typeface="Times New Roman"/>
              </a:rPr>
              <a:t>đàn</a:t>
            </a:r>
            <a:r>
              <a:rPr lang="en-US" sz="3400" dirty="0">
                <a:latin typeface="Times New Roman"/>
                <a:ea typeface="Times New Roman"/>
                <a:cs typeface="Times New Roman"/>
              </a:rPr>
              <a:t> con </a:t>
            </a:r>
            <a:r>
              <a:rPr lang="en-US" sz="3400" dirty="0" err="1">
                <a:latin typeface="Times New Roman"/>
                <a:ea typeface="Times New Roman"/>
                <a:cs typeface="Times New Roman"/>
              </a:rPr>
              <a:t>thơ</a:t>
            </a:r>
            <a:r>
              <a:rPr lang="en-US" sz="3400" dirty="0">
                <a:latin typeface="Times New Roman"/>
                <a:ea typeface="Times New Roman"/>
                <a:cs typeface="Times New Roman"/>
              </a:rPr>
              <a:t> </a:t>
            </a:r>
            <a:r>
              <a:rPr lang="en-US" sz="3400" dirty="0" err="1">
                <a:latin typeface="Times New Roman"/>
                <a:ea typeface="Times New Roman"/>
                <a:cs typeface="Times New Roman"/>
              </a:rPr>
              <a:t>khôn</a:t>
            </a:r>
            <a:r>
              <a:rPr lang="en-US" sz="3400" dirty="0">
                <a:latin typeface="Times New Roman"/>
                <a:ea typeface="Times New Roman"/>
                <a:cs typeface="Times New Roman"/>
              </a:rPr>
              <a:t> </a:t>
            </a:r>
            <a:r>
              <a:rPr lang="en-US" sz="3400" dirty="0" err="1">
                <a:latin typeface="Times New Roman"/>
                <a:ea typeface="Times New Roman"/>
                <a:cs typeface="Times New Roman"/>
              </a:rPr>
              <a:t>lớn</a:t>
            </a:r>
            <a:r>
              <a:rPr lang="en-US" sz="3400" dirty="0">
                <a:latin typeface="Times New Roman"/>
                <a:ea typeface="Times New Roman"/>
                <a:cs typeface="Times New Roman"/>
              </a:rPr>
              <a:t> </a:t>
            </a:r>
            <a:r>
              <a:rPr lang="en-US" sz="3400" dirty="0" err="1">
                <a:latin typeface="Times New Roman"/>
                <a:ea typeface="Times New Roman"/>
                <a:cs typeface="Times New Roman"/>
              </a:rPr>
              <a:t>trưởng</a:t>
            </a:r>
            <a:r>
              <a:rPr lang="en-US" sz="3400" dirty="0">
                <a:latin typeface="Times New Roman"/>
                <a:ea typeface="Times New Roman"/>
                <a:cs typeface="Times New Roman"/>
              </a:rPr>
              <a:t> </a:t>
            </a:r>
            <a:r>
              <a:rPr lang="en-US" sz="3400" dirty="0" err="1">
                <a:latin typeface="Times New Roman"/>
                <a:ea typeface="Times New Roman"/>
                <a:cs typeface="Times New Roman"/>
              </a:rPr>
              <a:t>thành</a:t>
            </a:r>
            <a:r>
              <a:rPr lang="en-US" sz="3400" dirty="0">
                <a:latin typeface="Times New Roman"/>
                <a:ea typeface="Times New Roman"/>
                <a:cs typeface="Times New Roman"/>
              </a:rPr>
              <a:t>. </a:t>
            </a:r>
            <a:r>
              <a:rPr lang="en-US" sz="3400" dirty="0" err="1">
                <a:latin typeface="Times New Roman"/>
                <a:ea typeface="Times New Roman"/>
                <a:cs typeface="Times New Roman"/>
              </a:rPr>
              <a:t>Ngày</a:t>
            </a:r>
            <a:r>
              <a:rPr lang="en-US" sz="3400" dirty="0">
                <a:latin typeface="Times New Roman"/>
                <a:ea typeface="Times New Roman"/>
                <a:cs typeface="Times New Roman"/>
              </a:rPr>
              <a:t> </a:t>
            </a:r>
            <a:r>
              <a:rPr lang="en-US" sz="3400" dirty="0" err="1">
                <a:latin typeface="Times New Roman"/>
                <a:ea typeface="Times New Roman"/>
                <a:cs typeface="Times New Roman"/>
              </a:rPr>
              <a:t>ông</a:t>
            </a:r>
            <a:r>
              <a:rPr lang="en-US" sz="3400" dirty="0">
                <a:latin typeface="Times New Roman"/>
                <a:ea typeface="Times New Roman"/>
                <a:cs typeface="Times New Roman"/>
              </a:rPr>
              <a:t> </a:t>
            </a:r>
            <a:r>
              <a:rPr lang="en-US" sz="3400" dirty="0" err="1">
                <a:latin typeface="Times New Roman"/>
                <a:ea typeface="Times New Roman"/>
                <a:cs typeface="Times New Roman"/>
              </a:rPr>
              <a:t>đi</a:t>
            </a:r>
            <a:r>
              <a:rPr lang="en-US" sz="3400" dirty="0">
                <a:latin typeface="Times New Roman"/>
                <a:ea typeface="Times New Roman"/>
                <a:cs typeface="Times New Roman"/>
              </a:rPr>
              <a:t> </a:t>
            </a:r>
            <a:r>
              <a:rPr lang="en-US" sz="3400" dirty="0" err="1">
                <a:latin typeface="Times New Roman"/>
                <a:ea typeface="Times New Roman"/>
                <a:cs typeface="Times New Roman"/>
              </a:rPr>
              <a:t>bộ</a:t>
            </a:r>
            <a:r>
              <a:rPr lang="en-US" sz="3400" dirty="0">
                <a:latin typeface="Times New Roman"/>
                <a:ea typeface="Times New Roman"/>
                <a:cs typeface="Times New Roman"/>
              </a:rPr>
              <a:t> </a:t>
            </a:r>
            <a:r>
              <a:rPr lang="en-US" sz="3400" dirty="0" err="1">
                <a:latin typeface="Times New Roman"/>
                <a:ea typeface="Times New Roman"/>
                <a:cs typeface="Times New Roman"/>
              </a:rPr>
              <a:t>đội</a:t>
            </a:r>
            <a:r>
              <a:rPr lang="en-US" sz="3400" dirty="0">
                <a:latin typeface="Times New Roman"/>
                <a:ea typeface="Times New Roman"/>
                <a:cs typeface="Times New Roman"/>
              </a:rPr>
              <a:t>, </a:t>
            </a:r>
            <a:r>
              <a:rPr lang="en-US" sz="3400" dirty="0" err="1">
                <a:latin typeface="Times New Roman"/>
                <a:ea typeface="Times New Roman"/>
                <a:cs typeface="Times New Roman"/>
              </a:rPr>
              <a:t>bà</a:t>
            </a:r>
            <a:r>
              <a:rPr lang="en-US" sz="3400" dirty="0">
                <a:latin typeface="Times New Roman"/>
                <a:ea typeface="Times New Roman"/>
                <a:cs typeface="Times New Roman"/>
              </a:rPr>
              <a:t> </a:t>
            </a:r>
            <a:r>
              <a:rPr lang="en-US" sz="3400" dirty="0" err="1">
                <a:latin typeface="Times New Roman"/>
                <a:ea typeface="Times New Roman"/>
                <a:cs typeface="Times New Roman"/>
              </a:rPr>
              <a:t>trở</a:t>
            </a:r>
            <a:r>
              <a:rPr lang="en-US" sz="3400" dirty="0">
                <a:latin typeface="Times New Roman"/>
                <a:ea typeface="Times New Roman"/>
                <a:cs typeface="Times New Roman"/>
              </a:rPr>
              <a:t> </a:t>
            </a:r>
            <a:r>
              <a:rPr lang="en-US" sz="3400" dirty="0" err="1">
                <a:latin typeface="Times New Roman"/>
                <a:ea typeface="Times New Roman"/>
                <a:cs typeface="Times New Roman"/>
              </a:rPr>
              <a:t>thành</a:t>
            </a:r>
            <a:r>
              <a:rPr lang="en-US" sz="3400" dirty="0">
                <a:latin typeface="Times New Roman"/>
                <a:ea typeface="Times New Roman"/>
                <a:cs typeface="Times New Roman"/>
              </a:rPr>
              <a:t> </a:t>
            </a:r>
            <a:r>
              <a:rPr lang="en-US" sz="3400" dirty="0" err="1">
                <a:latin typeface="Times New Roman"/>
                <a:ea typeface="Times New Roman"/>
                <a:cs typeface="Times New Roman"/>
              </a:rPr>
              <a:t>trụ</a:t>
            </a:r>
            <a:r>
              <a:rPr lang="en-US" sz="3400" dirty="0">
                <a:latin typeface="Times New Roman"/>
                <a:ea typeface="Times New Roman"/>
                <a:cs typeface="Times New Roman"/>
              </a:rPr>
              <a:t> </a:t>
            </a:r>
            <a:r>
              <a:rPr lang="en-US" sz="3400" dirty="0" err="1">
                <a:latin typeface="Times New Roman"/>
                <a:ea typeface="Times New Roman"/>
                <a:cs typeface="Times New Roman"/>
              </a:rPr>
              <a:t>cột</a:t>
            </a:r>
            <a:r>
              <a:rPr lang="en-US" sz="3400" dirty="0">
                <a:latin typeface="Times New Roman"/>
                <a:ea typeface="Times New Roman"/>
                <a:cs typeface="Times New Roman"/>
              </a:rPr>
              <a:t> </a:t>
            </a:r>
            <a:r>
              <a:rPr lang="en-US" sz="3400" dirty="0" err="1">
                <a:latin typeface="Times New Roman"/>
                <a:ea typeface="Times New Roman"/>
                <a:cs typeface="Times New Roman"/>
              </a:rPr>
              <a:t>chính</a:t>
            </a:r>
            <a:r>
              <a:rPr lang="en-US" sz="3400" dirty="0">
                <a:latin typeface="Times New Roman"/>
                <a:ea typeface="Times New Roman"/>
                <a:cs typeface="Times New Roman"/>
              </a:rPr>
              <a:t> </a:t>
            </a:r>
            <a:r>
              <a:rPr lang="en-US" sz="3400" dirty="0" err="1">
                <a:latin typeface="Times New Roman"/>
                <a:ea typeface="Times New Roman"/>
                <a:cs typeface="Times New Roman"/>
              </a:rPr>
              <a:t>trong</a:t>
            </a:r>
            <a:r>
              <a:rPr lang="en-US" sz="3400" dirty="0">
                <a:latin typeface="Times New Roman"/>
                <a:ea typeface="Times New Roman"/>
                <a:cs typeface="Times New Roman"/>
              </a:rPr>
              <a:t> </a:t>
            </a:r>
            <a:r>
              <a:rPr lang="en-US" sz="3400" dirty="0" err="1">
                <a:latin typeface="Times New Roman"/>
                <a:ea typeface="Times New Roman"/>
                <a:cs typeface="Times New Roman"/>
              </a:rPr>
              <a:t>gia</a:t>
            </a:r>
            <a:r>
              <a:rPr lang="en-US" sz="3400" dirty="0">
                <a:latin typeface="Times New Roman"/>
                <a:ea typeface="Times New Roman"/>
                <a:cs typeface="Times New Roman"/>
              </a:rPr>
              <a:t> </a:t>
            </a:r>
            <a:r>
              <a:rPr lang="en-US" sz="3400" dirty="0" err="1">
                <a:latin typeface="Times New Roman"/>
                <a:ea typeface="Times New Roman"/>
                <a:cs typeface="Times New Roman"/>
              </a:rPr>
              <a:t>đình</a:t>
            </a:r>
            <a:r>
              <a:rPr lang="en-US" sz="3400" dirty="0">
                <a:latin typeface="Times New Roman"/>
                <a:ea typeface="Times New Roman"/>
                <a:cs typeface="Times New Roman"/>
              </a:rPr>
              <a:t>, </a:t>
            </a:r>
            <a:r>
              <a:rPr lang="en-US" sz="3400" dirty="0" err="1">
                <a:latin typeface="Times New Roman"/>
                <a:ea typeface="Times New Roman"/>
                <a:cs typeface="Times New Roman"/>
              </a:rPr>
              <a:t>chạy</a:t>
            </a:r>
            <a:r>
              <a:rPr lang="en-US" sz="3400" dirty="0">
                <a:latin typeface="Times New Roman"/>
                <a:ea typeface="Times New Roman"/>
                <a:cs typeface="Times New Roman"/>
              </a:rPr>
              <a:t> </a:t>
            </a:r>
            <a:r>
              <a:rPr lang="en-US" sz="3400" dirty="0" err="1">
                <a:latin typeface="Times New Roman"/>
                <a:ea typeface="Times New Roman"/>
                <a:cs typeface="Times New Roman"/>
              </a:rPr>
              <a:t>ngược</a:t>
            </a:r>
            <a:r>
              <a:rPr lang="en-US" sz="3400" dirty="0">
                <a:latin typeface="Times New Roman"/>
                <a:ea typeface="Times New Roman"/>
                <a:cs typeface="Times New Roman"/>
              </a:rPr>
              <a:t> </a:t>
            </a:r>
            <a:r>
              <a:rPr lang="en-US" sz="3400" dirty="0" err="1">
                <a:latin typeface="Times New Roman"/>
                <a:ea typeface="Times New Roman"/>
                <a:cs typeface="Times New Roman"/>
              </a:rPr>
              <a:t>chạy</a:t>
            </a:r>
            <a:r>
              <a:rPr lang="en-US" sz="3400" dirty="0">
                <a:latin typeface="Times New Roman"/>
                <a:ea typeface="Times New Roman"/>
                <a:cs typeface="Times New Roman"/>
              </a:rPr>
              <a:t> </a:t>
            </a:r>
            <a:r>
              <a:rPr lang="en-US" sz="3400" dirty="0" err="1">
                <a:latin typeface="Times New Roman"/>
                <a:ea typeface="Times New Roman"/>
                <a:cs typeface="Times New Roman"/>
              </a:rPr>
              <a:t>xuôi</a:t>
            </a:r>
            <a:r>
              <a:rPr lang="en-US" sz="3400" dirty="0">
                <a:latin typeface="Times New Roman"/>
                <a:ea typeface="Times New Roman"/>
                <a:cs typeface="Times New Roman"/>
              </a:rPr>
              <a:t> </a:t>
            </a:r>
            <a:r>
              <a:rPr lang="en-US" sz="3400" dirty="0" err="1">
                <a:latin typeface="Times New Roman"/>
                <a:ea typeface="Times New Roman"/>
                <a:cs typeface="Times New Roman"/>
              </a:rPr>
              <a:t>buôn</a:t>
            </a:r>
            <a:r>
              <a:rPr lang="en-US" sz="3400" dirty="0">
                <a:latin typeface="Times New Roman"/>
                <a:ea typeface="Times New Roman"/>
                <a:cs typeface="Times New Roman"/>
              </a:rPr>
              <a:t> </a:t>
            </a:r>
            <a:r>
              <a:rPr lang="en-US" sz="3400" dirty="0" err="1">
                <a:latin typeface="Times New Roman"/>
                <a:ea typeface="Times New Roman"/>
                <a:cs typeface="Times New Roman"/>
              </a:rPr>
              <a:t>thúng</a:t>
            </a:r>
            <a:r>
              <a:rPr lang="en-US" sz="3400" dirty="0">
                <a:latin typeface="Times New Roman"/>
                <a:ea typeface="Times New Roman"/>
                <a:cs typeface="Times New Roman"/>
              </a:rPr>
              <a:t> </a:t>
            </a:r>
            <a:r>
              <a:rPr lang="en-US" sz="3400" dirty="0" err="1">
                <a:latin typeface="Times New Roman"/>
                <a:ea typeface="Times New Roman"/>
                <a:cs typeface="Times New Roman"/>
              </a:rPr>
              <a:t>bán</a:t>
            </a:r>
            <a:r>
              <a:rPr lang="en-US" sz="3400" dirty="0">
                <a:latin typeface="Times New Roman"/>
                <a:ea typeface="Times New Roman"/>
                <a:cs typeface="Times New Roman"/>
              </a:rPr>
              <a:t> </a:t>
            </a:r>
            <a:r>
              <a:rPr lang="en-US" sz="3400" dirty="0" err="1">
                <a:latin typeface="Times New Roman"/>
                <a:ea typeface="Times New Roman"/>
                <a:cs typeface="Times New Roman"/>
              </a:rPr>
              <a:t>mẹt</a:t>
            </a:r>
            <a:r>
              <a:rPr lang="en-US" sz="3400" dirty="0">
                <a:latin typeface="Times New Roman"/>
                <a:ea typeface="Times New Roman"/>
                <a:cs typeface="Times New Roman"/>
              </a:rPr>
              <a:t>  </a:t>
            </a:r>
            <a:r>
              <a:rPr lang="en-US" sz="3400" dirty="0" err="1">
                <a:latin typeface="Times New Roman"/>
                <a:ea typeface="Times New Roman"/>
                <a:cs typeface="Times New Roman"/>
              </a:rPr>
              <a:t>để</a:t>
            </a:r>
            <a:r>
              <a:rPr lang="en-US" sz="3400" dirty="0">
                <a:latin typeface="Times New Roman"/>
                <a:ea typeface="Times New Roman"/>
                <a:cs typeface="Times New Roman"/>
              </a:rPr>
              <a:t> </a:t>
            </a:r>
            <a:r>
              <a:rPr lang="en-US" sz="3400" dirty="0" err="1">
                <a:latin typeface="Times New Roman"/>
                <a:ea typeface="Times New Roman"/>
                <a:cs typeface="Times New Roman"/>
              </a:rPr>
              <a:t>chăm</a:t>
            </a:r>
            <a:r>
              <a:rPr lang="en-US" sz="3400" dirty="0">
                <a:latin typeface="Times New Roman"/>
                <a:ea typeface="Times New Roman"/>
                <a:cs typeface="Times New Roman"/>
              </a:rPr>
              <a:t> lo </a:t>
            </a:r>
            <a:r>
              <a:rPr lang="en-US" sz="3400" dirty="0" err="1">
                <a:latin typeface="Times New Roman"/>
                <a:ea typeface="Times New Roman"/>
                <a:cs typeface="Times New Roman"/>
              </a:rPr>
              <a:t>cho</a:t>
            </a:r>
            <a:r>
              <a:rPr lang="en-US" sz="3400" dirty="0">
                <a:latin typeface="Times New Roman"/>
                <a:ea typeface="Times New Roman"/>
                <a:cs typeface="Times New Roman"/>
              </a:rPr>
              <a:t> </a:t>
            </a:r>
            <a:r>
              <a:rPr lang="en-US" sz="3400" dirty="0" err="1">
                <a:latin typeface="Times New Roman"/>
                <a:ea typeface="Times New Roman"/>
                <a:cs typeface="Times New Roman"/>
              </a:rPr>
              <a:t>gia</a:t>
            </a:r>
            <a:r>
              <a:rPr lang="en-US" sz="3400" dirty="0">
                <a:latin typeface="Times New Roman"/>
                <a:ea typeface="Times New Roman"/>
                <a:cs typeface="Times New Roman"/>
              </a:rPr>
              <a:t> </a:t>
            </a:r>
            <a:r>
              <a:rPr lang="en-US" sz="3400" dirty="0" err="1">
                <a:latin typeface="Times New Roman"/>
                <a:ea typeface="Times New Roman"/>
                <a:cs typeface="Times New Roman"/>
              </a:rPr>
              <a:t>đình</a:t>
            </a:r>
            <a:r>
              <a:rPr lang="en-US" sz="3400" dirty="0">
                <a:latin typeface="Times New Roman"/>
                <a:ea typeface="Times New Roman"/>
                <a:cs typeface="Times New Roman"/>
              </a:rPr>
              <a:t>. </a:t>
            </a:r>
            <a:r>
              <a:rPr lang="en-US" sz="3400" dirty="0" err="1">
                <a:latin typeface="Times New Roman"/>
                <a:ea typeface="Times New Roman"/>
                <a:cs typeface="Times New Roman"/>
              </a:rPr>
              <a:t>Vừa</a:t>
            </a:r>
            <a:r>
              <a:rPr lang="en-US" sz="3400" dirty="0">
                <a:latin typeface="Times New Roman"/>
                <a:ea typeface="Times New Roman"/>
                <a:cs typeface="Times New Roman"/>
              </a:rPr>
              <a:t> </a:t>
            </a:r>
            <a:r>
              <a:rPr lang="en-US" sz="3400" dirty="0" err="1">
                <a:latin typeface="Times New Roman"/>
                <a:ea typeface="Times New Roman"/>
                <a:cs typeface="Times New Roman"/>
              </a:rPr>
              <a:t>là</a:t>
            </a:r>
            <a:r>
              <a:rPr lang="en-US" sz="3400" dirty="0">
                <a:latin typeface="Times New Roman"/>
                <a:ea typeface="Times New Roman"/>
                <a:cs typeface="Times New Roman"/>
              </a:rPr>
              <a:t> </a:t>
            </a:r>
            <a:r>
              <a:rPr lang="en-US" sz="3400" dirty="0" err="1">
                <a:latin typeface="Times New Roman"/>
                <a:ea typeface="Times New Roman"/>
                <a:cs typeface="Times New Roman"/>
              </a:rPr>
              <a:t>một</a:t>
            </a:r>
            <a:r>
              <a:rPr lang="en-US" sz="3400" dirty="0">
                <a:latin typeface="Times New Roman"/>
                <a:ea typeface="Times New Roman"/>
                <a:cs typeface="Times New Roman"/>
              </a:rPr>
              <a:t> </a:t>
            </a:r>
            <a:r>
              <a:rPr lang="en-US" sz="3400" dirty="0" err="1">
                <a:latin typeface="Times New Roman"/>
                <a:ea typeface="Times New Roman"/>
                <a:cs typeface="Times New Roman"/>
              </a:rPr>
              <a:t>người</a:t>
            </a:r>
            <a:r>
              <a:rPr lang="en-US" sz="3400" dirty="0">
                <a:latin typeface="Times New Roman"/>
                <a:ea typeface="Times New Roman"/>
                <a:cs typeface="Times New Roman"/>
              </a:rPr>
              <a:t> </a:t>
            </a:r>
            <a:r>
              <a:rPr lang="en-US" sz="3400" dirty="0" err="1">
                <a:latin typeface="Times New Roman"/>
                <a:ea typeface="Times New Roman"/>
                <a:cs typeface="Times New Roman"/>
              </a:rPr>
              <a:t>mẹ</a:t>
            </a:r>
            <a:r>
              <a:rPr lang="en-US" sz="3400" dirty="0">
                <a:latin typeface="Times New Roman"/>
                <a:ea typeface="Times New Roman"/>
                <a:cs typeface="Times New Roman"/>
              </a:rPr>
              <a:t> </a:t>
            </a:r>
            <a:r>
              <a:rPr lang="en-US" sz="3400" dirty="0" err="1">
                <a:latin typeface="Times New Roman"/>
                <a:ea typeface="Times New Roman"/>
                <a:cs typeface="Times New Roman"/>
              </a:rPr>
              <a:t>tuyệt</a:t>
            </a:r>
            <a:r>
              <a:rPr lang="en-US" sz="3400" dirty="0">
                <a:latin typeface="Times New Roman"/>
                <a:ea typeface="Times New Roman"/>
                <a:cs typeface="Times New Roman"/>
              </a:rPr>
              <a:t> </a:t>
            </a:r>
            <a:r>
              <a:rPr lang="en-US" sz="3400" dirty="0" err="1">
                <a:latin typeface="Times New Roman"/>
                <a:ea typeface="Times New Roman"/>
                <a:cs typeface="Times New Roman"/>
              </a:rPr>
              <a:t>vời</a:t>
            </a:r>
            <a:r>
              <a:rPr lang="en-US" sz="3400" dirty="0">
                <a:latin typeface="Times New Roman"/>
                <a:ea typeface="Times New Roman"/>
                <a:cs typeface="Times New Roman"/>
              </a:rPr>
              <a:t> </a:t>
            </a:r>
            <a:r>
              <a:rPr lang="en-US" sz="3400" dirty="0" err="1">
                <a:latin typeface="Times New Roman"/>
                <a:ea typeface="Times New Roman"/>
                <a:cs typeface="Times New Roman"/>
              </a:rPr>
              <a:t>nhất</a:t>
            </a:r>
            <a:r>
              <a:rPr lang="en-US" sz="3400" dirty="0">
                <a:latin typeface="Times New Roman"/>
                <a:ea typeface="Times New Roman"/>
                <a:cs typeface="Times New Roman"/>
              </a:rPr>
              <a:t>, </a:t>
            </a:r>
            <a:r>
              <a:rPr lang="en-US" sz="3400" dirty="0" err="1">
                <a:latin typeface="Times New Roman"/>
                <a:ea typeface="Times New Roman"/>
                <a:cs typeface="Times New Roman"/>
              </a:rPr>
              <a:t>bà</a:t>
            </a:r>
            <a:r>
              <a:rPr lang="en-US" sz="3400" dirty="0">
                <a:latin typeface="Times New Roman"/>
                <a:ea typeface="Times New Roman"/>
                <a:cs typeface="Times New Roman"/>
              </a:rPr>
              <a:t> </a:t>
            </a:r>
            <a:r>
              <a:rPr lang="en-US" sz="3400" dirty="0" err="1">
                <a:latin typeface="Times New Roman"/>
                <a:ea typeface="Times New Roman"/>
                <a:cs typeface="Times New Roman"/>
              </a:rPr>
              <a:t>tôi</a:t>
            </a:r>
            <a:r>
              <a:rPr lang="en-US" sz="3400" dirty="0">
                <a:latin typeface="Times New Roman"/>
                <a:ea typeface="Times New Roman"/>
                <a:cs typeface="Times New Roman"/>
              </a:rPr>
              <a:t> </a:t>
            </a:r>
            <a:r>
              <a:rPr lang="en-US" sz="3400" dirty="0" err="1">
                <a:latin typeface="Times New Roman"/>
                <a:ea typeface="Times New Roman"/>
                <a:cs typeface="Times New Roman"/>
              </a:rPr>
              <a:t>trong</a:t>
            </a:r>
            <a:r>
              <a:rPr lang="en-US" sz="3400" dirty="0">
                <a:latin typeface="Times New Roman"/>
                <a:ea typeface="Times New Roman"/>
                <a:cs typeface="Times New Roman"/>
              </a:rPr>
              <a:t> </a:t>
            </a:r>
            <a:r>
              <a:rPr lang="en-US" sz="3400" dirty="0" err="1">
                <a:latin typeface="Times New Roman"/>
                <a:ea typeface="Times New Roman"/>
                <a:cs typeface="Times New Roman"/>
              </a:rPr>
              <a:t>xóm</a:t>
            </a:r>
            <a:r>
              <a:rPr lang="en-US" sz="3400" dirty="0">
                <a:latin typeface="Times New Roman"/>
                <a:ea typeface="Times New Roman"/>
                <a:cs typeface="Times New Roman"/>
              </a:rPr>
              <a:t> </a:t>
            </a:r>
            <a:r>
              <a:rPr lang="en-US" sz="3400" dirty="0" err="1">
                <a:latin typeface="Times New Roman"/>
                <a:ea typeface="Times New Roman"/>
                <a:cs typeface="Times New Roman"/>
              </a:rPr>
              <a:t>luôn</a:t>
            </a:r>
            <a:r>
              <a:rPr lang="en-US" sz="3400" dirty="0">
                <a:latin typeface="Times New Roman"/>
                <a:ea typeface="Times New Roman"/>
                <a:cs typeface="Times New Roman"/>
              </a:rPr>
              <a:t> </a:t>
            </a:r>
            <a:r>
              <a:rPr lang="en-US" sz="3400" dirty="0" err="1">
                <a:latin typeface="Times New Roman"/>
                <a:ea typeface="Times New Roman"/>
                <a:cs typeface="Times New Roman"/>
              </a:rPr>
              <a:t>được</a:t>
            </a:r>
            <a:r>
              <a:rPr lang="en-US" sz="3400" dirty="0">
                <a:latin typeface="Times New Roman"/>
                <a:ea typeface="Times New Roman"/>
                <a:cs typeface="Times New Roman"/>
              </a:rPr>
              <a:t> </a:t>
            </a:r>
            <a:r>
              <a:rPr lang="en-US" sz="3400" dirty="0" err="1">
                <a:latin typeface="Times New Roman"/>
                <a:ea typeface="Times New Roman"/>
                <a:cs typeface="Times New Roman"/>
              </a:rPr>
              <a:t>mọi</a:t>
            </a:r>
            <a:r>
              <a:rPr lang="en-US" sz="3400" dirty="0">
                <a:latin typeface="Times New Roman"/>
                <a:ea typeface="Times New Roman"/>
                <a:cs typeface="Times New Roman"/>
              </a:rPr>
              <a:t> </a:t>
            </a:r>
            <a:r>
              <a:rPr lang="en-US" sz="3400" dirty="0" err="1">
                <a:latin typeface="Times New Roman"/>
                <a:ea typeface="Times New Roman"/>
                <a:cs typeface="Times New Roman"/>
              </a:rPr>
              <a:t>người</a:t>
            </a:r>
            <a:r>
              <a:rPr lang="en-US" sz="3400" dirty="0">
                <a:latin typeface="Times New Roman"/>
                <a:ea typeface="Times New Roman"/>
                <a:cs typeface="Times New Roman"/>
              </a:rPr>
              <a:t> </a:t>
            </a:r>
            <a:r>
              <a:rPr lang="en-US" sz="3400" dirty="0" err="1">
                <a:latin typeface="Times New Roman"/>
                <a:ea typeface="Times New Roman"/>
                <a:cs typeface="Times New Roman"/>
              </a:rPr>
              <a:t>yêu</a:t>
            </a:r>
            <a:r>
              <a:rPr lang="en-US" sz="3400" dirty="0">
                <a:latin typeface="Times New Roman"/>
                <a:ea typeface="Times New Roman"/>
                <a:cs typeface="Times New Roman"/>
              </a:rPr>
              <a:t> </a:t>
            </a:r>
            <a:r>
              <a:rPr lang="en-US" sz="3400" dirty="0" err="1">
                <a:latin typeface="Times New Roman"/>
                <a:ea typeface="Times New Roman"/>
                <a:cs typeface="Times New Roman"/>
              </a:rPr>
              <a:t>quý</a:t>
            </a:r>
            <a:r>
              <a:rPr lang="en-US" sz="3400" dirty="0">
                <a:latin typeface="Times New Roman"/>
                <a:ea typeface="Times New Roman"/>
                <a:cs typeface="Times New Roman"/>
              </a:rPr>
              <a:t>. </a:t>
            </a:r>
            <a:r>
              <a:rPr lang="en-US" sz="3400" dirty="0" err="1">
                <a:latin typeface="Times New Roman"/>
                <a:ea typeface="Times New Roman"/>
                <a:cs typeface="Times New Roman"/>
              </a:rPr>
              <a:t>Những</a:t>
            </a:r>
            <a:r>
              <a:rPr lang="en-US" sz="3400" dirty="0">
                <a:latin typeface="Times New Roman"/>
                <a:ea typeface="Times New Roman"/>
                <a:cs typeface="Times New Roman"/>
              </a:rPr>
              <a:t> </a:t>
            </a:r>
            <a:r>
              <a:rPr lang="en-US" sz="3400" dirty="0" err="1">
                <a:latin typeface="Times New Roman"/>
                <a:ea typeface="Times New Roman"/>
                <a:cs typeface="Times New Roman"/>
              </a:rPr>
              <a:t>năm</a:t>
            </a:r>
            <a:r>
              <a:rPr lang="en-US" sz="3400" dirty="0">
                <a:latin typeface="Times New Roman"/>
                <a:ea typeface="Times New Roman"/>
                <a:cs typeface="Times New Roman"/>
              </a:rPr>
              <a:t> </a:t>
            </a:r>
            <a:r>
              <a:rPr lang="en-US" sz="3400" dirty="0" err="1">
                <a:latin typeface="Times New Roman"/>
                <a:ea typeface="Times New Roman"/>
                <a:cs typeface="Times New Roman"/>
              </a:rPr>
              <a:t>đói</a:t>
            </a:r>
            <a:r>
              <a:rPr lang="en-US" sz="3400" dirty="0">
                <a:latin typeface="Times New Roman"/>
                <a:ea typeface="Times New Roman"/>
                <a:cs typeface="Times New Roman"/>
              </a:rPr>
              <a:t> </a:t>
            </a:r>
            <a:r>
              <a:rPr lang="en-US" sz="3400" dirty="0" err="1">
                <a:latin typeface="Times New Roman"/>
                <a:ea typeface="Times New Roman"/>
                <a:cs typeface="Times New Roman"/>
              </a:rPr>
              <a:t>khổ</a:t>
            </a:r>
            <a:r>
              <a:rPr lang="en-US" sz="3400" dirty="0">
                <a:latin typeface="Times New Roman"/>
                <a:ea typeface="Times New Roman"/>
                <a:cs typeface="Times New Roman"/>
              </a:rPr>
              <a:t> </a:t>
            </a:r>
            <a:r>
              <a:rPr lang="en-US" sz="3400" dirty="0" err="1">
                <a:latin typeface="Times New Roman"/>
                <a:ea typeface="Times New Roman"/>
                <a:cs typeface="Times New Roman"/>
              </a:rPr>
              <a:t>nhất</a:t>
            </a:r>
            <a:r>
              <a:rPr lang="en-US" sz="3400" dirty="0">
                <a:latin typeface="Times New Roman"/>
                <a:ea typeface="Times New Roman"/>
                <a:cs typeface="Times New Roman"/>
              </a:rPr>
              <a:t>, </a:t>
            </a:r>
            <a:r>
              <a:rPr lang="en-US" sz="3400" dirty="0" err="1">
                <a:latin typeface="Times New Roman"/>
                <a:ea typeface="Times New Roman"/>
                <a:cs typeface="Times New Roman"/>
              </a:rPr>
              <a:t>bà</a:t>
            </a:r>
            <a:r>
              <a:rPr lang="en-US" sz="3400" dirty="0">
                <a:latin typeface="Times New Roman"/>
                <a:ea typeface="Times New Roman"/>
                <a:cs typeface="Times New Roman"/>
              </a:rPr>
              <a:t> </a:t>
            </a:r>
            <a:r>
              <a:rPr lang="en-US" sz="3400" dirty="0" err="1">
                <a:latin typeface="Times New Roman"/>
                <a:ea typeface="Times New Roman"/>
                <a:cs typeface="Times New Roman"/>
              </a:rPr>
              <a:t>không</a:t>
            </a:r>
            <a:r>
              <a:rPr lang="en-US" sz="3400" dirty="0">
                <a:latin typeface="Times New Roman"/>
                <a:ea typeface="Times New Roman"/>
                <a:cs typeface="Times New Roman"/>
              </a:rPr>
              <a:t> </a:t>
            </a:r>
            <a:r>
              <a:rPr lang="en-US" sz="3400" dirty="0" err="1">
                <a:latin typeface="Times New Roman"/>
                <a:ea typeface="Times New Roman"/>
                <a:cs typeface="Times New Roman"/>
              </a:rPr>
              <a:t>ngần</a:t>
            </a:r>
            <a:r>
              <a:rPr lang="en-US" sz="3400" dirty="0">
                <a:latin typeface="Times New Roman"/>
                <a:ea typeface="Times New Roman"/>
                <a:cs typeface="Times New Roman"/>
              </a:rPr>
              <a:t> </a:t>
            </a:r>
            <a:r>
              <a:rPr lang="en-US" sz="3400" dirty="0" err="1">
                <a:latin typeface="Times New Roman"/>
                <a:ea typeface="Times New Roman"/>
                <a:cs typeface="Times New Roman"/>
              </a:rPr>
              <a:t>ngại</a:t>
            </a:r>
            <a:r>
              <a:rPr lang="en-US" sz="3400" dirty="0">
                <a:latin typeface="Times New Roman"/>
                <a:ea typeface="Times New Roman"/>
                <a:cs typeface="Times New Roman"/>
              </a:rPr>
              <a:t> </a:t>
            </a:r>
            <a:r>
              <a:rPr lang="en-US" sz="3400" dirty="0" err="1">
                <a:latin typeface="Times New Roman"/>
                <a:ea typeface="Times New Roman"/>
                <a:cs typeface="Times New Roman"/>
              </a:rPr>
              <a:t>nhường</a:t>
            </a:r>
            <a:r>
              <a:rPr lang="en-US" sz="3400" dirty="0">
                <a:latin typeface="Times New Roman"/>
                <a:ea typeface="Times New Roman"/>
                <a:cs typeface="Times New Roman"/>
              </a:rPr>
              <a:t> </a:t>
            </a:r>
            <a:r>
              <a:rPr lang="en-US" sz="3400" dirty="0" err="1">
                <a:latin typeface="Times New Roman"/>
                <a:ea typeface="Times New Roman"/>
                <a:cs typeface="Times New Roman"/>
              </a:rPr>
              <a:t>cơm</a:t>
            </a:r>
            <a:r>
              <a:rPr lang="en-US" sz="3400" dirty="0">
                <a:latin typeface="Times New Roman"/>
                <a:ea typeface="Times New Roman"/>
                <a:cs typeface="Times New Roman"/>
              </a:rPr>
              <a:t> </a:t>
            </a:r>
            <a:r>
              <a:rPr lang="en-US" sz="3400" dirty="0" err="1">
                <a:latin typeface="Times New Roman"/>
                <a:ea typeface="Times New Roman"/>
                <a:cs typeface="Times New Roman"/>
              </a:rPr>
              <a:t>sẻ</a:t>
            </a:r>
            <a:r>
              <a:rPr lang="en-US" sz="3400" dirty="0">
                <a:latin typeface="Times New Roman"/>
                <a:ea typeface="Times New Roman"/>
                <a:cs typeface="Times New Roman"/>
              </a:rPr>
              <a:t> </a:t>
            </a:r>
            <a:r>
              <a:rPr lang="en-US" sz="3400" dirty="0" err="1">
                <a:latin typeface="Times New Roman"/>
                <a:ea typeface="Times New Roman"/>
                <a:cs typeface="Times New Roman"/>
              </a:rPr>
              <a:t>áo</a:t>
            </a:r>
            <a:r>
              <a:rPr lang="en-US" sz="3400" dirty="0">
                <a:latin typeface="Times New Roman"/>
                <a:ea typeface="Times New Roman"/>
                <a:cs typeface="Times New Roman"/>
              </a:rPr>
              <a:t>, </a:t>
            </a:r>
            <a:r>
              <a:rPr lang="en-US" sz="3400" dirty="0" err="1">
                <a:latin typeface="Times New Roman"/>
                <a:ea typeface="Times New Roman"/>
                <a:cs typeface="Times New Roman"/>
              </a:rPr>
              <a:t>giúp</a:t>
            </a:r>
            <a:r>
              <a:rPr lang="en-US" sz="3400" dirty="0">
                <a:latin typeface="Times New Roman"/>
                <a:ea typeface="Times New Roman"/>
                <a:cs typeface="Times New Roman"/>
              </a:rPr>
              <a:t> </a:t>
            </a:r>
            <a:r>
              <a:rPr lang="en-US" sz="3400" dirty="0" err="1">
                <a:latin typeface="Times New Roman"/>
                <a:ea typeface="Times New Roman"/>
                <a:cs typeface="Times New Roman"/>
              </a:rPr>
              <a:t>đỡ</a:t>
            </a:r>
            <a:r>
              <a:rPr lang="en-US" sz="3400" dirty="0">
                <a:latin typeface="Times New Roman"/>
                <a:ea typeface="Times New Roman"/>
                <a:cs typeface="Times New Roman"/>
              </a:rPr>
              <a:t> </a:t>
            </a:r>
            <a:r>
              <a:rPr lang="en-US" sz="3400" dirty="0" err="1">
                <a:latin typeface="Times New Roman"/>
                <a:ea typeface="Times New Roman"/>
                <a:cs typeface="Times New Roman"/>
              </a:rPr>
              <a:t>những</a:t>
            </a:r>
            <a:r>
              <a:rPr lang="en-US" sz="3400" dirty="0">
                <a:latin typeface="Times New Roman"/>
                <a:ea typeface="Times New Roman"/>
                <a:cs typeface="Times New Roman"/>
              </a:rPr>
              <a:t> </a:t>
            </a:r>
            <a:r>
              <a:rPr lang="en-US" sz="3400" dirty="0" err="1">
                <a:latin typeface="Times New Roman"/>
                <a:ea typeface="Times New Roman"/>
                <a:cs typeface="Times New Roman"/>
              </a:rPr>
              <a:t>người</a:t>
            </a:r>
            <a:r>
              <a:rPr lang="en-US" sz="3400" dirty="0">
                <a:latin typeface="Times New Roman"/>
                <a:ea typeface="Times New Roman"/>
                <a:cs typeface="Times New Roman"/>
              </a:rPr>
              <a:t> </a:t>
            </a:r>
            <a:r>
              <a:rPr lang="en-US" sz="3400" dirty="0" err="1">
                <a:latin typeface="Times New Roman"/>
                <a:ea typeface="Times New Roman"/>
                <a:cs typeface="Times New Roman"/>
              </a:rPr>
              <a:t>hoàn</a:t>
            </a:r>
            <a:r>
              <a:rPr lang="en-US" sz="3400" dirty="0">
                <a:latin typeface="Times New Roman"/>
                <a:ea typeface="Times New Roman"/>
                <a:cs typeface="Times New Roman"/>
              </a:rPr>
              <a:t> </a:t>
            </a:r>
            <a:r>
              <a:rPr lang="en-US" sz="3400" dirty="0" err="1">
                <a:latin typeface="Times New Roman"/>
                <a:ea typeface="Times New Roman"/>
                <a:cs typeface="Times New Roman"/>
              </a:rPr>
              <a:t>cảnh</a:t>
            </a:r>
            <a:r>
              <a:rPr lang="en-US" sz="3400" dirty="0">
                <a:latin typeface="Times New Roman"/>
                <a:ea typeface="Times New Roman"/>
                <a:cs typeface="Times New Roman"/>
              </a:rPr>
              <a:t> </a:t>
            </a:r>
            <a:r>
              <a:rPr lang="en-US" sz="3400" dirty="0" err="1">
                <a:latin typeface="Times New Roman"/>
                <a:ea typeface="Times New Roman"/>
                <a:cs typeface="Times New Roman"/>
              </a:rPr>
              <a:t>khó</a:t>
            </a:r>
            <a:r>
              <a:rPr lang="en-US" sz="3400" dirty="0">
                <a:latin typeface="Times New Roman"/>
                <a:ea typeface="Times New Roman"/>
                <a:cs typeface="Times New Roman"/>
              </a:rPr>
              <a:t> </a:t>
            </a:r>
            <a:r>
              <a:rPr lang="en-US" sz="3400" dirty="0" err="1">
                <a:latin typeface="Times New Roman"/>
                <a:ea typeface="Times New Roman"/>
                <a:cs typeface="Times New Roman"/>
              </a:rPr>
              <a:t>khăn</a:t>
            </a:r>
            <a:r>
              <a:rPr lang="en-US" sz="3400" dirty="0">
                <a:latin typeface="Times New Roman"/>
                <a:ea typeface="Times New Roman"/>
                <a:cs typeface="Times New Roman"/>
              </a:rPr>
              <a:t>.</a:t>
            </a:r>
            <a:r>
              <a:rPr lang="en-US" sz="3400" dirty="0">
                <a:latin typeface=".VnTime"/>
                <a:ea typeface="Times New Roman"/>
                <a:cs typeface="Times New Roman"/>
              </a:rPr>
              <a:t/>
            </a:r>
            <a:br>
              <a:rPr lang="en-US" sz="3400" dirty="0">
                <a:latin typeface=".VnTime"/>
                <a:ea typeface="Times New Roman"/>
                <a:cs typeface="Times New Roman"/>
              </a:rPr>
            </a:br>
            <a:endParaRPr lang="en-US" sz="3400" dirty="0"/>
          </a:p>
        </p:txBody>
      </p:sp>
    </p:spTree>
    <p:extLst>
      <p:ext uri="{BB962C8B-B14F-4D97-AF65-F5344CB8AC3E}">
        <p14:creationId xmlns:p14="http://schemas.microsoft.com/office/powerpoint/2010/main" val="3984705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defTabSz="1218072">
              <a:defRPr/>
            </a:pPr>
            <a:fld id="{831F250A-4CE7-44D4-85B4-49BD9AF6BFD0}" type="slidenum">
              <a:rPr lang="en-US" altLang="en-US" smtClean="0">
                <a:solidFill>
                  <a:srgbClr val="5F5F5F"/>
                </a:solidFill>
                <a:cs typeface="Arial" panose="020B0604020202020204" pitchFamily="34" charset="0"/>
              </a:rPr>
              <a:pPr defTabSz="1218072">
                <a:defRPr/>
              </a:pPr>
              <a:t>15</a:t>
            </a:fld>
            <a:endParaRPr lang="en-US" altLang="en-US">
              <a:solidFill>
                <a:srgbClr val="5F5F5F"/>
              </a:solidFill>
              <a:cs typeface="Arial" panose="020B0604020202020204" pitchFamily="34" charset="0"/>
            </a:endParaRPr>
          </a:p>
        </p:txBody>
      </p:sp>
      <p:sp>
        <p:nvSpPr>
          <p:cNvPr id="5" name="Rectangle 4"/>
          <p:cNvSpPr/>
          <p:nvPr/>
        </p:nvSpPr>
        <p:spPr>
          <a:xfrm>
            <a:off x="939799" y="463800"/>
            <a:ext cx="10346267" cy="4601260"/>
          </a:xfrm>
          <a:prstGeom prst="rect">
            <a:avLst/>
          </a:prstGeom>
        </p:spPr>
        <p:txBody>
          <a:bodyPr wrap="square">
            <a:spAutoFit/>
          </a:bodyPr>
          <a:lstStyle/>
          <a:p>
            <a:pPr>
              <a:spcAft>
                <a:spcPts val="0"/>
              </a:spcAft>
            </a:pPr>
            <a:r>
              <a:rPr lang="pt-BR" sz="3200" b="1" dirty="0">
                <a:latin typeface="Times New Roman"/>
                <a:ea typeface="Times New Roman"/>
                <a:cs typeface="Times New Roman"/>
              </a:rPr>
              <a:t>Bài tập mở rộng:</a:t>
            </a:r>
            <a:endParaRPr lang="en-US" sz="3200" dirty="0">
              <a:latin typeface=".VnTime"/>
              <a:ea typeface="Times New Roman"/>
              <a:cs typeface="Times New Roman"/>
            </a:endParaRPr>
          </a:p>
          <a:p>
            <a:pPr>
              <a:spcAft>
                <a:spcPts val="0"/>
              </a:spcAft>
            </a:pPr>
            <a:r>
              <a:rPr lang="en-US" sz="3200" b="1" i="1" kern="100" dirty="0" err="1">
                <a:solidFill>
                  <a:srgbClr val="000000"/>
                </a:solidFill>
                <a:latin typeface="Times New Roman"/>
                <a:ea typeface="SimSun"/>
                <a:cs typeface="Times New Roman"/>
              </a:rPr>
              <a:t>Ví</a:t>
            </a:r>
            <a:r>
              <a:rPr lang="en-US" sz="3200" b="1" i="1" kern="100" dirty="0">
                <a:solidFill>
                  <a:srgbClr val="000000"/>
                </a:solidFill>
                <a:latin typeface="Times New Roman"/>
                <a:ea typeface="SimSun"/>
                <a:cs typeface="Times New Roman"/>
              </a:rPr>
              <a:t> </a:t>
            </a:r>
            <a:r>
              <a:rPr lang="en-US" sz="3200" b="1" i="1" kern="100" dirty="0" err="1">
                <a:solidFill>
                  <a:srgbClr val="000000"/>
                </a:solidFill>
                <a:latin typeface="Times New Roman"/>
                <a:ea typeface="SimSun"/>
                <a:cs typeface="Times New Roman"/>
              </a:rPr>
              <a:t>dụ</a:t>
            </a:r>
            <a:r>
              <a:rPr lang="en-US" sz="3200" b="1" i="1" kern="100" dirty="0">
                <a:solidFill>
                  <a:srgbClr val="000000"/>
                </a:solidFill>
                <a:latin typeface="Times New Roman"/>
                <a:ea typeface="SimSun"/>
                <a:cs typeface="Times New Roman"/>
              </a:rPr>
              <a:t>:</a:t>
            </a:r>
            <a:endParaRPr lang="en-US" sz="3200" dirty="0">
              <a:latin typeface=".VnTime"/>
              <a:ea typeface="Times New Roman"/>
              <a:cs typeface="Times New Roman"/>
            </a:endParaRPr>
          </a:p>
          <a:p>
            <a:pPr marL="342900" lvl="0" indent="-342900">
              <a:spcBef>
                <a:spcPts val="600"/>
              </a:spcBef>
              <a:spcAft>
                <a:spcPts val="0"/>
              </a:spcAft>
              <a:buSzPts val="1400"/>
              <a:buFont typeface="Times New Roman"/>
              <a:buChar char="-"/>
            </a:pPr>
            <a:r>
              <a:rPr lang="vi-VN" sz="3200" kern="100" dirty="0">
                <a:solidFill>
                  <a:srgbClr val="000000"/>
                </a:solidFill>
                <a:latin typeface="Times New Roman"/>
                <a:ea typeface="SimSun"/>
              </a:rPr>
              <a:t>Chúng ta đang cần những </a:t>
            </a:r>
            <a:r>
              <a:rPr lang="vi-VN" sz="3200" i="1" u="sng" kern="100" dirty="0">
                <a:solidFill>
                  <a:srgbClr val="000000"/>
                </a:solidFill>
                <a:latin typeface="Times New Roman"/>
                <a:ea typeface="SimSun"/>
              </a:rPr>
              <a:t>bộ óc lớn</a:t>
            </a:r>
            <a:r>
              <a:rPr lang="vi-VN" sz="3200" kern="100" dirty="0">
                <a:solidFill>
                  <a:srgbClr val="000000"/>
                </a:solidFill>
                <a:latin typeface="Times New Roman"/>
                <a:ea typeface="SimSun"/>
              </a:rPr>
              <a:t> để xây dựng đất nước.</a:t>
            </a:r>
            <a:endParaRPr lang="en-US" sz="3200" dirty="0">
              <a:solidFill>
                <a:srgbClr val="000000"/>
              </a:solidFill>
              <a:latin typeface="Times New Roman"/>
              <a:ea typeface="Times New Roman"/>
            </a:endParaRPr>
          </a:p>
          <a:p>
            <a:pPr marL="342900" lvl="0" indent="-342900">
              <a:spcAft>
                <a:spcPts val="0"/>
              </a:spcAft>
              <a:buSzPts val="1400"/>
              <a:buFont typeface="Times New Roman"/>
              <a:buChar char="-"/>
            </a:pPr>
            <a:r>
              <a:rPr lang="vi-VN" sz="3200" kern="100" dirty="0">
                <a:solidFill>
                  <a:srgbClr val="000000"/>
                </a:solidFill>
                <a:latin typeface="Times New Roman"/>
                <a:ea typeface="SimSun"/>
              </a:rPr>
              <a:t>Những chiếc </a:t>
            </a:r>
            <a:r>
              <a:rPr lang="vi-VN" sz="3200" i="1" u="sng" kern="100" dirty="0">
                <a:solidFill>
                  <a:srgbClr val="000000"/>
                </a:solidFill>
                <a:latin typeface="Times New Roman"/>
                <a:ea typeface="SimSun"/>
              </a:rPr>
              <a:t>áo xanh tình nguyện</a:t>
            </a:r>
            <a:r>
              <a:rPr lang="vi-VN" sz="3200" kern="100" dirty="0">
                <a:solidFill>
                  <a:srgbClr val="000000"/>
                </a:solidFill>
                <a:latin typeface="Times New Roman"/>
                <a:ea typeface="SimSun"/>
              </a:rPr>
              <a:t> đã bắt đầu hành trình đến với các em thơ.</a:t>
            </a:r>
            <a:endParaRPr lang="en-US" sz="3200" dirty="0">
              <a:solidFill>
                <a:srgbClr val="000000"/>
              </a:solidFill>
              <a:latin typeface="Times New Roman"/>
              <a:ea typeface="Times New Roman"/>
            </a:endParaRPr>
          </a:p>
          <a:p>
            <a:pPr marL="342900" lvl="0" indent="-342900">
              <a:spcAft>
                <a:spcPts val="0"/>
              </a:spcAft>
              <a:buSzPts val="1400"/>
              <a:buFont typeface="Times New Roman"/>
              <a:buChar char="-"/>
            </a:pPr>
            <a:r>
              <a:rPr lang="vi-VN" sz="3200" kern="100" dirty="0">
                <a:solidFill>
                  <a:srgbClr val="000000"/>
                </a:solidFill>
                <a:latin typeface="Times New Roman"/>
                <a:ea typeface="SimSun"/>
              </a:rPr>
              <a:t>Chương trình "Nối vòng tay lớn" đã đón nhận nhiều </a:t>
            </a:r>
            <a:r>
              <a:rPr lang="vi-VN" sz="3200" i="1" u="sng" kern="100" dirty="0">
                <a:solidFill>
                  <a:srgbClr val="000000"/>
                </a:solidFill>
                <a:latin typeface="Times New Roman"/>
                <a:ea typeface="SimSun"/>
              </a:rPr>
              <a:t>tấm lòng nhân ái.</a:t>
            </a:r>
            <a:endParaRPr lang="en-US" sz="3200" dirty="0">
              <a:solidFill>
                <a:srgbClr val="000000"/>
              </a:solidFill>
              <a:latin typeface="Times New Roman"/>
              <a:ea typeface="Times New Roman"/>
            </a:endParaRPr>
          </a:p>
          <a:p>
            <a:pPr marL="342900" lvl="0" indent="-342900">
              <a:spcAft>
                <a:spcPts val="600"/>
              </a:spcAft>
              <a:buSzPts val="1400"/>
              <a:buFont typeface="Times New Roman"/>
              <a:buChar char="-"/>
            </a:pPr>
            <a:r>
              <a:rPr lang="vi-VN" sz="3200" kern="100" dirty="0">
                <a:solidFill>
                  <a:srgbClr val="000000"/>
                </a:solidFill>
                <a:latin typeface="Times New Roman"/>
                <a:ea typeface="SimSun"/>
              </a:rPr>
              <a:t>Đội bóng chuyền quốc gia đang sở hữu một </a:t>
            </a:r>
            <a:r>
              <a:rPr lang="vi-VN" sz="3200" i="1" u="sng" kern="100" dirty="0">
                <a:solidFill>
                  <a:srgbClr val="000000"/>
                </a:solidFill>
                <a:latin typeface="Times New Roman"/>
                <a:ea typeface="SimSun"/>
              </a:rPr>
              <a:t>tay chuyền hai xuất sắc.</a:t>
            </a:r>
            <a:endParaRPr lang="en-US" sz="3200" dirty="0">
              <a:solidFill>
                <a:srgbClr val="000000"/>
              </a:solidFill>
              <a:effectLst/>
              <a:latin typeface="Times New Roman"/>
              <a:ea typeface="Times New Roman"/>
            </a:endParaRPr>
          </a:p>
        </p:txBody>
      </p:sp>
    </p:spTree>
    <p:extLst>
      <p:ext uri="{BB962C8B-B14F-4D97-AF65-F5344CB8AC3E}">
        <p14:creationId xmlns:p14="http://schemas.microsoft.com/office/powerpoint/2010/main" val="35054624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7893" name="Picture 5" descr="BACK036"/>
          <p:cNvPicPr>
            <a:picLocks noChangeAspect="1" noChangeArrowheads="1"/>
          </p:cNvPicPr>
          <p:nvPr/>
        </p:nvPicPr>
        <p:blipFill>
          <a:blip r:embed="rId2" cstate="print">
            <a:lum bright="-10000" contrast="44000"/>
            <a:extLst>
              <a:ext uri="{28A0092B-C50C-407E-A947-70E740481C1C}">
                <a14:useLocalDpi xmlns:a14="http://schemas.microsoft.com/office/drawing/2010/main" val="0"/>
              </a:ext>
            </a:extLst>
          </a:blip>
          <a:srcRect/>
          <a:stretch>
            <a:fillRect/>
          </a:stretch>
        </p:blipFill>
        <p:spPr bwMode="auto">
          <a:xfrm rot="848399">
            <a:off x="2725280" y="1071531"/>
            <a:ext cx="7241536" cy="547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6"/>
          <p:cNvGrpSpPr>
            <a:grpSpLocks/>
          </p:cNvGrpSpPr>
          <p:nvPr/>
        </p:nvGrpSpPr>
        <p:grpSpPr bwMode="auto">
          <a:xfrm>
            <a:off x="255039" y="167369"/>
            <a:ext cx="4419600" cy="2576513"/>
            <a:chOff x="0" y="57"/>
            <a:chExt cx="2688" cy="1769"/>
          </a:xfrm>
        </p:grpSpPr>
        <p:pic>
          <p:nvPicPr>
            <p:cNvPr id="10250" name="Picture 7" descr="BACK03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7"/>
              <a:ext cx="2688" cy="1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1" name="Text Box 8"/>
            <p:cNvSpPr txBox="1">
              <a:spLocks noChangeArrowheads="1"/>
            </p:cNvSpPr>
            <p:nvPr/>
          </p:nvSpPr>
          <p:spPr bwMode="auto">
            <a:xfrm>
              <a:off x="518" y="971"/>
              <a:ext cx="1644" cy="401"/>
            </a:xfrm>
            <a:prstGeom prst="rect">
              <a:avLst/>
            </a:prstGeom>
            <a:solidFill>
              <a:srgbClr val="FFFF00">
                <a:alpha val="70195"/>
              </a:srgbClr>
            </a:solidFill>
            <a:ln w="57150">
              <a:solidFill>
                <a:srgbClr val="FF0000"/>
              </a:solidFill>
              <a:miter lim="800000"/>
              <a:headEnd/>
              <a:tailEnd/>
            </a:ln>
          </p:spPr>
          <p:txBody>
            <a:bodyPr wrap="none">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eaLnBrk="0" fontAlgn="base" hangingPunct="0">
                <a:spcBef>
                  <a:spcPct val="0"/>
                </a:spcBef>
                <a:spcAft>
                  <a:spcPct val="0"/>
                </a:spcAft>
                <a:defRPr sz="2400" b="1">
                  <a:solidFill>
                    <a:schemeClr val="tx1"/>
                  </a:solidFill>
                  <a:latin typeface="Arial" panose="020B0604020202020204" pitchFamily="34" charset="0"/>
                </a:defRPr>
              </a:lvl6pPr>
              <a:lvl7pPr marL="2971800" indent="-228600" eaLnBrk="0" fontAlgn="base" hangingPunct="0">
                <a:spcBef>
                  <a:spcPct val="0"/>
                </a:spcBef>
                <a:spcAft>
                  <a:spcPct val="0"/>
                </a:spcAft>
                <a:defRPr sz="2400" b="1">
                  <a:solidFill>
                    <a:schemeClr val="tx1"/>
                  </a:solidFill>
                  <a:latin typeface="Arial" panose="020B0604020202020204" pitchFamily="34" charset="0"/>
                </a:defRPr>
              </a:lvl7pPr>
              <a:lvl8pPr marL="3429000" indent="-228600" eaLnBrk="0" fontAlgn="base" hangingPunct="0">
                <a:spcBef>
                  <a:spcPct val="0"/>
                </a:spcBef>
                <a:spcAft>
                  <a:spcPct val="0"/>
                </a:spcAft>
                <a:defRPr sz="2400" b="1">
                  <a:solidFill>
                    <a:schemeClr val="tx1"/>
                  </a:solidFill>
                  <a:latin typeface="Arial" panose="020B0604020202020204" pitchFamily="34" charset="0"/>
                </a:defRPr>
              </a:lvl8pPr>
              <a:lvl9pPr marL="3886200" indent="-228600" eaLnBrk="0" fontAlgn="base" hangingPunct="0">
                <a:spcBef>
                  <a:spcPct val="0"/>
                </a:spcBef>
                <a:spcAft>
                  <a:spcPct val="0"/>
                </a:spcAft>
                <a:defRPr sz="2400" b="1">
                  <a:solidFill>
                    <a:schemeClr val="tx1"/>
                  </a:solidFill>
                  <a:latin typeface="Arial" panose="020B0604020202020204" pitchFamily="34" charset="0"/>
                </a:defRPr>
              </a:lvl9pPr>
            </a:lstStyle>
            <a:p>
              <a:pPr defTabSz="914400" eaLnBrk="1" fontAlgn="base" hangingPunct="1">
                <a:spcBef>
                  <a:spcPct val="0"/>
                </a:spcBef>
                <a:spcAft>
                  <a:spcPct val="0"/>
                </a:spcAft>
              </a:pPr>
              <a:r>
                <a:rPr lang="en-US" altLang="en-US" sz="3200">
                  <a:solidFill>
                    <a:srgbClr val="FF3300"/>
                  </a:solidFill>
                  <a:latin typeface="Times New Roman" panose="02020603050405020304" pitchFamily="18" charset="0"/>
                </a:rPr>
                <a:t>Bài tập về nhà</a:t>
              </a:r>
            </a:p>
          </p:txBody>
        </p:sp>
      </p:grpSp>
      <p:sp>
        <p:nvSpPr>
          <p:cNvPr id="37899" name="Text Box 11"/>
          <p:cNvSpPr txBox="1">
            <a:spLocks noChangeArrowheads="1"/>
          </p:cNvSpPr>
          <p:nvPr/>
        </p:nvSpPr>
        <p:spPr bwMode="auto">
          <a:xfrm>
            <a:off x="3728102" y="2362403"/>
            <a:ext cx="747672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eaLnBrk="0" fontAlgn="base" hangingPunct="0">
              <a:spcBef>
                <a:spcPct val="0"/>
              </a:spcBef>
              <a:spcAft>
                <a:spcPct val="0"/>
              </a:spcAft>
              <a:defRPr sz="2400" b="1">
                <a:solidFill>
                  <a:schemeClr val="tx1"/>
                </a:solidFill>
                <a:latin typeface="Arial" panose="020B0604020202020204" pitchFamily="34" charset="0"/>
              </a:defRPr>
            </a:lvl6pPr>
            <a:lvl7pPr marL="2971800" indent="-228600" eaLnBrk="0" fontAlgn="base" hangingPunct="0">
              <a:spcBef>
                <a:spcPct val="0"/>
              </a:spcBef>
              <a:spcAft>
                <a:spcPct val="0"/>
              </a:spcAft>
              <a:defRPr sz="2400" b="1">
                <a:solidFill>
                  <a:schemeClr val="tx1"/>
                </a:solidFill>
                <a:latin typeface="Arial" panose="020B0604020202020204" pitchFamily="34" charset="0"/>
              </a:defRPr>
            </a:lvl7pPr>
            <a:lvl8pPr marL="3429000" indent="-228600" eaLnBrk="0" fontAlgn="base" hangingPunct="0">
              <a:spcBef>
                <a:spcPct val="0"/>
              </a:spcBef>
              <a:spcAft>
                <a:spcPct val="0"/>
              </a:spcAft>
              <a:defRPr sz="2400" b="1">
                <a:solidFill>
                  <a:schemeClr val="tx1"/>
                </a:solidFill>
                <a:latin typeface="Arial" panose="020B0604020202020204" pitchFamily="34" charset="0"/>
              </a:defRPr>
            </a:lvl8pPr>
            <a:lvl9pPr marL="3886200" indent="-228600" eaLnBrk="0" fontAlgn="base" hangingPunct="0">
              <a:spcBef>
                <a:spcPct val="0"/>
              </a:spcBef>
              <a:spcAft>
                <a:spcPct val="0"/>
              </a:spcAft>
              <a:defRPr sz="2400" b="1">
                <a:solidFill>
                  <a:schemeClr val="tx1"/>
                </a:solidFill>
                <a:latin typeface="Arial" panose="020B0604020202020204" pitchFamily="34" charset="0"/>
              </a:defRPr>
            </a:lvl9pPr>
          </a:lstStyle>
          <a:p>
            <a:r>
              <a:rPr lang="en-US" sz="2800" dirty="0">
                <a:solidFill>
                  <a:srgbClr val="0000FF"/>
                </a:solidFill>
                <a:latin typeface="Times New Roman" panose="02020603050405020304" pitchFamily="18" charset="0"/>
                <a:cs typeface="Times New Roman" panose="02020603050405020304" pitchFamily="18" charset="0"/>
              </a:rPr>
              <a:t>1</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Nhớ</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được</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khái</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niệm</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biện</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pháp</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tu</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từ</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hoán</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dụ</a:t>
            </a:r>
            <a:endParaRPr lang="ru-RU" sz="2800" dirty="0">
              <a:solidFill>
                <a:srgbClr val="0000FF"/>
              </a:solidFill>
              <a:latin typeface="Times New Roman" panose="02020603050405020304" pitchFamily="18" charset="0"/>
              <a:cs typeface="Times New Roman" panose="02020603050405020304" pitchFamily="18" charset="0"/>
            </a:endParaRPr>
          </a:p>
        </p:txBody>
      </p:sp>
      <p:sp>
        <p:nvSpPr>
          <p:cNvPr id="37900" name="Text Box 12"/>
          <p:cNvSpPr txBox="1">
            <a:spLocks noChangeArrowheads="1"/>
          </p:cNvSpPr>
          <p:nvPr/>
        </p:nvSpPr>
        <p:spPr bwMode="auto">
          <a:xfrm>
            <a:off x="3809792" y="2946107"/>
            <a:ext cx="542414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eaLnBrk="0" fontAlgn="base" hangingPunct="0">
              <a:spcBef>
                <a:spcPct val="0"/>
              </a:spcBef>
              <a:spcAft>
                <a:spcPct val="0"/>
              </a:spcAft>
              <a:defRPr sz="2400" b="1">
                <a:solidFill>
                  <a:schemeClr val="tx1"/>
                </a:solidFill>
                <a:latin typeface="Arial" panose="020B0604020202020204" pitchFamily="34" charset="0"/>
              </a:defRPr>
            </a:lvl6pPr>
            <a:lvl7pPr marL="2971800" indent="-228600" eaLnBrk="0" fontAlgn="base" hangingPunct="0">
              <a:spcBef>
                <a:spcPct val="0"/>
              </a:spcBef>
              <a:spcAft>
                <a:spcPct val="0"/>
              </a:spcAft>
              <a:defRPr sz="2400" b="1">
                <a:solidFill>
                  <a:schemeClr val="tx1"/>
                </a:solidFill>
                <a:latin typeface="Arial" panose="020B0604020202020204" pitchFamily="34" charset="0"/>
              </a:defRPr>
            </a:lvl7pPr>
            <a:lvl8pPr marL="3429000" indent="-228600" eaLnBrk="0" fontAlgn="base" hangingPunct="0">
              <a:spcBef>
                <a:spcPct val="0"/>
              </a:spcBef>
              <a:spcAft>
                <a:spcPct val="0"/>
              </a:spcAft>
              <a:defRPr sz="2400" b="1">
                <a:solidFill>
                  <a:schemeClr val="tx1"/>
                </a:solidFill>
                <a:latin typeface="Arial" panose="020B0604020202020204" pitchFamily="34" charset="0"/>
              </a:defRPr>
            </a:lvl8pPr>
            <a:lvl9pPr marL="3886200" indent="-228600" eaLnBrk="0" fontAlgn="base" hangingPunct="0">
              <a:spcBef>
                <a:spcPct val="0"/>
              </a:spcBef>
              <a:spcAft>
                <a:spcPct val="0"/>
              </a:spcAft>
              <a:defRPr sz="2400" b="1">
                <a:solidFill>
                  <a:schemeClr val="tx1"/>
                </a:solidFill>
                <a:latin typeface="Arial" panose="020B0604020202020204" pitchFamily="34" charset="0"/>
              </a:defRPr>
            </a:lvl9pPr>
          </a:lstStyle>
          <a:p>
            <a:pPr eaLnBrk="1" hangingPunct="1">
              <a:spcBef>
                <a:spcPct val="20000"/>
              </a:spcBef>
            </a:pPr>
            <a:r>
              <a:rPr lang="en-US" altLang="en-US" sz="2800" dirty="0" smtClean="0">
                <a:solidFill>
                  <a:srgbClr val="0000FF"/>
                </a:solidFill>
                <a:latin typeface="Times New Roman" panose="02020603050405020304" pitchFamily="18" charset="0"/>
                <a:cs typeface="Times New Roman" panose="02020603050405020304" pitchFamily="18" charset="0"/>
              </a:rPr>
              <a:t>2</a:t>
            </a:r>
            <a:r>
              <a:rPr lang="vi-VN" sz="2800" dirty="0">
                <a:solidFill>
                  <a:srgbClr val="0000FF"/>
                </a:solidFill>
                <a:latin typeface="Times New Roman" panose="02020603050405020304" pitchFamily="18" charset="0"/>
                <a:cs typeface="Times New Roman" panose="02020603050405020304" pitchFamily="18" charset="0"/>
              </a:rPr>
              <a:t>. </a:t>
            </a:r>
            <a:r>
              <a:rPr lang="en-US" altLang="en-US" sz="2800" dirty="0" err="1" smtClean="0">
                <a:solidFill>
                  <a:srgbClr val="0000FF"/>
                </a:solidFill>
                <a:latin typeface="Times New Roman" panose="02020603050405020304" pitchFamily="18" charset="0"/>
                <a:cs typeface="Times New Roman" panose="02020603050405020304" pitchFamily="18" charset="0"/>
              </a:rPr>
              <a:t>Hiểu</a:t>
            </a:r>
            <a:r>
              <a:rPr lang="en-US" altLang="en-US" sz="2800" dirty="0" smtClean="0">
                <a:solidFill>
                  <a:srgbClr val="0000FF"/>
                </a:solidFill>
                <a:latin typeface="Times New Roman" panose="02020603050405020304" pitchFamily="18" charset="0"/>
                <a:cs typeface="Times New Roman" panose="02020603050405020304" pitchFamily="18" charset="0"/>
              </a:rPr>
              <a:t> </a:t>
            </a:r>
            <a:r>
              <a:rPr lang="en-US" altLang="en-US" sz="2800" dirty="0" err="1" smtClean="0">
                <a:solidFill>
                  <a:srgbClr val="0000FF"/>
                </a:solidFill>
                <a:latin typeface="Times New Roman" panose="02020603050405020304" pitchFamily="18" charset="0"/>
                <a:cs typeface="Times New Roman" panose="02020603050405020304" pitchFamily="18" charset="0"/>
              </a:rPr>
              <a:t>được</a:t>
            </a:r>
            <a:r>
              <a:rPr lang="en-US" altLang="en-US" sz="2800" dirty="0" smtClean="0">
                <a:solidFill>
                  <a:srgbClr val="0000FF"/>
                </a:solidFill>
                <a:latin typeface="Times New Roman" panose="02020603050405020304" pitchFamily="18" charset="0"/>
                <a:cs typeface="Times New Roman" panose="02020603050405020304" pitchFamily="18" charset="0"/>
              </a:rPr>
              <a:t> </a:t>
            </a:r>
            <a:r>
              <a:rPr lang="en-US" altLang="en-US" sz="2800" dirty="0" err="1" smtClean="0">
                <a:solidFill>
                  <a:srgbClr val="0000FF"/>
                </a:solidFill>
                <a:latin typeface="Times New Roman" panose="02020603050405020304" pitchFamily="18" charset="0"/>
                <a:cs typeface="Times New Roman" panose="02020603050405020304" pitchFamily="18" charset="0"/>
              </a:rPr>
              <a:t>tác</a:t>
            </a:r>
            <a:r>
              <a:rPr lang="en-US" altLang="en-US" sz="2800" dirty="0" smtClean="0">
                <a:solidFill>
                  <a:srgbClr val="0000FF"/>
                </a:solidFill>
                <a:latin typeface="Times New Roman" panose="02020603050405020304" pitchFamily="18" charset="0"/>
                <a:cs typeface="Times New Roman" panose="02020603050405020304" pitchFamily="18" charset="0"/>
              </a:rPr>
              <a:t> </a:t>
            </a:r>
            <a:r>
              <a:rPr lang="en-US" altLang="en-US" sz="2800" dirty="0" err="1" smtClean="0">
                <a:solidFill>
                  <a:srgbClr val="0000FF"/>
                </a:solidFill>
                <a:latin typeface="Times New Roman" panose="02020603050405020304" pitchFamily="18" charset="0"/>
                <a:cs typeface="Times New Roman" panose="02020603050405020304" pitchFamily="18" charset="0"/>
              </a:rPr>
              <a:t>dụng</a:t>
            </a:r>
            <a:r>
              <a:rPr lang="en-US" altLang="en-US" sz="2800" dirty="0" smtClean="0">
                <a:solidFill>
                  <a:srgbClr val="0000FF"/>
                </a:solidFill>
                <a:latin typeface="Times New Roman" panose="02020603050405020304" pitchFamily="18" charset="0"/>
                <a:cs typeface="Times New Roman" panose="02020603050405020304" pitchFamily="18" charset="0"/>
              </a:rPr>
              <a:t> </a:t>
            </a:r>
            <a:r>
              <a:rPr lang="en-US" altLang="en-US" sz="2800" dirty="0" err="1" smtClean="0">
                <a:solidFill>
                  <a:srgbClr val="0000FF"/>
                </a:solidFill>
                <a:latin typeface="Times New Roman" panose="02020603050405020304" pitchFamily="18" charset="0"/>
                <a:cs typeface="Times New Roman" panose="02020603050405020304" pitchFamily="18" charset="0"/>
              </a:rPr>
              <a:t>của</a:t>
            </a:r>
            <a:r>
              <a:rPr lang="en-US" altLang="en-US" sz="2800" dirty="0" smtClean="0">
                <a:solidFill>
                  <a:srgbClr val="0000FF"/>
                </a:solidFill>
                <a:latin typeface="Times New Roman" panose="02020603050405020304" pitchFamily="18" charset="0"/>
                <a:cs typeface="Times New Roman" panose="02020603050405020304" pitchFamily="18" charset="0"/>
              </a:rPr>
              <a:t> </a:t>
            </a:r>
            <a:r>
              <a:rPr lang="en-US" altLang="en-US" sz="2800" dirty="0" err="1" smtClean="0">
                <a:solidFill>
                  <a:srgbClr val="0000FF"/>
                </a:solidFill>
                <a:latin typeface="Times New Roman" panose="02020603050405020304" pitchFamily="18" charset="0"/>
                <a:cs typeface="Times New Roman" panose="02020603050405020304" pitchFamily="18" charset="0"/>
              </a:rPr>
              <a:t>biện</a:t>
            </a:r>
            <a:r>
              <a:rPr lang="en-US" altLang="en-US" sz="2800" dirty="0" smtClean="0">
                <a:solidFill>
                  <a:srgbClr val="0000FF"/>
                </a:solidFill>
                <a:latin typeface="Times New Roman" panose="02020603050405020304" pitchFamily="18" charset="0"/>
                <a:cs typeface="Times New Roman" panose="02020603050405020304" pitchFamily="18" charset="0"/>
              </a:rPr>
              <a:t> </a:t>
            </a:r>
            <a:r>
              <a:rPr lang="en-US" altLang="en-US" sz="2800" dirty="0" err="1">
                <a:solidFill>
                  <a:srgbClr val="0000FF"/>
                </a:solidFill>
                <a:latin typeface="Times New Roman" panose="02020603050405020304" pitchFamily="18" charset="0"/>
                <a:cs typeface="Times New Roman" panose="02020603050405020304" pitchFamily="18" charset="0"/>
              </a:rPr>
              <a:t>pháp</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từ</a:t>
            </a:r>
            <a:r>
              <a:rPr lang="en-US" altLang="en-US" sz="2800" dirty="0">
                <a:solidFill>
                  <a:srgbClr val="0000FF"/>
                </a:solidFill>
                <a:latin typeface="Times New Roman" panose="02020603050405020304" pitchFamily="18" charset="0"/>
                <a:cs typeface="Times New Roman" panose="02020603050405020304" pitchFamily="18" charset="0"/>
              </a:rPr>
              <a:t> </a:t>
            </a:r>
            <a:r>
              <a:rPr lang="en-US" altLang="en-US" sz="2800" dirty="0" err="1" smtClean="0">
                <a:solidFill>
                  <a:srgbClr val="0000FF"/>
                </a:solidFill>
                <a:latin typeface="Times New Roman" panose="02020603050405020304" pitchFamily="18" charset="0"/>
                <a:cs typeface="Times New Roman" panose="02020603050405020304" pitchFamily="18" charset="0"/>
              </a:rPr>
              <a:t>hoán</a:t>
            </a:r>
            <a:r>
              <a:rPr lang="en-US" altLang="en-US" sz="2800" dirty="0" smtClean="0">
                <a:solidFill>
                  <a:srgbClr val="0000FF"/>
                </a:solidFill>
                <a:latin typeface="Times New Roman" panose="02020603050405020304" pitchFamily="18" charset="0"/>
                <a:cs typeface="Times New Roman" panose="02020603050405020304" pitchFamily="18" charset="0"/>
              </a:rPr>
              <a:t> </a:t>
            </a:r>
            <a:r>
              <a:rPr lang="en-US" altLang="en-US" sz="2800" dirty="0" err="1" smtClean="0">
                <a:solidFill>
                  <a:srgbClr val="0000FF"/>
                </a:solidFill>
                <a:latin typeface="Times New Roman" panose="02020603050405020304" pitchFamily="18" charset="0"/>
                <a:cs typeface="Times New Roman" panose="02020603050405020304" pitchFamily="18" charset="0"/>
              </a:rPr>
              <a:t>dụ</a:t>
            </a:r>
            <a:r>
              <a:rPr lang="en-US" altLang="en-US" sz="2800" dirty="0" smtClean="0">
                <a:solidFill>
                  <a:srgbClr val="0000FF"/>
                </a:solidFill>
                <a:latin typeface="Times New Roman" panose="02020603050405020304" pitchFamily="18" charset="0"/>
                <a:cs typeface="Times New Roman" panose="02020603050405020304" pitchFamily="18" charset="0"/>
              </a:rPr>
              <a:t>.</a:t>
            </a:r>
            <a:endParaRPr lang="en-US" altLang="en-US" sz="2800" dirty="0">
              <a:solidFill>
                <a:srgbClr val="0000FF"/>
              </a:solidFill>
              <a:latin typeface="Times New Roman" panose="02020603050405020304" pitchFamily="18" charset="0"/>
              <a:cs typeface="Times New Roman" panose="02020603050405020304" pitchFamily="18" charset="0"/>
            </a:endParaRPr>
          </a:p>
        </p:txBody>
      </p:sp>
      <p:sp>
        <p:nvSpPr>
          <p:cNvPr id="37901" name="Text Box 13"/>
          <p:cNvSpPr txBox="1">
            <a:spLocks noChangeArrowheads="1"/>
          </p:cNvSpPr>
          <p:nvPr/>
        </p:nvSpPr>
        <p:spPr bwMode="auto">
          <a:xfrm>
            <a:off x="3875355" y="3883265"/>
            <a:ext cx="346921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eaLnBrk="0" fontAlgn="base" hangingPunct="0">
              <a:spcBef>
                <a:spcPct val="0"/>
              </a:spcBef>
              <a:spcAft>
                <a:spcPct val="0"/>
              </a:spcAft>
              <a:defRPr sz="2400" b="1">
                <a:solidFill>
                  <a:schemeClr val="tx1"/>
                </a:solidFill>
                <a:latin typeface="Arial" panose="020B0604020202020204" pitchFamily="34" charset="0"/>
              </a:defRPr>
            </a:lvl6pPr>
            <a:lvl7pPr marL="2971800" indent="-228600" eaLnBrk="0" fontAlgn="base" hangingPunct="0">
              <a:spcBef>
                <a:spcPct val="0"/>
              </a:spcBef>
              <a:spcAft>
                <a:spcPct val="0"/>
              </a:spcAft>
              <a:defRPr sz="2400" b="1">
                <a:solidFill>
                  <a:schemeClr val="tx1"/>
                </a:solidFill>
                <a:latin typeface="Arial" panose="020B0604020202020204" pitchFamily="34" charset="0"/>
              </a:defRPr>
            </a:lvl7pPr>
            <a:lvl8pPr marL="3429000" indent="-228600" eaLnBrk="0" fontAlgn="base" hangingPunct="0">
              <a:spcBef>
                <a:spcPct val="0"/>
              </a:spcBef>
              <a:spcAft>
                <a:spcPct val="0"/>
              </a:spcAft>
              <a:defRPr sz="2400" b="1">
                <a:solidFill>
                  <a:schemeClr val="tx1"/>
                </a:solidFill>
                <a:latin typeface="Arial" panose="020B0604020202020204" pitchFamily="34" charset="0"/>
              </a:defRPr>
            </a:lvl8pPr>
            <a:lvl9pPr marL="3886200" indent="-228600" eaLnBrk="0" fontAlgn="base" hangingPunct="0">
              <a:spcBef>
                <a:spcPct val="0"/>
              </a:spcBef>
              <a:spcAft>
                <a:spcPct val="0"/>
              </a:spcAft>
              <a:defRPr sz="2400" b="1">
                <a:solidFill>
                  <a:schemeClr val="tx1"/>
                </a:solidFill>
                <a:latin typeface="Arial" panose="020B0604020202020204" pitchFamily="34" charset="0"/>
              </a:defRPr>
            </a:lvl9pPr>
          </a:lstStyle>
          <a:p>
            <a:r>
              <a:rPr lang="en-US" sz="2800" dirty="0">
                <a:solidFill>
                  <a:srgbClr val="0000FF"/>
                </a:solidFill>
                <a:latin typeface="Times New Roman" panose="02020603050405020304" pitchFamily="18" charset="0"/>
              </a:rPr>
              <a:t>3. </a:t>
            </a:r>
            <a:r>
              <a:rPr lang="en-US" sz="2800" dirty="0" err="1">
                <a:solidFill>
                  <a:srgbClr val="0000FF"/>
                </a:solidFill>
                <a:latin typeface="Times New Roman" panose="02020603050405020304" pitchFamily="18" charset="0"/>
              </a:rPr>
              <a:t>Soạn</a:t>
            </a:r>
            <a:r>
              <a:rPr lang="en-US" sz="2800" dirty="0">
                <a:solidFill>
                  <a:srgbClr val="0000FF"/>
                </a:solidFill>
                <a:latin typeface="Times New Roman" panose="02020603050405020304" pitchFamily="18" charset="0"/>
              </a:rPr>
              <a:t> </a:t>
            </a:r>
            <a:r>
              <a:rPr lang="en-US" sz="2800" dirty="0" err="1">
                <a:solidFill>
                  <a:srgbClr val="0000FF"/>
                </a:solidFill>
                <a:latin typeface="Times New Roman" panose="02020603050405020304" pitchFamily="18" charset="0"/>
              </a:rPr>
              <a:t>bài</a:t>
            </a:r>
            <a:r>
              <a:rPr lang="en-US" sz="2800" dirty="0">
                <a:solidFill>
                  <a:srgbClr val="0000FF"/>
                </a:solidFill>
                <a:latin typeface="Times New Roman" panose="02020603050405020304" pitchFamily="18" charset="0"/>
              </a:rPr>
              <a:t> </a:t>
            </a:r>
            <a:r>
              <a:rPr lang="en-US" sz="2800" dirty="0" err="1" smtClean="0">
                <a:solidFill>
                  <a:srgbClr val="0000FF"/>
                </a:solidFill>
                <a:latin typeface="Times New Roman" panose="02020603050405020304" pitchFamily="18" charset="0"/>
              </a:rPr>
              <a:t>tiếp</a:t>
            </a:r>
            <a:r>
              <a:rPr lang="en-US" sz="2800" dirty="0" smtClean="0">
                <a:solidFill>
                  <a:srgbClr val="0000FF"/>
                </a:solidFill>
                <a:latin typeface="Times New Roman" panose="02020603050405020304" pitchFamily="18" charset="0"/>
              </a:rPr>
              <a:t> </a:t>
            </a:r>
            <a:r>
              <a:rPr lang="en-US" sz="2800" dirty="0" err="1" smtClean="0">
                <a:solidFill>
                  <a:srgbClr val="0000FF"/>
                </a:solidFill>
                <a:latin typeface="Times New Roman" panose="02020603050405020304" pitchFamily="18" charset="0"/>
              </a:rPr>
              <a:t>theo.</a:t>
            </a:r>
            <a:endParaRPr lang="ru-RU" sz="2800" dirty="0">
              <a:solidFill>
                <a:srgbClr val="0000FF"/>
              </a:solidFill>
              <a:latin typeface="Times New Roman" panose="02020603050405020304" pitchFamily="18" charset="0"/>
            </a:endParaRPr>
          </a:p>
        </p:txBody>
      </p:sp>
      <p:pic>
        <p:nvPicPr>
          <p:cNvPr id="12" name="Picture 11" descr="IMG_1582517675295_1582518075254">
            <a:extLst>
              <a:ext uri="{FF2B5EF4-FFF2-40B4-BE49-F238E27FC236}"/>
            </a:extLst>
          </p:cNvPr>
          <p:cNvPicPr>
            <a:picLocks noGrp="1" noChangeAspect="1"/>
          </p:cNvPicPr>
          <p:nvPr isPhoto="1"/>
        </p:nvPicPr>
        <p:blipFill>
          <a:blip r:embed="rId4" cstate="print">
            <a:lum bright="-6000"/>
            <a:extLst>
              <a:ext uri="{28A0092B-C50C-407E-A947-70E740481C1C}">
                <a14:useLocalDpi xmlns:a14="http://schemas.microsoft.com/office/drawing/2010/main" val="0"/>
              </a:ext>
            </a:extLst>
          </a:blip>
          <a:stretch>
            <a:fillRect/>
          </a:stretch>
        </p:blipFill>
        <p:spPr>
          <a:xfrm>
            <a:off x="10142377" y="237930"/>
            <a:ext cx="1660691" cy="1512664"/>
          </a:xfrm>
          <a:prstGeom prst="roundRect">
            <a:avLst>
              <a:gd name="adj" fmla="val 49675"/>
            </a:avLst>
          </a:prstGeom>
          <a:solidFill>
            <a:sysClr val="window" lastClr="FFFFFF">
              <a:lumMod val="95000"/>
            </a:sysClr>
          </a:solidFill>
          <a:ln>
            <a:noFill/>
          </a:ln>
          <a:effectLst>
            <a:outerShdw blurRad="50800" dist="38100" dir="5400000" algn="t" rotWithShape="0">
              <a:prstClr val="black">
                <a:alpha val="40000"/>
              </a:prstClr>
            </a:outerShdw>
          </a:effectLst>
        </p:spPr>
      </p:pic>
      <p:pic>
        <p:nvPicPr>
          <p:cNvPr id="13" name="Picture 12" descr="22858PICdbgea5Gz679dY_PIC2018.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027431" y="2269440"/>
            <a:ext cx="2164572" cy="3977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图片 8" descr="6fc417983c9675ce1b60e983870aeb8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06285" y="4914777"/>
            <a:ext cx="3010467"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图片 1"/>
          <p:cNvPicPr>
            <a:picLocks noChangeAspect="1"/>
          </p:cNvPicPr>
          <p:nvPr/>
        </p:nvPicPr>
        <p:blipFill rotWithShape="1">
          <a:blip r:embed="rId7" cstate="print">
            <a:extLst>
              <a:ext uri="{28A0092B-C50C-407E-A947-70E740481C1C}">
                <a14:useLocalDpi xmlns:a14="http://schemas.microsoft.com/office/drawing/2010/main" val="0"/>
              </a:ext>
            </a:extLst>
          </a:blip>
          <a:srcRect l="32760" r="8347"/>
          <a:stretch>
            <a:fillRect/>
          </a:stretch>
        </p:blipFill>
        <p:spPr>
          <a:xfrm flipH="1">
            <a:off x="24380" y="2775946"/>
            <a:ext cx="2687293" cy="1548203"/>
          </a:xfrm>
          <a:prstGeom prst="rect">
            <a:avLst/>
          </a:prstGeom>
        </p:spPr>
      </p:pic>
    </p:spTree>
    <p:extLst>
      <p:ext uri="{BB962C8B-B14F-4D97-AF65-F5344CB8AC3E}">
        <p14:creationId xmlns:p14="http://schemas.microsoft.com/office/powerpoint/2010/main" val="11258861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37893"/>
                                        </p:tgtEl>
                                        <p:attrNameLst>
                                          <p:attrName>style.visibility</p:attrName>
                                        </p:attrNameLst>
                                      </p:cBhvr>
                                      <p:to>
                                        <p:strVal val="visible"/>
                                      </p:to>
                                    </p:set>
                                    <p:animEffect transition="in" filter="dissolve">
                                      <p:cBhvr>
                                        <p:cTn id="11" dur="500"/>
                                        <p:tgtEl>
                                          <p:spTgt spid="37893"/>
                                        </p:tgtEl>
                                      </p:cBhvr>
                                    </p:animEffect>
                                  </p:childTnLst>
                                </p:cTn>
                              </p:par>
                            </p:childTnLst>
                          </p:cTn>
                        </p:par>
                        <p:par>
                          <p:cTn id="12" fill="hold" nodeType="afterGroup">
                            <p:stCondLst>
                              <p:cond delay="1000"/>
                            </p:stCondLst>
                            <p:childTnLst>
                              <p:par>
                                <p:cTn id="13" presetID="42" presetClass="entr" presetSubtype="0" fill="hold" nodeType="afterEffect">
                                  <p:stCondLst>
                                    <p:cond delay="0"/>
                                  </p:stCondLst>
                                  <p:childTnLst>
                                    <p:set>
                                      <p:cBhvr>
                                        <p:cTn id="14" dur="1" fill="hold">
                                          <p:stCondLst>
                                            <p:cond delay="0"/>
                                          </p:stCondLst>
                                        </p:cTn>
                                        <p:tgtEl>
                                          <p:spTgt spid="37899">
                                            <p:txEl>
                                              <p:pRg st="0" end="0"/>
                                            </p:txEl>
                                          </p:spTgt>
                                        </p:tgtEl>
                                        <p:attrNameLst>
                                          <p:attrName>style.visibility</p:attrName>
                                        </p:attrNameLst>
                                      </p:cBhvr>
                                      <p:to>
                                        <p:strVal val="visible"/>
                                      </p:to>
                                    </p:set>
                                    <p:animEffect transition="in" filter="fade">
                                      <p:cBhvr>
                                        <p:cTn id="15" dur="1000"/>
                                        <p:tgtEl>
                                          <p:spTgt spid="37899">
                                            <p:txEl>
                                              <p:pRg st="0" end="0"/>
                                            </p:txEl>
                                          </p:spTgt>
                                        </p:tgtEl>
                                      </p:cBhvr>
                                    </p:animEffect>
                                    <p:anim calcmode="lin" valueType="num">
                                      <p:cBhvr>
                                        <p:cTn id="16" dur="1000" fill="hold"/>
                                        <p:tgtEl>
                                          <p:spTgt spid="37899">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37899">
                                            <p:txEl>
                                              <p:pRg st="0" end="0"/>
                                            </p:txEl>
                                          </p:spTgt>
                                        </p:tgtEl>
                                        <p:attrNameLst>
                                          <p:attrName>ppt_y</p:attrName>
                                        </p:attrNameLst>
                                      </p:cBhvr>
                                      <p:tavLst>
                                        <p:tav tm="0">
                                          <p:val>
                                            <p:strVal val="#ppt_y+.1"/>
                                          </p:val>
                                        </p:tav>
                                        <p:tav tm="100000">
                                          <p:val>
                                            <p:strVal val="#ppt_y"/>
                                          </p:val>
                                        </p:tav>
                                      </p:tavLst>
                                    </p:anim>
                                  </p:childTnLst>
                                </p:cTn>
                              </p:par>
                            </p:childTnLst>
                          </p:cTn>
                        </p:par>
                        <p:par>
                          <p:cTn id="18" fill="hold" nodeType="afterGroup">
                            <p:stCondLst>
                              <p:cond delay="2000"/>
                            </p:stCondLst>
                            <p:childTnLst>
                              <p:par>
                                <p:cTn id="19" presetID="42" presetClass="entr" presetSubtype="0" fill="hold" nodeType="afterEffect">
                                  <p:stCondLst>
                                    <p:cond delay="0"/>
                                  </p:stCondLst>
                                  <p:childTnLst>
                                    <p:set>
                                      <p:cBhvr>
                                        <p:cTn id="20" dur="1" fill="hold">
                                          <p:stCondLst>
                                            <p:cond delay="0"/>
                                          </p:stCondLst>
                                        </p:cTn>
                                        <p:tgtEl>
                                          <p:spTgt spid="37900">
                                            <p:txEl>
                                              <p:pRg st="0" end="0"/>
                                            </p:txEl>
                                          </p:spTgt>
                                        </p:tgtEl>
                                        <p:attrNameLst>
                                          <p:attrName>style.visibility</p:attrName>
                                        </p:attrNameLst>
                                      </p:cBhvr>
                                      <p:to>
                                        <p:strVal val="visible"/>
                                      </p:to>
                                    </p:set>
                                    <p:animEffect transition="in" filter="fade">
                                      <p:cBhvr>
                                        <p:cTn id="21" dur="1000"/>
                                        <p:tgtEl>
                                          <p:spTgt spid="37900">
                                            <p:txEl>
                                              <p:pRg st="0" end="0"/>
                                            </p:txEl>
                                          </p:spTgt>
                                        </p:tgtEl>
                                      </p:cBhvr>
                                    </p:animEffect>
                                    <p:anim calcmode="lin" valueType="num">
                                      <p:cBhvr>
                                        <p:cTn id="22" dur="1000" fill="hold"/>
                                        <p:tgtEl>
                                          <p:spTgt spid="37900">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7900">
                                            <p:txEl>
                                              <p:pRg st="0" end="0"/>
                                            </p:txEl>
                                          </p:spTgt>
                                        </p:tgtEl>
                                        <p:attrNameLst>
                                          <p:attrName>ppt_y</p:attrName>
                                        </p:attrNameLst>
                                      </p:cBhvr>
                                      <p:tavLst>
                                        <p:tav tm="0">
                                          <p:val>
                                            <p:strVal val="#ppt_y+.1"/>
                                          </p:val>
                                        </p:tav>
                                        <p:tav tm="100000">
                                          <p:val>
                                            <p:strVal val="#ppt_y"/>
                                          </p:val>
                                        </p:tav>
                                      </p:tavLst>
                                    </p:anim>
                                  </p:childTnLst>
                                </p:cTn>
                              </p:par>
                            </p:childTnLst>
                          </p:cTn>
                        </p:par>
                        <p:par>
                          <p:cTn id="24" fill="hold" nodeType="afterGroup">
                            <p:stCondLst>
                              <p:cond delay="3000"/>
                            </p:stCondLst>
                            <p:childTnLst>
                              <p:par>
                                <p:cTn id="25" presetID="42" presetClass="entr" presetSubtype="0" fill="hold" nodeType="afterEffect">
                                  <p:stCondLst>
                                    <p:cond delay="0"/>
                                  </p:stCondLst>
                                  <p:childTnLst>
                                    <p:set>
                                      <p:cBhvr>
                                        <p:cTn id="26" dur="1" fill="hold">
                                          <p:stCondLst>
                                            <p:cond delay="0"/>
                                          </p:stCondLst>
                                        </p:cTn>
                                        <p:tgtEl>
                                          <p:spTgt spid="37901">
                                            <p:txEl>
                                              <p:pRg st="0" end="0"/>
                                            </p:txEl>
                                          </p:spTgt>
                                        </p:tgtEl>
                                        <p:attrNameLst>
                                          <p:attrName>style.visibility</p:attrName>
                                        </p:attrNameLst>
                                      </p:cBhvr>
                                      <p:to>
                                        <p:strVal val="visible"/>
                                      </p:to>
                                    </p:set>
                                    <p:animEffect transition="in" filter="fade">
                                      <p:cBhvr>
                                        <p:cTn id="27" dur="1000"/>
                                        <p:tgtEl>
                                          <p:spTgt spid="37901">
                                            <p:txEl>
                                              <p:pRg st="0" end="0"/>
                                            </p:txEl>
                                          </p:spTgt>
                                        </p:tgtEl>
                                      </p:cBhvr>
                                    </p:animEffect>
                                    <p:anim calcmode="lin" valueType="num">
                                      <p:cBhvr>
                                        <p:cTn id="28" dur="1000" fill="hold"/>
                                        <p:tgtEl>
                                          <p:spTgt spid="37901">
                                            <p:txEl>
                                              <p:pRg st="0" end="0"/>
                                            </p:txEl>
                                          </p:spTgt>
                                        </p:tgtEl>
                                        <p:attrNameLst>
                                          <p:attrName>ppt_x</p:attrName>
                                        </p:attrNameLst>
                                      </p:cBhvr>
                                      <p:tavLst>
                                        <p:tav tm="0">
                                          <p:val>
                                            <p:strVal val="#ppt_x"/>
                                          </p:val>
                                        </p:tav>
                                        <p:tav tm="100000">
                                          <p:val>
                                            <p:strVal val="#ppt_x"/>
                                          </p:val>
                                        </p:tav>
                                      </p:tavLst>
                                    </p:anim>
                                    <p:anim calcmode="lin" valueType="num">
                                      <p:cBhvr>
                                        <p:cTn id="29" dur="1000" fill="hold"/>
                                        <p:tgtEl>
                                          <p:spTgt spid="3790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barn(inVertical)">
                                      <p:cBhvr>
                                        <p:cTn id="34" dur="500"/>
                                        <p:tgtEl>
                                          <p:spTgt spid="13"/>
                                        </p:tgtEl>
                                      </p:cBhvr>
                                    </p:animEffect>
                                  </p:childTnLst>
                                </p:cTn>
                              </p:par>
                            </p:childTnLst>
                          </p:cTn>
                        </p:par>
                        <p:par>
                          <p:cTn id="35" fill="hold">
                            <p:stCondLst>
                              <p:cond delay="500"/>
                            </p:stCondLst>
                            <p:childTnLst>
                              <p:par>
                                <p:cTn id="36" presetID="37" presetClass="entr" presetSubtype="0" fill="hold" nodeType="after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1000"/>
                                        <p:tgtEl>
                                          <p:spTgt spid="14"/>
                                        </p:tgtEl>
                                      </p:cBhvr>
                                    </p:animEffect>
                                    <p:anim calcmode="lin" valueType="num">
                                      <p:cBhvr>
                                        <p:cTn id="39" dur="1000" fill="hold"/>
                                        <p:tgtEl>
                                          <p:spTgt spid="14"/>
                                        </p:tgtEl>
                                        <p:attrNameLst>
                                          <p:attrName>ppt_x</p:attrName>
                                        </p:attrNameLst>
                                      </p:cBhvr>
                                      <p:tavLst>
                                        <p:tav tm="0">
                                          <p:val>
                                            <p:strVal val="#ppt_x"/>
                                          </p:val>
                                        </p:tav>
                                        <p:tav tm="100000">
                                          <p:val>
                                            <p:strVal val="#ppt_x"/>
                                          </p:val>
                                        </p:tav>
                                      </p:tavLst>
                                    </p:anim>
                                    <p:anim calcmode="lin" valueType="num">
                                      <p:cBhvr>
                                        <p:cTn id="40" dur="900" decel="100000" fill="hold"/>
                                        <p:tgtEl>
                                          <p:spTgt spid="14"/>
                                        </p:tgtEl>
                                        <p:attrNameLst>
                                          <p:attrName>ppt_y</p:attrName>
                                        </p:attrNameLst>
                                      </p:cBhvr>
                                      <p:tavLst>
                                        <p:tav tm="0">
                                          <p:val>
                                            <p:strVal val="#ppt_y+1"/>
                                          </p:val>
                                        </p:tav>
                                        <p:tav tm="100000">
                                          <p:val>
                                            <p:strVal val="#ppt_y-.03"/>
                                          </p:val>
                                        </p:tav>
                                      </p:tavLst>
                                    </p:anim>
                                    <p:anim calcmode="lin" valueType="num">
                                      <p:cBhvr>
                                        <p:cTn id="41"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5"/>
          <p:cNvPicPr>
            <a:picLocks noChangeAspect="1"/>
          </p:cNvPicPr>
          <p:nvPr/>
        </p:nvPicPr>
        <p:blipFill rotWithShape="1">
          <a:blip r:embed="rId2">
            <a:extLst>
              <a:ext uri="{28A0092B-C50C-407E-A947-70E740481C1C}">
                <a14:useLocalDpi xmlns:a14="http://schemas.microsoft.com/office/drawing/2010/main" val="0"/>
              </a:ext>
            </a:extLst>
          </a:blip>
          <a:srcRect b="20491"/>
          <a:stretch/>
        </p:blipFill>
        <p:spPr>
          <a:xfrm>
            <a:off x="605122" y="171140"/>
            <a:ext cx="10892119" cy="6458260"/>
          </a:xfrm>
          <a:prstGeom prst="rect">
            <a:avLst/>
          </a:prstGeom>
        </p:spPr>
      </p:pic>
      <p:grpSp>
        <p:nvGrpSpPr>
          <p:cNvPr id="3" name="组合 11"/>
          <p:cNvGrpSpPr/>
          <p:nvPr/>
        </p:nvGrpSpPr>
        <p:grpSpPr>
          <a:xfrm>
            <a:off x="2811788" y="343865"/>
            <a:ext cx="7034085" cy="5296449"/>
            <a:chOff x="-558688" y="0"/>
            <a:chExt cx="9107943" cy="6858000"/>
          </a:xfrm>
        </p:grpSpPr>
        <p:pic>
          <p:nvPicPr>
            <p:cNvPr id="4" name="图片 10"/>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688" y="0"/>
              <a:ext cx="9107943" cy="6858000"/>
            </a:xfrm>
            <a:prstGeom prst="rect">
              <a:avLst/>
            </a:prstGeom>
          </p:spPr>
        </p:pic>
        <p:pic>
          <p:nvPicPr>
            <p:cNvPr id="5" name="图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716" y="279400"/>
              <a:ext cx="8362072" cy="6299199"/>
            </a:xfrm>
            <a:prstGeom prst="rect">
              <a:avLst/>
            </a:prstGeom>
            <a:effectLst>
              <a:innerShdw blurRad="114300">
                <a:prstClr val="black"/>
              </a:innerShdw>
            </a:effectLst>
          </p:spPr>
        </p:pic>
      </p:grpSp>
      <p:sp>
        <p:nvSpPr>
          <p:cNvPr id="6" name="文本框 15"/>
          <p:cNvSpPr txBox="1"/>
          <p:nvPr/>
        </p:nvSpPr>
        <p:spPr>
          <a:xfrm>
            <a:off x="3423674" y="1591701"/>
            <a:ext cx="5255015" cy="2800767"/>
          </a:xfrm>
          <a:prstGeom prst="rect">
            <a:avLst/>
          </a:prstGeom>
          <a:noFill/>
        </p:spPr>
        <p:txBody>
          <a:bodyPr wrap="square" rtlCol="0">
            <a:spAutoFit/>
          </a:bodyPr>
          <a:lstStyle/>
          <a:p>
            <a:pPr algn="ctr"/>
            <a:r>
              <a:rPr lang="en-US" altLang="zh-CN" sz="8800" dirty="0" err="1" smtClean="0">
                <a:solidFill>
                  <a:srgbClr val="5F91B0"/>
                </a:solidFill>
                <a:latin typeface="Times New Roman" pitchFamily="18" charset="0"/>
                <a:ea typeface="华康海报体W12" panose="040B0C09000000000000" pitchFamily="81" charset="-122"/>
                <a:cs typeface="Times New Roman" pitchFamily="18" charset="0"/>
              </a:rPr>
              <a:t>Tạm</a:t>
            </a:r>
            <a:r>
              <a:rPr lang="en-US" altLang="zh-CN" sz="8800" dirty="0" smtClean="0">
                <a:solidFill>
                  <a:srgbClr val="5F91B0"/>
                </a:solidFill>
                <a:latin typeface="Times New Roman" pitchFamily="18" charset="0"/>
                <a:ea typeface="华康海报体W12" panose="040B0C09000000000000" pitchFamily="81" charset="-122"/>
                <a:cs typeface="Times New Roman" pitchFamily="18" charset="0"/>
              </a:rPr>
              <a:t> </a:t>
            </a:r>
            <a:r>
              <a:rPr lang="en-US" altLang="zh-CN" sz="8800" dirty="0" err="1" smtClean="0">
                <a:solidFill>
                  <a:srgbClr val="5F91B0"/>
                </a:solidFill>
                <a:latin typeface="Times New Roman" pitchFamily="18" charset="0"/>
                <a:ea typeface="华康海报体W12" panose="040B0C09000000000000" pitchFamily="81" charset="-122"/>
                <a:cs typeface="Times New Roman" pitchFamily="18" charset="0"/>
              </a:rPr>
              <a:t>biệt</a:t>
            </a:r>
            <a:r>
              <a:rPr lang="en-US" altLang="zh-CN" sz="8800" dirty="0" smtClean="0">
                <a:solidFill>
                  <a:srgbClr val="5F91B0"/>
                </a:solidFill>
                <a:latin typeface="Times New Roman" pitchFamily="18" charset="0"/>
                <a:ea typeface="华康海报体W12" panose="040B0C09000000000000" pitchFamily="81" charset="-122"/>
                <a:cs typeface="Times New Roman" pitchFamily="18" charset="0"/>
              </a:rPr>
              <a:t> </a:t>
            </a:r>
            <a:r>
              <a:rPr lang="en-US" altLang="zh-CN" sz="8800" dirty="0" err="1" smtClean="0">
                <a:solidFill>
                  <a:srgbClr val="5F91B0"/>
                </a:solidFill>
                <a:latin typeface="Times New Roman" pitchFamily="18" charset="0"/>
                <a:ea typeface="华康海报体W12" panose="040B0C09000000000000" pitchFamily="81" charset="-122"/>
                <a:cs typeface="Times New Roman" pitchFamily="18" charset="0"/>
              </a:rPr>
              <a:t>các</a:t>
            </a:r>
            <a:r>
              <a:rPr lang="en-US" altLang="zh-CN" sz="8800" dirty="0" smtClean="0">
                <a:solidFill>
                  <a:srgbClr val="5F91B0"/>
                </a:solidFill>
                <a:latin typeface="Times New Roman" pitchFamily="18" charset="0"/>
                <a:ea typeface="华康海报体W12" panose="040B0C09000000000000" pitchFamily="81" charset="-122"/>
                <a:cs typeface="Times New Roman" pitchFamily="18" charset="0"/>
              </a:rPr>
              <a:t> </a:t>
            </a:r>
            <a:r>
              <a:rPr lang="en-US" altLang="zh-CN" sz="8800" dirty="0" err="1" smtClean="0">
                <a:solidFill>
                  <a:srgbClr val="5F91B0"/>
                </a:solidFill>
                <a:latin typeface="Times New Roman" pitchFamily="18" charset="0"/>
                <a:ea typeface="华康海报体W12" panose="040B0C09000000000000" pitchFamily="81" charset="-122"/>
                <a:cs typeface="Times New Roman" pitchFamily="18" charset="0"/>
              </a:rPr>
              <a:t>em</a:t>
            </a:r>
            <a:r>
              <a:rPr lang="en-US" altLang="zh-CN" sz="8800" dirty="0" smtClean="0">
                <a:solidFill>
                  <a:srgbClr val="5F91B0"/>
                </a:solidFill>
                <a:latin typeface="Times New Roman" pitchFamily="18" charset="0"/>
                <a:ea typeface="华康海报体W12" panose="040B0C09000000000000" pitchFamily="81" charset="-122"/>
                <a:cs typeface="Times New Roman" pitchFamily="18" charset="0"/>
              </a:rPr>
              <a:t>!</a:t>
            </a:r>
            <a:endParaRPr lang="zh-CN" altLang="en-US" sz="8800" dirty="0">
              <a:solidFill>
                <a:srgbClr val="5F91B0"/>
              </a:solidFill>
              <a:latin typeface="Times New Roman" pitchFamily="18" charset="0"/>
              <a:ea typeface="华康海报体W12" panose="040B0C09000000000000" pitchFamily="81" charset="-122"/>
              <a:cs typeface="Times New Roman" pitchFamily="18" charset="0"/>
            </a:endParaRPr>
          </a:p>
        </p:txBody>
      </p:sp>
      <p:pic>
        <p:nvPicPr>
          <p:cNvPr id="7" name="图片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338781">
            <a:off x="8035079" y="143894"/>
            <a:ext cx="1063853" cy="1355319"/>
          </a:xfrm>
          <a:prstGeom prst="rect">
            <a:avLst/>
          </a:prstGeom>
        </p:spPr>
      </p:pic>
      <p:pic>
        <p:nvPicPr>
          <p:cNvPr id="8" name="Picture 7"/>
          <p:cNvPicPr>
            <a:picLocks noChangeAspect="1"/>
          </p:cNvPicPr>
          <p:nvPr/>
        </p:nvPicPr>
        <p:blipFill>
          <a:blip r:embed="rId7"/>
          <a:stretch>
            <a:fillRect/>
          </a:stretch>
        </p:blipFill>
        <p:spPr>
          <a:xfrm>
            <a:off x="8745055" y="1775835"/>
            <a:ext cx="3853007" cy="4359018"/>
          </a:xfrm>
          <a:prstGeom prst="rect">
            <a:avLst/>
          </a:prstGeom>
        </p:spPr>
      </p:pic>
    </p:spTree>
    <p:extLst>
      <p:ext uri="{BB962C8B-B14F-4D97-AF65-F5344CB8AC3E}">
        <p14:creationId xmlns:p14="http://schemas.microsoft.com/office/powerpoint/2010/main" val="2016755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1"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cTn>
                              </p:par>
                            </p:childTnLst>
                          </p:cTn>
                        </p:par>
                        <p:par>
                          <p:cTn id="17" fill="hold">
                            <p:stCondLst>
                              <p:cond delay="2000"/>
                            </p:stCondLst>
                            <p:childTnLst>
                              <p:par>
                                <p:cTn id="18" presetID="45" presetClass="entr" presetSubtype="0" fill="hold" grpId="0" nodeType="afterEffect">
                                  <p:stCondLst>
                                    <p:cond delay="0"/>
                                  </p:stCondLst>
                                  <p:iterate type="lt">
                                    <p:tmPct val="10000"/>
                                  </p:iterate>
                                  <p:childTnLst>
                                    <p:set>
                                      <p:cBhvr>
                                        <p:cTn id="19" dur="1" fill="hold">
                                          <p:stCondLst>
                                            <p:cond delay="0"/>
                                          </p:stCondLst>
                                        </p:cTn>
                                        <p:tgtEl>
                                          <p:spTgt spid="6"/>
                                        </p:tgtEl>
                                        <p:attrNameLst>
                                          <p:attrName>style.visibility</p:attrName>
                                        </p:attrNameLst>
                                      </p:cBhvr>
                                      <p:to>
                                        <p:strVal val="visible"/>
                                      </p:to>
                                    </p:set>
                                    <p:animEffect transition="in" filter="fade">
                                      <p:cBhvr>
                                        <p:cTn id="20" dur="750"/>
                                        <p:tgtEl>
                                          <p:spTgt spid="6"/>
                                        </p:tgtEl>
                                      </p:cBhvr>
                                    </p:animEffect>
                                    <p:anim calcmode="lin" valueType="num">
                                      <p:cBhvr>
                                        <p:cTn id="21" dur="750" fill="hold"/>
                                        <p:tgtEl>
                                          <p:spTgt spid="6"/>
                                        </p:tgtEl>
                                        <p:attrNameLst>
                                          <p:attrName>ppt_w</p:attrName>
                                        </p:attrNameLst>
                                      </p:cBhvr>
                                      <p:tavLst>
                                        <p:tav tm="0" fmla="#ppt_w*sin(2.5*pi*$)">
                                          <p:val>
                                            <p:fltVal val="0"/>
                                          </p:val>
                                        </p:tav>
                                        <p:tav tm="100000">
                                          <p:val>
                                            <p:fltVal val="1"/>
                                          </p:val>
                                        </p:tav>
                                      </p:tavLst>
                                    </p:anim>
                                    <p:anim calcmode="lin" valueType="num">
                                      <p:cBhvr>
                                        <p:cTn id="22" dur="750" fill="hold"/>
                                        <p:tgtEl>
                                          <p:spTgt spid="6"/>
                                        </p:tgtEl>
                                        <p:attrNameLst>
                                          <p:attrName>ppt_h</p:attrName>
                                        </p:attrNameLst>
                                      </p:cBhvr>
                                      <p:tavLst>
                                        <p:tav tm="0">
                                          <p:val>
                                            <p:strVal val="#ppt_h"/>
                                          </p:val>
                                        </p:tav>
                                        <p:tav tm="100000">
                                          <p:val>
                                            <p:strVal val="#ppt_h"/>
                                          </p:val>
                                        </p:tav>
                                      </p:tavLst>
                                    </p:anim>
                                  </p:childTnLst>
                                </p:cTn>
                              </p:par>
                              <p:par>
                                <p:cTn id="23" presetID="6" presetClass="emph" presetSubtype="0" fill="hold" grpId="1" nodeType="withEffect">
                                  <p:stCondLst>
                                    <p:cond delay="0"/>
                                  </p:stCondLst>
                                  <p:iterate type="lt">
                                    <p:tmPct val="10000"/>
                                  </p:iterate>
                                  <p:childTnLst>
                                    <p:animScale>
                                      <p:cBhvr>
                                        <p:cTn id="24" dur="300" fill="hold"/>
                                        <p:tgtEl>
                                          <p:spTgt spid="6"/>
                                        </p:tgtEl>
                                      </p:cBhvr>
                                      <p:by x="500000" y="500000"/>
                                    </p:animScale>
                                  </p:childTnLst>
                                </p:cTn>
                              </p:par>
                              <p:par>
                                <p:cTn id="25" presetID="6" presetClass="emph" presetSubtype="0" fill="hold" grpId="2" nodeType="withEffect">
                                  <p:stCondLst>
                                    <p:cond delay="0"/>
                                  </p:stCondLst>
                                  <p:iterate type="lt">
                                    <p:tmPct val="10000"/>
                                  </p:iterate>
                                  <p:childTnLst>
                                    <p:animScale>
                                      <p:cBhvr>
                                        <p:cTn id="26" dur="750" fill="hold"/>
                                        <p:tgtEl>
                                          <p:spTgt spid="6"/>
                                        </p:tgtEl>
                                      </p:cBhvr>
                                      <p:by x="20000" y="20000"/>
                                    </p:animScale>
                                  </p:childTnLst>
                                </p:cTn>
                              </p:par>
                            </p:childTnLst>
                          </p:cTn>
                        </p:par>
                        <p:par>
                          <p:cTn id="27" fill="hold">
                            <p:stCondLst>
                              <p:cond delay="3650"/>
                            </p:stCondLst>
                            <p:childTnLst>
                              <p:par>
                                <p:cTn id="28" presetID="10" presetClass="entr" presetSubtype="0" fill="hold"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750"/>
                                        <p:tgtEl>
                                          <p:spTgt spid="7"/>
                                        </p:tgtEl>
                                      </p:cBhvr>
                                    </p:animEffect>
                                  </p:childTnLst>
                                </p:cTn>
                              </p:par>
                              <p:par>
                                <p:cTn id="31" presetID="42" presetClass="path" presetSubtype="0" fill="hold" nodeType="withEffect">
                                  <p:stCondLst>
                                    <p:cond delay="0"/>
                                  </p:stCondLst>
                                  <p:childTnLst>
                                    <p:animMotion origin="layout" path="M -0.12708 0.14745 L -0.07617 -0.04005 " pathEditMode="relative" rAng="0" ptsTypes="AA">
                                      <p:cBhvr>
                                        <p:cTn id="32" dur="750" fill="hold"/>
                                        <p:tgtEl>
                                          <p:spTgt spid="7"/>
                                        </p:tgtEl>
                                        <p:attrNameLst>
                                          <p:attrName>ppt_x</p:attrName>
                                          <p:attrName>ppt_y</p:attrName>
                                        </p:attrNameLst>
                                      </p:cBhvr>
                                      <p:rCtr x="2539" y="-937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6" grpId="2"/>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3"/>
          <a:stretch>
            <a:fillRect/>
          </a:stretch>
        </p:blipFill>
        <p:spPr>
          <a:xfrm>
            <a:off x="42175" y="0"/>
            <a:ext cx="12192000" cy="6858000"/>
          </a:xfrm>
          <a:prstGeom prst="rect">
            <a:avLst/>
          </a:prstGeom>
        </p:spPr>
      </p:pic>
      <p:sp>
        <p:nvSpPr>
          <p:cNvPr id="40" name="Snip Diagonal Corner Rectangle 39"/>
          <p:cNvSpPr/>
          <p:nvPr/>
        </p:nvSpPr>
        <p:spPr>
          <a:xfrm>
            <a:off x="42175" y="0"/>
            <a:ext cx="12149825" cy="6858000"/>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dirty="0" err="1">
                <a:solidFill>
                  <a:prstClr val="white"/>
                </a:solidFill>
                <a:latin typeface="Times New Roman"/>
                <a:ea typeface="Times New Roman"/>
                <a:cs typeface="Times New Roman"/>
              </a:rPr>
              <a:t>ví</a:t>
            </a:r>
            <a:r>
              <a:rPr lang="en-US" sz="3200" b="1" dirty="0">
                <a:solidFill>
                  <a:prstClr val="white"/>
                </a:solidFill>
                <a:latin typeface="Times New Roman"/>
                <a:ea typeface="Times New Roman"/>
                <a:cs typeface="Times New Roman"/>
              </a:rPr>
              <a:t> </a:t>
            </a:r>
            <a:r>
              <a:rPr lang="en-US" sz="3200" b="1" dirty="0" err="1" smtClean="0">
                <a:solidFill>
                  <a:prstClr val="white"/>
                </a:solidFill>
                <a:latin typeface="Times New Roman"/>
                <a:ea typeface="Times New Roman"/>
                <a:cs typeface="Times New Roman"/>
              </a:rPr>
              <a:t>dụ</a:t>
            </a:r>
            <a:r>
              <a:rPr lang="en-US" sz="3200" b="1" dirty="0" smtClean="0">
                <a:solidFill>
                  <a:prstClr val="white"/>
                </a:solidFill>
                <a:latin typeface="Times New Roman"/>
                <a:ea typeface="Times New Roman"/>
                <a:cs typeface="Times New Roman"/>
              </a:rPr>
              <a:t>:</a:t>
            </a:r>
            <a:endParaRPr lang="en-US" sz="2800" dirty="0">
              <a:solidFill>
                <a:prstClr val="white"/>
              </a:solidFill>
              <a:latin typeface=".VnTime"/>
              <a:ea typeface="Times New Roman"/>
              <a:cs typeface="Times New Roman"/>
            </a:endParaRPr>
          </a:p>
          <a:p>
            <a:pPr algn="ctr">
              <a:lnSpc>
                <a:spcPct val="150000"/>
              </a:lnSpc>
              <a:tabLst>
                <a:tab pos="270510" algn="l"/>
              </a:tabLst>
            </a:pPr>
            <a:r>
              <a:rPr lang="de-DE" sz="3200" i="1" dirty="0">
                <a:solidFill>
                  <a:schemeClr val="bg1"/>
                </a:solidFill>
                <a:latin typeface="Times New Roman"/>
                <a:ea typeface="Times New Roman"/>
                <a:cs typeface="Times New Roman"/>
              </a:rPr>
              <a:t>Bàn tay ta làm nên tất cả</a:t>
            </a:r>
            <a:endParaRPr lang="en-US" sz="2800" dirty="0">
              <a:solidFill>
                <a:schemeClr val="bg1"/>
              </a:solidFill>
              <a:latin typeface=".VnTime"/>
              <a:ea typeface="Times New Roman"/>
              <a:cs typeface="Times New Roman"/>
            </a:endParaRPr>
          </a:p>
          <a:p>
            <a:pPr algn="ctr">
              <a:lnSpc>
                <a:spcPct val="150000"/>
              </a:lnSpc>
              <a:tabLst>
                <a:tab pos="270510" algn="l"/>
              </a:tabLst>
            </a:pPr>
            <a:r>
              <a:rPr lang="de-DE" sz="3200" i="1" dirty="0">
                <a:solidFill>
                  <a:schemeClr val="bg1"/>
                </a:solidFill>
                <a:latin typeface="Times New Roman"/>
                <a:ea typeface="Times New Roman"/>
                <a:cs typeface="Times New Roman"/>
              </a:rPr>
              <a:t>Có sức người sỏi đá cũng thành cơm</a:t>
            </a:r>
            <a:endParaRPr lang="en-US" sz="2800" dirty="0">
              <a:solidFill>
                <a:schemeClr val="bg1"/>
              </a:solidFill>
              <a:latin typeface=".VnTime"/>
              <a:ea typeface="Times New Roman"/>
              <a:cs typeface="Times New Roman"/>
            </a:endParaRPr>
          </a:p>
          <a:p>
            <a:pPr algn="r">
              <a:lnSpc>
                <a:spcPct val="150000"/>
              </a:lnSpc>
              <a:tabLst>
                <a:tab pos="270510" algn="l"/>
              </a:tabLst>
            </a:pPr>
            <a:r>
              <a:rPr lang="en-US" sz="3200" dirty="0">
                <a:solidFill>
                  <a:schemeClr val="bg1"/>
                </a:solidFill>
                <a:latin typeface="Times New Roman"/>
                <a:ea typeface="Times New Roman"/>
                <a:cs typeface="Times New Roman"/>
              </a:rPr>
              <a:t>(</a:t>
            </a:r>
            <a:r>
              <a:rPr lang="en-US" sz="3200" i="1" dirty="0" err="1">
                <a:solidFill>
                  <a:schemeClr val="bg1"/>
                </a:solidFill>
                <a:latin typeface="Times New Roman"/>
                <a:ea typeface="Times New Roman"/>
                <a:cs typeface="Times New Roman"/>
              </a:rPr>
              <a:t>Bài</a:t>
            </a:r>
            <a:r>
              <a:rPr lang="en-US" sz="3200" i="1" dirty="0">
                <a:solidFill>
                  <a:schemeClr val="bg1"/>
                </a:solidFill>
                <a:latin typeface="Times New Roman"/>
                <a:ea typeface="Times New Roman"/>
                <a:cs typeface="Times New Roman"/>
              </a:rPr>
              <a:t> </a:t>
            </a:r>
            <a:r>
              <a:rPr lang="en-US" sz="3200" i="1" dirty="0" err="1">
                <a:solidFill>
                  <a:schemeClr val="bg1"/>
                </a:solidFill>
                <a:latin typeface="Times New Roman"/>
                <a:ea typeface="Times New Roman"/>
                <a:cs typeface="Times New Roman"/>
              </a:rPr>
              <a:t>ca</a:t>
            </a:r>
            <a:r>
              <a:rPr lang="en-US" sz="3200" i="1" dirty="0">
                <a:solidFill>
                  <a:schemeClr val="bg1"/>
                </a:solidFill>
                <a:latin typeface="Times New Roman"/>
                <a:ea typeface="Times New Roman"/>
                <a:cs typeface="Times New Roman"/>
              </a:rPr>
              <a:t> </a:t>
            </a:r>
            <a:r>
              <a:rPr lang="en-US" sz="3200" i="1" dirty="0" err="1">
                <a:solidFill>
                  <a:schemeClr val="bg1"/>
                </a:solidFill>
                <a:latin typeface="Times New Roman"/>
                <a:ea typeface="Times New Roman"/>
                <a:cs typeface="Times New Roman"/>
              </a:rPr>
              <a:t>vỡ</a:t>
            </a:r>
            <a:r>
              <a:rPr lang="en-US" sz="3200" i="1" dirty="0">
                <a:solidFill>
                  <a:schemeClr val="bg1"/>
                </a:solidFill>
                <a:latin typeface="Times New Roman"/>
                <a:ea typeface="Times New Roman"/>
                <a:cs typeface="Times New Roman"/>
              </a:rPr>
              <a:t> </a:t>
            </a:r>
            <a:r>
              <a:rPr lang="en-US" sz="3200" i="1" dirty="0" err="1">
                <a:solidFill>
                  <a:schemeClr val="bg1"/>
                </a:solidFill>
                <a:latin typeface="Times New Roman"/>
                <a:ea typeface="Times New Roman"/>
                <a:cs typeface="Times New Roman"/>
              </a:rPr>
              <a:t>đất</a:t>
            </a:r>
            <a:r>
              <a:rPr lang="en-US" sz="3200" dirty="0">
                <a:solidFill>
                  <a:schemeClr val="bg1"/>
                </a:solidFill>
                <a:latin typeface="Times New Roman"/>
                <a:ea typeface="Times New Roman"/>
                <a:cs typeface="Times New Roman"/>
              </a:rPr>
              <a:t> – </a:t>
            </a:r>
            <a:r>
              <a:rPr lang="en-US" sz="3200" dirty="0" err="1">
                <a:solidFill>
                  <a:schemeClr val="bg1"/>
                </a:solidFill>
                <a:latin typeface="Times New Roman"/>
                <a:ea typeface="Times New Roman"/>
                <a:cs typeface="Times New Roman"/>
              </a:rPr>
              <a:t>Hoàng</a:t>
            </a:r>
            <a:r>
              <a:rPr lang="en-US" sz="3200" dirty="0">
                <a:solidFill>
                  <a:schemeClr val="bg1"/>
                </a:solidFill>
                <a:latin typeface="Times New Roman"/>
                <a:ea typeface="Times New Roman"/>
                <a:cs typeface="Times New Roman"/>
              </a:rPr>
              <a:t> </a:t>
            </a:r>
            <a:r>
              <a:rPr lang="en-US" sz="3200" dirty="0" err="1">
                <a:solidFill>
                  <a:schemeClr val="bg1"/>
                </a:solidFill>
                <a:latin typeface="Times New Roman"/>
                <a:ea typeface="Times New Roman"/>
                <a:cs typeface="Times New Roman"/>
              </a:rPr>
              <a:t>Trung</a:t>
            </a:r>
            <a:r>
              <a:rPr lang="en-US" sz="3200" dirty="0">
                <a:solidFill>
                  <a:schemeClr val="bg1"/>
                </a:solidFill>
                <a:latin typeface="Times New Roman"/>
                <a:ea typeface="Times New Roman"/>
                <a:cs typeface="Times New Roman"/>
              </a:rPr>
              <a:t> </a:t>
            </a:r>
            <a:r>
              <a:rPr lang="en-US" sz="3200" dirty="0" err="1" smtClean="0">
                <a:solidFill>
                  <a:schemeClr val="bg1"/>
                </a:solidFill>
                <a:latin typeface="Times New Roman"/>
                <a:ea typeface="Times New Roman"/>
                <a:cs typeface="Times New Roman"/>
              </a:rPr>
              <a:t>Thông</a:t>
            </a:r>
            <a:r>
              <a:rPr lang="en-US" sz="3200" dirty="0" smtClean="0">
                <a:solidFill>
                  <a:schemeClr val="bg1"/>
                </a:solidFill>
                <a:latin typeface="Times New Roman"/>
                <a:ea typeface="Times New Roman"/>
                <a:cs typeface="Times New Roman"/>
              </a:rPr>
              <a:t>)</a:t>
            </a:r>
          </a:p>
          <a:p>
            <a:pPr algn="r">
              <a:lnSpc>
                <a:spcPct val="150000"/>
              </a:lnSpc>
              <a:tabLst>
                <a:tab pos="270510" algn="l"/>
              </a:tabLst>
            </a:pPr>
            <a:r>
              <a:rPr lang="en-US" sz="2800" dirty="0" smtClean="0">
                <a:solidFill>
                  <a:schemeClr val="bg1"/>
                </a:solidFill>
                <a:latin typeface=".VnTime"/>
                <a:ea typeface="Times New Roman"/>
                <a:cs typeface="Times New Roman"/>
              </a:rPr>
              <a:t>- </a:t>
            </a:r>
            <a:r>
              <a:rPr lang="en-US" sz="3200" dirty="0" smtClean="0">
                <a:solidFill>
                  <a:schemeClr val="bg1"/>
                </a:solidFill>
                <a:latin typeface="Times New Roman"/>
                <a:ea typeface="Times New Roman"/>
                <a:cs typeface="Times New Roman"/>
              </a:rPr>
              <a:t>Theo </a:t>
            </a:r>
            <a:r>
              <a:rPr lang="en-US" sz="3200" dirty="0" err="1" smtClean="0">
                <a:solidFill>
                  <a:schemeClr val="bg1"/>
                </a:solidFill>
                <a:latin typeface="Times New Roman"/>
                <a:ea typeface="Times New Roman"/>
                <a:cs typeface="Times New Roman"/>
              </a:rPr>
              <a:t>em</a:t>
            </a:r>
            <a:r>
              <a:rPr lang="en-US" sz="3200" dirty="0" smtClean="0">
                <a:solidFill>
                  <a:schemeClr val="bg1"/>
                </a:solidFill>
                <a:latin typeface="Times New Roman"/>
                <a:ea typeface="Times New Roman"/>
                <a:cs typeface="Times New Roman"/>
              </a:rPr>
              <a:t>, </a:t>
            </a:r>
            <a:r>
              <a:rPr lang="en-US" sz="3200" dirty="0" err="1" smtClean="0">
                <a:solidFill>
                  <a:schemeClr val="bg1"/>
                </a:solidFill>
                <a:latin typeface="Times New Roman"/>
                <a:ea typeface="Times New Roman"/>
                <a:cs typeface="Times New Roman"/>
              </a:rPr>
              <a:t>từ</a:t>
            </a:r>
            <a:r>
              <a:rPr lang="en-US" sz="3200" dirty="0" smtClean="0">
                <a:solidFill>
                  <a:schemeClr val="bg1"/>
                </a:solidFill>
                <a:latin typeface="Times New Roman"/>
                <a:ea typeface="Times New Roman"/>
                <a:cs typeface="Times New Roman"/>
              </a:rPr>
              <a:t> “</a:t>
            </a:r>
            <a:r>
              <a:rPr lang="en-US" sz="3200" dirty="0" err="1" smtClean="0">
                <a:solidFill>
                  <a:schemeClr val="bg1"/>
                </a:solidFill>
                <a:latin typeface="Times New Roman"/>
                <a:ea typeface="Times New Roman"/>
                <a:cs typeface="Times New Roman"/>
              </a:rPr>
              <a:t>bàn</a:t>
            </a:r>
            <a:r>
              <a:rPr lang="en-US" sz="3200" dirty="0" smtClean="0">
                <a:solidFill>
                  <a:schemeClr val="bg1"/>
                </a:solidFill>
                <a:latin typeface="Times New Roman"/>
                <a:ea typeface="Times New Roman"/>
                <a:cs typeface="Times New Roman"/>
              </a:rPr>
              <a:t> </a:t>
            </a:r>
            <a:r>
              <a:rPr lang="en-US" sz="3200" dirty="0" err="1" smtClean="0">
                <a:solidFill>
                  <a:schemeClr val="bg1"/>
                </a:solidFill>
                <a:latin typeface="Times New Roman"/>
                <a:ea typeface="Times New Roman"/>
                <a:cs typeface="Times New Roman"/>
              </a:rPr>
              <a:t>tay</a:t>
            </a:r>
            <a:r>
              <a:rPr lang="en-US" sz="3200" dirty="0" smtClean="0">
                <a:solidFill>
                  <a:schemeClr val="bg1"/>
                </a:solidFill>
                <a:latin typeface="Times New Roman"/>
                <a:ea typeface="Times New Roman"/>
                <a:cs typeface="Times New Roman"/>
              </a:rPr>
              <a:t>” </a:t>
            </a:r>
            <a:r>
              <a:rPr lang="en-US" sz="3200" dirty="0" err="1" smtClean="0">
                <a:solidFill>
                  <a:schemeClr val="bg1"/>
                </a:solidFill>
                <a:latin typeface="Times New Roman"/>
                <a:ea typeface="Times New Roman"/>
                <a:cs typeface="Times New Roman"/>
              </a:rPr>
              <a:t>trong</a:t>
            </a:r>
            <a:r>
              <a:rPr lang="en-US" sz="3200" dirty="0" smtClean="0">
                <a:solidFill>
                  <a:schemeClr val="bg1"/>
                </a:solidFill>
                <a:latin typeface="Times New Roman"/>
                <a:ea typeface="Times New Roman"/>
                <a:cs typeface="Times New Roman"/>
              </a:rPr>
              <a:t> </a:t>
            </a:r>
            <a:r>
              <a:rPr lang="en-US" sz="3200" dirty="0" err="1" smtClean="0">
                <a:solidFill>
                  <a:schemeClr val="bg1"/>
                </a:solidFill>
                <a:latin typeface="Times New Roman"/>
                <a:ea typeface="Times New Roman"/>
                <a:cs typeface="Times New Roman"/>
              </a:rPr>
              <a:t>dòng</a:t>
            </a:r>
            <a:r>
              <a:rPr lang="en-US" sz="3200" dirty="0" smtClean="0">
                <a:solidFill>
                  <a:schemeClr val="bg1"/>
                </a:solidFill>
                <a:latin typeface="Times New Roman"/>
                <a:ea typeface="Times New Roman"/>
                <a:cs typeface="Times New Roman"/>
              </a:rPr>
              <a:t> </a:t>
            </a:r>
            <a:r>
              <a:rPr lang="en-US" sz="3200" dirty="0" err="1" smtClean="0">
                <a:solidFill>
                  <a:schemeClr val="bg1"/>
                </a:solidFill>
                <a:latin typeface="Times New Roman"/>
                <a:ea typeface="Times New Roman"/>
                <a:cs typeface="Times New Roman"/>
              </a:rPr>
              <a:t>thơ</a:t>
            </a:r>
            <a:r>
              <a:rPr lang="en-US" sz="3200" dirty="0" smtClean="0">
                <a:solidFill>
                  <a:schemeClr val="bg1"/>
                </a:solidFill>
                <a:latin typeface="Times New Roman"/>
                <a:ea typeface="Times New Roman"/>
                <a:cs typeface="Times New Roman"/>
              </a:rPr>
              <a:t> </a:t>
            </a:r>
            <a:r>
              <a:rPr lang="en-US" sz="3200" dirty="0" err="1" smtClean="0">
                <a:solidFill>
                  <a:schemeClr val="bg1"/>
                </a:solidFill>
                <a:latin typeface="Times New Roman"/>
                <a:ea typeface="Times New Roman"/>
                <a:cs typeface="Times New Roman"/>
              </a:rPr>
              <a:t>thứ</a:t>
            </a:r>
            <a:r>
              <a:rPr lang="en-US" sz="3200" dirty="0" smtClean="0">
                <a:solidFill>
                  <a:schemeClr val="bg1"/>
                </a:solidFill>
                <a:latin typeface="Times New Roman"/>
                <a:ea typeface="Times New Roman"/>
                <a:cs typeface="Times New Roman"/>
              </a:rPr>
              <a:t> </a:t>
            </a:r>
            <a:r>
              <a:rPr lang="en-US" sz="3200" dirty="0" err="1" smtClean="0">
                <a:solidFill>
                  <a:schemeClr val="bg1"/>
                </a:solidFill>
                <a:latin typeface="Times New Roman"/>
                <a:ea typeface="Times New Roman"/>
                <a:cs typeface="Times New Roman"/>
              </a:rPr>
              <a:t>nhất</a:t>
            </a:r>
            <a:r>
              <a:rPr lang="en-US" sz="3200" dirty="0" smtClean="0">
                <a:solidFill>
                  <a:schemeClr val="bg1"/>
                </a:solidFill>
                <a:latin typeface="Times New Roman"/>
                <a:ea typeface="Times New Roman"/>
                <a:cs typeface="Times New Roman"/>
              </a:rPr>
              <a:t> </a:t>
            </a:r>
            <a:r>
              <a:rPr lang="en-US" sz="3200" dirty="0" err="1" smtClean="0">
                <a:solidFill>
                  <a:schemeClr val="bg1"/>
                </a:solidFill>
                <a:latin typeface="Times New Roman"/>
                <a:ea typeface="Times New Roman"/>
                <a:cs typeface="Times New Roman"/>
              </a:rPr>
              <a:t>chỉ</a:t>
            </a:r>
            <a:r>
              <a:rPr lang="en-US" sz="3200" dirty="0" smtClean="0">
                <a:solidFill>
                  <a:schemeClr val="bg1"/>
                </a:solidFill>
                <a:latin typeface="Times New Roman"/>
                <a:ea typeface="Times New Roman"/>
                <a:cs typeface="Times New Roman"/>
              </a:rPr>
              <a:t> </a:t>
            </a:r>
            <a:r>
              <a:rPr lang="en-US" sz="3200" dirty="0" err="1" smtClean="0">
                <a:solidFill>
                  <a:schemeClr val="bg1"/>
                </a:solidFill>
                <a:latin typeface="Times New Roman"/>
                <a:ea typeface="Times New Roman"/>
                <a:cs typeface="Times New Roman"/>
              </a:rPr>
              <a:t>đối</a:t>
            </a:r>
            <a:r>
              <a:rPr lang="en-US" sz="3200" dirty="0" smtClean="0">
                <a:solidFill>
                  <a:schemeClr val="bg1"/>
                </a:solidFill>
                <a:latin typeface="Times New Roman"/>
                <a:ea typeface="Times New Roman"/>
                <a:cs typeface="Times New Roman"/>
              </a:rPr>
              <a:t> </a:t>
            </a:r>
            <a:r>
              <a:rPr lang="en-US" sz="3200" dirty="0" err="1" smtClean="0">
                <a:solidFill>
                  <a:schemeClr val="bg1"/>
                </a:solidFill>
                <a:latin typeface="Times New Roman"/>
                <a:ea typeface="Times New Roman"/>
                <a:cs typeface="Times New Roman"/>
              </a:rPr>
              <a:t>tượng</a:t>
            </a:r>
            <a:r>
              <a:rPr lang="en-US" sz="3200" dirty="0" smtClean="0">
                <a:solidFill>
                  <a:schemeClr val="bg1"/>
                </a:solidFill>
                <a:latin typeface="Times New Roman"/>
                <a:ea typeface="Times New Roman"/>
                <a:cs typeface="Times New Roman"/>
              </a:rPr>
              <a:t> </a:t>
            </a:r>
            <a:r>
              <a:rPr lang="en-US" sz="3200" dirty="0" err="1" smtClean="0">
                <a:solidFill>
                  <a:schemeClr val="bg1"/>
                </a:solidFill>
                <a:latin typeface="Times New Roman"/>
                <a:ea typeface="Times New Roman"/>
                <a:cs typeface="Times New Roman"/>
              </a:rPr>
              <a:t>nào</a:t>
            </a:r>
            <a:r>
              <a:rPr lang="en-US" sz="3200" dirty="0" smtClean="0">
                <a:solidFill>
                  <a:schemeClr val="bg1"/>
                </a:solidFill>
                <a:latin typeface="Times New Roman"/>
                <a:ea typeface="Times New Roman"/>
                <a:cs typeface="Times New Roman"/>
              </a:rPr>
              <a:t>?</a:t>
            </a:r>
            <a:endParaRPr lang="en-US" sz="2800" dirty="0">
              <a:solidFill>
                <a:schemeClr val="bg1"/>
              </a:solidFill>
              <a:latin typeface=".VnTime"/>
              <a:ea typeface="Times New Roman"/>
              <a:cs typeface="Times New Roman"/>
            </a:endParaRPr>
          </a:p>
        </p:txBody>
      </p:sp>
    </p:spTree>
    <p:extLst>
      <p:ext uri="{BB962C8B-B14F-4D97-AF65-F5344CB8AC3E}">
        <p14:creationId xmlns:p14="http://schemas.microsoft.com/office/powerpoint/2010/main" val="2554203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3"/>
          <a:stretch>
            <a:fillRect/>
          </a:stretch>
        </p:blipFill>
        <p:spPr>
          <a:xfrm>
            <a:off x="42175" y="0"/>
            <a:ext cx="12192000" cy="6858000"/>
          </a:xfrm>
          <a:prstGeom prst="rect">
            <a:avLst/>
          </a:prstGeom>
        </p:spPr>
      </p:pic>
      <p:sp>
        <p:nvSpPr>
          <p:cNvPr id="50" name="Snip Diagonal Corner Rectangle 49"/>
          <p:cNvSpPr/>
          <p:nvPr/>
        </p:nvSpPr>
        <p:spPr>
          <a:xfrm>
            <a:off x="219068" y="171450"/>
            <a:ext cx="11725282" cy="6477000"/>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5000" b="1" dirty="0" err="1">
                <a:solidFill>
                  <a:prstClr val="white"/>
                </a:solidFill>
                <a:latin typeface="Times New Roman" panose="02020603050405020304" pitchFamily="18" charset="0"/>
                <a:cs typeface="Times New Roman" panose="02020603050405020304" pitchFamily="18" charset="0"/>
              </a:rPr>
              <a:t>Đáp</a:t>
            </a:r>
            <a:r>
              <a:rPr lang="en-US" sz="5000" b="1" dirty="0">
                <a:solidFill>
                  <a:prstClr val="white"/>
                </a:solidFill>
                <a:latin typeface="Times New Roman" panose="02020603050405020304" pitchFamily="18" charset="0"/>
                <a:cs typeface="Times New Roman" panose="02020603050405020304" pitchFamily="18" charset="0"/>
              </a:rPr>
              <a:t> </a:t>
            </a:r>
            <a:r>
              <a:rPr lang="en-US" sz="5000" b="1" dirty="0" err="1" smtClean="0">
                <a:solidFill>
                  <a:prstClr val="white"/>
                </a:solidFill>
                <a:latin typeface="Times New Roman" panose="02020603050405020304" pitchFamily="18" charset="0"/>
                <a:cs typeface="Times New Roman" panose="02020603050405020304" pitchFamily="18" charset="0"/>
              </a:rPr>
              <a:t>án</a:t>
            </a:r>
            <a:r>
              <a:rPr lang="en-US" sz="5000" b="1" dirty="0" smtClean="0">
                <a:solidFill>
                  <a:prstClr val="white"/>
                </a:solidFill>
                <a:latin typeface="Times New Roman" panose="02020603050405020304" pitchFamily="18" charset="0"/>
                <a:cs typeface="Times New Roman" panose="02020603050405020304" pitchFamily="18" charset="0"/>
              </a:rPr>
              <a:t>: </a:t>
            </a:r>
          </a:p>
          <a:p>
            <a:pPr defTabSz="914400"/>
            <a:r>
              <a:rPr lang="en-US" sz="4000" b="1" i="1" dirty="0">
                <a:solidFill>
                  <a:prstClr val="white"/>
                </a:solidFill>
                <a:latin typeface="Times New Roman" panose="02020603050405020304" pitchFamily="18" charset="0"/>
                <a:ea typeface="Times New Roman"/>
                <a:cs typeface="Times New Roman" panose="02020603050405020304" pitchFamily="18" charset="0"/>
              </a:rPr>
              <a:t> </a:t>
            </a:r>
            <a:r>
              <a:rPr lang="en-US" sz="4000" b="1" i="1" dirty="0" err="1" smtClean="0">
                <a:latin typeface="Times New Roman"/>
                <a:ea typeface="Times New Roman"/>
              </a:rPr>
              <a:t>Từ</a:t>
            </a:r>
            <a:r>
              <a:rPr lang="en-US" sz="4000" b="1" i="1" dirty="0" smtClean="0">
                <a:latin typeface="Times New Roman"/>
                <a:ea typeface="Times New Roman"/>
              </a:rPr>
              <a:t> </a:t>
            </a:r>
            <a:r>
              <a:rPr lang="en-US" sz="4000" b="1" i="1" dirty="0">
                <a:latin typeface="Times New Roman"/>
                <a:ea typeface="Times New Roman"/>
              </a:rPr>
              <a:t>“</a:t>
            </a:r>
            <a:r>
              <a:rPr lang="en-US" sz="4000" b="1" i="1" dirty="0" err="1">
                <a:latin typeface="Times New Roman"/>
                <a:ea typeface="Times New Roman"/>
              </a:rPr>
              <a:t>bàn</a:t>
            </a:r>
            <a:r>
              <a:rPr lang="en-US" sz="4000" b="1" i="1" dirty="0">
                <a:latin typeface="Times New Roman"/>
                <a:ea typeface="Times New Roman"/>
              </a:rPr>
              <a:t> </a:t>
            </a:r>
            <a:r>
              <a:rPr lang="en-US" sz="4000" b="1" i="1" dirty="0" err="1">
                <a:latin typeface="Times New Roman"/>
                <a:ea typeface="Times New Roman"/>
              </a:rPr>
              <a:t>tay</a:t>
            </a:r>
            <a:r>
              <a:rPr lang="en-US" sz="4000" b="1" i="1" dirty="0">
                <a:latin typeface="Times New Roman"/>
                <a:ea typeface="Times New Roman"/>
              </a:rPr>
              <a:t>” </a:t>
            </a:r>
            <a:r>
              <a:rPr lang="en-US" sz="4000" b="1" i="1" dirty="0" err="1">
                <a:latin typeface="Times New Roman"/>
                <a:ea typeface="Times New Roman"/>
              </a:rPr>
              <a:t>trong</a:t>
            </a:r>
            <a:r>
              <a:rPr lang="en-US" sz="4000" b="1" i="1" dirty="0">
                <a:latin typeface="Times New Roman"/>
                <a:ea typeface="Times New Roman"/>
              </a:rPr>
              <a:t> </a:t>
            </a:r>
            <a:r>
              <a:rPr lang="en-US" sz="4000" b="1" i="1" dirty="0" err="1">
                <a:latin typeface="Times New Roman"/>
                <a:ea typeface="Times New Roman"/>
              </a:rPr>
              <a:t>ví</a:t>
            </a:r>
            <a:r>
              <a:rPr lang="en-US" sz="4000" b="1" i="1" dirty="0">
                <a:latin typeface="Times New Roman"/>
                <a:ea typeface="Times New Roman"/>
              </a:rPr>
              <a:t> </a:t>
            </a:r>
            <a:r>
              <a:rPr lang="en-US" sz="4000" b="1" i="1" dirty="0" err="1">
                <a:latin typeface="Times New Roman"/>
                <a:ea typeface="Times New Roman"/>
              </a:rPr>
              <a:t>dụ</a:t>
            </a:r>
            <a:r>
              <a:rPr lang="en-US" sz="4000" b="1" i="1" dirty="0">
                <a:latin typeface="Times New Roman"/>
                <a:ea typeface="Times New Roman"/>
              </a:rPr>
              <a:t> </a:t>
            </a:r>
            <a:r>
              <a:rPr lang="en-US" sz="4000" b="1" i="1" dirty="0" err="1">
                <a:latin typeface="Times New Roman"/>
                <a:ea typeface="Times New Roman"/>
              </a:rPr>
              <a:t>trên</a:t>
            </a:r>
            <a:r>
              <a:rPr lang="en-US" sz="4000" b="1" i="1" dirty="0">
                <a:latin typeface="Times New Roman"/>
                <a:ea typeface="Times New Roman"/>
              </a:rPr>
              <a:t> </a:t>
            </a:r>
            <a:r>
              <a:rPr lang="en-US" sz="4000" b="1" i="1" dirty="0" err="1">
                <a:latin typeface="Times New Roman"/>
                <a:ea typeface="Times New Roman"/>
              </a:rPr>
              <a:t>dùng</a:t>
            </a:r>
            <a:r>
              <a:rPr lang="en-US" sz="4000" b="1" i="1" dirty="0">
                <a:latin typeface="Times New Roman"/>
                <a:ea typeface="Times New Roman"/>
              </a:rPr>
              <a:t> </a:t>
            </a:r>
            <a:r>
              <a:rPr lang="en-US" sz="4000" b="1" i="1" dirty="0" err="1">
                <a:latin typeface="Times New Roman"/>
                <a:ea typeface="Times New Roman"/>
              </a:rPr>
              <a:t>để</a:t>
            </a:r>
            <a:r>
              <a:rPr lang="en-US" sz="4000" b="1" i="1" dirty="0">
                <a:latin typeface="Times New Roman"/>
                <a:ea typeface="Times New Roman"/>
              </a:rPr>
              <a:t> </a:t>
            </a:r>
            <a:r>
              <a:rPr lang="en-US" sz="4000" b="1" i="1" dirty="0" err="1">
                <a:latin typeface="Times New Roman"/>
                <a:ea typeface="Times New Roman"/>
              </a:rPr>
              <a:t>chỉ</a:t>
            </a:r>
            <a:r>
              <a:rPr lang="en-US" sz="4000" b="1" i="1" dirty="0">
                <a:latin typeface="Times New Roman"/>
                <a:ea typeface="Times New Roman"/>
              </a:rPr>
              <a:t> </a:t>
            </a:r>
            <a:r>
              <a:rPr lang="en-US" sz="4000" b="1" i="1" dirty="0" err="1">
                <a:latin typeface="Times New Roman"/>
                <a:ea typeface="Times New Roman"/>
              </a:rPr>
              <a:t>người</a:t>
            </a:r>
            <a:r>
              <a:rPr lang="en-US" sz="4000" b="1" i="1" dirty="0">
                <a:latin typeface="Times New Roman"/>
                <a:ea typeface="Times New Roman"/>
              </a:rPr>
              <a:t> </a:t>
            </a:r>
            <a:r>
              <a:rPr lang="en-US" sz="4000" b="1" i="1" dirty="0" err="1">
                <a:latin typeface="Times New Roman"/>
                <a:ea typeface="Times New Roman"/>
              </a:rPr>
              <a:t>lao</a:t>
            </a:r>
            <a:r>
              <a:rPr lang="en-US" sz="4000" b="1" i="1" dirty="0">
                <a:latin typeface="Times New Roman"/>
                <a:ea typeface="Times New Roman"/>
              </a:rPr>
              <a:t> </a:t>
            </a:r>
            <a:r>
              <a:rPr lang="en-US" sz="4000" b="1" i="1" dirty="0" err="1">
                <a:latin typeface="Times New Roman"/>
                <a:ea typeface="Times New Roman"/>
              </a:rPr>
              <a:t>động</a:t>
            </a:r>
            <a:r>
              <a:rPr lang="en-US" sz="4000" b="1" i="1" dirty="0">
                <a:latin typeface="Times New Roman"/>
                <a:ea typeface="Times New Roman"/>
              </a:rPr>
              <a:t>; ở </a:t>
            </a:r>
            <a:r>
              <a:rPr lang="en-US" sz="4000" b="1" i="1" dirty="0" err="1">
                <a:latin typeface="Times New Roman"/>
                <a:ea typeface="Times New Roman"/>
              </a:rPr>
              <a:t>đây</a:t>
            </a:r>
            <a:r>
              <a:rPr lang="en-US" sz="4000" b="1" i="1" dirty="0">
                <a:latin typeface="Times New Roman"/>
                <a:ea typeface="Times New Roman"/>
              </a:rPr>
              <a:t> </a:t>
            </a:r>
            <a:r>
              <a:rPr lang="en-US" sz="4000" b="1" i="1" dirty="0" err="1">
                <a:latin typeface="Times New Roman"/>
                <a:ea typeface="Times New Roman"/>
              </a:rPr>
              <a:t>nhà</a:t>
            </a:r>
            <a:r>
              <a:rPr lang="en-US" sz="4000" b="1" i="1" dirty="0">
                <a:latin typeface="Times New Roman"/>
                <a:ea typeface="Times New Roman"/>
              </a:rPr>
              <a:t> </a:t>
            </a:r>
            <a:r>
              <a:rPr lang="en-US" sz="4000" b="1" i="1" dirty="0" err="1">
                <a:latin typeface="Times New Roman"/>
                <a:ea typeface="Times New Roman"/>
              </a:rPr>
              <a:t>thơ</a:t>
            </a:r>
            <a:r>
              <a:rPr lang="en-US" sz="4000" b="1" i="1" dirty="0">
                <a:latin typeface="Times New Roman"/>
                <a:ea typeface="Times New Roman"/>
              </a:rPr>
              <a:t> </a:t>
            </a:r>
            <a:r>
              <a:rPr lang="en-US" sz="4000" b="1" i="1" dirty="0" err="1">
                <a:latin typeface="Times New Roman"/>
                <a:ea typeface="Times New Roman"/>
              </a:rPr>
              <a:t>đã</a:t>
            </a:r>
            <a:r>
              <a:rPr lang="en-US" sz="4000" b="1" i="1" dirty="0">
                <a:latin typeface="Times New Roman"/>
                <a:ea typeface="Times New Roman"/>
              </a:rPr>
              <a:t> </a:t>
            </a:r>
            <a:r>
              <a:rPr lang="en-US" sz="4000" b="1" i="1" dirty="0" err="1">
                <a:latin typeface="Times New Roman"/>
                <a:ea typeface="Times New Roman"/>
              </a:rPr>
              <a:t>lấy</a:t>
            </a:r>
            <a:r>
              <a:rPr lang="en-US" sz="4000" b="1" i="1" dirty="0">
                <a:latin typeface="Times New Roman"/>
                <a:ea typeface="Times New Roman"/>
              </a:rPr>
              <a:t> </a:t>
            </a:r>
            <a:r>
              <a:rPr lang="en-US" sz="4000" b="1" i="1" dirty="0" err="1">
                <a:latin typeface="Times New Roman"/>
                <a:ea typeface="Times New Roman"/>
              </a:rPr>
              <a:t>cái</a:t>
            </a:r>
            <a:r>
              <a:rPr lang="en-US" sz="4000" b="1" i="1" dirty="0">
                <a:latin typeface="Times New Roman"/>
                <a:ea typeface="Times New Roman"/>
              </a:rPr>
              <a:t> </a:t>
            </a:r>
            <a:r>
              <a:rPr lang="en-US" sz="4000" b="1" i="1" dirty="0" err="1">
                <a:latin typeface="Times New Roman"/>
                <a:ea typeface="Times New Roman"/>
              </a:rPr>
              <a:t>bộ</a:t>
            </a:r>
            <a:r>
              <a:rPr lang="en-US" sz="4000" b="1" i="1" dirty="0">
                <a:latin typeface="Times New Roman"/>
                <a:ea typeface="Times New Roman"/>
              </a:rPr>
              <a:t> </a:t>
            </a:r>
            <a:r>
              <a:rPr lang="en-US" sz="4000" b="1" i="1" dirty="0" err="1">
                <a:latin typeface="Times New Roman"/>
                <a:ea typeface="Times New Roman"/>
              </a:rPr>
              <a:t>phận</a:t>
            </a:r>
            <a:r>
              <a:rPr lang="en-US" sz="4000" b="1" i="1" dirty="0">
                <a:latin typeface="Times New Roman"/>
                <a:ea typeface="Times New Roman"/>
              </a:rPr>
              <a:t> </a:t>
            </a:r>
            <a:r>
              <a:rPr lang="en-US" sz="4000" b="1" i="1" dirty="0" err="1">
                <a:latin typeface="Times New Roman"/>
                <a:ea typeface="Times New Roman"/>
              </a:rPr>
              <a:t>để</a:t>
            </a:r>
            <a:r>
              <a:rPr lang="en-US" sz="4000" b="1" i="1" dirty="0">
                <a:latin typeface="Times New Roman"/>
                <a:ea typeface="Times New Roman"/>
              </a:rPr>
              <a:t> </a:t>
            </a:r>
            <a:r>
              <a:rPr lang="en-US" sz="4000" b="1" i="1" dirty="0" err="1">
                <a:latin typeface="Times New Roman"/>
                <a:ea typeface="Times New Roman"/>
              </a:rPr>
              <a:t>thay</a:t>
            </a:r>
            <a:r>
              <a:rPr lang="en-US" sz="4000" b="1" i="1" dirty="0">
                <a:latin typeface="Times New Roman"/>
                <a:ea typeface="Times New Roman"/>
              </a:rPr>
              <a:t> </a:t>
            </a:r>
            <a:r>
              <a:rPr lang="en-US" sz="4000" b="1" i="1" dirty="0" err="1">
                <a:latin typeface="Times New Roman"/>
                <a:ea typeface="Times New Roman"/>
              </a:rPr>
              <a:t>thế</a:t>
            </a:r>
            <a:r>
              <a:rPr lang="en-US" sz="4000" b="1" i="1" dirty="0">
                <a:latin typeface="Times New Roman"/>
                <a:ea typeface="Times New Roman"/>
              </a:rPr>
              <a:t> </a:t>
            </a:r>
            <a:r>
              <a:rPr lang="en-US" sz="4000" b="1" i="1" dirty="0" err="1">
                <a:latin typeface="Times New Roman"/>
                <a:ea typeface="Times New Roman"/>
              </a:rPr>
              <a:t>cho</a:t>
            </a:r>
            <a:r>
              <a:rPr lang="en-US" sz="4000" b="1" i="1" dirty="0">
                <a:latin typeface="Times New Roman"/>
                <a:ea typeface="Times New Roman"/>
              </a:rPr>
              <a:t> </a:t>
            </a:r>
            <a:r>
              <a:rPr lang="en-US" sz="4000" b="1" i="1" dirty="0" err="1">
                <a:latin typeface="Times New Roman"/>
                <a:ea typeface="Times New Roman"/>
              </a:rPr>
              <a:t>cái</a:t>
            </a:r>
            <a:r>
              <a:rPr lang="en-US" sz="4000" b="1" i="1" dirty="0">
                <a:latin typeface="Times New Roman"/>
                <a:ea typeface="Times New Roman"/>
              </a:rPr>
              <a:t> </a:t>
            </a:r>
            <a:r>
              <a:rPr lang="en-US" sz="4000" b="1" i="1" dirty="0" err="1">
                <a:latin typeface="Times New Roman"/>
                <a:ea typeface="Times New Roman"/>
              </a:rPr>
              <a:t>toàn</a:t>
            </a:r>
            <a:r>
              <a:rPr lang="en-US" sz="4000" b="1" i="1" dirty="0">
                <a:latin typeface="Times New Roman"/>
                <a:ea typeface="Times New Roman"/>
              </a:rPr>
              <a:t> </a:t>
            </a:r>
            <a:r>
              <a:rPr lang="en-US" sz="4000" b="1" i="1" dirty="0" err="1" smtClean="0">
                <a:latin typeface="Times New Roman"/>
                <a:ea typeface="Times New Roman"/>
              </a:rPr>
              <a:t>thể</a:t>
            </a:r>
            <a:r>
              <a:rPr lang="en-US" sz="4000" b="1" i="1" dirty="0" smtClean="0">
                <a:latin typeface="Times New Roman"/>
                <a:ea typeface="Times New Roman"/>
              </a:rPr>
              <a:t>.</a:t>
            </a:r>
            <a:endParaRPr lang="en-US" sz="4000" b="1" u="sng"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1093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1000"/>
                                        <p:tgtEl>
                                          <p:spTgt spid="50"/>
                                        </p:tgtEl>
                                      </p:cBhvr>
                                    </p:animEffect>
                                    <p:anim calcmode="lin" valueType="num">
                                      <p:cBhvr>
                                        <p:cTn id="8" dur="1000" fill="hold"/>
                                        <p:tgtEl>
                                          <p:spTgt spid="50"/>
                                        </p:tgtEl>
                                        <p:attrNameLst>
                                          <p:attrName>ppt_x</p:attrName>
                                        </p:attrNameLst>
                                      </p:cBhvr>
                                      <p:tavLst>
                                        <p:tav tm="0">
                                          <p:val>
                                            <p:strVal val="#ppt_x"/>
                                          </p:val>
                                        </p:tav>
                                        <p:tav tm="100000">
                                          <p:val>
                                            <p:strVal val="#ppt_x"/>
                                          </p:val>
                                        </p:tav>
                                      </p:tavLst>
                                    </p:anim>
                                    <p:anim calcmode="lin" valueType="num">
                                      <p:cBhvr>
                                        <p:cTn id="9" dur="900" decel="100000" fill="hold"/>
                                        <p:tgtEl>
                                          <p:spTgt spid="5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5"/>
          <p:cNvSpPr>
            <a:spLocks noEditPoints="1" noChangeArrowheads="1"/>
          </p:cNvSpPr>
          <p:nvPr/>
        </p:nvSpPr>
        <p:spPr bwMode="auto">
          <a:xfrm>
            <a:off x="1429362" y="1114813"/>
            <a:ext cx="8546831" cy="4147384"/>
          </a:xfrm>
          <a:custGeom>
            <a:avLst/>
            <a:gdLst>
              <a:gd name="T0" fmla="*/ 342 w 2787"/>
              <a:gd name="T1" fmla="*/ 280 h 1349"/>
              <a:gd name="T2" fmla="*/ 170 w 2787"/>
              <a:gd name="T3" fmla="*/ 344 h 1349"/>
              <a:gd name="T4" fmla="*/ 143 w 2787"/>
              <a:gd name="T5" fmla="*/ 698 h 1349"/>
              <a:gd name="T6" fmla="*/ 214 w 2787"/>
              <a:gd name="T7" fmla="*/ 912 h 1349"/>
              <a:gd name="T8" fmla="*/ 230 w 2787"/>
              <a:gd name="T9" fmla="*/ 1199 h 1349"/>
              <a:gd name="T10" fmla="*/ 506 w 2787"/>
              <a:gd name="T11" fmla="*/ 1115 h 1349"/>
              <a:gd name="T12" fmla="*/ 727 w 2787"/>
              <a:gd name="T13" fmla="*/ 1124 h 1349"/>
              <a:gd name="T14" fmla="*/ 944 w 2787"/>
              <a:gd name="T15" fmla="*/ 1141 h 1349"/>
              <a:gd name="T16" fmla="*/ 1129 w 2787"/>
              <a:gd name="T17" fmla="*/ 1226 h 1349"/>
              <a:gd name="T18" fmla="*/ 1335 w 2787"/>
              <a:gd name="T19" fmla="*/ 1185 h 1349"/>
              <a:gd name="T20" fmla="*/ 1521 w 2787"/>
              <a:gd name="T21" fmla="*/ 1247 h 1349"/>
              <a:gd name="T22" fmla="*/ 1690 w 2787"/>
              <a:gd name="T23" fmla="*/ 1203 h 1349"/>
              <a:gd name="T24" fmla="*/ 1912 w 2787"/>
              <a:gd name="T25" fmla="*/ 1176 h 1349"/>
              <a:gd name="T26" fmla="*/ 2077 w 2787"/>
              <a:gd name="T27" fmla="*/ 1212 h 1349"/>
              <a:gd name="T28" fmla="*/ 2177 w 2787"/>
              <a:gd name="T29" fmla="*/ 1253 h 1349"/>
              <a:gd name="T30" fmla="*/ 2397 w 2787"/>
              <a:gd name="T31" fmla="*/ 1269 h 1349"/>
              <a:gd name="T32" fmla="*/ 2570 w 2787"/>
              <a:gd name="T33" fmla="*/ 1313 h 1349"/>
              <a:gd name="T34" fmla="*/ 2721 w 2787"/>
              <a:gd name="T35" fmla="*/ 1127 h 1349"/>
              <a:gd name="T36" fmla="*/ 2731 w 2787"/>
              <a:gd name="T37" fmla="*/ 940 h 1349"/>
              <a:gd name="T38" fmla="*/ 2713 w 2787"/>
              <a:gd name="T39" fmla="*/ 775 h 1349"/>
              <a:gd name="T40" fmla="*/ 2754 w 2787"/>
              <a:gd name="T41" fmla="*/ 619 h 1349"/>
              <a:gd name="T42" fmla="*/ 2679 w 2787"/>
              <a:gd name="T43" fmla="*/ 606 h 1349"/>
              <a:gd name="T44" fmla="*/ 2628 w 2787"/>
              <a:gd name="T45" fmla="*/ 456 h 1349"/>
              <a:gd name="T46" fmla="*/ 2656 w 2787"/>
              <a:gd name="T47" fmla="*/ 409 h 1349"/>
              <a:gd name="T48" fmla="*/ 2663 w 2787"/>
              <a:gd name="T49" fmla="*/ 320 h 1349"/>
              <a:gd name="T50" fmla="*/ 2553 w 2787"/>
              <a:gd name="T51" fmla="*/ 287 h 1349"/>
              <a:gd name="T52" fmla="*/ 2432 w 2787"/>
              <a:gd name="T53" fmla="*/ 203 h 1349"/>
              <a:gd name="T54" fmla="*/ 2270 w 2787"/>
              <a:gd name="T55" fmla="*/ 177 h 1349"/>
              <a:gd name="T56" fmla="*/ 2019 w 2787"/>
              <a:gd name="T57" fmla="*/ 176 h 1349"/>
              <a:gd name="T58" fmla="*/ 1872 w 2787"/>
              <a:gd name="T59" fmla="*/ 84 h 1349"/>
              <a:gd name="T60" fmla="*/ 1773 w 2787"/>
              <a:gd name="T61" fmla="*/ 58 h 1349"/>
              <a:gd name="T62" fmla="*/ 1403 w 2787"/>
              <a:gd name="T63" fmla="*/ 190 h 1349"/>
              <a:gd name="T64" fmla="*/ 1482 w 2787"/>
              <a:gd name="T65" fmla="*/ 56 h 1349"/>
              <a:gd name="T66" fmla="*/ 922 w 2787"/>
              <a:gd name="T67" fmla="*/ 148 h 1349"/>
              <a:gd name="T68" fmla="*/ 311 w 2787"/>
              <a:gd name="T69" fmla="*/ 791 h 1349"/>
              <a:gd name="T70" fmla="*/ 784 w 2787"/>
              <a:gd name="T71" fmla="*/ 160 h 1349"/>
              <a:gd name="T72" fmla="*/ 404 w 2787"/>
              <a:gd name="T73" fmla="*/ 437 h 1349"/>
              <a:gd name="T74" fmla="*/ 758 w 2787"/>
              <a:gd name="T75" fmla="*/ 62 h 1349"/>
              <a:gd name="T76" fmla="*/ 1093 w 2787"/>
              <a:gd name="T77" fmla="*/ 148 h 1349"/>
              <a:gd name="T78" fmla="*/ 1230 w 2787"/>
              <a:gd name="T79" fmla="*/ 120 h 1349"/>
              <a:gd name="T80" fmla="*/ 494 w 2787"/>
              <a:gd name="T81" fmla="*/ 771 h 1349"/>
              <a:gd name="T82" fmla="*/ 665 w 2787"/>
              <a:gd name="T83" fmla="*/ 689 h 1349"/>
              <a:gd name="T84" fmla="*/ 633 w 2787"/>
              <a:gd name="T85" fmla="*/ 1098 h 1349"/>
              <a:gd name="T86" fmla="*/ 1051 w 2787"/>
              <a:gd name="T87" fmla="*/ 834 h 1349"/>
              <a:gd name="T88" fmla="*/ 1129 w 2787"/>
              <a:gd name="T89" fmla="*/ 605 h 1349"/>
              <a:gd name="T90" fmla="*/ 1207 w 2787"/>
              <a:gd name="T91" fmla="*/ 805 h 1349"/>
              <a:gd name="T92" fmla="*/ 1880 w 2787"/>
              <a:gd name="T93" fmla="*/ 220 h 1349"/>
              <a:gd name="T94" fmla="*/ 1469 w 2787"/>
              <a:gd name="T95" fmla="*/ 729 h 1349"/>
              <a:gd name="T96" fmla="*/ 1829 w 2787"/>
              <a:gd name="T97" fmla="*/ 257 h 1349"/>
              <a:gd name="T98" fmla="*/ 1600 w 2787"/>
              <a:gd name="T99" fmla="*/ 706 h 1349"/>
              <a:gd name="T100" fmla="*/ 2342 w 2787"/>
              <a:gd name="T101" fmla="*/ 327 h 1349"/>
              <a:gd name="T102" fmla="*/ 2264 w 2787"/>
              <a:gd name="T103" fmla="*/ 375 h 1349"/>
              <a:gd name="T104" fmla="*/ 1893 w 2787"/>
              <a:gd name="T105" fmla="*/ 989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787" h="1349">
                <a:moveTo>
                  <a:pt x="573" y="70"/>
                </a:moveTo>
                <a:cubicBezTo>
                  <a:pt x="569" y="74"/>
                  <a:pt x="565" y="78"/>
                  <a:pt x="561" y="82"/>
                </a:cubicBezTo>
                <a:cubicBezTo>
                  <a:pt x="556" y="85"/>
                  <a:pt x="552" y="88"/>
                  <a:pt x="548" y="92"/>
                </a:cubicBezTo>
                <a:cubicBezTo>
                  <a:pt x="537" y="102"/>
                  <a:pt x="527" y="112"/>
                  <a:pt x="517" y="123"/>
                </a:cubicBezTo>
                <a:cubicBezTo>
                  <a:pt x="494" y="144"/>
                  <a:pt x="472" y="163"/>
                  <a:pt x="450" y="183"/>
                </a:cubicBezTo>
                <a:cubicBezTo>
                  <a:pt x="415" y="213"/>
                  <a:pt x="379" y="245"/>
                  <a:pt x="342" y="280"/>
                </a:cubicBezTo>
                <a:cubicBezTo>
                  <a:pt x="387" y="230"/>
                  <a:pt x="436" y="183"/>
                  <a:pt x="486" y="135"/>
                </a:cubicBezTo>
                <a:cubicBezTo>
                  <a:pt x="495" y="127"/>
                  <a:pt x="500" y="115"/>
                  <a:pt x="500" y="103"/>
                </a:cubicBezTo>
                <a:cubicBezTo>
                  <a:pt x="500" y="92"/>
                  <a:pt x="496" y="81"/>
                  <a:pt x="488" y="72"/>
                </a:cubicBezTo>
                <a:cubicBezTo>
                  <a:pt x="471" y="54"/>
                  <a:pt x="442" y="53"/>
                  <a:pt x="424" y="70"/>
                </a:cubicBezTo>
                <a:cubicBezTo>
                  <a:pt x="345" y="144"/>
                  <a:pt x="270" y="218"/>
                  <a:pt x="206" y="304"/>
                </a:cubicBezTo>
                <a:cubicBezTo>
                  <a:pt x="200" y="312"/>
                  <a:pt x="185" y="328"/>
                  <a:pt x="170" y="344"/>
                </a:cubicBezTo>
                <a:cubicBezTo>
                  <a:pt x="98" y="420"/>
                  <a:pt x="0" y="524"/>
                  <a:pt x="52" y="605"/>
                </a:cubicBezTo>
                <a:cubicBezTo>
                  <a:pt x="60" y="617"/>
                  <a:pt x="74" y="625"/>
                  <a:pt x="89" y="626"/>
                </a:cubicBezTo>
                <a:cubicBezTo>
                  <a:pt x="136" y="627"/>
                  <a:pt x="166" y="586"/>
                  <a:pt x="186" y="558"/>
                </a:cubicBezTo>
                <a:cubicBezTo>
                  <a:pt x="190" y="552"/>
                  <a:pt x="194" y="547"/>
                  <a:pt x="197" y="544"/>
                </a:cubicBezTo>
                <a:cubicBezTo>
                  <a:pt x="216" y="522"/>
                  <a:pt x="237" y="501"/>
                  <a:pt x="259" y="479"/>
                </a:cubicBezTo>
                <a:cubicBezTo>
                  <a:pt x="211" y="547"/>
                  <a:pt x="167" y="621"/>
                  <a:pt x="143" y="698"/>
                </a:cubicBezTo>
                <a:cubicBezTo>
                  <a:pt x="142" y="703"/>
                  <a:pt x="138" y="712"/>
                  <a:pt x="134" y="720"/>
                </a:cubicBezTo>
                <a:cubicBezTo>
                  <a:pt x="122" y="746"/>
                  <a:pt x="105" y="785"/>
                  <a:pt x="105" y="822"/>
                </a:cubicBezTo>
                <a:cubicBezTo>
                  <a:pt x="105" y="847"/>
                  <a:pt x="113" y="872"/>
                  <a:pt x="136" y="890"/>
                </a:cubicBezTo>
                <a:cubicBezTo>
                  <a:pt x="151" y="901"/>
                  <a:pt x="168" y="905"/>
                  <a:pt x="187" y="901"/>
                </a:cubicBezTo>
                <a:cubicBezTo>
                  <a:pt x="191" y="900"/>
                  <a:pt x="196" y="899"/>
                  <a:pt x="200" y="897"/>
                </a:cubicBezTo>
                <a:cubicBezTo>
                  <a:pt x="204" y="903"/>
                  <a:pt x="208" y="908"/>
                  <a:pt x="214" y="912"/>
                </a:cubicBezTo>
                <a:cubicBezTo>
                  <a:pt x="229" y="924"/>
                  <a:pt x="247" y="929"/>
                  <a:pt x="267" y="926"/>
                </a:cubicBezTo>
                <a:cubicBezTo>
                  <a:pt x="273" y="925"/>
                  <a:pt x="280" y="924"/>
                  <a:pt x="287" y="921"/>
                </a:cubicBezTo>
                <a:cubicBezTo>
                  <a:pt x="274" y="955"/>
                  <a:pt x="262" y="989"/>
                  <a:pt x="251" y="1024"/>
                </a:cubicBezTo>
                <a:cubicBezTo>
                  <a:pt x="251" y="1024"/>
                  <a:pt x="244" y="1044"/>
                  <a:pt x="244" y="1044"/>
                </a:cubicBezTo>
                <a:cubicBezTo>
                  <a:pt x="233" y="1075"/>
                  <a:pt x="219" y="1115"/>
                  <a:pt x="219" y="1151"/>
                </a:cubicBezTo>
                <a:cubicBezTo>
                  <a:pt x="219" y="1168"/>
                  <a:pt x="222" y="1184"/>
                  <a:pt x="230" y="1199"/>
                </a:cubicBezTo>
                <a:cubicBezTo>
                  <a:pt x="236" y="1209"/>
                  <a:pt x="246" y="1216"/>
                  <a:pt x="258" y="1219"/>
                </a:cubicBezTo>
                <a:cubicBezTo>
                  <a:pt x="270" y="1222"/>
                  <a:pt x="282" y="1220"/>
                  <a:pt x="293" y="1214"/>
                </a:cubicBezTo>
                <a:cubicBezTo>
                  <a:pt x="310" y="1203"/>
                  <a:pt x="326" y="1188"/>
                  <a:pt x="340" y="1172"/>
                </a:cubicBezTo>
                <a:cubicBezTo>
                  <a:pt x="340" y="1180"/>
                  <a:pt x="342" y="1188"/>
                  <a:pt x="345" y="1196"/>
                </a:cubicBezTo>
                <a:cubicBezTo>
                  <a:pt x="353" y="1216"/>
                  <a:pt x="374" y="1228"/>
                  <a:pt x="396" y="1223"/>
                </a:cubicBezTo>
                <a:cubicBezTo>
                  <a:pt x="447" y="1213"/>
                  <a:pt x="481" y="1156"/>
                  <a:pt x="506" y="1115"/>
                </a:cubicBezTo>
                <a:cubicBezTo>
                  <a:pt x="506" y="1115"/>
                  <a:pt x="508" y="1112"/>
                  <a:pt x="508" y="1111"/>
                </a:cubicBezTo>
                <a:cubicBezTo>
                  <a:pt x="514" y="1118"/>
                  <a:pt x="521" y="1124"/>
                  <a:pt x="529" y="1127"/>
                </a:cubicBezTo>
                <a:cubicBezTo>
                  <a:pt x="526" y="1142"/>
                  <a:pt x="524" y="1156"/>
                  <a:pt x="524" y="1169"/>
                </a:cubicBezTo>
                <a:cubicBezTo>
                  <a:pt x="524" y="1195"/>
                  <a:pt x="531" y="1216"/>
                  <a:pt x="549" y="1231"/>
                </a:cubicBezTo>
                <a:cubicBezTo>
                  <a:pt x="560" y="1241"/>
                  <a:pt x="575" y="1244"/>
                  <a:pt x="590" y="1241"/>
                </a:cubicBezTo>
                <a:cubicBezTo>
                  <a:pt x="649" y="1225"/>
                  <a:pt x="694" y="1167"/>
                  <a:pt x="727" y="1124"/>
                </a:cubicBezTo>
                <a:cubicBezTo>
                  <a:pt x="740" y="1107"/>
                  <a:pt x="740" y="1107"/>
                  <a:pt x="740" y="1107"/>
                </a:cubicBezTo>
                <a:cubicBezTo>
                  <a:pt x="763" y="1079"/>
                  <a:pt x="784" y="1050"/>
                  <a:pt x="806" y="1021"/>
                </a:cubicBezTo>
                <a:cubicBezTo>
                  <a:pt x="790" y="1064"/>
                  <a:pt x="778" y="1106"/>
                  <a:pt x="778" y="1142"/>
                </a:cubicBezTo>
                <a:cubicBezTo>
                  <a:pt x="778" y="1166"/>
                  <a:pt x="783" y="1187"/>
                  <a:pt x="796" y="1204"/>
                </a:cubicBezTo>
                <a:cubicBezTo>
                  <a:pt x="807" y="1217"/>
                  <a:pt x="824" y="1223"/>
                  <a:pt x="840" y="1220"/>
                </a:cubicBezTo>
                <a:cubicBezTo>
                  <a:pt x="883" y="1212"/>
                  <a:pt x="917" y="1176"/>
                  <a:pt x="944" y="1141"/>
                </a:cubicBezTo>
                <a:cubicBezTo>
                  <a:pt x="944" y="1156"/>
                  <a:pt x="947" y="1169"/>
                  <a:pt x="952" y="1181"/>
                </a:cubicBezTo>
                <a:cubicBezTo>
                  <a:pt x="959" y="1199"/>
                  <a:pt x="977" y="1210"/>
                  <a:pt x="997" y="1208"/>
                </a:cubicBezTo>
                <a:cubicBezTo>
                  <a:pt x="1015" y="1207"/>
                  <a:pt x="1032" y="1200"/>
                  <a:pt x="1046" y="1190"/>
                </a:cubicBezTo>
                <a:cubicBezTo>
                  <a:pt x="1051" y="1191"/>
                  <a:pt x="1056" y="1191"/>
                  <a:pt x="1062" y="1191"/>
                </a:cubicBezTo>
                <a:cubicBezTo>
                  <a:pt x="1075" y="1190"/>
                  <a:pt x="1088" y="1186"/>
                  <a:pt x="1100" y="1180"/>
                </a:cubicBezTo>
                <a:cubicBezTo>
                  <a:pt x="1103" y="1199"/>
                  <a:pt x="1112" y="1215"/>
                  <a:pt x="1129" y="1226"/>
                </a:cubicBezTo>
                <a:cubicBezTo>
                  <a:pt x="1146" y="1237"/>
                  <a:pt x="1163" y="1238"/>
                  <a:pt x="1180" y="1233"/>
                </a:cubicBezTo>
                <a:cubicBezTo>
                  <a:pt x="1182" y="1239"/>
                  <a:pt x="1185" y="1244"/>
                  <a:pt x="1190" y="1248"/>
                </a:cubicBezTo>
                <a:cubicBezTo>
                  <a:pt x="1200" y="1258"/>
                  <a:pt x="1214" y="1262"/>
                  <a:pt x="1228" y="1260"/>
                </a:cubicBezTo>
                <a:cubicBezTo>
                  <a:pt x="1275" y="1253"/>
                  <a:pt x="1308" y="1210"/>
                  <a:pt x="1331" y="1179"/>
                </a:cubicBezTo>
                <a:cubicBezTo>
                  <a:pt x="1331" y="1179"/>
                  <a:pt x="1332" y="1179"/>
                  <a:pt x="1332" y="1179"/>
                </a:cubicBezTo>
                <a:cubicBezTo>
                  <a:pt x="1333" y="1181"/>
                  <a:pt x="1334" y="1183"/>
                  <a:pt x="1335" y="1185"/>
                </a:cubicBezTo>
                <a:cubicBezTo>
                  <a:pt x="1339" y="1190"/>
                  <a:pt x="1343" y="1194"/>
                  <a:pt x="1349" y="1198"/>
                </a:cubicBezTo>
                <a:cubicBezTo>
                  <a:pt x="1343" y="1218"/>
                  <a:pt x="1339" y="1238"/>
                  <a:pt x="1339" y="1258"/>
                </a:cubicBezTo>
                <a:cubicBezTo>
                  <a:pt x="1339" y="1259"/>
                  <a:pt x="1339" y="1260"/>
                  <a:pt x="1339" y="1262"/>
                </a:cubicBezTo>
                <a:cubicBezTo>
                  <a:pt x="1340" y="1284"/>
                  <a:pt x="1357" y="1303"/>
                  <a:pt x="1379" y="1305"/>
                </a:cubicBezTo>
                <a:cubicBezTo>
                  <a:pt x="1426" y="1311"/>
                  <a:pt x="1465" y="1273"/>
                  <a:pt x="1506" y="1222"/>
                </a:cubicBezTo>
                <a:cubicBezTo>
                  <a:pt x="1508" y="1232"/>
                  <a:pt x="1513" y="1240"/>
                  <a:pt x="1521" y="1247"/>
                </a:cubicBezTo>
                <a:cubicBezTo>
                  <a:pt x="1532" y="1256"/>
                  <a:pt x="1547" y="1259"/>
                  <a:pt x="1561" y="1256"/>
                </a:cubicBezTo>
                <a:cubicBezTo>
                  <a:pt x="1597" y="1246"/>
                  <a:pt x="1622" y="1213"/>
                  <a:pt x="1639" y="1189"/>
                </a:cubicBezTo>
                <a:cubicBezTo>
                  <a:pt x="1648" y="1177"/>
                  <a:pt x="1648" y="1177"/>
                  <a:pt x="1648" y="1177"/>
                </a:cubicBezTo>
                <a:cubicBezTo>
                  <a:pt x="1673" y="1147"/>
                  <a:pt x="1698" y="1117"/>
                  <a:pt x="1722" y="1088"/>
                </a:cubicBezTo>
                <a:cubicBezTo>
                  <a:pt x="1722" y="1089"/>
                  <a:pt x="1721" y="1091"/>
                  <a:pt x="1721" y="1092"/>
                </a:cubicBezTo>
                <a:cubicBezTo>
                  <a:pt x="1707" y="1126"/>
                  <a:pt x="1690" y="1166"/>
                  <a:pt x="1690" y="1203"/>
                </a:cubicBezTo>
                <a:cubicBezTo>
                  <a:pt x="1690" y="1217"/>
                  <a:pt x="1692" y="1230"/>
                  <a:pt x="1698" y="1243"/>
                </a:cubicBezTo>
                <a:cubicBezTo>
                  <a:pt x="1703" y="1255"/>
                  <a:pt x="1713" y="1264"/>
                  <a:pt x="1726" y="1268"/>
                </a:cubicBezTo>
                <a:cubicBezTo>
                  <a:pt x="1738" y="1272"/>
                  <a:pt x="1752" y="1270"/>
                  <a:pt x="1763" y="1263"/>
                </a:cubicBezTo>
                <a:cubicBezTo>
                  <a:pt x="1784" y="1249"/>
                  <a:pt x="1803" y="1231"/>
                  <a:pt x="1821" y="1211"/>
                </a:cubicBezTo>
                <a:cubicBezTo>
                  <a:pt x="1823" y="1212"/>
                  <a:pt x="1826" y="1212"/>
                  <a:pt x="1829" y="1213"/>
                </a:cubicBezTo>
                <a:cubicBezTo>
                  <a:pt x="1862" y="1216"/>
                  <a:pt x="1889" y="1196"/>
                  <a:pt x="1912" y="1176"/>
                </a:cubicBezTo>
                <a:cubicBezTo>
                  <a:pt x="1913" y="1183"/>
                  <a:pt x="1916" y="1190"/>
                  <a:pt x="1921" y="1196"/>
                </a:cubicBezTo>
                <a:cubicBezTo>
                  <a:pt x="1933" y="1210"/>
                  <a:pt x="1952" y="1216"/>
                  <a:pt x="1969" y="1210"/>
                </a:cubicBezTo>
                <a:cubicBezTo>
                  <a:pt x="1992" y="1203"/>
                  <a:pt x="2012" y="1188"/>
                  <a:pt x="2029" y="1172"/>
                </a:cubicBezTo>
                <a:cubicBezTo>
                  <a:pt x="2038" y="1184"/>
                  <a:pt x="2052" y="1191"/>
                  <a:pt x="2067" y="1190"/>
                </a:cubicBezTo>
                <a:cubicBezTo>
                  <a:pt x="2072" y="1190"/>
                  <a:pt x="2078" y="1189"/>
                  <a:pt x="2083" y="1188"/>
                </a:cubicBezTo>
                <a:cubicBezTo>
                  <a:pt x="2080" y="1196"/>
                  <a:pt x="2078" y="1204"/>
                  <a:pt x="2077" y="1212"/>
                </a:cubicBezTo>
                <a:cubicBezTo>
                  <a:pt x="2077" y="1214"/>
                  <a:pt x="2077" y="1215"/>
                  <a:pt x="2077" y="1216"/>
                </a:cubicBezTo>
                <a:cubicBezTo>
                  <a:pt x="2077" y="1231"/>
                  <a:pt x="2084" y="1245"/>
                  <a:pt x="2096" y="1253"/>
                </a:cubicBezTo>
                <a:cubicBezTo>
                  <a:pt x="2110" y="1263"/>
                  <a:pt x="2127" y="1264"/>
                  <a:pt x="2142" y="1257"/>
                </a:cubicBezTo>
                <a:cubicBezTo>
                  <a:pt x="2157" y="1249"/>
                  <a:pt x="2171" y="1240"/>
                  <a:pt x="2183" y="1229"/>
                </a:cubicBezTo>
                <a:cubicBezTo>
                  <a:pt x="2181" y="1233"/>
                  <a:pt x="2180" y="1237"/>
                  <a:pt x="2179" y="1241"/>
                </a:cubicBezTo>
                <a:cubicBezTo>
                  <a:pt x="2178" y="1245"/>
                  <a:pt x="2177" y="1249"/>
                  <a:pt x="2177" y="1253"/>
                </a:cubicBezTo>
                <a:cubicBezTo>
                  <a:pt x="2177" y="1264"/>
                  <a:pt x="2182" y="1276"/>
                  <a:pt x="2190" y="1284"/>
                </a:cubicBezTo>
                <a:cubicBezTo>
                  <a:pt x="2201" y="1296"/>
                  <a:pt x="2218" y="1300"/>
                  <a:pt x="2233" y="1296"/>
                </a:cubicBezTo>
                <a:cubicBezTo>
                  <a:pt x="2235" y="1296"/>
                  <a:pt x="2237" y="1295"/>
                  <a:pt x="2239" y="1295"/>
                </a:cubicBezTo>
                <a:cubicBezTo>
                  <a:pt x="2239" y="1297"/>
                  <a:pt x="2240" y="1300"/>
                  <a:pt x="2242" y="1303"/>
                </a:cubicBezTo>
                <a:cubicBezTo>
                  <a:pt x="2250" y="1317"/>
                  <a:pt x="2264" y="1325"/>
                  <a:pt x="2280" y="1326"/>
                </a:cubicBezTo>
                <a:cubicBezTo>
                  <a:pt x="2319" y="1326"/>
                  <a:pt x="2357" y="1304"/>
                  <a:pt x="2397" y="1269"/>
                </a:cubicBezTo>
                <a:cubicBezTo>
                  <a:pt x="2397" y="1281"/>
                  <a:pt x="2402" y="1292"/>
                  <a:pt x="2411" y="1301"/>
                </a:cubicBezTo>
                <a:cubicBezTo>
                  <a:pt x="2428" y="1316"/>
                  <a:pt x="2454" y="1316"/>
                  <a:pt x="2471" y="1301"/>
                </a:cubicBezTo>
                <a:cubicBezTo>
                  <a:pt x="2472" y="1301"/>
                  <a:pt x="2473" y="1300"/>
                  <a:pt x="2473" y="1300"/>
                </a:cubicBezTo>
                <a:cubicBezTo>
                  <a:pt x="2473" y="1311"/>
                  <a:pt x="2477" y="1322"/>
                  <a:pt x="2485" y="1330"/>
                </a:cubicBezTo>
                <a:cubicBezTo>
                  <a:pt x="2502" y="1348"/>
                  <a:pt x="2530" y="1349"/>
                  <a:pt x="2548" y="1333"/>
                </a:cubicBezTo>
                <a:cubicBezTo>
                  <a:pt x="2570" y="1313"/>
                  <a:pt x="2570" y="1313"/>
                  <a:pt x="2570" y="1313"/>
                </a:cubicBezTo>
                <a:cubicBezTo>
                  <a:pt x="2595" y="1290"/>
                  <a:pt x="2628" y="1260"/>
                  <a:pt x="2660" y="1239"/>
                </a:cubicBezTo>
                <a:cubicBezTo>
                  <a:pt x="2675" y="1254"/>
                  <a:pt x="2698" y="1258"/>
                  <a:pt x="2716" y="1247"/>
                </a:cubicBezTo>
                <a:cubicBezTo>
                  <a:pt x="2744" y="1230"/>
                  <a:pt x="2762" y="1203"/>
                  <a:pt x="2763" y="1174"/>
                </a:cubicBezTo>
                <a:cubicBezTo>
                  <a:pt x="2763" y="1174"/>
                  <a:pt x="2763" y="1173"/>
                  <a:pt x="2763" y="1172"/>
                </a:cubicBezTo>
                <a:cubicBezTo>
                  <a:pt x="2763" y="1160"/>
                  <a:pt x="2759" y="1149"/>
                  <a:pt x="2751" y="1140"/>
                </a:cubicBezTo>
                <a:cubicBezTo>
                  <a:pt x="2743" y="1132"/>
                  <a:pt x="2732" y="1127"/>
                  <a:pt x="2721" y="1127"/>
                </a:cubicBezTo>
                <a:cubicBezTo>
                  <a:pt x="2741" y="1097"/>
                  <a:pt x="2759" y="1065"/>
                  <a:pt x="2766" y="1032"/>
                </a:cubicBezTo>
                <a:cubicBezTo>
                  <a:pt x="2766" y="1029"/>
                  <a:pt x="2767" y="1025"/>
                  <a:pt x="2767" y="1022"/>
                </a:cubicBezTo>
                <a:cubicBezTo>
                  <a:pt x="2767" y="1011"/>
                  <a:pt x="2763" y="1001"/>
                  <a:pt x="2755" y="992"/>
                </a:cubicBezTo>
                <a:cubicBezTo>
                  <a:pt x="2747" y="984"/>
                  <a:pt x="2737" y="979"/>
                  <a:pt x="2725" y="978"/>
                </a:cubicBezTo>
                <a:cubicBezTo>
                  <a:pt x="2729" y="967"/>
                  <a:pt x="2731" y="956"/>
                  <a:pt x="2731" y="945"/>
                </a:cubicBezTo>
                <a:cubicBezTo>
                  <a:pt x="2731" y="944"/>
                  <a:pt x="2731" y="942"/>
                  <a:pt x="2731" y="940"/>
                </a:cubicBezTo>
                <a:cubicBezTo>
                  <a:pt x="2731" y="928"/>
                  <a:pt x="2725" y="917"/>
                  <a:pt x="2716" y="909"/>
                </a:cubicBezTo>
                <a:cubicBezTo>
                  <a:pt x="2716" y="909"/>
                  <a:pt x="2716" y="909"/>
                  <a:pt x="2715" y="909"/>
                </a:cubicBezTo>
                <a:cubicBezTo>
                  <a:pt x="2737" y="885"/>
                  <a:pt x="2758" y="862"/>
                  <a:pt x="2777" y="837"/>
                </a:cubicBezTo>
                <a:cubicBezTo>
                  <a:pt x="2784" y="829"/>
                  <a:pt x="2787" y="819"/>
                  <a:pt x="2787" y="809"/>
                </a:cubicBezTo>
                <a:cubicBezTo>
                  <a:pt x="2787" y="797"/>
                  <a:pt x="2783" y="785"/>
                  <a:pt x="2774" y="777"/>
                </a:cubicBezTo>
                <a:cubicBezTo>
                  <a:pt x="2757" y="760"/>
                  <a:pt x="2731" y="760"/>
                  <a:pt x="2713" y="775"/>
                </a:cubicBezTo>
                <a:cubicBezTo>
                  <a:pt x="2663" y="818"/>
                  <a:pt x="2609" y="858"/>
                  <a:pt x="2556" y="896"/>
                </a:cubicBezTo>
                <a:cubicBezTo>
                  <a:pt x="2552" y="899"/>
                  <a:pt x="2548" y="902"/>
                  <a:pt x="2544" y="905"/>
                </a:cubicBezTo>
                <a:cubicBezTo>
                  <a:pt x="2595" y="839"/>
                  <a:pt x="2648" y="771"/>
                  <a:pt x="2709" y="715"/>
                </a:cubicBezTo>
                <a:cubicBezTo>
                  <a:pt x="2722" y="704"/>
                  <a:pt x="2735" y="693"/>
                  <a:pt x="2748" y="682"/>
                </a:cubicBezTo>
                <a:cubicBezTo>
                  <a:pt x="2759" y="673"/>
                  <a:pt x="2764" y="660"/>
                  <a:pt x="2764" y="647"/>
                </a:cubicBezTo>
                <a:cubicBezTo>
                  <a:pt x="2764" y="637"/>
                  <a:pt x="2761" y="627"/>
                  <a:pt x="2754" y="619"/>
                </a:cubicBezTo>
                <a:cubicBezTo>
                  <a:pt x="2738" y="600"/>
                  <a:pt x="2711" y="597"/>
                  <a:pt x="2691" y="612"/>
                </a:cubicBezTo>
                <a:cubicBezTo>
                  <a:pt x="2691" y="612"/>
                  <a:pt x="2690" y="613"/>
                  <a:pt x="2690" y="613"/>
                </a:cubicBezTo>
                <a:cubicBezTo>
                  <a:pt x="2690" y="613"/>
                  <a:pt x="2690" y="613"/>
                  <a:pt x="2690" y="613"/>
                </a:cubicBezTo>
                <a:cubicBezTo>
                  <a:pt x="2690" y="614"/>
                  <a:pt x="2689" y="614"/>
                  <a:pt x="2689" y="614"/>
                </a:cubicBezTo>
                <a:cubicBezTo>
                  <a:pt x="2684" y="618"/>
                  <a:pt x="2678" y="623"/>
                  <a:pt x="2673" y="627"/>
                </a:cubicBezTo>
                <a:cubicBezTo>
                  <a:pt x="2677" y="621"/>
                  <a:pt x="2679" y="614"/>
                  <a:pt x="2679" y="606"/>
                </a:cubicBezTo>
                <a:cubicBezTo>
                  <a:pt x="2679" y="598"/>
                  <a:pt x="2676" y="589"/>
                  <a:pt x="2671" y="582"/>
                </a:cubicBezTo>
                <a:cubicBezTo>
                  <a:pt x="2662" y="568"/>
                  <a:pt x="2647" y="561"/>
                  <a:pt x="2631" y="562"/>
                </a:cubicBezTo>
                <a:cubicBezTo>
                  <a:pt x="2645" y="551"/>
                  <a:pt x="2660" y="542"/>
                  <a:pt x="2674" y="533"/>
                </a:cubicBezTo>
                <a:cubicBezTo>
                  <a:pt x="2688" y="524"/>
                  <a:pt x="2696" y="509"/>
                  <a:pt x="2696" y="494"/>
                </a:cubicBezTo>
                <a:cubicBezTo>
                  <a:pt x="2696" y="486"/>
                  <a:pt x="2694" y="478"/>
                  <a:pt x="2689" y="471"/>
                </a:cubicBezTo>
                <a:cubicBezTo>
                  <a:pt x="2676" y="450"/>
                  <a:pt x="2649" y="443"/>
                  <a:pt x="2628" y="456"/>
                </a:cubicBezTo>
                <a:cubicBezTo>
                  <a:pt x="2628" y="456"/>
                  <a:pt x="2627" y="456"/>
                  <a:pt x="2627" y="456"/>
                </a:cubicBezTo>
                <a:cubicBezTo>
                  <a:pt x="2627" y="456"/>
                  <a:pt x="2627" y="456"/>
                  <a:pt x="2627" y="456"/>
                </a:cubicBezTo>
                <a:cubicBezTo>
                  <a:pt x="2627" y="456"/>
                  <a:pt x="2627" y="456"/>
                  <a:pt x="2627" y="456"/>
                </a:cubicBezTo>
                <a:cubicBezTo>
                  <a:pt x="2624" y="458"/>
                  <a:pt x="2620" y="460"/>
                  <a:pt x="2617" y="462"/>
                </a:cubicBezTo>
                <a:cubicBezTo>
                  <a:pt x="2625" y="456"/>
                  <a:pt x="2632" y="450"/>
                  <a:pt x="2640" y="443"/>
                </a:cubicBezTo>
                <a:cubicBezTo>
                  <a:pt x="2650" y="435"/>
                  <a:pt x="2656" y="422"/>
                  <a:pt x="2656" y="409"/>
                </a:cubicBezTo>
                <a:cubicBezTo>
                  <a:pt x="2656" y="400"/>
                  <a:pt x="2654" y="392"/>
                  <a:pt x="2649" y="384"/>
                </a:cubicBezTo>
                <a:cubicBezTo>
                  <a:pt x="2644" y="376"/>
                  <a:pt x="2636" y="371"/>
                  <a:pt x="2628" y="367"/>
                </a:cubicBezTo>
                <a:cubicBezTo>
                  <a:pt x="2633" y="364"/>
                  <a:pt x="2638" y="360"/>
                  <a:pt x="2643" y="357"/>
                </a:cubicBezTo>
                <a:cubicBezTo>
                  <a:pt x="2643" y="357"/>
                  <a:pt x="2642" y="357"/>
                  <a:pt x="2642" y="358"/>
                </a:cubicBezTo>
                <a:cubicBezTo>
                  <a:pt x="2643" y="357"/>
                  <a:pt x="2644" y="357"/>
                  <a:pt x="2644" y="356"/>
                </a:cubicBezTo>
                <a:cubicBezTo>
                  <a:pt x="2657" y="348"/>
                  <a:pt x="2663" y="334"/>
                  <a:pt x="2663" y="320"/>
                </a:cubicBezTo>
                <a:cubicBezTo>
                  <a:pt x="2663" y="311"/>
                  <a:pt x="2661" y="302"/>
                  <a:pt x="2656" y="294"/>
                </a:cubicBezTo>
                <a:cubicBezTo>
                  <a:pt x="2642" y="274"/>
                  <a:pt x="2614" y="269"/>
                  <a:pt x="2594" y="282"/>
                </a:cubicBezTo>
                <a:cubicBezTo>
                  <a:pt x="2593" y="282"/>
                  <a:pt x="2593" y="283"/>
                  <a:pt x="2592" y="283"/>
                </a:cubicBezTo>
                <a:cubicBezTo>
                  <a:pt x="2572" y="298"/>
                  <a:pt x="2547" y="309"/>
                  <a:pt x="2521" y="321"/>
                </a:cubicBezTo>
                <a:cubicBezTo>
                  <a:pt x="2516" y="323"/>
                  <a:pt x="2512" y="325"/>
                  <a:pt x="2508" y="327"/>
                </a:cubicBezTo>
                <a:cubicBezTo>
                  <a:pt x="2524" y="315"/>
                  <a:pt x="2540" y="302"/>
                  <a:pt x="2553" y="287"/>
                </a:cubicBezTo>
                <a:cubicBezTo>
                  <a:pt x="2561" y="278"/>
                  <a:pt x="2566" y="267"/>
                  <a:pt x="2566" y="256"/>
                </a:cubicBezTo>
                <a:cubicBezTo>
                  <a:pt x="2566" y="249"/>
                  <a:pt x="2564" y="241"/>
                  <a:pt x="2560" y="234"/>
                </a:cubicBezTo>
                <a:cubicBezTo>
                  <a:pt x="2550" y="217"/>
                  <a:pt x="2531" y="208"/>
                  <a:pt x="2512" y="212"/>
                </a:cubicBezTo>
                <a:cubicBezTo>
                  <a:pt x="2484" y="218"/>
                  <a:pt x="2457" y="232"/>
                  <a:pt x="2431" y="249"/>
                </a:cubicBezTo>
                <a:cubicBezTo>
                  <a:pt x="2436" y="242"/>
                  <a:pt x="2438" y="234"/>
                  <a:pt x="2438" y="226"/>
                </a:cubicBezTo>
                <a:cubicBezTo>
                  <a:pt x="2438" y="218"/>
                  <a:pt x="2436" y="210"/>
                  <a:pt x="2432" y="203"/>
                </a:cubicBezTo>
                <a:cubicBezTo>
                  <a:pt x="2421" y="184"/>
                  <a:pt x="2399" y="176"/>
                  <a:pt x="2378" y="183"/>
                </a:cubicBezTo>
                <a:cubicBezTo>
                  <a:pt x="2301" y="211"/>
                  <a:pt x="2231" y="266"/>
                  <a:pt x="2175" y="310"/>
                </a:cubicBezTo>
                <a:cubicBezTo>
                  <a:pt x="2086" y="380"/>
                  <a:pt x="2003" y="462"/>
                  <a:pt x="1913" y="568"/>
                </a:cubicBezTo>
                <a:cubicBezTo>
                  <a:pt x="1982" y="478"/>
                  <a:pt x="2056" y="390"/>
                  <a:pt x="2141" y="311"/>
                </a:cubicBezTo>
                <a:cubicBezTo>
                  <a:pt x="2148" y="305"/>
                  <a:pt x="2159" y="296"/>
                  <a:pt x="2172" y="286"/>
                </a:cubicBezTo>
                <a:cubicBezTo>
                  <a:pt x="2213" y="255"/>
                  <a:pt x="2259" y="219"/>
                  <a:pt x="2270" y="177"/>
                </a:cubicBezTo>
                <a:cubicBezTo>
                  <a:pt x="2271" y="174"/>
                  <a:pt x="2271" y="170"/>
                  <a:pt x="2271" y="166"/>
                </a:cubicBezTo>
                <a:cubicBezTo>
                  <a:pt x="2271" y="154"/>
                  <a:pt x="2266" y="142"/>
                  <a:pt x="2257" y="133"/>
                </a:cubicBezTo>
                <a:cubicBezTo>
                  <a:pt x="2246" y="122"/>
                  <a:pt x="2228" y="118"/>
                  <a:pt x="2213" y="123"/>
                </a:cubicBezTo>
                <a:cubicBezTo>
                  <a:pt x="2201" y="127"/>
                  <a:pt x="2189" y="132"/>
                  <a:pt x="2177" y="138"/>
                </a:cubicBezTo>
                <a:cubicBezTo>
                  <a:pt x="2175" y="136"/>
                  <a:pt x="2173" y="135"/>
                  <a:pt x="2170" y="135"/>
                </a:cubicBezTo>
                <a:cubicBezTo>
                  <a:pt x="2126" y="119"/>
                  <a:pt x="2074" y="143"/>
                  <a:pt x="2019" y="176"/>
                </a:cubicBezTo>
                <a:cubicBezTo>
                  <a:pt x="2025" y="160"/>
                  <a:pt x="2029" y="145"/>
                  <a:pt x="2029" y="130"/>
                </a:cubicBezTo>
                <a:cubicBezTo>
                  <a:pt x="2029" y="126"/>
                  <a:pt x="2028" y="122"/>
                  <a:pt x="2028" y="119"/>
                </a:cubicBezTo>
                <a:cubicBezTo>
                  <a:pt x="2025" y="98"/>
                  <a:pt x="2009" y="82"/>
                  <a:pt x="1988" y="80"/>
                </a:cubicBezTo>
                <a:cubicBezTo>
                  <a:pt x="1970" y="78"/>
                  <a:pt x="1952" y="81"/>
                  <a:pt x="1934" y="86"/>
                </a:cubicBezTo>
                <a:cubicBezTo>
                  <a:pt x="1934" y="86"/>
                  <a:pt x="1934" y="86"/>
                  <a:pt x="1934" y="86"/>
                </a:cubicBezTo>
                <a:cubicBezTo>
                  <a:pt x="1918" y="69"/>
                  <a:pt x="1890" y="68"/>
                  <a:pt x="1872" y="84"/>
                </a:cubicBezTo>
                <a:cubicBezTo>
                  <a:pt x="1866" y="88"/>
                  <a:pt x="1861" y="94"/>
                  <a:pt x="1856" y="99"/>
                </a:cubicBezTo>
                <a:cubicBezTo>
                  <a:pt x="1845" y="108"/>
                  <a:pt x="1833" y="117"/>
                  <a:pt x="1821" y="126"/>
                </a:cubicBezTo>
                <a:cubicBezTo>
                  <a:pt x="1823" y="121"/>
                  <a:pt x="1824" y="115"/>
                  <a:pt x="1825" y="109"/>
                </a:cubicBezTo>
                <a:cubicBezTo>
                  <a:pt x="1825" y="107"/>
                  <a:pt x="1825" y="105"/>
                  <a:pt x="1825" y="102"/>
                </a:cubicBezTo>
                <a:cubicBezTo>
                  <a:pt x="1825" y="90"/>
                  <a:pt x="1821" y="79"/>
                  <a:pt x="1812" y="70"/>
                </a:cubicBezTo>
                <a:cubicBezTo>
                  <a:pt x="1802" y="60"/>
                  <a:pt x="1787" y="56"/>
                  <a:pt x="1773" y="58"/>
                </a:cubicBezTo>
                <a:cubicBezTo>
                  <a:pt x="1714" y="68"/>
                  <a:pt x="1657" y="106"/>
                  <a:pt x="1611" y="136"/>
                </a:cubicBezTo>
                <a:cubicBezTo>
                  <a:pt x="1611" y="136"/>
                  <a:pt x="1610" y="137"/>
                  <a:pt x="1610" y="137"/>
                </a:cubicBezTo>
                <a:cubicBezTo>
                  <a:pt x="1610" y="135"/>
                  <a:pt x="1610" y="134"/>
                  <a:pt x="1610" y="132"/>
                </a:cubicBezTo>
                <a:cubicBezTo>
                  <a:pt x="1610" y="124"/>
                  <a:pt x="1608" y="116"/>
                  <a:pt x="1603" y="109"/>
                </a:cubicBezTo>
                <a:cubicBezTo>
                  <a:pt x="1593" y="91"/>
                  <a:pt x="1571" y="83"/>
                  <a:pt x="1551" y="89"/>
                </a:cubicBezTo>
                <a:cubicBezTo>
                  <a:pt x="1495" y="108"/>
                  <a:pt x="1446" y="151"/>
                  <a:pt x="1403" y="190"/>
                </a:cubicBezTo>
                <a:cubicBezTo>
                  <a:pt x="1405" y="183"/>
                  <a:pt x="1407" y="176"/>
                  <a:pt x="1408" y="169"/>
                </a:cubicBezTo>
                <a:cubicBezTo>
                  <a:pt x="1408" y="167"/>
                  <a:pt x="1408" y="165"/>
                  <a:pt x="1408" y="163"/>
                </a:cubicBezTo>
                <a:cubicBezTo>
                  <a:pt x="1408" y="162"/>
                  <a:pt x="1408" y="160"/>
                  <a:pt x="1408" y="159"/>
                </a:cubicBezTo>
                <a:cubicBezTo>
                  <a:pt x="1429" y="143"/>
                  <a:pt x="1450" y="127"/>
                  <a:pt x="1470" y="110"/>
                </a:cubicBezTo>
                <a:cubicBezTo>
                  <a:pt x="1481" y="101"/>
                  <a:pt x="1486" y="88"/>
                  <a:pt x="1486" y="76"/>
                </a:cubicBezTo>
                <a:cubicBezTo>
                  <a:pt x="1486" y="69"/>
                  <a:pt x="1485" y="62"/>
                  <a:pt x="1482" y="56"/>
                </a:cubicBezTo>
                <a:cubicBezTo>
                  <a:pt x="1472" y="37"/>
                  <a:pt x="1452" y="27"/>
                  <a:pt x="1431" y="32"/>
                </a:cubicBezTo>
                <a:cubicBezTo>
                  <a:pt x="1397" y="39"/>
                  <a:pt x="1365" y="56"/>
                  <a:pt x="1334" y="77"/>
                </a:cubicBezTo>
                <a:cubicBezTo>
                  <a:pt x="1321" y="43"/>
                  <a:pt x="1293" y="22"/>
                  <a:pt x="1254" y="17"/>
                </a:cubicBezTo>
                <a:cubicBezTo>
                  <a:pt x="1228" y="13"/>
                  <a:pt x="1202" y="17"/>
                  <a:pt x="1180" y="21"/>
                </a:cubicBezTo>
                <a:cubicBezTo>
                  <a:pt x="1084" y="39"/>
                  <a:pt x="1001" y="92"/>
                  <a:pt x="927" y="156"/>
                </a:cubicBezTo>
                <a:cubicBezTo>
                  <a:pt x="926" y="153"/>
                  <a:pt x="924" y="151"/>
                  <a:pt x="922" y="148"/>
                </a:cubicBezTo>
                <a:cubicBezTo>
                  <a:pt x="911" y="134"/>
                  <a:pt x="892" y="128"/>
                  <a:pt x="874" y="133"/>
                </a:cubicBezTo>
                <a:cubicBezTo>
                  <a:pt x="800" y="155"/>
                  <a:pt x="699" y="288"/>
                  <a:pt x="540" y="502"/>
                </a:cubicBezTo>
                <a:cubicBezTo>
                  <a:pt x="538" y="506"/>
                  <a:pt x="535" y="509"/>
                  <a:pt x="533" y="512"/>
                </a:cubicBezTo>
                <a:cubicBezTo>
                  <a:pt x="510" y="542"/>
                  <a:pt x="487" y="573"/>
                  <a:pt x="466" y="603"/>
                </a:cubicBezTo>
                <a:cubicBezTo>
                  <a:pt x="430" y="651"/>
                  <a:pt x="394" y="696"/>
                  <a:pt x="363" y="734"/>
                </a:cubicBezTo>
                <a:cubicBezTo>
                  <a:pt x="342" y="758"/>
                  <a:pt x="325" y="777"/>
                  <a:pt x="311" y="791"/>
                </a:cubicBezTo>
                <a:cubicBezTo>
                  <a:pt x="353" y="736"/>
                  <a:pt x="406" y="656"/>
                  <a:pt x="474" y="545"/>
                </a:cubicBezTo>
                <a:cubicBezTo>
                  <a:pt x="490" y="519"/>
                  <a:pt x="505" y="495"/>
                  <a:pt x="509" y="489"/>
                </a:cubicBezTo>
                <a:cubicBezTo>
                  <a:pt x="576" y="398"/>
                  <a:pt x="634" y="324"/>
                  <a:pt x="705" y="260"/>
                </a:cubicBezTo>
                <a:cubicBezTo>
                  <a:pt x="717" y="249"/>
                  <a:pt x="717" y="249"/>
                  <a:pt x="717" y="249"/>
                </a:cubicBezTo>
                <a:cubicBezTo>
                  <a:pt x="739" y="231"/>
                  <a:pt x="763" y="210"/>
                  <a:pt x="778" y="182"/>
                </a:cubicBezTo>
                <a:cubicBezTo>
                  <a:pt x="782" y="175"/>
                  <a:pt x="784" y="167"/>
                  <a:pt x="784" y="160"/>
                </a:cubicBezTo>
                <a:cubicBezTo>
                  <a:pt x="784" y="148"/>
                  <a:pt x="779" y="136"/>
                  <a:pt x="770" y="127"/>
                </a:cubicBezTo>
                <a:cubicBezTo>
                  <a:pt x="755" y="113"/>
                  <a:pt x="732" y="111"/>
                  <a:pt x="715" y="122"/>
                </a:cubicBezTo>
                <a:cubicBezTo>
                  <a:pt x="605" y="192"/>
                  <a:pt x="514" y="303"/>
                  <a:pt x="433" y="402"/>
                </a:cubicBezTo>
                <a:cubicBezTo>
                  <a:pt x="420" y="418"/>
                  <a:pt x="420" y="418"/>
                  <a:pt x="420" y="418"/>
                </a:cubicBezTo>
                <a:cubicBezTo>
                  <a:pt x="376" y="472"/>
                  <a:pt x="332" y="529"/>
                  <a:pt x="293" y="590"/>
                </a:cubicBezTo>
                <a:cubicBezTo>
                  <a:pt x="327" y="536"/>
                  <a:pt x="367" y="484"/>
                  <a:pt x="404" y="437"/>
                </a:cubicBezTo>
                <a:cubicBezTo>
                  <a:pt x="433" y="400"/>
                  <a:pt x="459" y="360"/>
                  <a:pt x="484" y="321"/>
                </a:cubicBezTo>
                <a:cubicBezTo>
                  <a:pt x="515" y="272"/>
                  <a:pt x="545" y="226"/>
                  <a:pt x="580" y="187"/>
                </a:cubicBezTo>
                <a:cubicBezTo>
                  <a:pt x="592" y="177"/>
                  <a:pt x="603" y="166"/>
                  <a:pt x="615" y="155"/>
                </a:cubicBezTo>
                <a:cubicBezTo>
                  <a:pt x="625" y="150"/>
                  <a:pt x="640" y="146"/>
                  <a:pt x="651" y="143"/>
                </a:cubicBezTo>
                <a:cubicBezTo>
                  <a:pt x="687" y="134"/>
                  <a:pt x="732" y="122"/>
                  <a:pt x="753" y="82"/>
                </a:cubicBezTo>
                <a:cubicBezTo>
                  <a:pt x="756" y="76"/>
                  <a:pt x="758" y="69"/>
                  <a:pt x="758" y="62"/>
                </a:cubicBezTo>
                <a:cubicBezTo>
                  <a:pt x="758" y="56"/>
                  <a:pt x="757" y="50"/>
                  <a:pt x="754" y="44"/>
                </a:cubicBezTo>
                <a:cubicBezTo>
                  <a:pt x="749" y="32"/>
                  <a:pt x="739" y="23"/>
                  <a:pt x="726" y="19"/>
                </a:cubicBezTo>
                <a:cubicBezTo>
                  <a:pt x="669" y="0"/>
                  <a:pt x="594" y="50"/>
                  <a:pt x="573" y="70"/>
                </a:cubicBezTo>
                <a:close/>
                <a:moveTo>
                  <a:pt x="1117" y="136"/>
                </a:moveTo>
                <a:cubicBezTo>
                  <a:pt x="1109" y="140"/>
                  <a:pt x="1102" y="144"/>
                  <a:pt x="1095" y="149"/>
                </a:cubicBezTo>
                <a:cubicBezTo>
                  <a:pt x="1094" y="149"/>
                  <a:pt x="1094" y="148"/>
                  <a:pt x="1093" y="148"/>
                </a:cubicBezTo>
                <a:cubicBezTo>
                  <a:pt x="1101" y="143"/>
                  <a:pt x="1109" y="139"/>
                  <a:pt x="1117" y="136"/>
                </a:cubicBezTo>
                <a:close/>
                <a:moveTo>
                  <a:pt x="1249" y="107"/>
                </a:moveTo>
                <a:cubicBezTo>
                  <a:pt x="1250" y="108"/>
                  <a:pt x="1250" y="108"/>
                  <a:pt x="1250" y="108"/>
                </a:cubicBezTo>
                <a:cubicBezTo>
                  <a:pt x="1250" y="108"/>
                  <a:pt x="1250" y="109"/>
                  <a:pt x="1250" y="110"/>
                </a:cubicBezTo>
                <a:cubicBezTo>
                  <a:pt x="1250" y="115"/>
                  <a:pt x="1249" y="125"/>
                  <a:pt x="1240" y="146"/>
                </a:cubicBezTo>
                <a:cubicBezTo>
                  <a:pt x="1239" y="137"/>
                  <a:pt x="1236" y="128"/>
                  <a:pt x="1230" y="120"/>
                </a:cubicBezTo>
                <a:cubicBezTo>
                  <a:pt x="1225" y="114"/>
                  <a:pt x="1218" y="110"/>
                  <a:pt x="1211" y="107"/>
                </a:cubicBezTo>
                <a:cubicBezTo>
                  <a:pt x="1237" y="104"/>
                  <a:pt x="1246" y="105"/>
                  <a:pt x="1249" y="107"/>
                </a:cubicBezTo>
                <a:close/>
                <a:moveTo>
                  <a:pt x="590" y="586"/>
                </a:moveTo>
                <a:cubicBezTo>
                  <a:pt x="580" y="605"/>
                  <a:pt x="569" y="624"/>
                  <a:pt x="559" y="643"/>
                </a:cubicBezTo>
                <a:cubicBezTo>
                  <a:pt x="543" y="673"/>
                  <a:pt x="543" y="673"/>
                  <a:pt x="543" y="673"/>
                </a:cubicBezTo>
                <a:cubicBezTo>
                  <a:pt x="527" y="702"/>
                  <a:pt x="509" y="735"/>
                  <a:pt x="494" y="771"/>
                </a:cubicBezTo>
                <a:cubicBezTo>
                  <a:pt x="473" y="803"/>
                  <a:pt x="452" y="836"/>
                  <a:pt x="432" y="869"/>
                </a:cubicBezTo>
                <a:cubicBezTo>
                  <a:pt x="409" y="905"/>
                  <a:pt x="385" y="942"/>
                  <a:pt x="361" y="979"/>
                </a:cubicBezTo>
                <a:cubicBezTo>
                  <a:pt x="395" y="888"/>
                  <a:pt x="440" y="801"/>
                  <a:pt x="496" y="717"/>
                </a:cubicBezTo>
                <a:cubicBezTo>
                  <a:pt x="510" y="695"/>
                  <a:pt x="526" y="674"/>
                  <a:pt x="541" y="652"/>
                </a:cubicBezTo>
                <a:cubicBezTo>
                  <a:pt x="557" y="631"/>
                  <a:pt x="573" y="609"/>
                  <a:pt x="590" y="586"/>
                </a:cubicBezTo>
                <a:close/>
                <a:moveTo>
                  <a:pt x="665" y="689"/>
                </a:moveTo>
                <a:cubicBezTo>
                  <a:pt x="675" y="674"/>
                  <a:pt x="684" y="659"/>
                  <a:pt x="694" y="645"/>
                </a:cubicBezTo>
                <a:cubicBezTo>
                  <a:pt x="667" y="690"/>
                  <a:pt x="642" y="734"/>
                  <a:pt x="620" y="775"/>
                </a:cubicBezTo>
                <a:cubicBezTo>
                  <a:pt x="615" y="779"/>
                  <a:pt x="611" y="783"/>
                  <a:pt x="606" y="787"/>
                </a:cubicBezTo>
                <a:cubicBezTo>
                  <a:pt x="625" y="755"/>
                  <a:pt x="645" y="722"/>
                  <a:pt x="665" y="689"/>
                </a:cubicBezTo>
                <a:close/>
                <a:moveTo>
                  <a:pt x="636" y="1095"/>
                </a:moveTo>
                <a:cubicBezTo>
                  <a:pt x="635" y="1096"/>
                  <a:pt x="634" y="1097"/>
                  <a:pt x="633" y="1098"/>
                </a:cubicBezTo>
                <a:cubicBezTo>
                  <a:pt x="633" y="1098"/>
                  <a:pt x="633" y="1097"/>
                  <a:pt x="633" y="1097"/>
                </a:cubicBezTo>
                <a:cubicBezTo>
                  <a:pt x="634" y="1096"/>
                  <a:pt x="635" y="1095"/>
                  <a:pt x="636" y="1095"/>
                </a:cubicBezTo>
                <a:close/>
                <a:moveTo>
                  <a:pt x="1275" y="453"/>
                </a:moveTo>
                <a:cubicBezTo>
                  <a:pt x="1244" y="495"/>
                  <a:pt x="1217" y="535"/>
                  <a:pt x="1196" y="569"/>
                </a:cubicBezTo>
                <a:cubicBezTo>
                  <a:pt x="1154" y="636"/>
                  <a:pt x="1115" y="711"/>
                  <a:pt x="1074" y="800"/>
                </a:cubicBezTo>
                <a:cubicBezTo>
                  <a:pt x="1066" y="811"/>
                  <a:pt x="1059" y="823"/>
                  <a:pt x="1051" y="834"/>
                </a:cubicBezTo>
                <a:cubicBezTo>
                  <a:pt x="1004" y="903"/>
                  <a:pt x="956" y="975"/>
                  <a:pt x="905" y="1042"/>
                </a:cubicBezTo>
                <a:cubicBezTo>
                  <a:pt x="891" y="1061"/>
                  <a:pt x="891" y="1061"/>
                  <a:pt x="891" y="1061"/>
                </a:cubicBezTo>
                <a:cubicBezTo>
                  <a:pt x="889" y="1064"/>
                  <a:pt x="886" y="1068"/>
                  <a:pt x="882" y="1073"/>
                </a:cubicBezTo>
                <a:cubicBezTo>
                  <a:pt x="893" y="1042"/>
                  <a:pt x="906" y="1011"/>
                  <a:pt x="916" y="988"/>
                </a:cubicBezTo>
                <a:cubicBezTo>
                  <a:pt x="926" y="964"/>
                  <a:pt x="926" y="964"/>
                  <a:pt x="926" y="964"/>
                </a:cubicBezTo>
                <a:cubicBezTo>
                  <a:pt x="974" y="842"/>
                  <a:pt x="1042" y="721"/>
                  <a:pt x="1129" y="605"/>
                </a:cubicBezTo>
                <a:cubicBezTo>
                  <a:pt x="1145" y="584"/>
                  <a:pt x="1162" y="563"/>
                  <a:pt x="1179" y="542"/>
                </a:cubicBezTo>
                <a:cubicBezTo>
                  <a:pt x="1210" y="511"/>
                  <a:pt x="1242" y="482"/>
                  <a:pt x="1275" y="453"/>
                </a:cubicBezTo>
                <a:close/>
                <a:moveTo>
                  <a:pt x="1253" y="701"/>
                </a:moveTo>
                <a:cubicBezTo>
                  <a:pt x="1290" y="652"/>
                  <a:pt x="1332" y="597"/>
                  <a:pt x="1378" y="541"/>
                </a:cubicBezTo>
                <a:cubicBezTo>
                  <a:pt x="1360" y="567"/>
                  <a:pt x="1341" y="594"/>
                  <a:pt x="1322" y="623"/>
                </a:cubicBezTo>
                <a:cubicBezTo>
                  <a:pt x="1282" y="683"/>
                  <a:pt x="1244" y="745"/>
                  <a:pt x="1207" y="805"/>
                </a:cubicBezTo>
                <a:cubicBezTo>
                  <a:pt x="1198" y="820"/>
                  <a:pt x="1188" y="836"/>
                  <a:pt x="1179" y="851"/>
                </a:cubicBezTo>
                <a:cubicBezTo>
                  <a:pt x="1190" y="819"/>
                  <a:pt x="1202" y="787"/>
                  <a:pt x="1214" y="755"/>
                </a:cubicBezTo>
                <a:cubicBezTo>
                  <a:pt x="1227" y="737"/>
                  <a:pt x="1240" y="719"/>
                  <a:pt x="1253" y="701"/>
                </a:cubicBezTo>
                <a:close/>
                <a:moveTo>
                  <a:pt x="1852" y="240"/>
                </a:moveTo>
                <a:cubicBezTo>
                  <a:pt x="1872" y="226"/>
                  <a:pt x="1872" y="226"/>
                  <a:pt x="1872" y="226"/>
                </a:cubicBezTo>
                <a:cubicBezTo>
                  <a:pt x="1874" y="224"/>
                  <a:pt x="1877" y="222"/>
                  <a:pt x="1880" y="220"/>
                </a:cubicBezTo>
                <a:cubicBezTo>
                  <a:pt x="1866" y="236"/>
                  <a:pt x="1852" y="251"/>
                  <a:pt x="1839" y="264"/>
                </a:cubicBezTo>
                <a:cubicBezTo>
                  <a:pt x="1825" y="279"/>
                  <a:pt x="1813" y="292"/>
                  <a:pt x="1805" y="302"/>
                </a:cubicBezTo>
                <a:cubicBezTo>
                  <a:pt x="1788" y="323"/>
                  <a:pt x="1771" y="345"/>
                  <a:pt x="1753" y="367"/>
                </a:cubicBezTo>
                <a:cubicBezTo>
                  <a:pt x="1683" y="431"/>
                  <a:pt x="1622" y="502"/>
                  <a:pt x="1572" y="578"/>
                </a:cubicBezTo>
                <a:cubicBezTo>
                  <a:pt x="1555" y="603"/>
                  <a:pt x="1539" y="629"/>
                  <a:pt x="1525" y="656"/>
                </a:cubicBezTo>
                <a:cubicBezTo>
                  <a:pt x="1506" y="680"/>
                  <a:pt x="1487" y="704"/>
                  <a:pt x="1469" y="729"/>
                </a:cubicBezTo>
                <a:cubicBezTo>
                  <a:pt x="1449" y="756"/>
                  <a:pt x="1429" y="783"/>
                  <a:pt x="1410" y="811"/>
                </a:cubicBezTo>
                <a:cubicBezTo>
                  <a:pt x="1419" y="788"/>
                  <a:pt x="1428" y="766"/>
                  <a:pt x="1438" y="743"/>
                </a:cubicBezTo>
                <a:cubicBezTo>
                  <a:pt x="1444" y="735"/>
                  <a:pt x="1450" y="727"/>
                  <a:pt x="1455" y="719"/>
                </a:cubicBezTo>
                <a:cubicBezTo>
                  <a:pt x="1549" y="587"/>
                  <a:pt x="1647" y="462"/>
                  <a:pt x="1749" y="349"/>
                </a:cubicBezTo>
                <a:cubicBezTo>
                  <a:pt x="1749" y="349"/>
                  <a:pt x="1797" y="294"/>
                  <a:pt x="1797" y="294"/>
                </a:cubicBezTo>
                <a:cubicBezTo>
                  <a:pt x="1807" y="281"/>
                  <a:pt x="1818" y="269"/>
                  <a:pt x="1829" y="257"/>
                </a:cubicBezTo>
                <a:cubicBezTo>
                  <a:pt x="1837" y="251"/>
                  <a:pt x="1844" y="245"/>
                  <a:pt x="1852" y="240"/>
                </a:cubicBezTo>
                <a:close/>
                <a:moveTo>
                  <a:pt x="1894" y="365"/>
                </a:moveTo>
                <a:cubicBezTo>
                  <a:pt x="1808" y="450"/>
                  <a:pt x="1732" y="541"/>
                  <a:pt x="1666" y="637"/>
                </a:cubicBezTo>
                <a:cubicBezTo>
                  <a:pt x="1654" y="654"/>
                  <a:pt x="1643" y="672"/>
                  <a:pt x="1632" y="689"/>
                </a:cubicBezTo>
                <a:cubicBezTo>
                  <a:pt x="1613" y="709"/>
                  <a:pt x="1595" y="729"/>
                  <a:pt x="1577" y="748"/>
                </a:cubicBezTo>
                <a:cubicBezTo>
                  <a:pt x="1584" y="734"/>
                  <a:pt x="1592" y="720"/>
                  <a:pt x="1600" y="706"/>
                </a:cubicBezTo>
                <a:cubicBezTo>
                  <a:pt x="1674" y="609"/>
                  <a:pt x="1749" y="515"/>
                  <a:pt x="1818" y="429"/>
                </a:cubicBezTo>
                <a:cubicBezTo>
                  <a:pt x="1842" y="407"/>
                  <a:pt x="1868" y="386"/>
                  <a:pt x="1894" y="365"/>
                </a:cubicBezTo>
                <a:close/>
                <a:moveTo>
                  <a:pt x="2264" y="375"/>
                </a:moveTo>
                <a:cubicBezTo>
                  <a:pt x="2282" y="361"/>
                  <a:pt x="2301" y="348"/>
                  <a:pt x="2321" y="335"/>
                </a:cubicBezTo>
                <a:cubicBezTo>
                  <a:pt x="2335" y="325"/>
                  <a:pt x="2350" y="315"/>
                  <a:pt x="2364" y="305"/>
                </a:cubicBezTo>
                <a:cubicBezTo>
                  <a:pt x="2357" y="312"/>
                  <a:pt x="2349" y="320"/>
                  <a:pt x="2342" y="327"/>
                </a:cubicBezTo>
                <a:cubicBezTo>
                  <a:pt x="2336" y="331"/>
                  <a:pt x="2329" y="335"/>
                  <a:pt x="2323" y="340"/>
                </a:cubicBezTo>
                <a:cubicBezTo>
                  <a:pt x="2134" y="479"/>
                  <a:pt x="1989" y="622"/>
                  <a:pt x="1879" y="775"/>
                </a:cubicBezTo>
                <a:cubicBezTo>
                  <a:pt x="1873" y="785"/>
                  <a:pt x="1866" y="795"/>
                  <a:pt x="1859" y="805"/>
                </a:cubicBezTo>
                <a:cubicBezTo>
                  <a:pt x="1837" y="827"/>
                  <a:pt x="1816" y="850"/>
                  <a:pt x="1794" y="873"/>
                </a:cubicBezTo>
                <a:cubicBezTo>
                  <a:pt x="1822" y="832"/>
                  <a:pt x="1852" y="791"/>
                  <a:pt x="1883" y="751"/>
                </a:cubicBezTo>
                <a:cubicBezTo>
                  <a:pt x="1979" y="634"/>
                  <a:pt x="2107" y="491"/>
                  <a:pt x="2264" y="375"/>
                </a:cubicBezTo>
                <a:close/>
                <a:moveTo>
                  <a:pt x="1932" y="859"/>
                </a:moveTo>
                <a:cubicBezTo>
                  <a:pt x="2029" y="762"/>
                  <a:pt x="2029" y="762"/>
                  <a:pt x="2029" y="762"/>
                </a:cubicBezTo>
                <a:cubicBezTo>
                  <a:pt x="2033" y="757"/>
                  <a:pt x="2038" y="752"/>
                  <a:pt x="2043" y="748"/>
                </a:cubicBezTo>
                <a:cubicBezTo>
                  <a:pt x="2009" y="799"/>
                  <a:pt x="1977" y="852"/>
                  <a:pt x="1946" y="903"/>
                </a:cubicBezTo>
                <a:cubicBezTo>
                  <a:pt x="1923" y="943"/>
                  <a:pt x="1923" y="943"/>
                  <a:pt x="1923" y="943"/>
                </a:cubicBezTo>
                <a:cubicBezTo>
                  <a:pt x="1914" y="958"/>
                  <a:pt x="1903" y="973"/>
                  <a:pt x="1893" y="989"/>
                </a:cubicBezTo>
                <a:cubicBezTo>
                  <a:pt x="1871" y="1013"/>
                  <a:pt x="1849" y="1037"/>
                  <a:pt x="1829" y="1060"/>
                </a:cubicBezTo>
                <a:cubicBezTo>
                  <a:pt x="1856" y="989"/>
                  <a:pt x="1889" y="923"/>
                  <a:pt x="1929" y="862"/>
                </a:cubicBezTo>
                <a:cubicBezTo>
                  <a:pt x="1930" y="861"/>
                  <a:pt x="1931" y="860"/>
                  <a:pt x="1932" y="859"/>
                </a:cubicBezTo>
                <a:close/>
              </a:path>
            </a:pathLst>
          </a:custGeom>
          <a:solidFill>
            <a:srgbClr val="FFCC99"/>
          </a:solidFill>
          <a:ln>
            <a:noFill/>
          </a:ln>
        </p:spPr>
        <p:txBody>
          <a:bodyPr/>
          <a:lstStyle/>
          <a:p>
            <a:pPr defTabSz="1218072"/>
            <a:endParaRPr lang="zh-CN" altLang="en-US" sz="2398">
              <a:solidFill>
                <a:srgbClr val="5F5F5F"/>
              </a:solidFill>
            </a:endParaRPr>
          </a:p>
        </p:txBody>
      </p:sp>
      <p:sp>
        <p:nvSpPr>
          <p:cNvPr id="7" name="矩形 69"/>
          <p:cNvSpPr>
            <a:spLocks noChangeArrowheads="1"/>
          </p:cNvSpPr>
          <p:nvPr/>
        </p:nvSpPr>
        <p:spPr bwMode="auto">
          <a:xfrm>
            <a:off x="2644801" y="2616202"/>
            <a:ext cx="7054427" cy="954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55" tIns="45678" rIns="91355" bIns="4567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1218072"/>
            <a:r>
              <a:rPr lang="en-US" altLang="zh-CN" sz="5600" b="1" dirty="0" smtClean="0">
                <a:solidFill>
                  <a:schemeClr val="bg2">
                    <a:lumMod val="10000"/>
                  </a:schemeClr>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I. </a:t>
            </a:r>
            <a:r>
              <a:rPr lang="en-US" altLang="zh-CN" sz="5600" b="1" dirty="0" err="1" smtClean="0">
                <a:solidFill>
                  <a:schemeClr val="bg2">
                    <a:lumMod val="10000"/>
                  </a:schemeClr>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Hoán</a:t>
            </a:r>
            <a:r>
              <a:rPr lang="en-US" altLang="zh-CN" sz="5600" b="1" dirty="0" smtClean="0">
                <a:solidFill>
                  <a:schemeClr val="bg2">
                    <a:lumMod val="10000"/>
                  </a:schemeClr>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5600" b="1" dirty="0" err="1" smtClean="0">
                <a:solidFill>
                  <a:schemeClr val="bg2">
                    <a:lumMod val="10000"/>
                  </a:schemeClr>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dụ</a:t>
            </a:r>
            <a:r>
              <a:rPr lang="en-US" altLang="zh-CN" sz="5600" b="1" dirty="0" smtClean="0">
                <a:solidFill>
                  <a:schemeClr val="bg2">
                    <a:lumMod val="10000"/>
                  </a:schemeClr>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a:t>
            </a:r>
            <a:endParaRPr lang="en-US" altLang="zh-CN" sz="5600" b="1" dirty="0">
              <a:solidFill>
                <a:schemeClr val="bg2">
                  <a:lumMod val="10000"/>
                </a:schemeClr>
              </a:solidFill>
              <a:latin typeface="方正卡通简体" panose="03000509000000000000" pitchFamily="65" charset="-122"/>
              <a:ea typeface="方正卡通简体" panose="03000509000000000000" pitchFamily="65" charset="-122"/>
              <a:sym typeface="微软雅黑" panose="020B0503020204020204" pitchFamily="34" charset="-122"/>
            </a:endParaRPr>
          </a:p>
        </p:txBody>
      </p:sp>
      <p:sp>
        <p:nvSpPr>
          <p:cNvPr id="8" name="五角星 4"/>
          <p:cNvSpPr/>
          <p:nvPr/>
        </p:nvSpPr>
        <p:spPr>
          <a:xfrm rot="19903756">
            <a:off x="5361869" y="-11544"/>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1" name="五角星 5"/>
          <p:cNvSpPr/>
          <p:nvPr/>
        </p:nvSpPr>
        <p:spPr>
          <a:xfrm rot="21380687">
            <a:off x="7968361" y="346969"/>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2" name="五角星 6"/>
          <p:cNvSpPr/>
          <p:nvPr/>
        </p:nvSpPr>
        <p:spPr>
          <a:xfrm rot="19938392">
            <a:off x="9283341" y="413182"/>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3" name="五角星 7"/>
          <p:cNvSpPr/>
          <p:nvPr/>
        </p:nvSpPr>
        <p:spPr>
          <a:xfrm rot="19938392">
            <a:off x="10324437" y="5347262"/>
            <a:ext cx="485929" cy="486379"/>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4" name="五角星 8"/>
          <p:cNvSpPr/>
          <p:nvPr/>
        </p:nvSpPr>
        <p:spPr>
          <a:xfrm rot="19967404">
            <a:off x="10768854" y="1113015"/>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6" name="五角星 9"/>
          <p:cNvSpPr/>
          <p:nvPr/>
        </p:nvSpPr>
        <p:spPr>
          <a:xfrm>
            <a:off x="8455481" y="4647392"/>
            <a:ext cx="337603" cy="337916"/>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7" name="五角星 10"/>
          <p:cNvSpPr/>
          <p:nvPr/>
        </p:nvSpPr>
        <p:spPr>
          <a:xfrm>
            <a:off x="10825935" y="4643506"/>
            <a:ext cx="248231" cy="24846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8" name="五角星 11"/>
          <p:cNvSpPr/>
          <p:nvPr/>
        </p:nvSpPr>
        <p:spPr>
          <a:xfrm>
            <a:off x="11509885" y="4967963"/>
            <a:ext cx="124115" cy="124229"/>
          </a:xfrm>
          <a:prstGeom prst="star5">
            <a:avLst>
              <a:gd name="adj" fmla="val 23926"/>
              <a:gd name="hf" fmla="val 105146"/>
              <a:gd name="vf" fmla="val 110557"/>
            </a:avLst>
          </a:prstGeom>
          <a:solidFill>
            <a:srgbClr val="FFFF00"/>
          </a:solid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9" name="五角星 12"/>
          <p:cNvSpPr/>
          <p:nvPr/>
        </p:nvSpPr>
        <p:spPr>
          <a:xfrm rot="19922997">
            <a:off x="11084657" y="4134023"/>
            <a:ext cx="191555"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0"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18091" y="2243172"/>
            <a:ext cx="1112140" cy="1183180"/>
          </a:xfrm>
          <a:prstGeom prst="rect">
            <a:avLst/>
          </a:prstGeom>
          <a:noFill/>
          <a:extLst>
            <a:ext uri="{909E8E84-426E-40DD-AFC4-6F175D3DCCD1}">
              <a14:hiddenFill xmlns:a14="http://schemas.microsoft.com/office/drawing/2010/main">
                <a:solidFill>
                  <a:srgbClr val="FFFFFF"/>
                </a:solidFill>
              </a14:hiddenFill>
            </a:ext>
          </a:extLst>
        </p:spPr>
      </p:pic>
      <p:pic>
        <p:nvPicPr>
          <p:cNvPr id="15" name="图片 8" descr="6fc417983c9675ce1b60e983870aeb8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97541" y="4672866"/>
            <a:ext cx="3010467"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图片 1"/>
          <p:cNvPicPr>
            <a:picLocks noChangeAspect="1"/>
          </p:cNvPicPr>
          <p:nvPr/>
        </p:nvPicPr>
        <p:blipFill rotWithShape="1">
          <a:blip r:embed="rId8" cstate="print">
            <a:extLst>
              <a:ext uri="{28A0092B-C50C-407E-A947-70E740481C1C}">
                <a14:useLocalDpi xmlns:a14="http://schemas.microsoft.com/office/drawing/2010/main" val="0"/>
              </a:ext>
            </a:extLst>
          </a:blip>
          <a:srcRect l="32760" r="8347"/>
          <a:stretch>
            <a:fillRect/>
          </a:stretch>
        </p:blipFill>
        <p:spPr>
          <a:xfrm flipH="1">
            <a:off x="598556" y="-59138"/>
            <a:ext cx="2687293" cy="1970456"/>
          </a:xfrm>
          <a:prstGeom prst="rect">
            <a:avLst/>
          </a:prstGeom>
        </p:spPr>
      </p:pic>
      <p:sp>
        <p:nvSpPr>
          <p:cNvPr id="22" name="五角星 4"/>
          <p:cNvSpPr/>
          <p:nvPr/>
        </p:nvSpPr>
        <p:spPr>
          <a:xfrm rot="19903756">
            <a:off x="5371201" y="11073"/>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3" name="五角星 5"/>
          <p:cNvSpPr/>
          <p:nvPr/>
        </p:nvSpPr>
        <p:spPr>
          <a:xfrm rot="21380687">
            <a:off x="7977690" y="369578"/>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4" name="五角星 6"/>
          <p:cNvSpPr/>
          <p:nvPr/>
        </p:nvSpPr>
        <p:spPr>
          <a:xfrm rot="19938392">
            <a:off x="9292670" y="435791"/>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5" name="图片 8" descr="6fc417983c9675ce1b60e983870aeb8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06869" y="4695475"/>
            <a:ext cx="3010467"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图片 1"/>
          <p:cNvPicPr>
            <a:picLocks noChangeAspect="1"/>
          </p:cNvPicPr>
          <p:nvPr/>
        </p:nvPicPr>
        <p:blipFill rotWithShape="1">
          <a:blip r:embed="rId8" cstate="print">
            <a:extLst>
              <a:ext uri="{28A0092B-C50C-407E-A947-70E740481C1C}">
                <a14:useLocalDpi xmlns:a14="http://schemas.microsoft.com/office/drawing/2010/main" val="0"/>
              </a:ext>
            </a:extLst>
          </a:blip>
          <a:srcRect l="32760" r="8347"/>
          <a:stretch>
            <a:fillRect/>
          </a:stretch>
        </p:blipFill>
        <p:spPr>
          <a:xfrm flipH="1">
            <a:off x="607888" y="-36529"/>
            <a:ext cx="2687293" cy="1970456"/>
          </a:xfrm>
          <a:prstGeom prst="rect">
            <a:avLst/>
          </a:prstGeom>
        </p:spPr>
      </p:pic>
      <p:sp>
        <p:nvSpPr>
          <p:cNvPr id="27" name="五角星 8"/>
          <p:cNvSpPr/>
          <p:nvPr/>
        </p:nvSpPr>
        <p:spPr>
          <a:xfrm rot="19967404">
            <a:off x="10759525" y="1189841"/>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8" name="五角星 12"/>
          <p:cNvSpPr/>
          <p:nvPr/>
        </p:nvSpPr>
        <p:spPr>
          <a:xfrm rot="19922997">
            <a:off x="11075329" y="4210849"/>
            <a:ext cx="191555"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9"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80435" y="1368278"/>
            <a:ext cx="1112140" cy="1183180"/>
          </a:xfrm>
          <a:prstGeom prst="rect">
            <a:avLst/>
          </a:prstGeom>
          <a:noFill/>
          <a:extLst>
            <a:ext uri="{909E8E84-426E-40DD-AFC4-6F175D3DCCD1}">
              <a14:hiddenFill xmlns:a14="http://schemas.microsoft.com/office/drawing/2010/main">
                <a:solidFill>
                  <a:srgbClr val="FFFFFF"/>
                </a:solidFill>
              </a14:hiddenFill>
            </a:ext>
          </a:extLst>
        </p:spPr>
      </p:pic>
      <p:sp>
        <p:nvSpPr>
          <p:cNvPr id="30" name="五角星 4"/>
          <p:cNvSpPr/>
          <p:nvPr/>
        </p:nvSpPr>
        <p:spPr>
          <a:xfrm rot="19903756">
            <a:off x="5361873" y="87899"/>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1" name="五角星 5"/>
          <p:cNvSpPr/>
          <p:nvPr/>
        </p:nvSpPr>
        <p:spPr>
          <a:xfrm rot="21380687">
            <a:off x="7968361" y="446404"/>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2" name="五角星 6"/>
          <p:cNvSpPr/>
          <p:nvPr/>
        </p:nvSpPr>
        <p:spPr>
          <a:xfrm rot="19938392">
            <a:off x="9283341" y="512617"/>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33" name="图片 8" descr="6fc417983c9675ce1b60e983870aeb8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97541" y="4772301"/>
            <a:ext cx="3010467"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图片 1"/>
          <p:cNvPicPr>
            <a:picLocks noChangeAspect="1"/>
          </p:cNvPicPr>
          <p:nvPr/>
        </p:nvPicPr>
        <p:blipFill rotWithShape="1">
          <a:blip r:embed="rId8" cstate="print">
            <a:extLst>
              <a:ext uri="{28A0092B-C50C-407E-A947-70E740481C1C}">
                <a14:useLocalDpi xmlns:a14="http://schemas.microsoft.com/office/drawing/2010/main" val="0"/>
              </a:ext>
            </a:extLst>
          </a:blip>
          <a:srcRect l="32760" r="8347"/>
          <a:stretch>
            <a:fillRect/>
          </a:stretch>
        </p:blipFill>
        <p:spPr>
          <a:xfrm flipH="1">
            <a:off x="598560" y="40297"/>
            <a:ext cx="2687293" cy="1970456"/>
          </a:xfrm>
          <a:prstGeom prst="rect">
            <a:avLst/>
          </a:prstGeom>
        </p:spPr>
      </p:pic>
      <p:sp>
        <p:nvSpPr>
          <p:cNvPr id="35" name="五角星 7"/>
          <p:cNvSpPr/>
          <p:nvPr/>
        </p:nvSpPr>
        <p:spPr>
          <a:xfrm rot="19938392">
            <a:off x="10252284" y="5342241"/>
            <a:ext cx="485929" cy="486379"/>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6" name="五角星 10"/>
          <p:cNvSpPr/>
          <p:nvPr/>
        </p:nvSpPr>
        <p:spPr>
          <a:xfrm>
            <a:off x="10753782" y="4638485"/>
            <a:ext cx="248231" cy="24846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7" name="五角星 8"/>
          <p:cNvSpPr/>
          <p:nvPr/>
        </p:nvSpPr>
        <p:spPr>
          <a:xfrm rot="19967404">
            <a:off x="10687373" y="1184820"/>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8" name="五角星 12"/>
          <p:cNvSpPr/>
          <p:nvPr/>
        </p:nvSpPr>
        <p:spPr>
          <a:xfrm rot="19922997">
            <a:off x="11003173" y="4205828"/>
            <a:ext cx="191555"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39"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94203" y="3349183"/>
            <a:ext cx="1112140" cy="1183180"/>
          </a:xfrm>
          <a:prstGeom prst="rect">
            <a:avLst/>
          </a:prstGeom>
          <a:noFill/>
          <a:extLst>
            <a:ext uri="{909E8E84-426E-40DD-AFC4-6F175D3DCCD1}">
              <a14:hiddenFill xmlns:a14="http://schemas.microsoft.com/office/drawing/2010/main">
                <a:solidFill>
                  <a:srgbClr val="FFFFFF"/>
                </a:solidFill>
              </a14:hiddenFill>
            </a:ext>
          </a:extLst>
        </p:spPr>
      </p:pic>
      <p:sp>
        <p:nvSpPr>
          <p:cNvPr id="40" name="五角星 4"/>
          <p:cNvSpPr/>
          <p:nvPr/>
        </p:nvSpPr>
        <p:spPr>
          <a:xfrm rot="19903756">
            <a:off x="5289717" y="82878"/>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41" name="五角星 5"/>
          <p:cNvSpPr/>
          <p:nvPr/>
        </p:nvSpPr>
        <p:spPr>
          <a:xfrm rot="21380687">
            <a:off x="7896209" y="441383"/>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42" name="五角星 6"/>
          <p:cNvSpPr/>
          <p:nvPr/>
        </p:nvSpPr>
        <p:spPr>
          <a:xfrm rot="19938392">
            <a:off x="9211189" y="507596"/>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43" name="图片 8" descr="6fc417983c9675ce1b60e983870aeb8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25389" y="4767280"/>
            <a:ext cx="3010467"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图片 1"/>
          <p:cNvPicPr>
            <a:picLocks noChangeAspect="1"/>
          </p:cNvPicPr>
          <p:nvPr/>
        </p:nvPicPr>
        <p:blipFill rotWithShape="1">
          <a:blip r:embed="rId8" cstate="print">
            <a:extLst>
              <a:ext uri="{28A0092B-C50C-407E-A947-70E740481C1C}">
                <a14:useLocalDpi xmlns:a14="http://schemas.microsoft.com/office/drawing/2010/main" val="0"/>
              </a:ext>
            </a:extLst>
          </a:blip>
          <a:srcRect l="32760" r="8347"/>
          <a:stretch>
            <a:fillRect/>
          </a:stretch>
        </p:blipFill>
        <p:spPr>
          <a:xfrm flipH="1">
            <a:off x="526404" y="35276"/>
            <a:ext cx="2687293" cy="1970456"/>
          </a:xfrm>
          <a:prstGeom prst="rect">
            <a:avLst/>
          </a:prstGeom>
        </p:spPr>
      </p:pic>
      <p:pic>
        <p:nvPicPr>
          <p:cNvPr id="46" name="图片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779" y="2054165"/>
            <a:ext cx="1465012" cy="1771045"/>
          </a:xfrm>
          <a:prstGeom prst="rect">
            <a:avLst/>
          </a:prstGeom>
        </p:spPr>
      </p:pic>
      <p:pic>
        <p:nvPicPr>
          <p:cNvPr id="47" name="图片 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68437" y="4985308"/>
            <a:ext cx="2222512" cy="1967878"/>
          </a:xfrm>
          <a:prstGeom prst="rect">
            <a:avLst/>
          </a:prstGeom>
        </p:spPr>
      </p:pic>
      <p:pic>
        <p:nvPicPr>
          <p:cNvPr id="48" name="图片 1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9665" y="3878769"/>
            <a:ext cx="1632707" cy="1633412"/>
          </a:xfrm>
          <a:prstGeom prst="rect">
            <a:avLst/>
          </a:prstGeom>
        </p:spPr>
      </p:pic>
    </p:spTree>
    <p:extLst>
      <p:ext uri="{BB962C8B-B14F-4D97-AF65-F5344CB8AC3E}">
        <p14:creationId xmlns:p14="http://schemas.microsoft.com/office/powerpoint/2010/main" val="97243522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 presetClass="entr" presetSubtype="1"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par>
                                <p:cTn id="15" presetID="2" presetClass="entr" presetSubtype="1" fill="hold" grpId="0" nodeType="withEffect">
                                  <p:stCondLst>
                                    <p:cond delay="25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50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0-#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750" fill="hold"/>
                                        <p:tgtEl>
                                          <p:spTgt spid="13"/>
                                        </p:tgtEl>
                                        <p:attrNameLst>
                                          <p:attrName>ppt_x</p:attrName>
                                        </p:attrNameLst>
                                      </p:cBhvr>
                                      <p:tavLst>
                                        <p:tav tm="0">
                                          <p:val>
                                            <p:strVal val="#ppt_x"/>
                                          </p:val>
                                        </p:tav>
                                        <p:tav tm="100000">
                                          <p:val>
                                            <p:strVal val="#ppt_x"/>
                                          </p:val>
                                        </p:tav>
                                      </p:tavLst>
                                    </p:anim>
                                    <p:anim calcmode="lin" valueType="num">
                                      <p:cBhvr additive="base">
                                        <p:cTn id="26" dur="750" fill="hold"/>
                                        <p:tgtEl>
                                          <p:spTgt spid="13"/>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0-#ppt_h/2"/>
                                          </p:val>
                                        </p:tav>
                                        <p:tav tm="100000">
                                          <p:val>
                                            <p:strVal val="#ppt_y"/>
                                          </p:val>
                                        </p:tav>
                                      </p:tavLst>
                                    </p:anim>
                                  </p:childTnLst>
                                </p:cTn>
                              </p:par>
                              <p:par>
                                <p:cTn id="31" presetID="2" presetClass="entr" presetSubtype="1" fill="hold" grpId="0" nodeType="withEffect">
                                  <p:stCondLst>
                                    <p:cond delay="25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750" fill="hold"/>
                                        <p:tgtEl>
                                          <p:spTgt spid="16"/>
                                        </p:tgtEl>
                                        <p:attrNameLst>
                                          <p:attrName>ppt_x</p:attrName>
                                        </p:attrNameLst>
                                      </p:cBhvr>
                                      <p:tavLst>
                                        <p:tav tm="0">
                                          <p:val>
                                            <p:strVal val="#ppt_x"/>
                                          </p:val>
                                        </p:tav>
                                        <p:tav tm="100000">
                                          <p:val>
                                            <p:strVal val="#ppt_x"/>
                                          </p:val>
                                        </p:tav>
                                      </p:tavLst>
                                    </p:anim>
                                    <p:anim calcmode="lin" valueType="num">
                                      <p:cBhvr additive="base">
                                        <p:cTn id="34" dur="750" fill="hold"/>
                                        <p:tgtEl>
                                          <p:spTgt spid="16"/>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0-#ppt_h/2"/>
                                          </p:val>
                                        </p:tav>
                                        <p:tav tm="100000">
                                          <p:val>
                                            <p:strVal val="#ppt_y"/>
                                          </p:val>
                                        </p:tav>
                                      </p:tavLst>
                                    </p:anim>
                                  </p:childTnLst>
                                </p:cTn>
                              </p:par>
                              <p:par>
                                <p:cTn id="39" presetID="2" presetClass="entr" presetSubtype="1" fill="hold" grpId="0" nodeType="withEffect">
                                  <p:stCondLst>
                                    <p:cond delay="25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750" fill="hold"/>
                                        <p:tgtEl>
                                          <p:spTgt spid="18"/>
                                        </p:tgtEl>
                                        <p:attrNameLst>
                                          <p:attrName>ppt_x</p:attrName>
                                        </p:attrNameLst>
                                      </p:cBhvr>
                                      <p:tavLst>
                                        <p:tav tm="0">
                                          <p:val>
                                            <p:strVal val="#ppt_x"/>
                                          </p:val>
                                        </p:tav>
                                        <p:tav tm="100000">
                                          <p:val>
                                            <p:strVal val="#ppt_x"/>
                                          </p:val>
                                        </p:tav>
                                      </p:tavLst>
                                    </p:anim>
                                    <p:anim calcmode="lin" valueType="num">
                                      <p:cBhvr additive="base">
                                        <p:cTn id="42" dur="750" fill="hold"/>
                                        <p:tgtEl>
                                          <p:spTgt spid="18"/>
                                        </p:tgtEl>
                                        <p:attrNameLst>
                                          <p:attrName>ppt_y</p:attrName>
                                        </p:attrNameLst>
                                      </p:cBhvr>
                                      <p:tavLst>
                                        <p:tav tm="0">
                                          <p:val>
                                            <p:strVal val="0-#ppt_h/2"/>
                                          </p:val>
                                        </p:tav>
                                        <p:tav tm="100000">
                                          <p:val>
                                            <p:strVal val="#ppt_y"/>
                                          </p:val>
                                        </p:tav>
                                      </p:tavLst>
                                    </p:anim>
                                  </p:childTnLst>
                                </p:cTn>
                              </p:par>
                              <p:par>
                                <p:cTn id="43" presetID="2" presetClass="entr" presetSubtype="1" fill="hold" grpId="0" nodeType="withEffect">
                                  <p:stCondLst>
                                    <p:cond delay="25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0-#ppt_h/2"/>
                                          </p:val>
                                        </p:tav>
                                        <p:tav tm="100000">
                                          <p:val>
                                            <p:strVal val="#ppt_y"/>
                                          </p:val>
                                        </p:tav>
                                      </p:tavLst>
                                    </p:anim>
                                  </p:childTnLst>
                                </p:cTn>
                              </p:par>
                            </p:childTnLst>
                          </p:cTn>
                        </p:par>
                        <p:par>
                          <p:cTn id="47" fill="hold">
                            <p:stCondLst>
                              <p:cond delay="1500"/>
                            </p:stCondLst>
                            <p:childTnLst>
                              <p:par>
                                <p:cTn id="48" presetID="2" presetClass="entr" presetSubtype="2" fill="hold" nodeType="afterEffect">
                                  <p:stCondLst>
                                    <p:cond delay="0"/>
                                  </p:stCondLst>
                                  <p:childTnLst>
                                    <p:set>
                                      <p:cBhvr>
                                        <p:cTn id="49" dur="1" fill="hold">
                                          <p:stCondLst>
                                            <p:cond delay="0"/>
                                          </p:stCondLst>
                                        </p:cTn>
                                        <p:tgtEl>
                                          <p:spTgt spid="20"/>
                                        </p:tgtEl>
                                        <p:attrNameLst>
                                          <p:attrName>style.visibility</p:attrName>
                                        </p:attrNameLst>
                                      </p:cBhvr>
                                      <p:to>
                                        <p:strVal val="visible"/>
                                      </p:to>
                                    </p:set>
                                    <p:anim calcmode="lin" valueType="num">
                                      <p:cBhvr additive="base">
                                        <p:cTn id="50" dur="500" fill="hold"/>
                                        <p:tgtEl>
                                          <p:spTgt spid="20"/>
                                        </p:tgtEl>
                                        <p:attrNameLst>
                                          <p:attrName>ppt_x</p:attrName>
                                        </p:attrNameLst>
                                      </p:cBhvr>
                                      <p:tavLst>
                                        <p:tav tm="0">
                                          <p:val>
                                            <p:strVal val="1+#ppt_w/2"/>
                                          </p:val>
                                        </p:tav>
                                        <p:tav tm="100000">
                                          <p:val>
                                            <p:strVal val="#ppt_x"/>
                                          </p:val>
                                        </p:tav>
                                      </p:tavLst>
                                    </p:anim>
                                    <p:anim calcmode="lin" valueType="num">
                                      <p:cBhvr additive="base">
                                        <p:cTn id="51" dur="500" fill="hold"/>
                                        <p:tgtEl>
                                          <p:spTgt spid="20"/>
                                        </p:tgtEl>
                                        <p:attrNameLst>
                                          <p:attrName>ppt_y</p:attrName>
                                        </p:attrNameLst>
                                      </p:cBhvr>
                                      <p:tavLst>
                                        <p:tav tm="0">
                                          <p:val>
                                            <p:strVal val="#ppt_y"/>
                                          </p:val>
                                        </p:tav>
                                        <p:tav tm="100000">
                                          <p:val>
                                            <p:strVal val="#ppt_y"/>
                                          </p:val>
                                        </p:tav>
                                      </p:tavLst>
                                    </p:anim>
                                  </p:childTnLst>
                                </p:cTn>
                              </p:par>
                              <p:par>
                                <p:cTn id="52" presetID="0" presetClass="path" presetSubtype="0" accel="50000" decel="50000" fill="hold" nodeType="withEffect">
                                  <p:stCondLst>
                                    <p:cond delay="500"/>
                                  </p:stCondLst>
                                  <p:childTnLst>
                                    <p:animMotion origin="layout" path="M -5.55556E-7 0.01204 C -0.01007 0.01328 -0.01875 0.01667 -0.02865 0.01791 C -0.03871 0.02192 -0.04809 0.02254 -0.05868 0.02378 C -0.15174 0.02192 -0.15347 0.03273 -0.20625 0.01451 C -0.2118 0.00957 -0.21302 0.00556 -0.21805 -0.00155 C -0.22604 -0.01236 -0.23455 -0.02378 -0.24566 -0.0278 C -0.27448 -0.05374 -0.34062 -0.04324 -0.36146 -0.04386 C -0.36996 -0.04664 -0.37865 -0.04787 -0.38733 -0.05065 C -0.39288 -0.0525 -0.39774 -0.05528 -0.4033 -0.05652 C -0.41094 -0.06053 -0.41944 -0.06486 -0.4276 -0.06671 C -0.44028 -0.07536 -0.4533 -0.08215 -0.46701 -0.0874 C -0.47187 -0.08926 -0.47587 -0.09265 -0.48038 -0.09543 C -0.49097 -0.10099 -0.50347 -0.10562 -0.51476 -0.10809 C -0.5408 -0.10686 -0.56597 -0.10562 -0.59184 -0.10655 C -0.60347 -0.11211 -0.61528 -0.11643 -0.62621 -0.12415 C -0.63108 -0.12755 -0.63611 -0.13095 -0.64149 -0.13311 C -0.65191 -0.14145 -0.63958 -0.13249 -0.64983 -0.13743 C -0.65434 -0.14021 -0.65868 -0.14392 -0.66337 -0.1467 C -0.66805 -0.14948 -0.66493 -0.14639 -0.6691 -0.14917 C -0.67691 -0.15411 -0.6849 -0.15936 -0.6934 -0.16276 C -0.70087 -0.16955 -0.7092 -0.17635 -0.71771 -0.18098 C -0.72413 -0.18994 -0.7342 -0.19426 -0.73941 -0.20507 C -0.74062 -0.20754 -0.74201 -0.20939 -0.74271 -0.21186 C -0.7434 -0.21372 -0.74358 -0.21588 -0.74444 -0.21773 C -0.74653 -0.22236 -0.74983 -0.22576 -0.75208 -0.23039 C -0.75694 -0.23997 -0.76094 -0.24583 -0.76701 -0.25417 " pathEditMode="relative" rAng="0" ptsTypes="AAAAAAAAAAAAAAAAAAAAAAAAAA">
                                      <p:cBhvr>
                                        <p:cTn id="53" dur="6500" fill="hold"/>
                                        <p:tgtEl>
                                          <p:spTgt spid="20"/>
                                        </p:tgtEl>
                                        <p:attrNameLst>
                                          <p:attrName>ppt_x</p:attrName>
                                          <p:attrName>ppt_y</p:attrName>
                                        </p:attrNameLst>
                                      </p:cBhvr>
                                      <p:rCtr x="-38400" y="-12300"/>
                                    </p:animMotion>
                                  </p:childTnLst>
                                </p:cTn>
                              </p:par>
                              <p:par>
                                <p:cTn id="54" presetID="8" presetClass="emph" presetSubtype="0" repeatCount="2000" fill="hold" grpId="1" nodeType="withEffect">
                                  <p:stCondLst>
                                    <p:cond delay="0"/>
                                  </p:stCondLst>
                                  <p:childTnLst>
                                    <p:animRot by="21600000">
                                      <p:cBhvr>
                                        <p:cTn id="55" dur="3500" fill="hold"/>
                                        <p:tgtEl>
                                          <p:spTgt spid="8"/>
                                        </p:tgtEl>
                                        <p:attrNameLst>
                                          <p:attrName>r</p:attrName>
                                        </p:attrNameLst>
                                      </p:cBhvr>
                                    </p:animRot>
                                  </p:childTnLst>
                                </p:cTn>
                              </p:par>
                              <p:par>
                                <p:cTn id="56" presetID="8" presetClass="emph" presetSubtype="0" repeatCount="2000" fill="hold" grpId="1" nodeType="withEffect">
                                  <p:stCondLst>
                                    <p:cond delay="0"/>
                                  </p:stCondLst>
                                  <p:childTnLst>
                                    <p:animRot by="-21600000">
                                      <p:cBhvr>
                                        <p:cTn id="57" dur="3500" fill="hold"/>
                                        <p:tgtEl>
                                          <p:spTgt spid="13"/>
                                        </p:tgtEl>
                                        <p:attrNameLst>
                                          <p:attrName>r</p:attrName>
                                        </p:attrNameLst>
                                      </p:cBhvr>
                                    </p:animRot>
                                  </p:childTnLst>
                                </p:cTn>
                              </p:par>
                              <p:par>
                                <p:cTn id="58" presetID="8" presetClass="emph" presetSubtype="0" repeatCount="2000" fill="hold" grpId="1" nodeType="withEffect">
                                  <p:stCondLst>
                                    <p:cond delay="0"/>
                                  </p:stCondLst>
                                  <p:childTnLst>
                                    <p:animRot by="21600000">
                                      <p:cBhvr>
                                        <p:cTn id="59" dur="3500" fill="hold"/>
                                        <p:tgtEl>
                                          <p:spTgt spid="14"/>
                                        </p:tgtEl>
                                        <p:attrNameLst>
                                          <p:attrName>r</p:attrName>
                                        </p:attrNameLst>
                                      </p:cBhvr>
                                    </p:animRot>
                                  </p:childTnLst>
                                </p:cTn>
                              </p:par>
                              <p:par>
                                <p:cTn id="60" presetID="8" presetClass="emph" presetSubtype="0" repeatCount="2000" fill="hold" grpId="1" nodeType="withEffect">
                                  <p:stCondLst>
                                    <p:cond delay="0"/>
                                  </p:stCondLst>
                                  <p:childTnLst>
                                    <p:animRot by="-21600000">
                                      <p:cBhvr>
                                        <p:cTn id="61" dur="3500" fill="hold"/>
                                        <p:tgtEl>
                                          <p:spTgt spid="17"/>
                                        </p:tgtEl>
                                        <p:attrNameLst>
                                          <p:attrName>r</p:attrName>
                                        </p:attrNameLst>
                                      </p:cBhvr>
                                    </p:animRot>
                                  </p:childTnLst>
                                </p:cTn>
                              </p:par>
                              <p:par>
                                <p:cTn id="62" presetID="8" presetClass="emph" presetSubtype="0" repeatCount="2000" fill="hold" grpId="1" nodeType="withEffect">
                                  <p:stCondLst>
                                    <p:cond delay="0"/>
                                  </p:stCondLst>
                                  <p:childTnLst>
                                    <p:animRot by="21600000">
                                      <p:cBhvr>
                                        <p:cTn id="63" dur="3500" fill="hold"/>
                                        <p:tgtEl>
                                          <p:spTgt spid="12"/>
                                        </p:tgtEl>
                                        <p:attrNameLst>
                                          <p:attrName>r</p:attrName>
                                        </p:attrNameLst>
                                      </p:cBhvr>
                                    </p:animRot>
                                  </p:childTnLst>
                                </p:cTn>
                              </p:par>
                              <p:par>
                                <p:cTn id="64" presetID="6" presetClass="emph" presetSubtype="0" repeatCount="2000" autoRev="1" fill="hold" grpId="1" nodeType="withEffect">
                                  <p:stCondLst>
                                    <p:cond delay="0"/>
                                  </p:stCondLst>
                                  <p:childTnLst>
                                    <p:animScale>
                                      <p:cBhvr>
                                        <p:cTn id="65" dur="2000" fill="hold"/>
                                        <p:tgtEl>
                                          <p:spTgt spid="19"/>
                                        </p:tgtEl>
                                      </p:cBhvr>
                                      <p:by x="150000" y="150000"/>
                                    </p:animScale>
                                  </p:childTnLst>
                                </p:cTn>
                              </p:par>
                              <p:par>
                                <p:cTn id="66" presetID="6" presetClass="emph" presetSubtype="0" repeatCount="2000" autoRev="1" fill="hold" grpId="1" nodeType="withEffect">
                                  <p:stCondLst>
                                    <p:cond delay="0"/>
                                  </p:stCondLst>
                                  <p:childTnLst>
                                    <p:animScale>
                                      <p:cBhvr>
                                        <p:cTn id="67" dur="2000" fill="hold"/>
                                        <p:tgtEl>
                                          <p:spTgt spid="11"/>
                                        </p:tgtEl>
                                      </p:cBhvr>
                                      <p:by x="150000" y="150000"/>
                                    </p:animScale>
                                  </p:childTnLst>
                                </p:cTn>
                              </p:par>
                            </p:childTnLst>
                          </p:cTn>
                        </p:par>
                        <p:par>
                          <p:cTn id="68" fill="hold">
                            <p:stCondLst>
                              <p:cond delay="9500"/>
                            </p:stCondLst>
                            <p:childTnLst>
                              <p:par>
                                <p:cTn id="69" presetID="37" presetClass="entr" presetSubtype="0" fill="hold" nodeType="after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900" decel="100000" fill="hold"/>
                                        <p:tgtEl>
                                          <p:spTgt spid="15"/>
                                        </p:tgtEl>
                                        <p:attrNameLst>
                                          <p:attrName>ppt_y</p:attrName>
                                        </p:attrNameLst>
                                      </p:cBhvr>
                                      <p:tavLst>
                                        <p:tav tm="0">
                                          <p:val>
                                            <p:strVal val="#ppt_y+1"/>
                                          </p:val>
                                        </p:tav>
                                        <p:tav tm="100000">
                                          <p:val>
                                            <p:strVal val="#ppt_y-.03"/>
                                          </p:val>
                                        </p:tav>
                                      </p:tavLst>
                                    </p:anim>
                                    <p:anim calcmode="lin" valueType="num">
                                      <p:cBhvr>
                                        <p:cTn id="74"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par>
                          <p:cTn id="75" fill="hold">
                            <p:stCondLst>
                              <p:cond delay="10500"/>
                            </p:stCondLst>
                            <p:childTnLst>
                              <p:par>
                                <p:cTn id="76" presetID="2" presetClass="entr" presetSubtype="1" fill="hold" grpId="0" nodeType="afterEffect">
                                  <p:stCondLst>
                                    <p:cond delay="0"/>
                                  </p:stCondLst>
                                  <p:childTnLst>
                                    <p:set>
                                      <p:cBhvr>
                                        <p:cTn id="77" dur="1" fill="hold">
                                          <p:stCondLst>
                                            <p:cond delay="0"/>
                                          </p:stCondLst>
                                        </p:cTn>
                                        <p:tgtEl>
                                          <p:spTgt spid="22"/>
                                        </p:tgtEl>
                                        <p:attrNameLst>
                                          <p:attrName>style.visibility</p:attrName>
                                        </p:attrNameLst>
                                      </p:cBhvr>
                                      <p:to>
                                        <p:strVal val="visible"/>
                                      </p:to>
                                    </p:set>
                                    <p:anim calcmode="lin" valueType="num">
                                      <p:cBhvr additive="base">
                                        <p:cTn id="78" dur="500" fill="hold"/>
                                        <p:tgtEl>
                                          <p:spTgt spid="22"/>
                                        </p:tgtEl>
                                        <p:attrNameLst>
                                          <p:attrName>ppt_x</p:attrName>
                                        </p:attrNameLst>
                                      </p:cBhvr>
                                      <p:tavLst>
                                        <p:tav tm="0">
                                          <p:val>
                                            <p:strVal val="#ppt_x"/>
                                          </p:val>
                                        </p:tav>
                                        <p:tav tm="100000">
                                          <p:val>
                                            <p:strVal val="#ppt_x"/>
                                          </p:val>
                                        </p:tav>
                                      </p:tavLst>
                                    </p:anim>
                                    <p:anim calcmode="lin" valueType="num">
                                      <p:cBhvr additive="base">
                                        <p:cTn id="79" dur="500" fill="hold"/>
                                        <p:tgtEl>
                                          <p:spTgt spid="22"/>
                                        </p:tgtEl>
                                        <p:attrNameLst>
                                          <p:attrName>ppt_y</p:attrName>
                                        </p:attrNameLst>
                                      </p:cBhvr>
                                      <p:tavLst>
                                        <p:tav tm="0">
                                          <p:val>
                                            <p:strVal val="0-#ppt_h/2"/>
                                          </p:val>
                                        </p:tav>
                                        <p:tav tm="100000">
                                          <p:val>
                                            <p:strVal val="#ppt_y"/>
                                          </p:val>
                                        </p:tav>
                                      </p:tavLst>
                                    </p:anim>
                                  </p:childTnLst>
                                </p:cTn>
                              </p:par>
                              <p:par>
                                <p:cTn id="80" presetID="2" presetClass="entr" presetSubtype="1" fill="hold" grpId="0" nodeType="withEffect">
                                  <p:stCondLst>
                                    <p:cond delay="250"/>
                                  </p:stCondLst>
                                  <p:childTnLst>
                                    <p:set>
                                      <p:cBhvr>
                                        <p:cTn id="81" dur="1" fill="hold">
                                          <p:stCondLst>
                                            <p:cond delay="0"/>
                                          </p:stCondLst>
                                        </p:cTn>
                                        <p:tgtEl>
                                          <p:spTgt spid="23"/>
                                        </p:tgtEl>
                                        <p:attrNameLst>
                                          <p:attrName>style.visibility</p:attrName>
                                        </p:attrNameLst>
                                      </p:cBhvr>
                                      <p:to>
                                        <p:strVal val="visible"/>
                                      </p:to>
                                    </p:set>
                                    <p:anim calcmode="lin" valueType="num">
                                      <p:cBhvr additive="base">
                                        <p:cTn id="82" dur="500" fill="hold"/>
                                        <p:tgtEl>
                                          <p:spTgt spid="23"/>
                                        </p:tgtEl>
                                        <p:attrNameLst>
                                          <p:attrName>ppt_x</p:attrName>
                                        </p:attrNameLst>
                                      </p:cBhvr>
                                      <p:tavLst>
                                        <p:tav tm="0">
                                          <p:val>
                                            <p:strVal val="#ppt_x"/>
                                          </p:val>
                                        </p:tav>
                                        <p:tav tm="100000">
                                          <p:val>
                                            <p:strVal val="#ppt_x"/>
                                          </p:val>
                                        </p:tav>
                                      </p:tavLst>
                                    </p:anim>
                                    <p:anim calcmode="lin" valueType="num">
                                      <p:cBhvr additive="base">
                                        <p:cTn id="83" dur="500" fill="hold"/>
                                        <p:tgtEl>
                                          <p:spTgt spid="23"/>
                                        </p:tgtEl>
                                        <p:attrNameLst>
                                          <p:attrName>ppt_y</p:attrName>
                                        </p:attrNameLst>
                                      </p:cBhvr>
                                      <p:tavLst>
                                        <p:tav tm="0">
                                          <p:val>
                                            <p:strVal val="0-#ppt_h/2"/>
                                          </p:val>
                                        </p:tav>
                                        <p:tav tm="100000">
                                          <p:val>
                                            <p:strVal val="#ppt_y"/>
                                          </p:val>
                                        </p:tav>
                                      </p:tavLst>
                                    </p:anim>
                                  </p:childTnLst>
                                </p:cTn>
                              </p:par>
                              <p:par>
                                <p:cTn id="84" presetID="2" presetClass="entr" presetSubtype="1" fill="hold" grpId="0" nodeType="withEffect">
                                  <p:stCondLst>
                                    <p:cond delay="500"/>
                                  </p:stCondLst>
                                  <p:childTnLst>
                                    <p:set>
                                      <p:cBhvr>
                                        <p:cTn id="85" dur="1" fill="hold">
                                          <p:stCondLst>
                                            <p:cond delay="0"/>
                                          </p:stCondLst>
                                        </p:cTn>
                                        <p:tgtEl>
                                          <p:spTgt spid="24"/>
                                        </p:tgtEl>
                                        <p:attrNameLst>
                                          <p:attrName>style.visibility</p:attrName>
                                        </p:attrNameLst>
                                      </p:cBhvr>
                                      <p:to>
                                        <p:strVal val="visible"/>
                                      </p:to>
                                    </p:set>
                                    <p:anim calcmode="lin" valueType="num">
                                      <p:cBhvr additive="base">
                                        <p:cTn id="86" dur="500" fill="hold"/>
                                        <p:tgtEl>
                                          <p:spTgt spid="24"/>
                                        </p:tgtEl>
                                        <p:attrNameLst>
                                          <p:attrName>ppt_x</p:attrName>
                                        </p:attrNameLst>
                                      </p:cBhvr>
                                      <p:tavLst>
                                        <p:tav tm="0">
                                          <p:val>
                                            <p:strVal val="#ppt_x"/>
                                          </p:val>
                                        </p:tav>
                                        <p:tav tm="100000">
                                          <p:val>
                                            <p:strVal val="#ppt_x"/>
                                          </p:val>
                                        </p:tav>
                                      </p:tavLst>
                                    </p:anim>
                                    <p:anim calcmode="lin" valueType="num">
                                      <p:cBhvr additive="base">
                                        <p:cTn id="87" dur="500" fill="hold"/>
                                        <p:tgtEl>
                                          <p:spTgt spid="24"/>
                                        </p:tgtEl>
                                        <p:attrNameLst>
                                          <p:attrName>ppt_y</p:attrName>
                                        </p:attrNameLst>
                                      </p:cBhvr>
                                      <p:tavLst>
                                        <p:tav tm="0">
                                          <p:val>
                                            <p:strVal val="0-#ppt_h/2"/>
                                          </p:val>
                                        </p:tav>
                                        <p:tav tm="100000">
                                          <p:val>
                                            <p:strVal val="#ppt_y"/>
                                          </p:val>
                                        </p:tav>
                                      </p:tavLst>
                                    </p:anim>
                                  </p:childTnLst>
                                </p:cTn>
                              </p:par>
                              <p:par>
                                <p:cTn id="88" presetID="8" presetClass="emph" presetSubtype="0" repeatCount="2000" fill="hold" grpId="1" nodeType="withEffect">
                                  <p:stCondLst>
                                    <p:cond delay="0"/>
                                  </p:stCondLst>
                                  <p:childTnLst>
                                    <p:animRot by="21600000">
                                      <p:cBhvr>
                                        <p:cTn id="89" dur="3500" fill="hold"/>
                                        <p:tgtEl>
                                          <p:spTgt spid="22"/>
                                        </p:tgtEl>
                                        <p:attrNameLst>
                                          <p:attrName>r</p:attrName>
                                        </p:attrNameLst>
                                      </p:cBhvr>
                                    </p:animRot>
                                  </p:childTnLst>
                                </p:cTn>
                              </p:par>
                              <p:par>
                                <p:cTn id="90" presetID="8" presetClass="emph" presetSubtype="0" repeatCount="2000" fill="hold" grpId="1" nodeType="withEffect">
                                  <p:stCondLst>
                                    <p:cond delay="0"/>
                                  </p:stCondLst>
                                  <p:childTnLst>
                                    <p:animRot by="21600000">
                                      <p:cBhvr>
                                        <p:cTn id="91" dur="3500" fill="hold"/>
                                        <p:tgtEl>
                                          <p:spTgt spid="24"/>
                                        </p:tgtEl>
                                        <p:attrNameLst>
                                          <p:attrName>r</p:attrName>
                                        </p:attrNameLst>
                                      </p:cBhvr>
                                    </p:animRot>
                                  </p:childTnLst>
                                </p:cTn>
                              </p:par>
                              <p:par>
                                <p:cTn id="92" presetID="6" presetClass="emph" presetSubtype="0" repeatCount="2000" autoRev="1" fill="hold" grpId="1" nodeType="withEffect">
                                  <p:stCondLst>
                                    <p:cond delay="0"/>
                                  </p:stCondLst>
                                  <p:childTnLst>
                                    <p:animScale>
                                      <p:cBhvr>
                                        <p:cTn id="93" dur="2000" fill="hold"/>
                                        <p:tgtEl>
                                          <p:spTgt spid="23"/>
                                        </p:tgtEl>
                                      </p:cBhvr>
                                      <p:by x="150000" y="150000"/>
                                    </p:animScale>
                                  </p:childTnLst>
                                </p:cTn>
                              </p:par>
                            </p:childTnLst>
                          </p:cTn>
                        </p:par>
                        <p:par>
                          <p:cTn id="94" fill="hold">
                            <p:stCondLst>
                              <p:cond delay="18500"/>
                            </p:stCondLst>
                            <p:childTnLst>
                              <p:par>
                                <p:cTn id="95" presetID="37" presetClass="entr" presetSubtype="0" fill="hold" nodeType="afterEffect">
                                  <p:stCondLst>
                                    <p:cond delay="0"/>
                                  </p:stCondLst>
                                  <p:childTnLst>
                                    <p:set>
                                      <p:cBhvr>
                                        <p:cTn id="96" dur="1" fill="hold">
                                          <p:stCondLst>
                                            <p:cond delay="0"/>
                                          </p:stCondLst>
                                        </p:cTn>
                                        <p:tgtEl>
                                          <p:spTgt spid="25"/>
                                        </p:tgtEl>
                                        <p:attrNameLst>
                                          <p:attrName>style.visibility</p:attrName>
                                        </p:attrNameLst>
                                      </p:cBhvr>
                                      <p:to>
                                        <p:strVal val="visible"/>
                                      </p:to>
                                    </p:set>
                                    <p:animEffect transition="in" filter="fade">
                                      <p:cBhvr>
                                        <p:cTn id="97" dur="1000"/>
                                        <p:tgtEl>
                                          <p:spTgt spid="25"/>
                                        </p:tgtEl>
                                      </p:cBhvr>
                                    </p:animEffect>
                                    <p:anim calcmode="lin" valueType="num">
                                      <p:cBhvr>
                                        <p:cTn id="98" dur="1000" fill="hold"/>
                                        <p:tgtEl>
                                          <p:spTgt spid="25"/>
                                        </p:tgtEl>
                                        <p:attrNameLst>
                                          <p:attrName>ppt_x</p:attrName>
                                        </p:attrNameLst>
                                      </p:cBhvr>
                                      <p:tavLst>
                                        <p:tav tm="0">
                                          <p:val>
                                            <p:strVal val="#ppt_x"/>
                                          </p:val>
                                        </p:tav>
                                        <p:tav tm="100000">
                                          <p:val>
                                            <p:strVal val="#ppt_x"/>
                                          </p:val>
                                        </p:tav>
                                      </p:tavLst>
                                    </p:anim>
                                    <p:anim calcmode="lin" valueType="num">
                                      <p:cBhvr>
                                        <p:cTn id="99" dur="900" decel="100000" fill="hold"/>
                                        <p:tgtEl>
                                          <p:spTgt spid="25"/>
                                        </p:tgtEl>
                                        <p:attrNameLst>
                                          <p:attrName>ppt_y</p:attrName>
                                        </p:attrNameLst>
                                      </p:cBhvr>
                                      <p:tavLst>
                                        <p:tav tm="0">
                                          <p:val>
                                            <p:strVal val="#ppt_y+1"/>
                                          </p:val>
                                        </p:tav>
                                        <p:tav tm="100000">
                                          <p:val>
                                            <p:strVal val="#ppt_y-.03"/>
                                          </p:val>
                                        </p:tav>
                                      </p:tavLst>
                                    </p:anim>
                                    <p:anim calcmode="lin" valueType="num">
                                      <p:cBhvr>
                                        <p:cTn id="100" dur="100" accel="100000" fill="hold">
                                          <p:stCondLst>
                                            <p:cond delay="900"/>
                                          </p:stCondLst>
                                        </p:cTn>
                                        <p:tgtEl>
                                          <p:spTgt spid="25"/>
                                        </p:tgtEl>
                                        <p:attrNameLst>
                                          <p:attrName>ppt_y</p:attrName>
                                        </p:attrNameLst>
                                      </p:cBhvr>
                                      <p:tavLst>
                                        <p:tav tm="0">
                                          <p:val>
                                            <p:strVal val="#ppt_y-.03"/>
                                          </p:val>
                                        </p:tav>
                                        <p:tav tm="100000">
                                          <p:val>
                                            <p:strVal val="#ppt_y"/>
                                          </p:val>
                                        </p:tav>
                                      </p:tavLst>
                                    </p:anim>
                                  </p:childTnLst>
                                </p:cTn>
                              </p:par>
                              <p:par>
                                <p:cTn id="101" presetID="2" presetClass="entr" presetSubtype="1" fill="hold" grpId="0" nodeType="withEffect">
                                  <p:stCondLst>
                                    <p:cond delay="0"/>
                                  </p:stCondLst>
                                  <p:childTnLst>
                                    <p:set>
                                      <p:cBhvr>
                                        <p:cTn id="102" dur="1" fill="hold">
                                          <p:stCondLst>
                                            <p:cond delay="0"/>
                                          </p:stCondLst>
                                        </p:cTn>
                                        <p:tgtEl>
                                          <p:spTgt spid="27"/>
                                        </p:tgtEl>
                                        <p:attrNameLst>
                                          <p:attrName>style.visibility</p:attrName>
                                        </p:attrNameLst>
                                      </p:cBhvr>
                                      <p:to>
                                        <p:strVal val="visible"/>
                                      </p:to>
                                    </p:set>
                                    <p:anim calcmode="lin" valueType="num">
                                      <p:cBhvr additive="base">
                                        <p:cTn id="103" dur="500" fill="hold"/>
                                        <p:tgtEl>
                                          <p:spTgt spid="27"/>
                                        </p:tgtEl>
                                        <p:attrNameLst>
                                          <p:attrName>ppt_x</p:attrName>
                                        </p:attrNameLst>
                                      </p:cBhvr>
                                      <p:tavLst>
                                        <p:tav tm="0">
                                          <p:val>
                                            <p:strVal val="#ppt_x"/>
                                          </p:val>
                                        </p:tav>
                                        <p:tav tm="100000">
                                          <p:val>
                                            <p:strVal val="#ppt_x"/>
                                          </p:val>
                                        </p:tav>
                                      </p:tavLst>
                                    </p:anim>
                                    <p:anim calcmode="lin" valueType="num">
                                      <p:cBhvr additive="base">
                                        <p:cTn id="104" dur="500" fill="hold"/>
                                        <p:tgtEl>
                                          <p:spTgt spid="27"/>
                                        </p:tgtEl>
                                        <p:attrNameLst>
                                          <p:attrName>ppt_y</p:attrName>
                                        </p:attrNameLst>
                                      </p:cBhvr>
                                      <p:tavLst>
                                        <p:tav tm="0">
                                          <p:val>
                                            <p:strVal val="0-#ppt_h/2"/>
                                          </p:val>
                                        </p:tav>
                                        <p:tav tm="100000">
                                          <p:val>
                                            <p:strVal val="#ppt_y"/>
                                          </p:val>
                                        </p:tav>
                                      </p:tavLst>
                                    </p:anim>
                                  </p:childTnLst>
                                </p:cTn>
                              </p:par>
                              <p:par>
                                <p:cTn id="105" presetID="2" presetClass="entr" presetSubtype="1" fill="hold" grpId="0" nodeType="withEffect">
                                  <p:stCondLst>
                                    <p:cond delay="250"/>
                                  </p:stCondLst>
                                  <p:childTnLst>
                                    <p:set>
                                      <p:cBhvr>
                                        <p:cTn id="106" dur="1" fill="hold">
                                          <p:stCondLst>
                                            <p:cond delay="0"/>
                                          </p:stCondLst>
                                        </p:cTn>
                                        <p:tgtEl>
                                          <p:spTgt spid="28"/>
                                        </p:tgtEl>
                                        <p:attrNameLst>
                                          <p:attrName>style.visibility</p:attrName>
                                        </p:attrNameLst>
                                      </p:cBhvr>
                                      <p:to>
                                        <p:strVal val="visible"/>
                                      </p:to>
                                    </p:set>
                                    <p:anim calcmode="lin" valueType="num">
                                      <p:cBhvr additive="base">
                                        <p:cTn id="107" dur="500" fill="hold"/>
                                        <p:tgtEl>
                                          <p:spTgt spid="28"/>
                                        </p:tgtEl>
                                        <p:attrNameLst>
                                          <p:attrName>ppt_x</p:attrName>
                                        </p:attrNameLst>
                                      </p:cBhvr>
                                      <p:tavLst>
                                        <p:tav tm="0">
                                          <p:val>
                                            <p:strVal val="#ppt_x"/>
                                          </p:val>
                                        </p:tav>
                                        <p:tav tm="100000">
                                          <p:val>
                                            <p:strVal val="#ppt_x"/>
                                          </p:val>
                                        </p:tav>
                                      </p:tavLst>
                                    </p:anim>
                                    <p:anim calcmode="lin" valueType="num">
                                      <p:cBhvr additive="base">
                                        <p:cTn id="108" dur="500" fill="hold"/>
                                        <p:tgtEl>
                                          <p:spTgt spid="28"/>
                                        </p:tgtEl>
                                        <p:attrNameLst>
                                          <p:attrName>ppt_y</p:attrName>
                                        </p:attrNameLst>
                                      </p:cBhvr>
                                      <p:tavLst>
                                        <p:tav tm="0">
                                          <p:val>
                                            <p:strVal val="0-#ppt_h/2"/>
                                          </p:val>
                                        </p:tav>
                                        <p:tav tm="100000">
                                          <p:val>
                                            <p:strVal val="#ppt_y"/>
                                          </p:val>
                                        </p:tav>
                                      </p:tavLst>
                                    </p:anim>
                                  </p:childTnLst>
                                </p:cTn>
                              </p:par>
                            </p:childTnLst>
                          </p:cTn>
                        </p:par>
                        <p:par>
                          <p:cTn id="109" fill="hold">
                            <p:stCondLst>
                              <p:cond delay="19500"/>
                            </p:stCondLst>
                            <p:childTnLst>
                              <p:par>
                                <p:cTn id="110" presetID="2" presetClass="entr" presetSubtype="2" fill="hold" nodeType="afterEffect">
                                  <p:stCondLst>
                                    <p:cond delay="0"/>
                                  </p:stCondLst>
                                  <p:childTnLst>
                                    <p:set>
                                      <p:cBhvr>
                                        <p:cTn id="111" dur="1" fill="hold">
                                          <p:stCondLst>
                                            <p:cond delay="0"/>
                                          </p:stCondLst>
                                        </p:cTn>
                                        <p:tgtEl>
                                          <p:spTgt spid="29"/>
                                        </p:tgtEl>
                                        <p:attrNameLst>
                                          <p:attrName>style.visibility</p:attrName>
                                        </p:attrNameLst>
                                      </p:cBhvr>
                                      <p:to>
                                        <p:strVal val="visible"/>
                                      </p:to>
                                    </p:set>
                                    <p:anim calcmode="lin" valueType="num">
                                      <p:cBhvr additive="base">
                                        <p:cTn id="112" dur="500" fill="hold"/>
                                        <p:tgtEl>
                                          <p:spTgt spid="29"/>
                                        </p:tgtEl>
                                        <p:attrNameLst>
                                          <p:attrName>ppt_x</p:attrName>
                                        </p:attrNameLst>
                                      </p:cBhvr>
                                      <p:tavLst>
                                        <p:tav tm="0">
                                          <p:val>
                                            <p:strVal val="1+#ppt_w/2"/>
                                          </p:val>
                                        </p:tav>
                                        <p:tav tm="100000">
                                          <p:val>
                                            <p:strVal val="#ppt_x"/>
                                          </p:val>
                                        </p:tav>
                                      </p:tavLst>
                                    </p:anim>
                                    <p:anim calcmode="lin" valueType="num">
                                      <p:cBhvr additive="base">
                                        <p:cTn id="113" dur="500" fill="hold"/>
                                        <p:tgtEl>
                                          <p:spTgt spid="29"/>
                                        </p:tgtEl>
                                        <p:attrNameLst>
                                          <p:attrName>ppt_y</p:attrName>
                                        </p:attrNameLst>
                                      </p:cBhvr>
                                      <p:tavLst>
                                        <p:tav tm="0">
                                          <p:val>
                                            <p:strVal val="#ppt_y"/>
                                          </p:val>
                                        </p:tav>
                                        <p:tav tm="100000">
                                          <p:val>
                                            <p:strVal val="#ppt_y"/>
                                          </p:val>
                                        </p:tav>
                                      </p:tavLst>
                                    </p:anim>
                                  </p:childTnLst>
                                </p:cTn>
                              </p:par>
                              <p:par>
                                <p:cTn id="114" presetID="0" presetClass="path" presetSubtype="0" accel="50000" decel="50000" fill="hold" nodeType="withEffect">
                                  <p:stCondLst>
                                    <p:cond delay="500"/>
                                  </p:stCondLst>
                                  <p:childTnLst>
                                    <p:animMotion origin="layout" path="M -2.08333E-7 0.01204 C -0.01003 0.01319 -0.01875 0.01666 -0.02865 0.01782 C -0.03867 0.02199 -0.04805 0.02245 -0.05872 0.02384 C -0.15169 0.02199 -0.15352 0.03264 -0.20625 0.01458 C -0.21185 0.00949 -0.21302 0.00555 -0.2181 -0.00162 C -0.22604 -0.0125 -0.2345 -0.02384 -0.2457 -0.02778 C -0.27448 -0.05394 -0.34062 -0.04329 -0.36146 -0.04375 C -0.36992 -0.04653 -0.37865 -0.04792 -0.38737 -0.05093 C -0.39284 -0.05255 -0.39779 -0.05533 -0.40325 -0.05671 C -0.41094 -0.06065 -0.4194 -0.06482 -0.4276 -0.0669 C -0.44023 -0.07546 -0.45325 -0.08218 -0.46706 -0.08773 C -0.47187 -0.08935 -0.47591 -0.09259 -0.48034 -0.09537 C -0.49102 -0.10116 -0.50352 -0.10556 -0.51471 -0.1081 C -0.54075 -0.10718 -0.56602 -0.10556 -0.5918 -0.10648 C -0.60352 -0.11204 -0.61523 -0.11644 -0.62617 -0.12408 C -0.63112 -0.12755 -0.63607 -0.13102 -0.64154 -0.1331 C -0.65195 -0.14144 -0.63958 -0.13241 -0.64987 -0.1375 C -0.6543 -0.14028 -0.65872 -0.14398 -0.66341 -0.14676 C -0.6681 -0.14954 -0.66497 -0.1463 -0.66914 -0.14908 C -0.67695 -0.15417 -0.6849 -0.15926 -0.69336 -0.16273 C -0.70091 -0.16945 -0.70924 -0.17639 -0.71771 -0.18125 C -0.72409 -0.19005 -0.73424 -0.19421 -0.73945 -0.20509 C -0.74062 -0.20764 -0.74206 -0.20949 -0.74271 -0.21181 C -0.74336 -0.21366 -0.74362 -0.21597 -0.7444 -0.21783 C -0.74648 -0.22246 -0.74987 -0.2257 -0.75208 -0.23033 C -0.7569 -0.24005 -0.76094 -0.24584 -0.76706 -0.25417 " pathEditMode="relative" rAng="0" ptsTypes="AAAAAAAAAAAAAAAAAAAAAAAAAA">
                                      <p:cBhvr>
                                        <p:cTn id="115" dur="6500" fill="hold"/>
                                        <p:tgtEl>
                                          <p:spTgt spid="29"/>
                                        </p:tgtEl>
                                        <p:attrNameLst>
                                          <p:attrName>ppt_x</p:attrName>
                                          <p:attrName>ppt_y</p:attrName>
                                        </p:attrNameLst>
                                      </p:cBhvr>
                                      <p:rCtr x="-38359" y="-12662"/>
                                    </p:animMotion>
                                  </p:childTnLst>
                                </p:cTn>
                              </p:par>
                              <p:par>
                                <p:cTn id="116" presetID="8" presetClass="emph" presetSubtype="0" repeatCount="2000" fill="hold" grpId="1" nodeType="withEffect">
                                  <p:stCondLst>
                                    <p:cond delay="0"/>
                                  </p:stCondLst>
                                  <p:childTnLst>
                                    <p:animRot by="21600000">
                                      <p:cBhvr>
                                        <p:cTn id="117" dur="3500" fill="hold"/>
                                        <p:tgtEl>
                                          <p:spTgt spid="27"/>
                                        </p:tgtEl>
                                        <p:attrNameLst>
                                          <p:attrName>r</p:attrName>
                                        </p:attrNameLst>
                                      </p:cBhvr>
                                    </p:animRot>
                                  </p:childTnLst>
                                </p:cTn>
                              </p:par>
                              <p:par>
                                <p:cTn id="118" presetID="6" presetClass="emph" presetSubtype="0" repeatCount="2000" autoRev="1" fill="hold" grpId="1" nodeType="withEffect">
                                  <p:stCondLst>
                                    <p:cond delay="0"/>
                                  </p:stCondLst>
                                  <p:childTnLst>
                                    <p:animScale>
                                      <p:cBhvr>
                                        <p:cTn id="119" dur="2000" fill="hold"/>
                                        <p:tgtEl>
                                          <p:spTgt spid="28"/>
                                        </p:tgtEl>
                                      </p:cBhvr>
                                      <p:by x="150000" y="150000"/>
                                    </p:animScale>
                                  </p:childTnLst>
                                </p:cTn>
                              </p:par>
                            </p:childTnLst>
                          </p:cTn>
                        </p:par>
                        <p:par>
                          <p:cTn id="120" fill="hold">
                            <p:stCondLst>
                              <p:cond delay="27500"/>
                            </p:stCondLst>
                            <p:childTnLst>
                              <p:par>
                                <p:cTn id="121" presetID="2" presetClass="entr" presetSubtype="1" fill="hold" grpId="0" nodeType="afterEffect">
                                  <p:stCondLst>
                                    <p:cond delay="0"/>
                                  </p:stCondLst>
                                  <p:childTnLst>
                                    <p:set>
                                      <p:cBhvr>
                                        <p:cTn id="122" dur="1" fill="hold">
                                          <p:stCondLst>
                                            <p:cond delay="0"/>
                                          </p:stCondLst>
                                        </p:cTn>
                                        <p:tgtEl>
                                          <p:spTgt spid="30"/>
                                        </p:tgtEl>
                                        <p:attrNameLst>
                                          <p:attrName>style.visibility</p:attrName>
                                        </p:attrNameLst>
                                      </p:cBhvr>
                                      <p:to>
                                        <p:strVal val="visible"/>
                                      </p:to>
                                    </p:set>
                                    <p:anim calcmode="lin" valueType="num">
                                      <p:cBhvr additive="base">
                                        <p:cTn id="123" dur="500" fill="hold"/>
                                        <p:tgtEl>
                                          <p:spTgt spid="30"/>
                                        </p:tgtEl>
                                        <p:attrNameLst>
                                          <p:attrName>ppt_x</p:attrName>
                                        </p:attrNameLst>
                                      </p:cBhvr>
                                      <p:tavLst>
                                        <p:tav tm="0">
                                          <p:val>
                                            <p:strVal val="#ppt_x"/>
                                          </p:val>
                                        </p:tav>
                                        <p:tav tm="100000">
                                          <p:val>
                                            <p:strVal val="#ppt_x"/>
                                          </p:val>
                                        </p:tav>
                                      </p:tavLst>
                                    </p:anim>
                                    <p:anim calcmode="lin" valueType="num">
                                      <p:cBhvr additive="base">
                                        <p:cTn id="124" dur="500" fill="hold"/>
                                        <p:tgtEl>
                                          <p:spTgt spid="30"/>
                                        </p:tgtEl>
                                        <p:attrNameLst>
                                          <p:attrName>ppt_y</p:attrName>
                                        </p:attrNameLst>
                                      </p:cBhvr>
                                      <p:tavLst>
                                        <p:tav tm="0">
                                          <p:val>
                                            <p:strVal val="0-#ppt_h/2"/>
                                          </p:val>
                                        </p:tav>
                                        <p:tav tm="100000">
                                          <p:val>
                                            <p:strVal val="#ppt_y"/>
                                          </p:val>
                                        </p:tav>
                                      </p:tavLst>
                                    </p:anim>
                                  </p:childTnLst>
                                </p:cTn>
                              </p:par>
                              <p:par>
                                <p:cTn id="125" presetID="2" presetClass="entr" presetSubtype="1" fill="hold" grpId="0" nodeType="withEffect">
                                  <p:stCondLst>
                                    <p:cond delay="250"/>
                                  </p:stCondLst>
                                  <p:childTnLst>
                                    <p:set>
                                      <p:cBhvr>
                                        <p:cTn id="126" dur="1" fill="hold">
                                          <p:stCondLst>
                                            <p:cond delay="0"/>
                                          </p:stCondLst>
                                        </p:cTn>
                                        <p:tgtEl>
                                          <p:spTgt spid="31"/>
                                        </p:tgtEl>
                                        <p:attrNameLst>
                                          <p:attrName>style.visibility</p:attrName>
                                        </p:attrNameLst>
                                      </p:cBhvr>
                                      <p:to>
                                        <p:strVal val="visible"/>
                                      </p:to>
                                    </p:set>
                                    <p:anim calcmode="lin" valueType="num">
                                      <p:cBhvr additive="base">
                                        <p:cTn id="127" dur="500" fill="hold"/>
                                        <p:tgtEl>
                                          <p:spTgt spid="31"/>
                                        </p:tgtEl>
                                        <p:attrNameLst>
                                          <p:attrName>ppt_x</p:attrName>
                                        </p:attrNameLst>
                                      </p:cBhvr>
                                      <p:tavLst>
                                        <p:tav tm="0">
                                          <p:val>
                                            <p:strVal val="#ppt_x"/>
                                          </p:val>
                                        </p:tav>
                                        <p:tav tm="100000">
                                          <p:val>
                                            <p:strVal val="#ppt_x"/>
                                          </p:val>
                                        </p:tav>
                                      </p:tavLst>
                                    </p:anim>
                                    <p:anim calcmode="lin" valueType="num">
                                      <p:cBhvr additive="base">
                                        <p:cTn id="128" dur="500" fill="hold"/>
                                        <p:tgtEl>
                                          <p:spTgt spid="31"/>
                                        </p:tgtEl>
                                        <p:attrNameLst>
                                          <p:attrName>ppt_y</p:attrName>
                                        </p:attrNameLst>
                                      </p:cBhvr>
                                      <p:tavLst>
                                        <p:tav tm="0">
                                          <p:val>
                                            <p:strVal val="0-#ppt_h/2"/>
                                          </p:val>
                                        </p:tav>
                                        <p:tav tm="100000">
                                          <p:val>
                                            <p:strVal val="#ppt_y"/>
                                          </p:val>
                                        </p:tav>
                                      </p:tavLst>
                                    </p:anim>
                                  </p:childTnLst>
                                </p:cTn>
                              </p:par>
                              <p:par>
                                <p:cTn id="129" presetID="2" presetClass="entr" presetSubtype="1" fill="hold" grpId="0" nodeType="withEffect">
                                  <p:stCondLst>
                                    <p:cond delay="500"/>
                                  </p:stCondLst>
                                  <p:childTnLst>
                                    <p:set>
                                      <p:cBhvr>
                                        <p:cTn id="130" dur="1" fill="hold">
                                          <p:stCondLst>
                                            <p:cond delay="0"/>
                                          </p:stCondLst>
                                        </p:cTn>
                                        <p:tgtEl>
                                          <p:spTgt spid="32"/>
                                        </p:tgtEl>
                                        <p:attrNameLst>
                                          <p:attrName>style.visibility</p:attrName>
                                        </p:attrNameLst>
                                      </p:cBhvr>
                                      <p:to>
                                        <p:strVal val="visible"/>
                                      </p:to>
                                    </p:set>
                                    <p:anim calcmode="lin" valueType="num">
                                      <p:cBhvr additive="base">
                                        <p:cTn id="131" dur="500" fill="hold"/>
                                        <p:tgtEl>
                                          <p:spTgt spid="32"/>
                                        </p:tgtEl>
                                        <p:attrNameLst>
                                          <p:attrName>ppt_x</p:attrName>
                                        </p:attrNameLst>
                                      </p:cBhvr>
                                      <p:tavLst>
                                        <p:tav tm="0">
                                          <p:val>
                                            <p:strVal val="#ppt_x"/>
                                          </p:val>
                                        </p:tav>
                                        <p:tav tm="100000">
                                          <p:val>
                                            <p:strVal val="#ppt_x"/>
                                          </p:val>
                                        </p:tav>
                                      </p:tavLst>
                                    </p:anim>
                                    <p:anim calcmode="lin" valueType="num">
                                      <p:cBhvr additive="base">
                                        <p:cTn id="132" dur="500" fill="hold"/>
                                        <p:tgtEl>
                                          <p:spTgt spid="32"/>
                                        </p:tgtEl>
                                        <p:attrNameLst>
                                          <p:attrName>ppt_y</p:attrName>
                                        </p:attrNameLst>
                                      </p:cBhvr>
                                      <p:tavLst>
                                        <p:tav tm="0">
                                          <p:val>
                                            <p:strVal val="0-#ppt_h/2"/>
                                          </p:val>
                                        </p:tav>
                                        <p:tav tm="100000">
                                          <p:val>
                                            <p:strVal val="#ppt_y"/>
                                          </p:val>
                                        </p:tav>
                                      </p:tavLst>
                                    </p:anim>
                                  </p:childTnLst>
                                </p:cTn>
                              </p:par>
                              <p:par>
                                <p:cTn id="133" presetID="8" presetClass="emph" presetSubtype="0" repeatCount="2000" fill="hold" grpId="1" nodeType="withEffect">
                                  <p:stCondLst>
                                    <p:cond delay="0"/>
                                  </p:stCondLst>
                                  <p:childTnLst>
                                    <p:animRot by="21600000">
                                      <p:cBhvr>
                                        <p:cTn id="134" dur="3500" fill="hold"/>
                                        <p:tgtEl>
                                          <p:spTgt spid="30"/>
                                        </p:tgtEl>
                                        <p:attrNameLst>
                                          <p:attrName>r</p:attrName>
                                        </p:attrNameLst>
                                      </p:cBhvr>
                                    </p:animRot>
                                  </p:childTnLst>
                                </p:cTn>
                              </p:par>
                              <p:par>
                                <p:cTn id="135" presetID="8" presetClass="emph" presetSubtype="0" repeatCount="2000" fill="hold" grpId="1" nodeType="withEffect">
                                  <p:stCondLst>
                                    <p:cond delay="0"/>
                                  </p:stCondLst>
                                  <p:childTnLst>
                                    <p:animRot by="21600000">
                                      <p:cBhvr>
                                        <p:cTn id="136" dur="3500" fill="hold"/>
                                        <p:tgtEl>
                                          <p:spTgt spid="32"/>
                                        </p:tgtEl>
                                        <p:attrNameLst>
                                          <p:attrName>r</p:attrName>
                                        </p:attrNameLst>
                                      </p:cBhvr>
                                    </p:animRot>
                                  </p:childTnLst>
                                </p:cTn>
                              </p:par>
                              <p:par>
                                <p:cTn id="137" presetID="6" presetClass="emph" presetSubtype="0" repeatCount="2000" autoRev="1" fill="hold" grpId="1" nodeType="withEffect">
                                  <p:stCondLst>
                                    <p:cond delay="0"/>
                                  </p:stCondLst>
                                  <p:childTnLst>
                                    <p:animScale>
                                      <p:cBhvr>
                                        <p:cTn id="138" dur="2000" fill="hold"/>
                                        <p:tgtEl>
                                          <p:spTgt spid="31"/>
                                        </p:tgtEl>
                                      </p:cBhvr>
                                      <p:by x="150000" y="150000"/>
                                    </p:animScale>
                                  </p:childTnLst>
                                </p:cTn>
                              </p:par>
                            </p:childTnLst>
                          </p:cTn>
                        </p:par>
                        <p:par>
                          <p:cTn id="139" fill="hold">
                            <p:stCondLst>
                              <p:cond delay="35500"/>
                            </p:stCondLst>
                            <p:childTnLst>
                              <p:par>
                                <p:cTn id="140" presetID="37" presetClass="entr" presetSubtype="0" fill="hold" nodeType="afterEffect">
                                  <p:stCondLst>
                                    <p:cond delay="0"/>
                                  </p:stCondLst>
                                  <p:childTnLst>
                                    <p:set>
                                      <p:cBhvr>
                                        <p:cTn id="141" dur="1" fill="hold">
                                          <p:stCondLst>
                                            <p:cond delay="0"/>
                                          </p:stCondLst>
                                        </p:cTn>
                                        <p:tgtEl>
                                          <p:spTgt spid="33"/>
                                        </p:tgtEl>
                                        <p:attrNameLst>
                                          <p:attrName>style.visibility</p:attrName>
                                        </p:attrNameLst>
                                      </p:cBhvr>
                                      <p:to>
                                        <p:strVal val="visible"/>
                                      </p:to>
                                    </p:set>
                                    <p:animEffect transition="in" filter="fade">
                                      <p:cBhvr>
                                        <p:cTn id="142" dur="1000"/>
                                        <p:tgtEl>
                                          <p:spTgt spid="33"/>
                                        </p:tgtEl>
                                      </p:cBhvr>
                                    </p:animEffect>
                                    <p:anim calcmode="lin" valueType="num">
                                      <p:cBhvr>
                                        <p:cTn id="143" dur="1000" fill="hold"/>
                                        <p:tgtEl>
                                          <p:spTgt spid="33"/>
                                        </p:tgtEl>
                                        <p:attrNameLst>
                                          <p:attrName>ppt_x</p:attrName>
                                        </p:attrNameLst>
                                      </p:cBhvr>
                                      <p:tavLst>
                                        <p:tav tm="0">
                                          <p:val>
                                            <p:strVal val="#ppt_x"/>
                                          </p:val>
                                        </p:tav>
                                        <p:tav tm="100000">
                                          <p:val>
                                            <p:strVal val="#ppt_x"/>
                                          </p:val>
                                        </p:tav>
                                      </p:tavLst>
                                    </p:anim>
                                    <p:anim calcmode="lin" valueType="num">
                                      <p:cBhvr>
                                        <p:cTn id="144" dur="900" decel="100000" fill="hold"/>
                                        <p:tgtEl>
                                          <p:spTgt spid="33"/>
                                        </p:tgtEl>
                                        <p:attrNameLst>
                                          <p:attrName>ppt_y</p:attrName>
                                        </p:attrNameLst>
                                      </p:cBhvr>
                                      <p:tavLst>
                                        <p:tav tm="0">
                                          <p:val>
                                            <p:strVal val="#ppt_y+1"/>
                                          </p:val>
                                        </p:tav>
                                        <p:tav tm="100000">
                                          <p:val>
                                            <p:strVal val="#ppt_y-.03"/>
                                          </p:val>
                                        </p:tav>
                                      </p:tavLst>
                                    </p:anim>
                                    <p:anim calcmode="lin" valueType="num">
                                      <p:cBhvr>
                                        <p:cTn id="145" dur="100" accel="100000" fill="hold">
                                          <p:stCondLst>
                                            <p:cond delay="900"/>
                                          </p:stCondLst>
                                        </p:cTn>
                                        <p:tgtEl>
                                          <p:spTgt spid="33"/>
                                        </p:tgtEl>
                                        <p:attrNameLst>
                                          <p:attrName>ppt_y</p:attrName>
                                        </p:attrNameLst>
                                      </p:cBhvr>
                                      <p:tavLst>
                                        <p:tav tm="0">
                                          <p:val>
                                            <p:strVal val="#ppt_y-.03"/>
                                          </p:val>
                                        </p:tav>
                                        <p:tav tm="100000">
                                          <p:val>
                                            <p:strVal val="#ppt_y"/>
                                          </p:val>
                                        </p:tav>
                                      </p:tavLst>
                                    </p:anim>
                                  </p:childTnLst>
                                </p:cTn>
                              </p:par>
                              <p:par>
                                <p:cTn id="146" presetID="2" presetClass="entr" presetSubtype="1" fill="hold" grpId="0" nodeType="withEffect">
                                  <p:stCondLst>
                                    <p:cond delay="0"/>
                                  </p:stCondLst>
                                  <p:childTnLst>
                                    <p:set>
                                      <p:cBhvr>
                                        <p:cTn id="147" dur="1" fill="hold">
                                          <p:stCondLst>
                                            <p:cond delay="0"/>
                                          </p:stCondLst>
                                        </p:cTn>
                                        <p:tgtEl>
                                          <p:spTgt spid="35"/>
                                        </p:tgtEl>
                                        <p:attrNameLst>
                                          <p:attrName>style.visibility</p:attrName>
                                        </p:attrNameLst>
                                      </p:cBhvr>
                                      <p:to>
                                        <p:strVal val="visible"/>
                                      </p:to>
                                    </p:set>
                                    <p:anim calcmode="lin" valueType="num">
                                      <p:cBhvr additive="base">
                                        <p:cTn id="148" dur="750" fill="hold"/>
                                        <p:tgtEl>
                                          <p:spTgt spid="35"/>
                                        </p:tgtEl>
                                        <p:attrNameLst>
                                          <p:attrName>ppt_x</p:attrName>
                                        </p:attrNameLst>
                                      </p:cBhvr>
                                      <p:tavLst>
                                        <p:tav tm="0">
                                          <p:val>
                                            <p:strVal val="#ppt_x"/>
                                          </p:val>
                                        </p:tav>
                                        <p:tav tm="100000">
                                          <p:val>
                                            <p:strVal val="#ppt_x"/>
                                          </p:val>
                                        </p:tav>
                                      </p:tavLst>
                                    </p:anim>
                                    <p:anim calcmode="lin" valueType="num">
                                      <p:cBhvr additive="base">
                                        <p:cTn id="149" dur="750" fill="hold"/>
                                        <p:tgtEl>
                                          <p:spTgt spid="35"/>
                                        </p:tgtEl>
                                        <p:attrNameLst>
                                          <p:attrName>ppt_y</p:attrName>
                                        </p:attrNameLst>
                                      </p:cBhvr>
                                      <p:tavLst>
                                        <p:tav tm="0">
                                          <p:val>
                                            <p:strVal val="0-#ppt_h/2"/>
                                          </p:val>
                                        </p:tav>
                                        <p:tav tm="100000">
                                          <p:val>
                                            <p:strVal val="#ppt_y"/>
                                          </p:val>
                                        </p:tav>
                                      </p:tavLst>
                                    </p:anim>
                                  </p:childTnLst>
                                </p:cTn>
                              </p:par>
                              <p:par>
                                <p:cTn id="150" presetID="2" presetClass="entr" presetSubtype="1" fill="hold" grpId="0" nodeType="withEffect">
                                  <p:stCondLst>
                                    <p:cond delay="0"/>
                                  </p:stCondLst>
                                  <p:childTnLst>
                                    <p:set>
                                      <p:cBhvr>
                                        <p:cTn id="151" dur="1" fill="hold">
                                          <p:stCondLst>
                                            <p:cond delay="0"/>
                                          </p:stCondLst>
                                        </p:cTn>
                                        <p:tgtEl>
                                          <p:spTgt spid="36"/>
                                        </p:tgtEl>
                                        <p:attrNameLst>
                                          <p:attrName>style.visibility</p:attrName>
                                        </p:attrNameLst>
                                      </p:cBhvr>
                                      <p:to>
                                        <p:strVal val="visible"/>
                                      </p:to>
                                    </p:set>
                                    <p:anim calcmode="lin" valueType="num">
                                      <p:cBhvr additive="base">
                                        <p:cTn id="152" dur="500" fill="hold"/>
                                        <p:tgtEl>
                                          <p:spTgt spid="36"/>
                                        </p:tgtEl>
                                        <p:attrNameLst>
                                          <p:attrName>ppt_x</p:attrName>
                                        </p:attrNameLst>
                                      </p:cBhvr>
                                      <p:tavLst>
                                        <p:tav tm="0">
                                          <p:val>
                                            <p:strVal val="#ppt_x"/>
                                          </p:val>
                                        </p:tav>
                                        <p:tav tm="100000">
                                          <p:val>
                                            <p:strVal val="#ppt_x"/>
                                          </p:val>
                                        </p:tav>
                                      </p:tavLst>
                                    </p:anim>
                                    <p:anim calcmode="lin" valueType="num">
                                      <p:cBhvr additive="base">
                                        <p:cTn id="153" dur="500" fill="hold"/>
                                        <p:tgtEl>
                                          <p:spTgt spid="36"/>
                                        </p:tgtEl>
                                        <p:attrNameLst>
                                          <p:attrName>ppt_y</p:attrName>
                                        </p:attrNameLst>
                                      </p:cBhvr>
                                      <p:tavLst>
                                        <p:tav tm="0">
                                          <p:val>
                                            <p:strVal val="0-#ppt_h/2"/>
                                          </p:val>
                                        </p:tav>
                                        <p:tav tm="100000">
                                          <p:val>
                                            <p:strVal val="#ppt_y"/>
                                          </p:val>
                                        </p:tav>
                                      </p:tavLst>
                                    </p:anim>
                                  </p:childTnLst>
                                </p:cTn>
                              </p:par>
                              <p:par>
                                <p:cTn id="154" presetID="8" presetClass="emph" presetSubtype="0" repeatCount="2000" fill="hold" grpId="1" nodeType="withEffect">
                                  <p:stCondLst>
                                    <p:cond delay="0"/>
                                  </p:stCondLst>
                                  <p:childTnLst>
                                    <p:animRot by="-21600000">
                                      <p:cBhvr>
                                        <p:cTn id="155" dur="3500" fill="hold"/>
                                        <p:tgtEl>
                                          <p:spTgt spid="35"/>
                                        </p:tgtEl>
                                        <p:attrNameLst>
                                          <p:attrName>r</p:attrName>
                                        </p:attrNameLst>
                                      </p:cBhvr>
                                    </p:animRot>
                                  </p:childTnLst>
                                </p:cTn>
                              </p:par>
                              <p:par>
                                <p:cTn id="156" presetID="8" presetClass="emph" presetSubtype="0" repeatCount="2000" fill="hold" grpId="1" nodeType="withEffect">
                                  <p:stCondLst>
                                    <p:cond delay="0"/>
                                  </p:stCondLst>
                                  <p:childTnLst>
                                    <p:animRot by="-21600000">
                                      <p:cBhvr>
                                        <p:cTn id="157" dur="3500" fill="hold"/>
                                        <p:tgtEl>
                                          <p:spTgt spid="36"/>
                                        </p:tgtEl>
                                        <p:attrNameLst>
                                          <p:attrName>r</p:attrName>
                                        </p:attrNameLst>
                                      </p:cBhvr>
                                    </p:animRot>
                                  </p:childTnLst>
                                </p:cTn>
                              </p:par>
                              <p:par>
                                <p:cTn id="158" presetID="2" presetClass="entr" presetSubtype="1" fill="hold" grpId="0" nodeType="withEffect">
                                  <p:stCondLst>
                                    <p:cond delay="0"/>
                                  </p:stCondLst>
                                  <p:childTnLst>
                                    <p:set>
                                      <p:cBhvr>
                                        <p:cTn id="159" dur="1" fill="hold">
                                          <p:stCondLst>
                                            <p:cond delay="0"/>
                                          </p:stCondLst>
                                        </p:cTn>
                                        <p:tgtEl>
                                          <p:spTgt spid="37"/>
                                        </p:tgtEl>
                                        <p:attrNameLst>
                                          <p:attrName>style.visibility</p:attrName>
                                        </p:attrNameLst>
                                      </p:cBhvr>
                                      <p:to>
                                        <p:strVal val="visible"/>
                                      </p:to>
                                    </p:set>
                                    <p:anim calcmode="lin" valueType="num">
                                      <p:cBhvr additive="base">
                                        <p:cTn id="160" dur="500" fill="hold"/>
                                        <p:tgtEl>
                                          <p:spTgt spid="37"/>
                                        </p:tgtEl>
                                        <p:attrNameLst>
                                          <p:attrName>ppt_x</p:attrName>
                                        </p:attrNameLst>
                                      </p:cBhvr>
                                      <p:tavLst>
                                        <p:tav tm="0">
                                          <p:val>
                                            <p:strVal val="#ppt_x"/>
                                          </p:val>
                                        </p:tav>
                                        <p:tav tm="100000">
                                          <p:val>
                                            <p:strVal val="#ppt_x"/>
                                          </p:val>
                                        </p:tav>
                                      </p:tavLst>
                                    </p:anim>
                                    <p:anim calcmode="lin" valueType="num">
                                      <p:cBhvr additive="base">
                                        <p:cTn id="161" dur="500" fill="hold"/>
                                        <p:tgtEl>
                                          <p:spTgt spid="37"/>
                                        </p:tgtEl>
                                        <p:attrNameLst>
                                          <p:attrName>ppt_y</p:attrName>
                                        </p:attrNameLst>
                                      </p:cBhvr>
                                      <p:tavLst>
                                        <p:tav tm="0">
                                          <p:val>
                                            <p:strVal val="0-#ppt_h/2"/>
                                          </p:val>
                                        </p:tav>
                                        <p:tav tm="100000">
                                          <p:val>
                                            <p:strVal val="#ppt_y"/>
                                          </p:val>
                                        </p:tav>
                                      </p:tavLst>
                                    </p:anim>
                                  </p:childTnLst>
                                </p:cTn>
                              </p:par>
                              <p:par>
                                <p:cTn id="162" presetID="2" presetClass="entr" presetSubtype="1" fill="hold" grpId="0" nodeType="withEffect">
                                  <p:stCondLst>
                                    <p:cond delay="250"/>
                                  </p:stCondLst>
                                  <p:childTnLst>
                                    <p:set>
                                      <p:cBhvr>
                                        <p:cTn id="163" dur="1" fill="hold">
                                          <p:stCondLst>
                                            <p:cond delay="0"/>
                                          </p:stCondLst>
                                        </p:cTn>
                                        <p:tgtEl>
                                          <p:spTgt spid="38"/>
                                        </p:tgtEl>
                                        <p:attrNameLst>
                                          <p:attrName>style.visibility</p:attrName>
                                        </p:attrNameLst>
                                      </p:cBhvr>
                                      <p:to>
                                        <p:strVal val="visible"/>
                                      </p:to>
                                    </p:set>
                                    <p:anim calcmode="lin" valueType="num">
                                      <p:cBhvr additive="base">
                                        <p:cTn id="164" dur="500" fill="hold"/>
                                        <p:tgtEl>
                                          <p:spTgt spid="38"/>
                                        </p:tgtEl>
                                        <p:attrNameLst>
                                          <p:attrName>ppt_x</p:attrName>
                                        </p:attrNameLst>
                                      </p:cBhvr>
                                      <p:tavLst>
                                        <p:tav tm="0">
                                          <p:val>
                                            <p:strVal val="#ppt_x"/>
                                          </p:val>
                                        </p:tav>
                                        <p:tav tm="100000">
                                          <p:val>
                                            <p:strVal val="#ppt_x"/>
                                          </p:val>
                                        </p:tav>
                                      </p:tavLst>
                                    </p:anim>
                                    <p:anim calcmode="lin" valueType="num">
                                      <p:cBhvr additive="base">
                                        <p:cTn id="165" dur="500" fill="hold"/>
                                        <p:tgtEl>
                                          <p:spTgt spid="38"/>
                                        </p:tgtEl>
                                        <p:attrNameLst>
                                          <p:attrName>ppt_y</p:attrName>
                                        </p:attrNameLst>
                                      </p:cBhvr>
                                      <p:tavLst>
                                        <p:tav tm="0">
                                          <p:val>
                                            <p:strVal val="0-#ppt_h/2"/>
                                          </p:val>
                                        </p:tav>
                                        <p:tav tm="100000">
                                          <p:val>
                                            <p:strVal val="#ppt_y"/>
                                          </p:val>
                                        </p:tav>
                                      </p:tavLst>
                                    </p:anim>
                                  </p:childTnLst>
                                </p:cTn>
                              </p:par>
                            </p:childTnLst>
                          </p:cTn>
                        </p:par>
                        <p:par>
                          <p:cTn id="166" fill="hold">
                            <p:stCondLst>
                              <p:cond delay="42500"/>
                            </p:stCondLst>
                            <p:childTnLst>
                              <p:par>
                                <p:cTn id="167" presetID="2" presetClass="entr" presetSubtype="2" fill="hold" nodeType="afterEffect">
                                  <p:stCondLst>
                                    <p:cond delay="0"/>
                                  </p:stCondLst>
                                  <p:childTnLst>
                                    <p:set>
                                      <p:cBhvr>
                                        <p:cTn id="168" dur="1" fill="hold">
                                          <p:stCondLst>
                                            <p:cond delay="0"/>
                                          </p:stCondLst>
                                        </p:cTn>
                                        <p:tgtEl>
                                          <p:spTgt spid="39"/>
                                        </p:tgtEl>
                                        <p:attrNameLst>
                                          <p:attrName>style.visibility</p:attrName>
                                        </p:attrNameLst>
                                      </p:cBhvr>
                                      <p:to>
                                        <p:strVal val="visible"/>
                                      </p:to>
                                    </p:set>
                                    <p:anim calcmode="lin" valueType="num">
                                      <p:cBhvr additive="base">
                                        <p:cTn id="169" dur="500" fill="hold"/>
                                        <p:tgtEl>
                                          <p:spTgt spid="39"/>
                                        </p:tgtEl>
                                        <p:attrNameLst>
                                          <p:attrName>ppt_x</p:attrName>
                                        </p:attrNameLst>
                                      </p:cBhvr>
                                      <p:tavLst>
                                        <p:tav tm="0">
                                          <p:val>
                                            <p:strVal val="1+#ppt_w/2"/>
                                          </p:val>
                                        </p:tav>
                                        <p:tav tm="100000">
                                          <p:val>
                                            <p:strVal val="#ppt_x"/>
                                          </p:val>
                                        </p:tav>
                                      </p:tavLst>
                                    </p:anim>
                                    <p:anim calcmode="lin" valueType="num">
                                      <p:cBhvr additive="base">
                                        <p:cTn id="170" dur="500" fill="hold"/>
                                        <p:tgtEl>
                                          <p:spTgt spid="39"/>
                                        </p:tgtEl>
                                        <p:attrNameLst>
                                          <p:attrName>ppt_y</p:attrName>
                                        </p:attrNameLst>
                                      </p:cBhvr>
                                      <p:tavLst>
                                        <p:tav tm="0">
                                          <p:val>
                                            <p:strVal val="#ppt_y"/>
                                          </p:val>
                                        </p:tav>
                                        <p:tav tm="100000">
                                          <p:val>
                                            <p:strVal val="#ppt_y"/>
                                          </p:val>
                                        </p:tav>
                                      </p:tavLst>
                                    </p:anim>
                                  </p:childTnLst>
                                </p:cTn>
                              </p:par>
                              <p:par>
                                <p:cTn id="171" presetID="0" presetClass="path" presetSubtype="0" accel="50000" decel="50000" fill="hold" nodeType="withEffect">
                                  <p:stCondLst>
                                    <p:cond delay="500"/>
                                  </p:stCondLst>
                                  <p:childTnLst>
                                    <p:animMotion origin="layout" path="M -3.33333E-6 0.01203 C -0.01002 0.01319 -0.01875 0.01666 -0.02864 0.01782 C -0.03867 0.02199 -0.04804 0.02245 -0.05872 0.02384 C -0.15169 0.02199 -0.15351 0.03264 -0.20625 0.01458 C -0.21185 0.00949 -0.21302 0.00555 -0.2181 -0.00162 C -0.22604 -0.01227 -0.2345 -0.02385 -0.2457 -0.02778 C -0.27448 -0.05371 -0.34062 -0.04329 -0.36145 -0.04375 C -0.36992 -0.04653 -0.37864 -0.04792 -0.38737 -0.0507 C -0.39284 -0.05255 -0.39778 -0.05533 -0.40325 -0.05648 C -0.41093 -0.06042 -0.4194 -0.06482 -0.4276 -0.06667 C -0.44023 -0.07547 -0.45325 -0.08218 -0.46705 -0.0875 C -0.47187 -0.08935 -0.47591 -0.0926 -0.48034 -0.09537 C -0.49101 -0.10093 -0.50351 -0.10556 -0.51471 -0.1081 C -0.54075 -0.10695 -0.56601 -0.10556 -0.59179 -0.10648 C -0.60351 -0.11204 -0.61523 -0.11644 -0.62617 -0.12408 C -0.63112 -0.12755 -0.63606 -0.13102 -0.64153 -0.1331 C -0.65195 -0.14144 -0.63958 -0.13241 -0.64987 -0.1375 C -0.65429 -0.14028 -0.65872 -0.14398 -0.66341 -0.14676 C -0.6681 -0.14954 -0.66497 -0.1463 -0.66914 -0.14908 C -0.67695 -0.15417 -0.68489 -0.15926 -0.69336 -0.16273 C -0.70091 -0.16945 -0.70924 -0.17639 -0.7177 -0.18102 C -0.72409 -0.19005 -0.73424 -0.19422 -0.73945 -0.2051 C -0.74062 -0.20764 -0.74205 -0.20949 -0.7427 -0.21181 C -0.74336 -0.21366 -0.74362 -0.21598 -0.7444 -0.21783 C -0.74648 -0.22246 -0.74987 -0.2257 -0.75208 -0.23033 C -0.7569 -0.24005 -0.76093 -0.24584 -0.76705 -0.25417 " pathEditMode="relative" rAng="0" ptsTypes="AAAAAAAAAAAAAAAAAAAAAAAAAA">
                                      <p:cBhvr>
                                        <p:cTn id="172" dur="6500" fill="hold"/>
                                        <p:tgtEl>
                                          <p:spTgt spid="39"/>
                                        </p:tgtEl>
                                        <p:attrNameLst>
                                          <p:attrName>ppt_x</p:attrName>
                                          <p:attrName>ppt_y</p:attrName>
                                        </p:attrNameLst>
                                      </p:cBhvr>
                                      <p:rCtr x="-38359" y="-12662"/>
                                    </p:animMotion>
                                  </p:childTnLst>
                                </p:cTn>
                              </p:par>
                              <p:par>
                                <p:cTn id="173" presetID="8" presetClass="emph" presetSubtype="0" repeatCount="2000" fill="hold" grpId="1" nodeType="withEffect">
                                  <p:stCondLst>
                                    <p:cond delay="0"/>
                                  </p:stCondLst>
                                  <p:childTnLst>
                                    <p:animRot by="21600000">
                                      <p:cBhvr>
                                        <p:cTn id="174" dur="3500" fill="hold"/>
                                        <p:tgtEl>
                                          <p:spTgt spid="37"/>
                                        </p:tgtEl>
                                        <p:attrNameLst>
                                          <p:attrName>r</p:attrName>
                                        </p:attrNameLst>
                                      </p:cBhvr>
                                    </p:animRot>
                                  </p:childTnLst>
                                </p:cTn>
                              </p:par>
                              <p:par>
                                <p:cTn id="175" presetID="6" presetClass="emph" presetSubtype="0" repeatCount="2000" autoRev="1" fill="hold" grpId="1" nodeType="withEffect">
                                  <p:stCondLst>
                                    <p:cond delay="0"/>
                                  </p:stCondLst>
                                  <p:childTnLst>
                                    <p:animScale>
                                      <p:cBhvr>
                                        <p:cTn id="176" dur="2000" fill="hold"/>
                                        <p:tgtEl>
                                          <p:spTgt spid="38"/>
                                        </p:tgtEl>
                                      </p:cBhvr>
                                      <p:by x="150000" y="150000"/>
                                    </p:animScale>
                                  </p:childTnLst>
                                </p:cTn>
                              </p:par>
                            </p:childTnLst>
                          </p:cTn>
                        </p:par>
                        <p:par>
                          <p:cTn id="177" fill="hold">
                            <p:stCondLst>
                              <p:cond delay="50500"/>
                            </p:stCondLst>
                            <p:childTnLst>
                              <p:par>
                                <p:cTn id="178" presetID="2" presetClass="entr" presetSubtype="1" fill="hold" grpId="0" nodeType="afterEffect">
                                  <p:stCondLst>
                                    <p:cond delay="0"/>
                                  </p:stCondLst>
                                  <p:childTnLst>
                                    <p:set>
                                      <p:cBhvr>
                                        <p:cTn id="179" dur="1" fill="hold">
                                          <p:stCondLst>
                                            <p:cond delay="0"/>
                                          </p:stCondLst>
                                        </p:cTn>
                                        <p:tgtEl>
                                          <p:spTgt spid="40"/>
                                        </p:tgtEl>
                                        <p:attrNameLst>
                                          <p:attrName>style.visibility</p:attrName>
                                        </p:attrNameLst>
                                      </p:cBhvr>
                                      <p:to>
                                        <p:strVal val="visible"/>
                                      </p:to>
                                    </p:set>
                                    <p:anim calcmode="lin" valueType="num">
                                      <p:cBhvr additive="base">
                                        <p:cTn id="180" dur="500" fill="hold"/>
                                        <p:tgtEl>
                                          <p:spTgt spid="40"/>
                                        </p:tgtEl>
                                        <p:attrNameLst>
                                          <p:attrName>ppt_x</p:attrName>
                                        </p:attrNameLst>
                                      </p:cBhvr>
                                      <p:tavLst>
                                        <p:tav tm="0">
                                          <p:val>
                                            <p:strVal val="#ppt_x"/>
                                          </p:val>
                                        </p:tav>
                                        <p:tav tm="100000">
                                          <p:val>
                                            <p:strVal val="#ppt_x"/>
                                          </p:val>
                                        </p:tav>
                                      </p:tavLst>
                                    </p:anim>
                                    <p:anim calcmode="lin" valueType="num">
                                      <p:cBhvr additive="base">
                                        <p:cTn id="181" dur="500" fill="hold"/>
                                        <p:tgtEl>
                                          <p:spTgt spid="40"/>
                                        </p:tgtEl>
                                        <p:attrNameLst>
                                          <p:attrName>ppt_y</p:attrName>
                                        </p:attrNameLst>
                                      </p:cBhvr>
                                      <p:tavLst>
                                        <p:tav tm="0">
                                          <p:val>
                                            <p:strVal val="0-#ppt_h/2"/>
                                          </p:val>
                                        </p:tav>
                                        <p:tav tm="100000">
                                          <p:val>
                                            <p:strVal val="#ppt_y"/>
                                          </p:val>
                                        </p:tav>
                                      </p:tavLst>
                                    </p:anim>
                                  </p:childTnLst>
                                </p:cTn>
                              </p:par>
                              <p:par>
                                <p:cTn id="182" presetID="2" presetClass="entr" presetSubtype="1" fill="hold" grpId="0" nodeType="withEffect">
                                  <p:stCondLst>
                                    <p:cond delay="250"/>
                                  </p:stCondLst>
                                  <p:childTnLst>
                                    <p:set>
                                      <p:cBhvr>
                                        <p:cTn id="183" dur="1" fill="hold">
                                          <p:stCondLst>
                                            <p:cond delay="0"/>
                                          </p:stCondLst>
                                        </p:cTn>
                                        <p:tgtEl>
                                          <p:spTgt spid="41"/>
                                        </p:tgtEl>
                                        <p:attrNameLst>
                                          <p:attrName>style.visibility</p:attrName>
                                        </p:attrNameLst>
                                      </p:cBhvr>
                                      <p:to>
                                        <p:strVal val="visible"/>
                                      </p:to>
                                    </p:set>
                                    <p:anim calcmode="lin" valueType="num">
                                      <p:cBhvr additive="base">
                                        <p:cTn id="184" dur="500" fill="hold"/>
                                        <p:tgtEl>
                                          <p:spTgt spid="41"/>
                                        </p:tgtEl>
                                        <p:attrNameLst>
                                          <p:attrName>ppt_x</p:attrName>
                                        </p:attrNameLst>
                                      </p:cBhvr>
                                      <p:tavLst>
                                        <p:tav tm="0">
                                          <p:val>
                                            <p:strVal val="#ppt_x"/>
                                          </p:val>
                                        </p:tav>
                                        <p:tav tm="100000">
                                          <p:val>
                                            <p:strVal val="#ppt_x"/>
                                          </p:val>
                                        </p:tav>
                                      </p:tavLst>
                                    </p:anim>
                                    <p:anim calcmode="lin" valueType="num">
                                      <p:cBhvr additive="base">
                                        <p:cTn id="185" dur="500" fill="hold"/>
                                        <p:tgtEl>
                                          <p:spTgt spid="41"/>
                                        </p:tgtEl>
                                        <p:attrNameLst>
                                          <p:attrName>ppt_y</p:attrName>
                                        </p:attrNameLst>
                                      </p:cBhvr>
                                      <p:tavLst>
                                        <p:tav tm="0">
                                          <p:val>
                                            <p:strVal val="0-#ppt_h/2"/>
                                          </p:val>
                                        </p:tav>
                                        <p:tav tm="100000">
                                          <p:val>
                                            <p:strVal val="#ppt_y"/>
                                          </p:val>
                                        </p:tav>
                                      </p:tavLst>
                                    </p:anim>
                                  </p:childTnLst>
                                </p:cTn>
                              </p:par>
                              <p:par>
                                <p:cTn id="186" presetID="2" presetClass="entr" presetSubtype="1" fill="hold" grpId="0" nodeType="withEffect">
                                  <p:stCondLst>
                                    <p:cond delay="500"/>
                                  </p:stCondLst>
                                  <p:childTnLst>
                                    <p:set>
                                      <p:cBhvr>
                                        <p:cTn id="187" dur="1" fill="hold">
                                          <p:stCondLst>
                                            <p:cond delay="0"/>
                                          </p:stCondLst>
                                        </p:cTn>
                                        <p:tgtEl>
                                          <p:spTgt spid="42"/>
                                        </p:tgtEl>
                                        <p:attrNameLst>
                                          <p:attrName>style.visibility</p:attrName>
                                        </p:attrNameLst>
                                      </p:cBhvr>
                                      <p:to>
                                        <p:strVal val="visible"/>
                                      </p:to>
                                    </p:set>
                                    <p:anim calcmode="lin" valueType="num">
                                      <p:cBhvr additive="base">
                                        <p:cTn id="188" dur="500" fill="hold"/>
                                        <p:tgtEl>
                                          <p:spTgt spid="42"/>
                                        </p:tgtEl>
                                        <p:attrNameLst>
                                          <p:attrName>ppt_x</p:attrName>
                                        </p:attrNameLst>
                                      </p:cBhvr>
                                      <p:tavLst>
                                        <p:tav tm="0">
                                          <p:val>
                                            <p:strVal val="#ppt_x"/>
                                          </p:val>
                                        </p:tav>
                                        <p:tav tm="100000">
                                          <p:val>
                                            <p:strVal val="#ppt_x"/>
                                          </p:val>
                                        </p:tav>
                                      </p:tavLst>
                                    </p:anim>
                                    <p:anim calcmode="lin" valueType="num">
                                      <p:cBhvr additive="base">
                                        <p:cTn id="189" dur="500" fill="hold"/>
                                        <p:tgtEl>
                                          <p:spTgt spid="42"/>
                                        </p:tgtEl>
                                        <p:attrNameLst>
                                          <p:attrName>ppt_y</p:attrName>
                                        </p:attrNameLst>
                                      </p:cBhvr>
                                      <p:tavLst>
                                        <p:tav tm="0">
                                          <p:val>
                                            <p:strVal val="0-#ppt_h/2"/>
                                          </p:val>
                                        </p:tav>
                                        <p:tav tm="100000">
                                          <p:val>
                                            <p:strVal val="#ppt_y"/>
                                          </p:val>
                                        </p:tav>
                                      </p:tavLst>
                                    </p:anim>
                                  </p:childTnLst>
                                </p:cTn>
                              </p:par>
                              <p:par>
                                <p:cTn id="190" presetID="8" presetClass="emph" presetSubtype="0" repeatCount="2000" fill="hold" grpId="1" nodeType="withEffect">
                                  <p:stCondLst>
                                    <p:cond delay="0"/>
                                  </p:stCondLst>
                                  <p:childTnLst>
                                    <p:animRot by="21600000">
                                      <p:cBhvr>
                                        <p:cTn id="191" dur="3500" fill="hold"/>
                                        <p:tgtEl>
                                          <p:spTgt spid="40"/>
                                        </p:tgtEl>
                                        <p:attrNameLst>
                                          <p:attrName>r</p:attrName>
                                        </p:attrNameLst>
                                      </p:cBhvr>
                                    </p:animRot>
                                  </p:childTnLst>
                                </p:cTn>
                              </p:par>
                              <p:par>
                                <p:cTn id="192" presetID="8" presetClass="emph" presetSubtype="0" repeatCount="2000" fill="hold" grpId="1" nodeType="withEffect">
                                  <p:stCondLst>
                                    <p:cond delay="0"/>
                                  </p:stCondLst>
                                  <p:childTnLst>
                                    <p:animRot by="21600000">
                                      <p:cBhvr>
                                        <p:cTn id="193" dur="3500" fill="hold"/>
                                        <p:tgtEl>
                                          <p:spTgt spid="42"/>
                                        </p:tgtEl>
                                        <p:attrNameLst>
                                          <p:attrName>r</p:attrName>
                                        </p:attrNameLst>
                                      </p:cBhvr>
                                    </p:animRot>
                                  </p:childTnLst>
                                </p:cTn>
                              </p:par>
                              <p:par>
                                <p:cTn id="194" presetID="6" presetClass="emph" presetSubtype="0" repeatCount="2000" autoRev="1" fill="hold" grpId="1" nodeType="withEffect">
                                  <p:stCondLst>
                                    <p:cond delay="0"/>
                                  </p:stCondLst>
                                  <p:childTnLst>
                                    <p:animScale>
                                      <p:cBhvr>
                                        <p:cTn id="195" dur="2000" fill="hold"/>
                                        <p:tgtEl>
                                          <p:spTgt spid="41"/>
                                        </p:tgtEl>
                                      </p:cBhvr>
                                      <p:by x="150000" y="150000"/>
                                    </p:animScale>
                                  </p:childTnLst>
                                </p:cTn>
                              </p:par>
                            </p:childTnLst>
                          </p:cTn>
                        </p:par>
                        <p:par>
                          <p:cTn id="196" fill="hold">
                            <p:stCondLst>
                              <p:cond delay="58500"/>
                            </p:stCondLst>
                            <p:childTnLst>
                              <p:par>
                                <p:cTn id="197" presetID="37" presetClass="entr" presetSubtype="0" fill="hold" nodeType="afterEffect">
                                  <p:stCondLst>
                                    <p:cond delay="0"/>
                                  </p:stCondLst>
                                  <p:childTnLst>
                                    <p:set>
                                      <p:cBhvr>
                                        <p:cTn id="198" dur="1" fill="hold">
                                          <p:stCondLst>
                                            <p:cond delay="0"/>
                                          </p:stCondLst>
                                        </p:cTn>
                                        <p:tgtEl>
                                          <p:spTgt spid="43"/>
                                        </p:tgtEl>
                                        <p:attrNameLst>
                                          <p:attrName>style.visibility</p:attrName>
                                        </p:attrNameLst>
                                      </p:cBhvr>
                                      <p:to>
                                        <p:strVal val="visible"/>
                                      </p:to>
                                    </p:set>
                                    <p:animEffect transition="in" filter="fade">
                                      <p:cBhvr>
                                        <p:cTn id="199" dur="1000"/>
                                        <p:tgtEl>
                                          <p:spTgt spid="43"/>
                                        </p:tgtEl>
                                      </p:cBhvr>
                                    </p:animEffect>
                                    <p:anim calcmode="lin" valueType="num">
                                      <p:cBhvr>
                                        <p:cTn id="200" dur="1000" fill="hold"/>
                                        <p:tgtEl>
                                          <p:spTgt spid="43"/>
                                        </p:tgtEl>
                                        <p:attrNameLst>
                                          <p:attrName>ppt_x</p:attrName>
                                        </p:attrNameLst>
                                      </p:cBhvr>
                                      <p:tavLst>
                                        <p:tav tm="0">
                                          <p:val>
                                            <p:strVal val="#ppt_x"/>
                                          </p:val>
                                        </p:tav>
                                        <p:tav tm="100000">
                                          <p:val>
                                            <p:strVal val="#ppt_x"/>
                                          </p:val>
                                        </p:tav>
                                      </p:tavLst>
                                    </p:anim>
                                    <p:anim calcmode="lin" valueType="num">
                                      <p:cBhvr>
                                        <p:cTn id="201" dur="900" decel="100000" fill="hold"/>
                                        <p:tgtEl>
                                          <p:spTgt spid="43"/>
                                        </p:tgtEl>
                                        <p:attrNameLst>
                                          <p:attrName>ppt_y</p:attrName>
                                        </p:attrNameLst>
                                      </p:cBhvr>
                                      <p:tavLst>
                                        <p:tav tm="0">
                                          <p:val>
                                            <p:strVal val="#ppt_y+1"/>
                                          </p:val>
                                        </p:tav>
                                        <p:tav tm="100000">
                                          <p:val>
                                            <p:strVal val="#ppt_y-.03"/>
                                          </p:val>
                                        </p:tav>
                                      </p:tavLst>
                                    </p:anim>
                                    <p:anim calcmode="lin" valueType="num">
                                      <p:cBhvr>
                                        <p:cTn id="202" dur="100" accel="100000" fill="hold">
                                          <p:stCondLst>
                                            <p:cond delay="900"/>
                                          </p:stCondLst>
                                        </p:cTn>
                                        <p:tgtEl>
                                          <p:spTgt spid="43"/>
                                        </p:tgtEl>
                                        <p:attrNameLst>
                                          <p:attrName>ppt_y</p:attrName>
                                        </p:attrNameLst>
                                      </p:cBhvr>
                                      <p:tavLst>
                                        <p:tav tm="0">
                                          <p:val>
                                            <p:strVal val="#ppt_y-.03"/>
                                          </p:val>
                                        </p:tav>
                                        <p:tav tm="100000">
                                          <p:val>
                                            <p:strVal val="#ppt_y"/>
                                          </p:val>
                                        </p:tav>
                                      </p:tavLst>
                                    </p:anim>
                                  </p:childTnLst>
                                </p:cTn>
                              </p:par>
                              <p:par>
                                <p:cTn id="203" presetID="10" presetClass="entr" presetSubtype="0" fill="hold" nodeType="withEffect">
                                  <p:stCondLst>
                                    <p:cond delay="500"/>
                                  </p:stCondLst>
                                  <p:childTnLst>
                                    <p:set>
                                      <p:cBhvr>
                                        <p:cTn id="204" dur="1" fill="hold">
                                          <p:stCondLst>
                                            <p:cond delay="0"/>
                                          </p:stCondLst>
                                        </p:cTn>
                                        <p:tgtEl>
                                          <p:spTgt spid="46"/>
                                        </p:tgtEl>
                                        <p:attrNameLst>
                                          <p:attrName>style.visibility</p:attrName>
                                        </p:attrNameLst>
                                      </p:cBhvr>
                                      <p:to>
                                        <p:strVal val="visible"/>
                                      </p:to>
                                    </p:set>
                                    <p:animEffect transition="in" filter="fade">
                                      <p:cBhvr>
                                        <p:cTn id="205" dur="500"/>
                                        <p:tgtEl>
                                          <p:spTgt spid="46"/>
                                        </p:tgtEl>
                                      </p:cBhvr>
                                    </p:animEffect>
                                  </p:childTnLst>
                                </p:cTn>
                              </p:par>
                              <p:par>
                                <p:cTn id="206" presetID="10" presetClass="entr" presetSubtype="0" fill="hold" nodeType="withEffect">
                                  <p:stCondLst>
                                    <p:cond delay="1000"/>
                                  </p:stCondLst>
                                  <p:childTnLst>
                                    <p:set>
                                      <p:cBhvr>
                                        <p:cTn id="207" dur="1" fill="hold">
                                          <p:stCondLst>
                                            <p:cond delay="0"/>
                                          </p:stCondLst>
                                        </p:cTn>
                                        <p:tgtEl>
                                          <p:spTgt spid="47"/>
                                        </p:tgtEl>
                                        <p:attrNameLst>
                                          <p:attrName>style.visibility</p:attrName>
                                        </p:attrNameLst>
                                      </p:cBhvr>
                                      <p:to>
                                        <p:strVal val="visible"/>
                                      </p:to>
                                    </p:set>
                                    <p:animEffect transition="in" filter="fade">
                                      <p:cBhvr>
                                        <p:cTn id="208" dur="500"/>
                                        <p:tgtEl>
                                          <p:spTgt spid="47"/>
                                        </p:tgtEl>
                                      </p:cBhvr>
                                    </p:animEffect>
                                  </p:childTnLst>
                                </p:cTn>
                              </p:par>
                              <p:par>
                                <p:cTn id="209" presetID="10" presetClass="entr" presetSubtype="0" fill="hold" nodeType="withEffect">
                                  <p:stCondLst>
                                    <p:cond delay="1500"/>
                                  </p:stCondLst>
                                  <p:childTnLst>
                                    <p:set>
                                      <p:cBhvr>
                                        <p:cTn id="210" dur="1" fill="hold">
                                          <p:stCondLst>
                                            <p:cond delay="0"/>
                                          </p:stCondLst>
                                        </p:cTn>
                                        <p:tgtEl>
                                          <p:spTgt spid="48"/>
                                        </p:tgtEl>
                                        <p:attrNameLst>
                                          <p:attrName>style.visibility</p:attrName>
                                        </p:attrNameLst>
                                      </p:cBhvr>
                                      <p:to>
                                        <p:strVal val="visible"/>
                                      </p:to>
                                    </p:set>
                                    <p:animEffect transition="in" filter="fade">
                                      <p:cBhvr>
                                        <p:cTn id="211"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8" grpId="1" animBg="1"/>
      <p:bldP spid="11" grpId="0" animBg="1"/>
      <p:bldP spid="11" grpId="1" animBg="1"/>
      <p:bldP spid="12" grpId="0" animBg="1"/>
      <p:bldP spid="12" grpId="1" animBg="1"/>
      <p:bldP spid="13" grpId="0" animBg="1"/>
      <p:bldP spid="13" grpId="1" animBg="1"/>
      <p:bldP spid="14" grpId="0" animBg="1"/>
      <p:bldP spid="14" grpId="1" animBg="1"/>
      <p:bldP spid="16" grpId="0" animBg="1"/>
      <p:bldP spid="17" grpId="0" animBg="1"/>
      <p:bldP spid="17" grpId="1" animBg="1"/>
      <p:bldP spid="18" grpId="0" animBg="1"/>
      <p:bldP spid="19" grpId="0" animBg="1"/>
      <p:bldP spid="19" grpId="1" animBg="1"/>
      <p:bldP spid="22" grpId="0" animBg="1"/>
      <p:bldP spid="22" grpId="1" animBg="1"/>
      <p:bldP spid="23" grpId="0" animBg="1"/>
      <p:bldP spid="23" grpId="1" animBg="1"/>
      <p:bldP spid="24" grpId="0" animBg="1"/>
      <p:bldP spid="24" grpId="1" animBg="1"/>
      <p:bldP spid="27" grpId="0" animBg="1"/>
      <p:bldP spid="27" grpId="1" animBg="1"/>
      <p:bldP spid="28" grpId="0" animBg="1"/>
      <p:bldP spid="28" grpId="1" animBg="1"/>
      <p:bldP spid="30" grpId="0" animBg="1"/>
      <p:bldP spid="30" grpId="1" animBg="1"/>
      <p:bldP spid="31" grpId="0" animBg="1"/>
      <p:bldP spid="31" grpId="1" animBg="1"/>
      <p:bldP spid="32" grpId="0" animBg="1"/>
      <p:bldP spid="32" grpId="1" animBg="1"/>
      <p:bldP spid="35" grpId="0" animBg="1"/>
      <p:bldP spid="35" grpId="1" animBg="1"/>
      <p:bldP spid="36" grpId="0" animBg="1"/>
      <p:bldP spid="36" grpId="1" animBg="1"/>
      <p:bldP spid="37" grpId="0" animBg="1"/>
      <p:bldP spid="37" grpId="1" animBg="1"/>
      <p:bldP spid="38" grpId="0" animBg="1"/>
      <p:bldP spid="38" grpId="1" animBg="1"/>
      <p:bldP spid="40" grpId="0" animBg="1"/>
      <p:bldP spid="40" grpId="1" animBg="1"/>
      <p:bldP spid="41" grpId="0" animBg="1"/>
      <p:bldP spid="41" grpId="1" animBg="1"/>
      <p:bldP spid="42" grpId="0" animBg="1"/>
      <p:bldP spid="42"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形 188" descr="扩音器">
            <a:extLst>
              <a:ext uri="{FF2B5EF4-FFF2-40B4-BE49-F238E27FC236}">
                <a16:creationId xmlns:a16="http://schemas.microsoft.com/office/drawing/2014/main" xmlns="" id="{DF7FED7C-0B8C-4032-A78F-D2C2DD7152B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1164445" y="506328"/>
            <a:ext cx="974795" cy="974794"/>
          </a:xfrm>
          <a:prstGeom prst="rect">
            <a:avLst/>
          </a:prstGeom>
        </p:spPr>
      </p:pic>
      <p:sp>
        <p:nvSpPr>
          <p:cNvPr id="10" name="iṡlïdè">
            <a:extLst>
              <a:ext uri="{FF2B5EF4-FFF2-40B4-BE49-F238E27FC236}">
                <a16:creationId xmlns:a16="http://schemas.microsoft.com/office/drawing/2014/main" xmlns="" id="{E4ACF3A0-3940-4E20-9C56-A18B2E77A516}"/>
              </a:ext>
            </a:extLst>
          </p:cNvPr>
          <p:cNvSpPr/>
          <p:nvPr/>
        </p:nvSpPr>
        <p:spPr>
          <a:xfrm>
            <a:off x="702194" y="2386368"/>
            <a:ext cx="545999" cy="548317"/>
          </a:xfrm>
          <a:custGeom>
            <a:avLst/>
            <a:gdLst>
              <a:gd name="connsiteX0" fmla="*/ 93 w 595851"/>
              <a:gd name="connsiteY0" fmla="*/ 348663 h 605039"/>
              <a:gd name="connsiteX1" fmla="*/ 82820 w 595851"/>
              <a:gd name="connsiteY1" fmla="*/ 348663 h 605039"/>
              <a:gd name="connsiteX2" fmla="*/ 109188 w 595851"/>
              <a:gd name="connsiteY2" fmla="*/ 370075 h 605039"/>
              <a:gd name="connsiteX3" fmla="*/ 152548 w 595851"/>
              <a:gd name="connsiteY3" fmla="*/ 575570 h 605039"/>
              <a:gd name="connsiteX4" fmla="*/ 135093 w 595851"/>
              <a:gd name="connsiteY4" fmla="*/ 596889 h 605039"/>
              <a:gd name="connsiteX5" fmla="*/ 0 w 595851"/>
              <a:gd name="connsiteY5" fmla="*/ 596889 h 605039"/>
              <a:gd name="connsiteX6" fmla="*/ 329155 w 595851"/>
              <a:gd name="connsiteY6" fmla="*/ 0 h 605039"/>
              <a:gd name="connsiteX7" fmla="*/ 383657 w 595851"/>
              <a:gd name="connsiteY7" fmla="*/ 139414 h 605039"/>
              <a:gd name="connsiteX8" fmla="*/ 383657 w 595851"/>
              <a:gd name="connsiteY8" fmla="*/ 241656 h 605039"/>
              <a:gd name="connsiteX9" fmla="*/ 409376 w 595851"/>
              <a:gd name="connsiteY9" fmla="*/ 236280 h 605039"/>
              <a:gd name="connsiteX10" fmla="*/ 567124 w 595851"/>
              <a:gd name="connsiteY10" fmla="*/ 249257 h 605039"/>
              <a:gd name="connsiteX11" fmla="*/ 574831 w 595851"/>
              <a:gd name="connsiteY11" fmla="*/ 321374 h 605039"/>
              <a:gd name="connsiteX12" fmla="*/ 573902 w 595851"/>
              <a:gd name="connsiteY12" fmla="*/ 414811 h 605039"/>
              <a:gd name="connsiteX13" fmla="*/ 550319 w 595851"/>
              <a:gd name="connsiteY13" fmla="*/ 507321 h 605039"/>
              <a:gd name="connsiteX14" fmla="*/ 473998 w 595851"/>
              <a:gd name="connsiteY14" fmla="*/ 599831 h 605039"/>
              <a:gd name="connsiteX15" fmla="*/ 370937 w 595851"/>
              <a:gd name="connsiteY15" fmla="*/ 603168 h 605039"/>
              <a:gd name="connsiteX16" fmla="*/ 193597 w 595851"/>
              <a:gd name="connsiteY16" fmla="*/ 593528 h 605039"/>
              <a:gd name="connsiteX17" fmla="*/ 136403 w 595851"/>
              <a:gd name="connsiteY17" fmla="*/ 345197 h 605039"/>
              <a:gd name="connsiteX18" fmla="*/ 165929 w 595851"/>
              <a:gd name="connsiteY18" fmla="*/ 314886 h 605039"/>
              <a:gd name="connsiteX19" fmla="*/ 168900 w 595851"/>
              <a:gd name="connsiteY19" fmla="*/ 306914 h 605039"/>
              <a:gd name="connsiteX20" fmla="*/ 193597 w 595851"/>
              <a:gd name="connsiteY20" fmla="*/ 268167 h 605039"/>
              <a:gd name="connsiteX21" fmla="*/ 310586 w 595851"/>
              <a:gd name="connsiteY21" fmla="*/ 59696 h 605039"/>
              <a:gd name="connsiteX22" fmla="*/ 329155 w 595851"/>
              <a:gd name="connsiteY22" fmla="*/ 0 h 60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95851" h="605039">
                <a:moveTo>
                  <a:pt x="93" y="348663"/>
                </a:moveTo>
                <a:lnTo>
                  <a:pt x="82820" y="348663"/>
                </a:lnTo>
                <a:cubicBezTo>
                  <a:pt x="94797" y="348663"/>
                  <a:pt x="106682" y="358303"/>
                  <a:pt x="109188" y="370075"/>
                </a:cubicBezTo>
                <a:lnTo>
                  <a:pt x="152548" y="575570"/>
                </a:lnTo>
                <a:cubicBezTo>
                  <a:pt x="154962" y="587342"/>
                  <a:pt x="147163" y="596982"/>
                  <a:pt x="135093" y="596889"/>
                </a:cubicBezTo>
                <a:lnTo>
                  <a:pt x="0" y="596889"/>
                </a:lnTo>
                <a:close/>
                <a:moveTo>
                  <a:pt x="329155" y="0"/>
                </a:moveTo>
                <a:cubicBezTo>
                  <a:pt x="357195" y="0"/>
                  <a:pt x="423674" y="18632"/>
                  <a:pt x="383657" y="139414"/>
                </a:cubicBezTo>
                <a:cubicBezTo>
                  <a:pt x="343825" y="260196"/>
                  <a:pt x="383657" y="241656"/>
                  <a:pt x="383657" y="241656"/>
                </a:cubicBezTo>
                <a:cubicBezTo>
                  <a:pt x="392849" y="239432"/>
                  <a:pt x="401391" y="237671"/>
                  <a:pt x="409376" y="236280"/>
                </a:cubicBezTo>
                <a:cubicBezTo>
                  <a:pt x="409376" y="236280"/>
                  <a:pt x="524693" y="210511"/>
                  <a:pt x="567124" y="249257"/>
                </a:cubicBezTo>
                <a:cubicBezTo>
                  <a:pt x="601199" y="280310"/>
                  <a:pt x="574831" y="321374"/>
                  <a:pt x="574831" y="321374"/>
                </a:cubicBezTo>
                <a:cubicBezTo>
                  <a:pt x="574831" y="321374"/>
                  <a:pt x="622740" y="364014"/>
                  <a:pt x="573902" y="414811"/>
                </a:cubicBezTo>
                <a:cubicBezTo>
                  <a:pt x="573902" y="414811"/>
                  <a:pt x="605099" y="466165"/>
                  <a:pt x="550319" y="507321"/>
                </a:cubicBezTo>
                <a:cubicBezTo>
                  <a:pt x="550319" y="507321"/>
                  <a:pt x="575759" y="578140"/>
                  <a:pt x="473998" y="599831"/>
                </a:cubicBezTo>
                <a:cubicBezTo>
                  <a:pt x="444101" y="606227"/>
                  <a:pt x="406405" y="605949"/>
                  <a:pt x="370937" y="603168"/>
                </a:cubicBezTo>
                <a:cubicBezTo>
                  <a:pt x="282174" y="605022"/>
                  <a:pt x="193597" y="593528"/>
                  <a:pt x="193597" y="593528"/>
                </a:cubicBezTo>
                <a:lnTo>
                  <a:pt x="136403" y="345197"/>
                </a:lnTo>
                <a:cubicBezTo>
                  <a:pt x="153858" y="334723"/>
                  <a:pt x="162029" y="322672"/>
                  <a:pt x="165929" y="314886"/>
                </a:cubicBezTo>
                <a:cubicBezTo>
                  <a:pt x="166764" y="312476"/>
                  <a:pt x="167786" y="309695"/>
                  <a:pt x="168900" y="306914"/>
                </a:cubicBezTo>
                <a:cubicBezTo>
                  <a:pt x="173728" y="295234"/>
                  <a:pt x="181341" y="281052"/>
                  <a:pt x="193597" y="268167"/>
                </a:cubicBezTo>
                <a:cubicBezTo>
                  <a:pt x="250792" y="224322"/>
                  <a:pt x="310586" y="59696"/>
                  <a:pt x="310586" y="59696"/>
                </a:cubicBezTo>
                <a:cubicBezTo>
                  <a:pt x="310586" y="59696"/>
                  <a:pt x="301208" y="0"/>
                  <a:pt x="329155" y="0"/>
                </a:cubicBezTo>
                <a:close/>
              </a:path>
            </a:pathLst>
          </a:custGeom>
          <a:ln w="28575"/>
        </p:spPr>
        <p:style>
          <a:lnRef idx="2">
            <a:schemeClr val="accent5"/>
          </a:lnRef>
          <a:fillRef idx="1">
            <a:schemeClr val="lt1"/>
          </a:fillRef>
          <a:effectRef idx="0">
            <a:schemeClr val="accent5"/>
          </a:effectRef>
          <a:fontRef idx="minor">
            <a:schemeClr val="dk1"/>
          </a:fontRef>
        </p:style>
        <p:txBody>
          <a:bodyPr wrap="square" lIns="91440" tIns="45720" rIns="91440" bIns="45720" rtlCol="0" anchor="ctr">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en-GB" sz="2000" dirty="0">
              <a:solidFill>
                <a:prstClr val="white"/>
              </a:solidFill>
            </a:endParaRPr>
          </a:p>
        </p:txBody>
      </p:sp>
      <p:sp>
        <p:nvSpPr>
          <p:cNvPr id="14" name="Cloud Callout 13"/>
          <p:cNvSpPr/>
          <p:nvPr/>
        </p:nvSpPr>
        <p:spPr>
          <a:xfrm>
            <a:off x="3303353" y="745975"/>
            <a:ext cx="6457950" cy="3019601"/>
          </a:xfrm>
          <a:prstGeom prst="cloudCallout">
            <a:avLst/>
          </a:prstGeom>
        </p:spPr>
        <p:style>
          <a:lnRef idx="2">
            <a:schemeClr val="accent4"/>
          </a:lnRef>
          <a:fillRef idx="1">
            <a:schemeClr val="lt1"/>
          </a:fillRef>
          <a:effectRef idx="0">
            <a:schemeClr val="accent4"/>
          </a:effectRef>
          <a:fontRef idx="minor">
            <a:schemeClr val="dk1"/>
          </a:fontRef>
        </p:style>
        <p:txBody>
          <a:bodyPr rtlCol="0" anchor="ctr"/>
          <a:lstStyle/>
          <a:p>
            <a:pPr algn="just">
              <a:lnSpc>
                <a:spcPct val="150000"/>
              </a:lnSpc>
              <a:spcAft>
                <a:spcPts val="0"/>
              </a:spcAft>
              <a:tabLst>
                <a:tab pos="90170" algn="l"/>
                <a:tab pos="180340" algn="l"/>
              </a:tabLst>
            </a:pPr>
            <a:r>
              <a:rPr lang="en-US" sz="3200" dirty="0">
                <a:solidFill>
                  <a:schemeClr val="bg2">
                    <a:lumMod val="10000"/>
                  </a:schemeClr>
                </a:solidFill>
                <a:latin typeface="Times New Roman"/>
                <a:ea typeface="Times New Roman"/>
                <a:cs typeface="Times New Roman"/>
              </a:rPr>
              <a:t>? </a:t>
            </a:r>
            <a:r>
              <a:rPr lang="en-US" sz="3200" dirty="0" err="1">
                <a:solidFill>
                  <a:schemeClr val="bg2">
                    <a:lumMod val="10000"/>
                  </a:schemeClr>
                </a:solidFill>
                <a:latin typeface="Times New Roman"/>
                <a:ea typeface="Times New Roman"/>
                <a:cs typeface="Times New Roman"/>
              </a:rPr>
              <a:t>Thế</a:t>
            </a:r>
            <a:r>
              <a:rPr lang="en-US" sz="3200" dirty="0">
                <a:solidFill>
                  <a:schemeClr val="bg2">
                    <a:lumMod val="10000"/>
                  </a:schemeClr>
                </a:solidFill>
                <a:latin typeface="Times New Roman"/>
                <a:ea typeface="Times New Roman"/>
                <a:cs typeface="Times New Roman"/>
              </a:rPr>
              <a:t> </a:t>
            </a:r>
            <a:r>
              <a:rPr lang="en-US" sz="3200" dirty="0" err="1">
                <a:solidFill>
                  <a:schemeClr val="bg2">
                    <a:lumMod val="10000"/>
                  </a:schemeClr>
                </a:solidFill>
                <a:latin typeface="Times New Roman"/>
                <a:ea typeface="Times New Roman"/>
                <a:cs typeface="Times New Roman"/>
              </a:rPr>
              <a:t>nào</a:t>
            </a:r>
            <a:r>
              <a:rPr lang="en-US" sz="3200" dirty="0">
                <a:solidFill>
                  <a:schemeClr val="bg2">
                    <a:lumMod val="10000"/>
                  </a:schemeClr>
                </a:solidFill>
                <a:latin typeface="Times New Roman"/>
                <a:ea typeface="Times New Roman"/>
                <a:cs typeface="Times New Roman"/>
              </a:rPr>
              <a:t> </a:t>
            </a:r>
            <a:r>
              <a:rPr lang="en-US" sz="3200" dirty="0" err="1">
                <a:solidFill>
                  <a:schemeClr val="bg2">
                    <a:lumMod val="10000"/>
                  </a:schemeClr>
                </a:solidFill>
                <a:latin typeface="Times New Roman"/>
                <a:ea typeface="Times New Roman"/>
                <a:cs typeface="Times New Roman"/>
              </a:rPr>
              <a:t>là</a:t>
            </a:r>
            <a:r>
              <a:rPr lang="en-US" sz="3200" dirty="0">
                <a:solidFill>
                  <a:schemeClr val="bg2">
                    <a:lumMod val="10000"/>
                  </a:schemeClr>
                </a:solidFill>
                <a:latin typeface="Times New Roman"/>
                <a:ea typeface="Times New Roman"/>
                <a:cs typeface="Times New Roman"/>
              </a:rPr>
              <a:t> </a:t>
            </a:r>
            <a:r>
              <a:rPr lang="en-US" sz="3200" dirty="0" err="1">
                <a:solidFill>
                  <a:schemeClr val="bg2">
                    <a:lumMod val="10000"/>
                  </a:schemeClr>
                </a:solidFill>
                <a:latin typeface="Times New Roman"/>
                <a:ea typeface="Times New Roman"/>
                <a:cs typeface="Times New Roman"/>
              </a:rPr>
              <a:t>hoán</a:t>
            </a:r>
            <a:r>
              <a:rPr lang="en-US" sz="3200" dirty="0">
                <a:solidFill>
                  <a:schemeClr val="bg2">
                    <a:lumMod val="10000"/>
                  </a:schemeClr>
                </a:solidFill>
                <a:latin typeface="Times New Roman"/>
                <a:ea typeface="Times New Roman"/>
                <a:cs typeface="Times New Roman"/>
              </a:rPr>
              <a:t> </a:t>
            </a:r>
            <a:r>
              <a:rPr lang="en-US" sz="3200" dirty="0" err="1">
                <a:solidFill>
                  <a:schemeClr val="bg2">
                    <a:lumMod val="10000"/>
                  </a:schemeClr>
                </a:solidFill>
                <a:latin typeface="Times New Roman"/>
                <a:ea typeface="Times New Roman"/>
                <a:cs typeface="Times New Roman"/>
              </a:rPr>
              <a:t>dụ</a:t>
            </a:r>
            <a:r>
              <a:rPr lang="en-US" sz="3200" dirty="0">
                <a:solidFill>
                  <a:schemeClr val="bg2">
                    <a:lumMod val="10000"/>
                  </a:schemeClr>
                </a:solidFill>
                <a:latin typeface="Times New Roman"/>
                <a:ea typeface="Times New Roman"/>
                <a:cs typeface="Times New Roman"/>
              </a:rPr>
              <a:t> ?</a:t>
            </a:r>
            <a:endParaRPr lang="en-US" sz="2800" dirty="0">
              <a:solidFill>
                <a:schemeClr val="bg2">
                  <a:lumMod val="10000"/>
                </a:schemeClr>
              </a:solidFill>
              <a:latin typeface=".VnTime"/>
              <a:ea typeface="Times New Roman"/>
              <a:cs typeface="Times New Roman"/>
            </a:endParaRPr>
          </a:p>
          <a:p>
            <a:pPr algn="just">
              <a:lnSpc>
                <a:spcPct val="150000"/>
              </a:lnSpc>
              <a:spcAft>
                <a:spcPts val="0"/>
              </a:spcAft>
              <a:tabLst>
                <a:tab pos="90170" algn="l"/>
                <a:tab pos="180340" algn="l"/>
              </a:tabLst>
            </a:pPr>
            <a:r>
              <a:rPr lang="en-US" sz="3200" dirty="0">
                <a:solidFill>
                  <a:schemeClr val="bg2">
                    <a:lumMod val="10000"/>
                  </a:schemeClr>
                </a:solidFill>
                <a:latin typeface="Times New Roman"/>
                <a:ea typeface="Times New Roman"/>
                <a:cs typeface="Times New Roman"/>
              </a:rPr>
              <a:t>? </a:t>
            </a:r>
            <a:r>
              <a:rPr lang="en-US" sz="3200" dirty="0" err="1">
                <a:solidFill>
                  <a:schemeClr val="bg2">
                    <a:lumMod val="10000"/>
                  </a:schemeClr>
                </a:solidFill>
                <a:latin typeface="Times New Roman"/>
                <a:ea typeface="Times New Roman"/>
                <a:cs typeface="Times New Roman"/>
              </a:rPr>
              <a:t>Vẽ</a:t>
            </a:r>
            <a:r>
              <a:rPr lang="en-US" sz="3200" dirty="0">
                <a:solidFill>
                  <a:schemeClr val="bg2">
                    <a:lumMod val="10000"/>
                  </a:schemeClr>
                </a:solidFill>
                <a:latin typeface="Times New Roman"/>
                <a:ea typeface="Times New Roman"/>
                <a:cs typeface="Times New Roman"/>
              </a:rPr>
              <a:t> </a:t>
            </a:r>
            <a:r>
              <a:rPr lang="en-US" sz="3200" dirty="0" err="1">
                <a:solidFill>
                  <a:schemeClr val="bg2">
                    <a:lumMod val="10000"/>
                  </a:schemeClr>
                </a:solidFill>
                <a:latin typeface="Times New Roman"/>
                <a:ea typeface="Times New Roman"/>
                <a:cs typeface="Times New Roman"/>
              </a:rPr>
              <a:t>sơ</a:t>
            </a:r>
            <a:r>
              <a:rPr lang="en-US" sz="3200" dirty="0">
                <a:solidFill>
                  <a:schemeClr val="bg2">
                    <a:lumMod val="10000"/>
                  </a:schemeClr>
                </a:solidFill>
                <a:latin typeface="Times New Roman"/>
                <a:ea typeface="Times New Roman"/>
                <a:cs typeface="Times New Roman"/>
              </a:rPr>
              <a:t> </a:t>
            </a:r>
            <a:r>
              <a:rPr lang="en-US" sz="3200" dirty="0" err="1">
                <a:solidFill>
                  <a:schemeClr val="bg2">
                    <a:lumMod val="10000"/>
                  </a:schemeClr>
                </a:solidFill>
                <a:latin typeface="Times New Roman"/>
                <a:ea typeface="Times New Roman"/>
                <a:cs typeface="Times New Roman"/>
              </a:rPr>
              <a:t>đồ</a:t>
            </a:r>
            <a:r>
              <a:rPr lang="en-US" sz="3200" dirty="0">
                <a:solidFill>
                  <a:schemeClr val="bg2">
                    <a:lumMod val="10000"/>
                  </a:schemeClr>
                </a:solidFill>
                <a:latin typeface="Times New Roman"/>
                <a:ea typeface="Times New Roman"/>
                <a:cs typeface="Times New Roman"/>
              </a:rPr>
              <a:t> </a:t>
            </a:r>
            <a:r>
              <a:rPr lang="en-US" sz="3200" dirty="0" err="1">
                <a:solidFill>
                  <a:schemeClr val="bg2">
                    <a:lumMod val="10000"/>
                  </a:schemeClr>
                </a:solidFill>
                <a:latin typeface="Times New Roman"/>
                <a:ea typeface="Times New Roman"/>
                <a:cs typeface="Times New Roman"/>
              </a:rPr>
              <a:t>hoán</a:t>
            </a:r>
            <a:r>
              <a:rPr lang="en-US" sz="3200" dirty="0">
                <a:solidFill>
                  <a:schemeClr val="bg2">
                    <a:lumMod val="10000"/>
                  </a:schemeClr>
                </a:solidFill>
                <a:latin typeface="Times New Roman"/>
                <a:ea typeface="Times New Roman"/>
                <a:cs typeface="Times New Roman"/>
              </a:rPr>
              <a:t> </a:t>
            </a:r>
            <a:r>
              <a:rPr lang="en-US" sz="3200" dirty="0" err="1">
                <a:solidFill>
                  <a:schemeClr val="bg2">
                    <a:lumMod val="10000"/>
                  </a:schemeClr>
                </a:solidFill>
                <a:latin typeface="Times New Roman"/>
                <a:ea typeface="Times New Roman"/>
                <a:cs typeface="Times New Roman"/>
              </a:rPr>
              <a:t>dụ</a:t>
            </a:r>
            <a:r>
              <a:rPr lang="en-US" sz="3200" dirty="0">
                <a:solidFill>
                  <a:schemeClr val="bg2">
                    <a:lumMod val="10000"/>
                  </a:schemeClr>
                </a:solidFill>
                <a:latin typeface="Times New Roman"/>
                <a:ea typeface="Times New Roman"/>
                <a:cs typeface="Times New Roman"/>
              </a:rPr>
              <a:t> ?</a:t>
            </a:r>
            <a:endParaRPr lang="en-US" sz="2800" dirty="0">
              <a:solidFill>
                <a:schemeClr val="bg2">
                  <a:lumMod val="10000"/>
                </a:schemeClr>
              </a:solidFill>
              <a:effectLst/>
              <a:latin typeface=".VnTime"/>
              <a:ea typeface="Times New Roman"/>
              <a:cs typeface="Times New Roman"/>
            </a:endParaRPr>
          </a:p>
        </p:txBody>
      </p:sp>
      <p:sp>
        <p:nvSpPr>
          <p:cNvPr id="16" name="五角星 9"/>
          <p:cNvSpPr/>
          <p:nvPr/>
        </p:nvSpPr>
        <p:spPr>
          <a:xfrm>
            <a:off x="10314781" y="2536936"/>
            <a:ext cx="337603" cy="337916"/>
          </a:xfrm>
          <a:prstGeom prst="star5">
            <a:avLst>
              <a:gd name="adj" fmla="val 23926"/>
              <a:gd name="hf" fmla="val 105146"/>
              <a:gd name="vf" fmla="val 110557"/>
            </a:avLst>
          </a:prstGeom>
          <a:blipFill dpi="0" rotWithShape="1">
            <a:blip r:embed="rId10">
              <a:extLst>
                <a:ext uri="{28A0092B-C50C-407E-A947-70E740481C1C}">
                  <a14:useLocalDpi xmlns:a14="http://schemas.microsoft.com/office/drawing/2010/main" val="0"/>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7" name="五角星 11"/>
          <p:cNvSpPr/>
          <p:nvPr/>
        </p:nvSpPr>
        <p:spPr>
          <a:xfrm>
            <a:off x="12005829" y="5042608"/>
            <a:ext cx="124115" cy="124229"/>
          </a:xfrm>
          <a:prstGeom prst="star5">
            <a:avLst>
              <a:gd name="adj" fmla="val 23926"/>
              <a:gd name="hf" fmla="val 105146"/>
              <a:gd name="vf" fmla="val 110557"/>
            </a:avLst>
          </a:prstGeom>
          <a:solidFill>
            <a:srgbClr val="FFFF00"/>
          </a:solid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8" name="五角星 7"/>
          <p:cNvSpPr/>
          <p:nvPr/>
        </p:nvSpPr>
        <p:spPr>
          <a:xfrm rot="19938392">
            <a:off x="10634933" y="3014430"/>
            <a:ext cx="485929" cy="486379"/>
          </a:xfrm>
          <a:prstGeom prst="star5">
            <a:avLst>
              <a:gd name="adj" fmla="val 23926"/>
              <a:gd name="hf" fmla="val 105146"/>
              <a:gd name="vf" fmla="val 110557"/>
            </a:avLst>
          </a:prstGeom>
          <a:blipFill dpi="0" rotWithShape="1">
            <a:blip r:embed="rId11">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9" name="五角星 10"/>
          <p:cNvSpPr/>
          <p:nvPr/>
        </p:nvSpPr>
        <p:spPr>
          <a:xfrm>
            <a:off x="11943774" y="4190615"/>
            <a:ext cx="248231" cy="248461"/>
          </a:xfrm>
          <a:prstGeom prst="star5">
            <a:avLst>
              <a:gd name="adj" fmla="val 23926"/>
              <a:gd name="hf" fmla="val 105146"/>
              <a:gd name="vf" fmla="val 110557"/>
            </a:avLst>
          </a:prstGeom>
          <a:blipFill dpi="0" rotWithShape="1">
            <a:blip r:embed="rId10">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0" name="五角星 8"/>
          <p:cNvSpPr/>
          <p:nvPr/>
        </p:nvSpPr>
        <p:spPr>
          <a:xfrm rot="19967404">
            <a:off x="10943530" y="614401"/>
            <a:ext cx="610625" cy="611191"/>
          </a:xfrm>
          <a:prstGeom prst="star5">
            <a:avLst>
              <a:gd name="adj" fmla="val 23926"/>
              <a:gd name="hf" fmla="val 105146"/>
              <a:gd name="vf" fmla="val 110557"/>
            </a:avLst>
          </a:prstGeom>
          <a:blipFill dpi="0" rotWithShape="1">
            <a:blip r:embed="rId12">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1" name="五角星 12"/>
          <p:cNvSpPr/>
          <p:nvPr/>
        </p:nvSpPr>
        <p:spPr>
          <a:xfrm rot="19922997">
            <a:off x="11667761" y="3488304"/>
            <a:ext cx="191555" cy="191732"/>
          </a:xfrm>
          <a:prstGeom prst="star5">
            <a:avLst>
              <a:gd name="adj" fmla="val 23926"/>
              <a:gd name="hf" fmla="val 105146"/>
              <a:gd name="vf" fmla="val 110557"/>
            </a:avLst>
          </a:prstGeom>
          <a:blipFill dpi="0" rotWithShape="1">
            <a:blip r:embed="rId11">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2" name="Picture 5" descr="C:\Users\Administrator\Desktop\小鸟.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1156683" y="1802128"/>
            <a:ext cx="1112140" cy="1183180"/>
          </a:xfrm>
          <a:prstGeom prst="rect">
            <a:avLst/>
          </a:prstGeom>
          <a:noFill/>
          <a:extLst>
            <a:ext uri="{909E8E84-426E-40DD-AFC4-6F175D3DCCD1}">
              <a14:hiddenFill xmlns:a14="http://schemas.microsoft.com/office/drawing/2010/main">
                <a:solidFill>
                  <a:srgbClr val="FFFFFF"/>
                </a:solidFill>
              </a14:hiddenFill>
            </a:ext>
          </a:extLst>
        </p:spPr>
      </p:pic>
      <p:sp>
        <p:nvSpPr>
          <p:cNvPr id="23" name="五角星 4"/>
          <p:cNvSpPr/>
          <p:nvPr/>
        </p:nvSpPr>
        <p:spPr>
          <a:xfrm rot="19903756">
            <a:off x="5289717" y="82878"/>
            <a:ext cx="1055387" cy="1056365"/>
          </a:xfrm>
          <a:prstGeom prst="star5">
            <a:avLst>
              <a:gd name="adj" fmla="val 23926"/>
              <a:gd name="hf" fmla="val 105146"/>
              <a:gd name="vf" fmla="val 110557"/>
            </a:avLst>
          </a:prstGeom>
          <a:blipFill dpi="0" rotWithShape="1">
            <a:blip r:embed="rId10">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4" name="五角星 5"/>
          <p:cNvSpPr/>
          <p:nvPr/>
        </p:nvSpPr>
        <p:spPr>
          <a:xfrm rot="21380687">
            <a:off x="7943292" y="191347"/>
            <a:ext cx="610625" cy="611191"/>
          </a:xfrm>
          <a:prstGeom prst="star5">
            <a:avLst>
              <a:gd name="adj" fmla="val 23926"/>
              <a:gd name="hf" fmla="val 105146"/>
              <a:gd name="vf" fmla="val 110557"/>
            </a:avLst>
          </a:prstGeom>
          <a:blipFill dpi="0" rotWithShape="1">
            <a:blip r:embed="rId12">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5" name="五角星 6"/>
          <p:cNvSpPr/>
          <p:nvPr/>
        </p:nvSpPr>
        <p:spPr>
          <a:xfrm rot="19938392">
            <a:off x="9633034" y="240096"/>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6" name="图片 8" descr="6fc417983c9675ce1b60e983870aeb8a"/>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26727" y="4350533"/>
            <a:ext cx="2240280" cy="257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图片 1"/>
          <p:cNvPicPr>
            <a:picLocks noChangeAspect="1"/>
          </p:cNvPicPr>
          <p:nvPr/>
        </p:nvPicPr>
        <p:blipFill rotWithShape="1">
          <a:blip r:embed="rId15" cstate="print">
            <a:extLst>
              <a:ext uri="{28A0092B-C50C-407E-A947-70E740481C1C}">
                <a14:useLocalDpi xmlns:a14="http://schemas.microsoft.com/office/drawing/2010/main" val="0"/>
              </a:ext>
            </a:extLst>
          </a:blip>
          <a:srcRect l="32760" r="8347"/>
          <a:stretch>
            <a:fillRect/>
          </a:stretch>
        </p:blipFill>
        <p:spPr>
          <a:xfrm flipH="1">
            <a:off x="-184045" y="393621"/>
            <a:ext cx="2687293" cy="1970456"/>
          </a:xfrm>
          <a:prstGeom prst="rect">
            <a:avLst/>
          </a:prstGeom>
        </p:spPr>
      </p:pic>
    </p:spTree>
    <p:extLst>
      <p:ext uri="{BB962C8B-B14F-4D97-AF65-F5344CB8AC3E}">
        <p14:creationId xmlns:p14="http://schemas.microsoft.com/office/powerpoint/2010/main" val="4241671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2" presetClass="entr" presetSubtype="1" fill="hold" grpId="0" nodeType="withEffect">
                                  <p:stCondLst>
                                    <p:cond delay="250"/>
                                  </p:stCondLst>
                                  <p:childTnLst>
                                    <p:set>
                                      <p:cBhvr>
                                        <p:cTn id="9" dur="1" fill="hold">
                                          <p:stCondLst>
                                            <p:cond delay="0"/>
                                          </p:stCondLst>
                                        </p:cTn>
                                        <p:tgtEl>
                                          <p:spTgt spid="16"/>
                                        </p:tgtEl>
                                        <p:attrNameLst>
                                          <p:attrName>style.visibility</p:attrName>
                                        </p:attrNameLst>
                                      </p:cBhvr>
                                      <p:to>
                                        <p:strVal val="visible"/>
                                      </p:to>
                                    </p:set>
                                    <p:anim calcmode="lin" valueType="num">
                                      <p:cBhvr additive="base">
                                        <p:cTn id="10" dur="750" fill="hold"/>
                                        <p:tgtEl>
                                          <p:spTgt spid="16"/>
                                        </p:tgtEl>
                                        <p:attrNameLst>
                                          <p:attrName>ppt_x</p:attrName>
                                        </p:attrNameLst>
                                      </p:cBhvr>
                                      <p:tavLst>
                                        <p:tav tm="0">
                                          <p:val>
                                            <p:strVal val="#ppt_x"/>
                                          </p:val>
                                        </p:tav>
                                        <p:tav tm="100000">
                                          <p:val>
                                            <p:strVal val="#ppt_x"/>
                                          </p:val>
                                        </p:tav>
                                      </p:tavLst>
                                    </p:anim>
                                    <p:anim calcmode="lin" valueType="num">
                                      <p:cBhvr additive="base">
                                        <p:cTn id="11" dur="750" fill="hold"/>
                                        <p:tgtEl>
                                          <p:spTgt spid="16"/>
                                        </p:tgtEl>
                                        <p:attrNameLst>
                                          <p:attrName>ppt_y</p:attrName>
                                        </p:attrNameLst>
                                      </p:cBhvr>
                                      <p:tavLst>
                                        <p:tav tm="0">
                                          <p:val>
                                            <p:strVal val="0-#ppt_h/2"/>
                                          </p:val>
                                        </p:tav>
                                        <p:tav tm="100000">
                                          <p:val>
                                            <p:strVal val="#ppt_y"/>
                                          </p:val>
                                        </p:tav>
                                      </p:tavLst>
                                    </p:anim>
                                  </p:childTnLst>
                                </p:cTn>
                              </p:par>
                              <p:par>
                                <p:cTn id="12" presetID="2" presetClass="entr" presetSubtype="1" fill="hold" grpId="0" nodeType="withEffect">
                                  <p:stCondLst>
                                    <p:cond delay="250"/>
                                  </p:stCondLst>
                                  <p:childTnLst>
                                    <p:set>
                                      <p:cBhvr>
                                        <p:cTn id="13" dur="1" fill="hold">
                                          <p:stCondLst>
                                            <p:cond delay="0"/>
                                          </p:stCondLst>
                                        </p:cTn>
                                        <p:tgtEl>
                                          <p:spTgt spid="17"/>
                                        </p:tgtEl>
                                        <p:attrNameLst>
                                          <p:attrName>style.visibility</p:attrName>
                                        </p:attrNameLst>
                                      </p:cBhvr>
                                      <p:to>
                                        <p:strVal val="visible"/>
                                      </p:to>
                                    </p:set>
                                    <p:anim calcmode="lin" valueType="num">
                                      <p:cBhvr additive="base">
                                        <p:cTn id="14" dur="750" fill="hold"/>
                                        <p:tgtEl>
                                          <p:spTgt spid="17"/>
                                        </p:tgtEl>
                                        <p:attrNameLst>
                                          <p:attrName>ppt_x</p:attrName>
                                        </p:attrNameLst>
                                      </p:cBhvr>
                                      <p:tavLst>
                                        <p:tav tm="0">
                                          <p:val>
                                            <p:strVal val="#ppt_x"/>
                                          </p:val>
                                        </p:tav>
                                        <p:tav tm="100000">
                                          <p:val>
                                            <p:strVal val="#ppt_x"/>
                                          </p:val>
                                        </p:tav>
                                      </p:tavLst>
                                    </p:anim>
                                    <p:anim calcmode="lin" valueType="num">
                                      <p:cBhvr additive="base">
                                        <p:cTn id="15" dur="750" fill="hold"/>
                                        <p:tgtEl>
                                          <p:spTgt spid="17"/>
                                        </p:tgtEl>
                                        <p:attrNameLst>
                                          <p:attrName>ppt_y</p:attrName>
                                        </p:attrNameLst>
                                      </p:cBhvr>
                                      <p:tavLst>
                                        <p:tav tm="0">
                                          <p:val>
                                            <p:strVal val="0-#ppt_h/2"/>
                                          </p:val>
                                        </p:tav>
                                        <p:tav tm="100000">
                                          <p:val>
                                            <p:strVal val="#ppt_y"/>
                                          </p:val>
                                        </p:tav>
                                      </p:tavLst>
                                    </p:anim>
                                  </p:childTnLst>
                                </p:cTn>
                              </p:par>
                              <p:par>
                                <p:cTn id="16" presetID="2" presetClass="entr" presetSubtype="1"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cBhvr additive="base">
                                        <p:cTn id="18" dur="750" fill="hold"/>
                                        <p:tgtEl>
                                          <p:spTgt spid="18"/>
                                        </p:tgtEl>
                                        <p:attrNameLst>
                                          <p:attrName>ppt_x</p:attrName>
                                        </p:attrNameLst>
                                      </p:cBhvr>
                                      <p:tavLst>
                                        <p:tav tm="0">
                                          <p:val>
                                            <p:strVal val="#ppt_x"/>
                                          </p:val>
                                        </p:tav>
                                        <p:tav tm="100000">
                                          <p:val>
                                            <p:strVal val="#ppt_x"/>
                                          </p:val>
                                        </p:tav>
                                      </p:tavLst>
                                    </p:anim>
                                    <p:anim calcmode="lin" valueType="num">
                                      <p:cBhvr additive="base">
                                        <p:cTn id="19" dur="750" fill="hold"/>
                                        <p:tgtEl>
                                          <p:spTgt spid="18"/>
                                        </p:tgtEl>
                                        <p:attrNameLst>
                                          <p:attrName>ppt_y</p:attrName>
                                        </p:attrNameLst>
                                      </p:cBhvr>
                                      <p:tavLst>
                                        <p:tav tm="0">
                                          <p:val>
                                            <p:strVal val="0-#ppt_h/2"/>
                                          </p:val>
                                        </p:tav>
                                        <p:tav tm="100000">
                                          <p:val>
                                            <p:strVal val="#ppt_y"/>
                                          </p:val>
                                        </p:tav>
                                      </p:tavLst>
                                    </p:anim>
                                  </p:childTnLst>
                                </p:cTn>
                              </p:par>
                              <p:par>
                                <p:cTn id="20" presetID="2" presetClass="entr" presetSubtype="1"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additive="base">
                                        <p:cTn id="22" dur="500" fill="hold"/>
                                        <p:tgtEl>
                                          <p:spTgt spid="19"/>
                                        </p:tgtEl>
                                        <p:attrNameLst>
                                          <p:attrName>ppt_x</p:attrName>
                                        </p:attrNameLst>
                                      </p:cBhvr>
                                      <p:tavLst>
                                        <p:tav tm="0">
                                          <p:val>
                                            <p:strVal val="#ppt_x"/>
                                          </p:val>
                                        </p:tav>
                                        <p:tav tm="100000">
                                          <p:val>
                                            <p:strVal val="#ppt_x"/>
                                          </p:val>
                                        </p:tav>
                                      </p:tavLst>
                                    </p:anim>
                                    <p:anim calcmode="lin" valueType="num">
                                      <p:cBhvr additive="base">
                                        <p:cTn id="23" dur="500" fill="hold"/>
                                        <p:tgtEl>
                                          <p:spTgt spid="19"/>
                                        </p:tgtEl>
                                        <p:attrNameLst>
                                          <p:attrName>ppt_y</p:attrName>
                                        </p:attrNameLst>
                                      </p:cBhvr>
                                      <p:tavLst>
                                        <p:tav tm="0">
                                          <p:val>
                                            <p:strVal val="0-#ppt_h/2"/>
                                          </p:val>
                                        </p:tav>
                                        <p:tav tm="100000">
                                          <p:val>
                                            <p:strVal val="#ppt_y"/>
                                          </p:val>
                                        </p:tav>
                                      </p:tavLst>
                                    </p:anim>
                                  </p:childTnLst>
                                </p:cTn>
                              </p:par>
                              <p:par>
                                <p:cTn id="24" presetID="8" presetClass="emph" presetSubtype="0" repeatCount="2000" fill="hold" grpId="1" nodeType="withEffect">
                                  <p:stCondLst>
                                    <p:cond delay="0"/>
                                  </p:stCondLst>
                                  <p:childTnLst>
                                    <p:animRot by="-21600000">
                                      <p:cBhvr>
                                        <p:cTn id="25" dur="3500" fill="hold"/>
                                        <p:tgtEl>
                                          <p:spTgt spid="18"/>
                                        </p:tgtEl>
                                        <p:attrNameLst>
                                          <p:attrName>r</p:attrName>
                                        </p:attrNameLst>
                                      </p:cBhvr>
                                    </p:animRot>
                                  </p:childTnLst>
                                </p:cTn>
                              </p:par>
                              <p:par>
                                <p:cTn id="26" presetID="8" presetClass="emph" presetSubtype="0" repeatCount="2000" fill="hold" grpId="1" nodeType="withEffect">
                                  <p:stCondLst>
                                    <p:cond delay="0"/>
                                  </p:stCondLst>
                                  <p:childTnLst>
                                    <p:animRot by="-21600000">
                                      <p:cBhvr>
                                        <p:cTn id="27" dur="3500" fill="hold"/>
                                        <p:tgtEl>
                                          <p:spTgt spid="19"/>
                                        </p:tgtEl>
                                        <p:attrNameLst>
                                          <p:attrName>r</p:attrName>
                                        </p:attrNameLst>
                                      </p:cBhvr>
                                    </p:animRot>
                                  </p:childTnLst>
                                </p:cTn>
                              </p:par>
                              <p:par>
                                <p:cTn id="28" presetID="2" presetClass="entr" presetSubtype="1" fill="hold" grpId="0" nodeType="withEffect">
                                  <p:stCondLst>
                                    <p:cond delay="0"/>
                                  </p:stCondLst>
                                  <p:childTnLst>
                                    <p:set>
                                      <p:cBhvr>
                                        <p:cTn id="29" dur="1" fill="hold">
                                          <p:stCondLst>
                                            <p:cond delay="0"/>
                                          </p:stCondLst>
                                        </p:cTn>
                                        <p:tgtEl>
                                          <p:spTgt spid="20"/>
                                        </p:tgtEl>
                                        <p:attrNameLst>
                                          <p:attrName>style.visibility</p:attrName>
                                        </p:attrNameLst>
                                      </p:cBhvr>
                                      <p:to>
                                        <p:strVal val="visible"/>
                                      </p:to>
                                    </p:set>
                                    <p:anim calcmode="lin" valueType="num">
                                      <p:cBhvr additive="base">
                                        <p:cTn id="30" dur="500" fill="hold"/>
                                        <p:tgtEl>
                                          <p:spTgt spid="20"/>
                                        </p:tgtEl>
                                        <p:attrNameLst>
                                          <p:attrName>ppt_x</p:attrName>
                                        </p:attrNameLst>
                                      </p:cBhvr>
                                      <p:tavLst>
                                        <p:tav tm="0">
                                          <p:val>
                                            <p:strVal val="#ppt_x"/>
                                          </p:val>
                                        </p:tav>
                                        <p:tav tm="100000">
                                          <p:val>
                                            <p:strVal val="#ppt_x"/>
                                          </p:val>
                                        </p:tav>
                                      </p:tavLst>
                                    </p:anim>
                                    <p:anim calcmode="lin" valueType="num">
                                      <p:cBhvr additive="base">
                                        <p:cTn id="31" dur="500" fill="hold"/>
                                        <p:tgtEl>
                                          <p:spTgt spid="20"/>
                                        </p:tgtEl>
                                        <p:attrNameLst>
                                          <p:attrName>ppt_y</p:attrName>
                                        </p:attrNameLst>
                                      </p:cBhvr>
                                      <p:tavLst>
                                        <p:tav tm="0">
                                          <p:val>
                                            <p:strVal val="0-#ppt_h/2"/>
                                          </p:val>
                                        </p:tav>
                                        <p:tav tm="100000">
                                          <p:val>
                                            <p:strVal val="#ppt_y"/>
                                          </p:val>
                                        </p:tav>
                                      </p:tavLst>
                                    </p:anim>
                                  </p:childTnLst>
                                </p:cTn>
                              </p:par>
                              <p:par>
                                <p:cTn id="32" presetID="2" presetClass="entr" presetSubtype="1" fill="hold" grpId="0" nodeType="withEffect">
                                  <p:stCondLst>
                                    <p:cond delay="250"/>
                                  </p:stCondLst>
                                  <p:childTnLst>
                                    <p:set>
                                      <p:cBhvr>
                                        <p:cTn id="33" dur="1" fill="hold">
                                          <p:stCondLst>
                                            <p:cond delay="0"/>
                                          </p:stCondLst>
                                        </p:cTn>
                                        <p:tgtEl>
                                          <p:spTgt spid="21"/>
                                        </p:tgtEl>
                                        <p:attrNameLst>
                                          <p:attrName>style.visibility</p:attrName>
                                        </p:attrNameLst>
                                      </p:cBhvr>
                                      <p:to>
                                        <p:strVal val="visible"/>
                                      </p:to>
                                    </p:set>
                                    <p:anim calcmode="lin" valueType="num">
                                      <p:cBhvr additive="base">
                                        <p:cTn id="34" dur="500" fill="hold"/>
                                        <p:tgtEl>
                                          <p:spTgt spid="21"/>
                                        </p:tgtEl>
                                        <p:attrNameLst>
                                          <p:attrName>ppt_x</p:attrName>
                                        </p:attrNameLst>
                                      </p:cBhvr>
                                      <p:tavLst>
                                        <p:tav tm="0">
                                          <p:val>
                                            <p:strVal val="#ppt_x"/>
                                          </p:val>
                                        </p:tav>
                                        <p:tav tm="100000">
                                          <p:val>
                                            <p:strVal val="#ppt_x"/>
                                          </p:val>
                                        </p:tav>
                                      </p:tavLst>
                                    </p:anim>
                                    <p:anim calcmode="lin" valueType="num">
                                      <p:cBhvr additive="base">
                                        <p:cTn id="35" dur="500" fill="hold"/>
                                        <p:tgtEl>
                                          <p:spTgt spid="21"/>
                                        </p:tgtEl>
                                        <p:attrNameLst>
                                          <p:attrName>ppt_y</p:attrName>
                                        </p:attrNameLst>
                                      </p:cBhvr>
                                      <p:tavLst>
                                        <p:tav tm="0">
                                          <p:val>
                                            <p:strVal val="0-#ppt_h/2"/>
                                          </p:val>
                                        </p:tav>
                                        <p:tav tm="100000">
                                          <p:val>
                                            <p:strVal val="#ppt_y"/>
                                          </p:val>
                                        </p:tav>
                                      </p:tavLst>
                                    </p:anim>
                                  </p:childTnLst>
                                </p:cTn>
                              </p:par>
                            </p:childTnLst>
                          </p:cTn>
                        </p:par>
                        <p:par>
                          <p:cTn id="36" fill="hold">
                            <p:stCondLst>
                              <p:cond delay="7000"/>
                            </p:stCondLst>
                            <p:childTnLst>
                              <p:par>
                                <p:cTn id="37" presetID="2" presetClass="entr" presetSubtype="2" fill="hold" nodeType="afterEffect">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cBhvr additive="base">
                                        <p:cTn id="39" dur="500" fill="hold"/>
                                        <p:tgtEl>
                                          <p:spTgt spid="22"/>
                                        </p:tgtEl>
                                        <p:attrNameLst>
                                          <p:attrName>ppt_x</p:attrName>
                                        </p:attrNameLst>
                                      </p:cBhvr>
                                      <p:tavLst>
                                        <p:tav tm="0">
                                          <p:val>
                                            <p:strVal val="1+#ppt_w/2"/>
                                          </p:val>
                                        </p:tav>
                                        <p:tav tm="100000">
                                          <p:val>
                                            <p:strVal val="#ppt_x"/>
                                          </p:val>
                                        </p:tav>
                                      </p:tavLst>
                                    </p:anim>
                                    <p:anim calcmode="lin" valueType="num">
                                      <p:cBhvr additive="base">
                                        <p:cTn id="40" dur="500" fill="hold"/>
                                        <p:tgtEl>
                                          <p:spTgt spid="22"/>
                                        </p:tgtEl>
                                        <p:attrNameLst>
                                          <p:attrName>ppt_y</p:attrName>
                                        </p:attrNameLst>
                                      </p:cBhvr>
                                      <p:tavLst>
                                        <p:tav tm="0">
                                          <p:val>
                                            <p:strVal val="#ppt_y"/>
                                          </p:val>
                                        </p:tav>
                                        <p:tav tm="100000">
                                          <p:val>
                                            <p:strVal val="#ppt_y"/>
                                          </p:val>
                                        </p:tav>
                                      </p:tavLst>
                                    </p:anim>
                                  </p:childTnLst>
                                </p:cTn>
                              </p:par>
                              <p:par>
                                <p:cTn id="41" presetID="0" presetClass="path" presetSubtype="0" accel="50000" decel="50000" fill="hold" nodeType="withEffect">
                                  <p:stCondLst>
                                    <p:cond delay="500"/>
                                  </p:stCondLst>
                                  <p:childTnLst>
                                    <p:animMotion origin="layout" path="M -0.03607 0.15787 C -0.04623 0.15903 -0.05508 0.1625 -0.06498 0.16366 C -0.07513 0.1676 -0.08451 0.16806 -0.09532 0.16945 C -0.18894 0.1676 -0.19076 0.17778 -0.24388 0.16042 C -0.24948 0.15556 -0.25065 0.15162 -0.25573 0.14468 C -0.2638 0.13426 -0.27227 0.12338 -0.2836 0.11945 C -0.3125 0.09445 -0.37917 0.1044 -0.40013 0.10394 C -0.4086 0.10139 -0.41745 0.1 -0.42617 0.09723 C -0.43164 0.09561 -0.43672 0.09283 -0.44219 0.09144 C -0.44987 0.08774 -0.45847 0.08357 -0.46667 0.08172 C -0.47943 0.07338 -0.49258 0.0669 -0.50638 0.06158 C -0.51133 0.05996 -0.51537 0.05672 -0.51979 0.05417 C -0.5306 0.04862 -0.5431 0.04422 -0.55443 0.0419 C -0.5806 0.0426 -0.60612 0.04422 -0.63203 0.04329 C -0.64388 0.03797 -0.6556 0.0338 -0.66667 0.02639 C -0.67162 0.02292 -0.67657 0.01968 -0.68216 0.0176 C -0.69258 0.00949 -0.68021 0.01829 -0.6905 0.01343 C -0.69492 0.01065 -0.69948 0.00718 -0.70417 0.0044 C -0.70886 0.00186 -0.70573 0.00487 -0.7099 0.00209 C -0.71784 -0.00277 -0.72578 -0.00763 -0.73438 -0.01111 C -0.74193 -0.01759 -0.75026 -0.0243 -0.75886 -0.02893 C -0.76524 -0.0375 -0.77552 -0.04143 -0.78073 -0.05208 C -0.7819 -0.05439 -0.78334 -0.05625 -0.78399 -0.05856 C -0.78464 -0.06018 -0.7849 -0.0625 -0.78568 -0.06435 C -0.78776 -0.06875 -0.79128 -0.07199 -0.79349 -0.07638 C -0.79831 -0.08588 -0.80235 -0.09143 -0.80847 -0.0993 " pathEditMode="relative" rAng="0" ptsTypes="AAAAAAAAAAAAAAAAAAAAAAAAAA">
                                      <p:cBhvr>
                                        <p:cTn id="42" dur="6500" fill="hold"/>
                                        <p:tgtEl>
                                          <p:spTgt spid="22"/>
                                        </p:tgtEl>
                                        <p:attrNameLst>
                                          <p:attrName>ppt_x</p:attrName>
                                          <p:attrName>ppt_y</p:attrName>
                                        </p:attrNameLst>
                                      </p:cBhvr>
                                      <p:rCtr x="-38620" y="-12222"/>
                                    </p:animMotion>
                                  </p:childTnLst>
                                </p:cTn>
                              </p:par>
                              <p:par>
                                <p:cTn id="43" presetID="8" presetClass="emph" presetSubtype="0" repeatCount="2000" fill="hold" grpId="1" nodeType="withEffect">
                                  <p:stCondLst>
                                    <p:cond delay="0"/>
                                  </p:stCondLst>
                                  <p:childTnLst>
                                    <p:animRot by="21600000">
                                      <p:cBhvr>
                                        <p:cTn id="44" dur="3500" fill="hold"/>
                                        <p:tgtEl>
                                          <p:spTgt spid="20"/>
                                        </p:tgtEl>
                                        <p:attrNameLst>
                                          <p:attrName>r</p:attrName>
                                        </p:attrNameLst>
                                      </p:cBhvr>
                                    </p:animRot>
                                  </p:childTnLst>
                                </p:cTn>
                              </p:par>
                              <p:par>
                                <p:cTn id="45" presetID="6" presetClass="emph" presetSubtype="0" repeatCount="2000" autoRev="1" fill="hold" grpId="1" nodeType="withEffect">
                                  <p:stCondLst>
                                    <p:cond delay="0"/>
                                  </p:stCondLst>
                                  <p:childTnLst>
                                    <p:animScale>
                                      <p:cBhvr>
                                        <p:cTn id="46" dur="2000" fill="hold"/>
                                        <p:tgtEl>
                                          <p:spTgt spid="21"/>
                                        </p:tgtEl>
                                      </p:cBhvr>
                                      <p:by x="150000" y="150000"/>
                                    </p:animScale>
                                  </p:childTnLst>
                                </p:cTn>
                              </p:par>
                            </p:childTnLst>
                          </p:cTn>
                        </p:par>
                        <p:par>
                          <p:cTn id="47" fill="hold">
                            <p:stCondLst>
                              <p:cond delay="15000"/>
                            </p:stCondLst>
                            <p:childTnLst>
                              <p:par>
                                <p:cTn id="48" presetID="2" presetClass="entr" presetSubtype="1" fill="hold" grpId="0" nodeType="afterEffect">
                                  <p:stCondLst>
                                    <p:cond delay="0"/>
                                  </p:stCondLst>
                                  <p:childTnLst>
                                    <p:set>
                                      <p:cBhvr>
                                        <p:cTn id="49" dur="1" fill="hold">
                                          <p:stCondLst>
                                            <p:cond delay="0"/>
                                          </p:stCondLst>
                                        </p:cTn>
                                        <p:tgtEl>
                                          <p:spTgt spid="23"/>
                                        </p:tgtEl>
                                        <p:attrNameLst>
                                          <p:attrName>style.visibility</p:attrName>
                                        </p:attrNameLst>
                                      </p:cBhvr>
                                      <p:to>
                                        <p:strVal val="visible"/>
                                      </p:to>
                                    </p:set>
                                    <p:anim calcmode="lin" valueType="num">
                                      <p:cBhvr additive="base">
                                        <p:cTn id="50" dur="500" fill="hold"/>
                                        <p:tgtEl>
                                          <p:spTgt spid="23"/>
                                        </p:tgtEl>
                                        <p:attrNameLst>
                                          <p:attrName>ppt_x</p:attrName>
                                        </p:attrNameLst>
                                      </p:cBhvr>
                                      <p:tavLst>
                                        <p:tav tm="0">
                                          <p:val>
                                            <p:strVal val="#ppt_x"/>
                                          </p:val>
                                        </p:tav>
                                        <p:tav tm="100000">
                                          <p:val>
                                            <p:strVal val="#ppt_x"/>
                                          </p:val>
                                        </p:tav>
                                      </p:tavLst>
                                    </p:anim>
                                    <p:anim calcmode="lin" valueType="num">
                                      <p:cBhvr additive="base">
                                        <p:cTn id="51" dur="500" fill="hold"/>
                                        <p:tgtEl>
                                          <p:spTgt spid="23"/>
                                        </p:tgtEl>
                                        <p:attrNameLst>
                                          <p:attrName>ppt_y</p:attrName>
                                        </p:attrNameLst>
                                      </p:cBhvr>
                                      <p:tavLst>
                                        <p:tav tm="0">
                                          <p:val>
                                            <p:strVal val="0-#ppt_h/2"/>
                                          </p:val>
                                        </p:tav>
                                        <p:tav tm="100000">
                                          <p:val>
                                            <p:strVal val="#ppt_y"/>
                                          </p:val>
                                        </p:tav>
                                      </p:tavLst>
                                    </p:anim>
                                  </p:childTnLst>
                                </p:cTn>
                              </p:par>
                              <p:par>
                                <p:cTn id="52" presetID="2" presetClass="entr" presetSubtype="1" fill="hold" grpId="0" nodeType="withEffect">
                                  <p:stCondLst>
                                    <p:cond delay="250"/>
                                  </p:stCondLst>
                                  <p:childTnLst>
                                    <p:set>
                                      <p:cBhvr>
                                        <p:cTn id="53" dur="1" fill="hold">
                                          <p:stCondLst>
                                            <p:cond delay="0"/>
                                          </p:stCondLst>
                                        </p:cTn>
                                        <p:tgtEl>
                                          <p:spTgt spid="24"/>
                                        </p:tgtEl>
                                        <p:attrNameLst>
                                          <p:attrName>style.visibility</p:attrName>
                                        </p:attrNameLst>
                                      </p:cBhvr>
                                      <p:to>
                                        <p:strVal val="visible"/>
                                      </p:to>
                                    </p:set>
                                    <p:anim calcmode="lin" valueType="num">
                                      <p:cBhvr additive="base">
                                        <p:cTn id="54" dur="500" fill="hold"/>
                                        <p:tgtEl>
                                          <p:spTgt spid="24"/>
                                        </p:tgtEl>
                                        <p:attrNameLst>
                                          <p:attrName>ppt_x</p:attrName>
                                        </p:attrNameLst>
                                      </p:cBhvr>
                                      <p:tavLst>
                                        <p:tav tm="0">
                                          <p:val>
                                            <p:strVal val="#ppt_x"/>
                                          </p:val>
                                        </p:tav>
                                        <p:tav tm="100000">
                                          <p:val>
                                            <p:strVal val="#ppt_x"/>
                                          </p:val>
                                        </p:tav>
                                      </p:tavLst>
                                    </p:anim>
                                    <p:anim calcmode="lin" valueType="num">
                                      <p:cBhvr additive="base">
                                        <p:cTn id="55" dur="500" fill="hold"/>
                                        <p:tgtEl>
                                          <p:spTgt spid="24"/>
                                        </p:tgtEl>
                                        <p:attrNameLst>
                                          <p:attrName>ppt_y</p:attrName>
                                        </p:attrNameLst>
                                      </p:cBhvr>
                                      <p:tavLst>
                                        <p:tav tm="0">
                                          <p:val>
                                            <p:strVal val="0-#ppt_h/2"/>
                                          </p:val>
                                        </p:tav>
                                        <p:tav tm="100000">
                                          <p:val>
                                            <p:strVal val="#ppt_y"/>
                                          </p:val>
                                        </p:tav>
                                      </p:tavLst>
                                    </p:anim>
                                  </p:childTnLst>
                                </p:cTn>
                              </p:par>
                              <p:par>
                                <p:cTn id="56" presetID="2" presetClass="entr" presetSubtype="1" fill="hold" grpId="0" nodeType="withEffect">
                                  <p:stCondLst>
                                    <p:cond delay="500"/>
                                  </p:stCondLst>
                                  <p:childTnLst>
                                    <p:set>
                                      <p:cBhvr>
                                        <p:cTn id="57" dur="1" fill="hold">
                                          <p:stCondLst>
                                            <p:cond delay="0"/>
                                          </p:stCondLst>
                                        </p:cTn>
                                        <p:tgtEl>
                                          <p:spTgt spid="25"/>
                                        </p:tgtEl>
                                        <p:attrNameLst>
                                          <p:attrName>style.visibility</p:attrName>
                                        </p:attrNameLst>
                                      </p:cBhvr>
                                      <p:to>
                                        <p:strVal val="visible"/>
                                      </p:to>
                                    </p:set>
                                    <p:anim calcmode="lin" valueType="num">
                                      <p:cBhvr additive="base">
                                        <p:cTn id="58" dur="500" fill="hold"/>
                                        <p:tgtEl>
                                          <p:spTgt spid="25"/>
                                        </p:tgtEl>
                                        <p:attrNameLst>
                                          <p:attrName>ppt_x</p:attrName>
                                        </p:attrNameLst>
                                      </p:cBhvr>
                                      <p:tavLst>
                                        <p:tav tm="0">
                                          <p:val>
                                            <p:strVal val="#ppt_x"/>
                                          </p:val>
                                        </p:tav>
                                        <p:tav tm="100000">
                                          <p:val>
                                            <p:strVal val="#ppt_x"/>
                                          </p:val>
                                        </p:tav>
                                      </p:tavLst>
                                    </p:anim>
                                    <p:anim calcmode="lin" valueType="num">
                                      <p:cBhvr additive="base">
                                        <p:cTn id="59" dur="500" fill="hold"/>
                                        <p:tgtEl>
                                          <p:spTgt spid="25"/>
                                        </p:tgtEl>
                                        <p:attrNameLst>
                                          <p:attrName>ppt_y</p:attrName>
                                        </p:attrNameLst>
                                      </p:cBhvr>
                                      <p:tavLst>
                                        <p:tav tm="0">
                                          <p:val>
                                            <p:strVal val="0-#ppt_h/2"/>
                                          </p:val>
                                        </p:tav>
                                        <p:tav tm="100000">
                                          <p:val>
                                            <p:strVal val="#ppt_y"/>
                                          </p:val>
                                        </p:tav>
                                      </p:tavLst>
                                    </p:anim>
                                  </p:childTnLst>
                                </p:cTn>
                              </p:par>
                            </p:childTnLst>
                          </p:cTn>
                        </p:par>
                        <p:par>
                          <p:cTn id="60" fill="hold">
                            <p:stCondLst>
                              <p:cond delay="16000"/>
                            </p:stCondLst>
                            <p:childTnLst>
                              <p:par>
                                <p:cTn id="61" presetID="37" presetClass="entr" presetSubtype="0" fill="hold" nodeType="after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fade">
                                      <p:cBhvr>
                                        <p:cTn id="63" dur="1000"/>
                                        <p:tgtEl>
                                          <p:spTgt spid="26"/>
                                        </p:tgtEl>
                                      </p:cBhvr>
                                    </p:animEffect>
                                    <p:anim calcmode="lin" valueType="num">
                                      <p:cBhvr>
                                        <p:cTn id="64" dur="1000" fill="hold"/>
                                        <p:tgtEl>
                                          <p:spTgt spid="26"/>
                                        </p:tgtEl>
                                        <p:attrNameLst>
                                          <p:attrName>ppt_x</p:attrName>
                                        </p:attrNameLst>
                                      </p:cBhvr>
                                      <p:tavLst>
                                        <p:tav tm="0">
                                          <p:val>
                                            <p:strVal val="#ppt_x"/>
                                          </p:val>
                                        </p:tav>
                                        <p:tav tm="100000">
                                          <p:val>
                                            <p:strVal val="#ppt_x"/>
                                          </p:val>
                                        </p:tav>
                                      </p:tavLst>
                                    </p:anim>
                                    <p:anim calcmode="lin" valueType="num">
                                      <p:cBhvr>
                                        <p:cTn id="65" dur="900" decel="100000" fill="hold"/>
                                        <p:tgtEl>
                                          <p:spTgt spid="26"/>
                                        </p:tgtEl>
                                        <p:attrNameLst>
                                          <p:attrName>ppt_y</p:attrName>
                                        </p:attrNameLst>
                                      </p:cBhvr>
                                      <p:tavLst>
                                        <p:tav tm="0">
                                          <p:val>
                                            <p:strVal val="#ppt_y+1"/>
                                          </p:val>
                                        </p:tav>
                                        <p:tav tm="100000">
                                          <p:val>
                                            <p:strVal val="#ppt_y-.03"/>
                                          </p:val>
                                        </p:tav>
                                      </p:tavLst>
                                    </p:anim>
                                    <p:anim calcmode="lin" valueType="num">
                                      <p:cBhvr>
                                        <p:cTn id="66" dur="100" accel="100000" fill="hold">
                                          <p:stCondLst>
                                            <p:cond delay="900"/>
                                          </p:stCondLst>
                                        </p:cTn>
                                        <p:tgtEl>
                                          <p:spTgt spid="26"/>
                                        </p:tgtEl>
                                        <p:attrNameLst>
                                          <p:attrName>ppt_y</p:attrName>
                                        </p:attrNameLst>
                                      </p:cBhvr>
                                      <p:tavLst>
                                        <p:tav tm="0">
                                          <p:val>
                                            <p:strVal val="#ppt_y-.03"/>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9" presetClass="entr" presetSubtype="0" fill="hold" grpId="0" nodeType="clickEffect">
                                  <p:stCondLst>
                                    <p:cond delay="0"/>
                                  </p:stCondLst>
                                  <p:childTnLst>
                                    <p:set>
                                      <p:cBhvr>
                                        <p:cTn id="70" dur="1" fill="hold">
                                          <p:stCondLst>
                                            <p:cond delay="0"/>
                                          </p:stCondLst>
                                        </p:cTn>
                                        <p:tgtEl>
                                          <p:spTgt spid="14"/>
                                        </p:tgtEl>
                                        <p:attrNameLst>
                                          <p:attrName>style.visibility</p:attrName>
                                        </p:attrNameLst>
                                      </p:cBhvr>
                                      <p:to>
                                        <p:strVal val="visible"/>
                                      </p:to>
                                    </p:set>
                                    <p:anim calcmode="lin" valueType="num">
                                      <p:cBhvr>
                                        <p:cTn id="71" dur="1000" fill="hold"/>
                                        <p:tgtEl>
                                          <p:spTgt spid="14"/>
                                        </p:tgtEl>
                                        <p:attrNameLst>
                                          <p:attrName>ppt_x</p:attrName>
                                        </p:attrNameLst>
                                      </p:cBhvr>
                                      <p:tavLst>
                                        <p:tav tm="0">
                                          <p:val>
                                            <p:strVal val="#ppt_x-.2"/>
                                          </p:val>
                                        </p:tav>
                                        <p:tav tm="100000">
                                          <p:val>
                                            <p:strVal val="#ppt_x"/>
                                          </p:val>
                                        </p:tav>
                                      </p:tavLst>
                                    </p:anim>
                                    <p:anim calcmode="lin" valueType="num">
                                      <p:cBhvr>
                                        <p:cTn id="72"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73" dur="1000"/>
                                        <p:tgtEl>
                                          <p:spTgt spid="14"/>
                                        </p:tgtEl>
                                      </p:cBhvr>
                                    </p:animEffect>
                                  </p:childTnLst>
                                </p:cTn>
                              </p:par>
                            </p:childTnLst>
                          </p:cTn>
                        </p:par>
                      </p:childTnLst>
                    </p:cTn>
                  </p:par>
                  <p:par>
                    <p:cTn id="74" fill="hold">
                      <p:stCondLst>
                        <p:cond delay="indefinite"/>
                      </p:stCondLst>
                      <p:childTnLst>
                        <p:par>
                          <p:cTn id="75" fill="hold">
                            <p:stCondLst>
                              <p:cond delay="0"/>
                            </p:stCondLst>
                            <p:childTnLst>
                              <p:par>
                                <p:cTn id="76" presetID="8" presetClass="exit" presetSubtype="16" fill="hold" grpId="1" nodeType="clickEffect">
                                  <p:stCondLst>
                                    <p:cond delay="0"/>
                                  </p:stCondLst>
                                  <p:childTnLst>
                                    <p:animEffect transition="out" filter="diamond(in)">
                                      <p:cBhvr>
                                        <p:cTn id="77" dur="2000"/>
                                        <p:tgtEl>
                                          <p:spTgt spid="14"/>
                                        </p:tgtEl>
                                      </p:cBhvr>
                                    </p:animEffect>
                                    <p:set>
                                      <p:cBhvr>
                                        <p:cTn id="78" dur="1" fill="hold">
                                          <p:stCondLst>
                                            <p:cond delay="1999"/>
                                          </p:stCondLst>
                                        </p:cTn>
                                        <p:tgtEl>
                                          <p:spTgt spid="14"/>
                                        </p:tgtEl>
                                        <p:attrNameLst>
                                          <p:attrName>style.visibility</p:attrName>
                                        </p:attrNameLst>
                                      </p:cBhvr>
                                      <p:to>
                                        <p:strVal val="hidden"/>
                                      </p:to>
                                    </p:set>
                                  </p:childTnLst>
                                </p:cTn>
                              </p:par>
                              <p:par>
                                <p:cTn id="79" presetID="34" presetClass="entr" presetSubtype="0" fill="hold" grpId="0" nodeType="withEffect">
                                  <p:stCondLst>
                                    <p:cond delay="0"/>
                                  </p:stCondLst>
                                  <p:childTnLst>
                                    <p:set>
                                      <p:cBhvr>
                                        <p:cTn id="80" dur="1" fill="hold">
                                          <p:stCondLst>
                                            <p:cond delay="0"/>
                                          </p:stCondLst>
                                        </p:cTn>
                                        <p:tgtEl>
                                          <p:spTgt spid="10"/>
                                        </p:tgtEl>
                                        <p:attrNameLst>
                                          <p:attrName>style.visibility</p:attrName>
                                        </p:attrNameLst>
                                      </p:cBhvr>
                                      <p:to>
                                        <p:strVal val="visible"/>
                                      </p:to>
                                    </p:set>
                                    <p:anim from="(-#ppt_w/2)" to="(#ppt_x)" calcmode="lin" valueType="num">
                                      <p:cBhvr>
                                        <p:cTn id="81" dur="600" fill="hold">
                                          <p:stCondLst>
                                            <p:cond delay="0"/>
                                          </p:stCondLst>
                                        </p:cTn>
                                        <p:tgtEl>
                                          <p:spTgt spid="10"/>
                                        </p:tgtEl>
                                        <p:attrNameLst>
                                          <p:attrName>ppt_x</p:attrName>
                                        </p:attrNameLst>
                                      </p:cBhvr>
                                    </p:anim>
                                    <p:anim from="0" to="-1.0" calcmode="lin" valueType="num">
                                      <p:cBhvr>
                                        <p:cTn id="82" dur="200" decel="50000" autoRev="1" fill="hold">
                                          <p:stCondLst>
                                            <p:cond delay="600"/>
                                          </p:stCondLst>
                                        </p:cTn>
                                        <p:tgtEl>
                                          <p:spTgt spid="10"/>
                                        </p:tgtEl>
                                        <p:attrNameLst>
                                          <p:attrName>xshear</p:attrName>
                                        </p:attrNameLst>
                                      </p:cBhvr>
                                    </p:anim>
                                    <p:animScale>
                                      <p:cBhvr>
                                        <p:cTn id="83" dur="200" decel="100000" autoRev="1" fill="hold">
                                          <p:stCondLst>
                                            <p:cond delay="600"/>
                                          </p:stCondLst>
                                        </p:cTn>
                                        <p:tgtEl>
                                          <p:spTgt spid="10"/>
                                        </p:tgtEl>
                                      </p:cBhvr>
                                      <p:from x="100000" y="100000"/>
                                      <p:to x="80000" y="100000"/>
                                    </p:animScale>
                                    <p:anim by="(#ppt_h/3+#ppt_w*0.1)" calcmode="lin" valueType="num">
                                      <p:cBhvr additive="sum">
                                        <p:cTn id="84" dur="200" decel="100000" autoRev="1" fill="hold">
                                          <p:stCondLst>
                                            <p:cond delay="600"/>
                                          </p:stCondLst>
                                        </p:cTn>
                                        <p:tgtEl>
                                          <p:spTgt spid="10"/>
                                        </p:tgtEl>
                                        <p:attrNameLst>
                                          <p:attrName>ppt_x</p:attrName>
                                        </p:attrNameLst>
                                      </p:cBhvr>
                                    </p:anim>
                                  </p:childTnLst>
                                </p:cTn>
                              </p:par>
                              <p:par>
                                <p:cTn id="85" presetID="8" presetClass="emph" presetSubtype="0" repeatCount="2000" fill="hold" grpId="1" nodeType="withEffect">
                                  <p:stCondLst>
                                    <p:cond delay="0"/>
                                  </p:stCondLst>
                                  <p:childTnLst>
                                    <p:animRot by="21600000">
                                      <p:cBhvr>
                                        <p:cTn id="86" dur="3500" fill="hold"/>
                                        <p:tgtEl>
                                          <p:spTgt spid="23"/>
                                        </p:tgtEl>
                                        <p:attrNameLst>
                                          <p:attrName>r</p:attrName>
                                        </p:attrNameLst>
                                      </p:cBhvr>
                                    </p:animRot>
                                  </p:childTnLst>
                                </p:cTn>
                              </p:par>
                              <p:par>
                                <p:cTn id="87" presetID="8" presetClass="emph" presetSubtype="0" repeatCount="2000" fill="hold" grpId="1" nodeType="withEffect">
                                  <p:stCondLst>
                                    <p:cond delay="0"/>
                                  </p:stCondLst>
                                  <p:childTnLst>
                                    <p:animRot by="21600000">
                                      <p:cBhvr>
                                        <p:cTn id="88" dur="3500" fill="hold"/>
                                        <p:tgtEl>
                                          <p:spTgt spid="25"/>
                                        </p:tgtEl>
                                        <p:attrNameLst>
                                          <p:attrName>r</p:attrName>
                                        </p:attrNameLst>
                                      </p:cBhvr>
                                    </p:animRot>
                                  </p:childTnLst>
                                </p:cTn>
                              </p:par>
                              <p:par>
                                <p:cTn id="89" presetID="6" presetClass="emph" presetSubtype="0" repeatCount="2000" autoRev="1" fill="hold" grpId="1" nodeType="withEffect">
                                  <p:stCondLst>
                                    <p:cond delay="0"/>
                                  </p:stCondLst>
                                  <p:childTnLst>
                                    <p:animScale>
                                      <p:cBhvr>
                                        <p:cTn id="90" dur="2000" fill="hold"/>
                                        <p:tgtEl>
                                          <p:spTgt spid="2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14" grpId="1" animBg="1"/>
      <p:bldP spid="16" grpId="0" animBg="1"/>
      <p:bldP spid="17" grpId="0" animBg="1"/>
      <p:bldP spid="18" grpId="0" animBg="1"/>
      <p:bldP spid="18" grpId="1" animBg="1"/>
      <p:bldP spid="19" grpId="0" animBg="1"/>
      <p:bldP spid="19" grpId="1" animBg="1"/>
      <p:bldP spid="20" grpId="0" animBg="1"/>
      <p:bldP spid="20" grpId="1" animBg="1"/>
      <p:bldP spid="21" grpId="0" animBg="1"/>
      <p:bldP spid="21" grpId="1" animBg="1"/>
      <p:bldP spid="23" grpId="0" animBg="1"/>
      <p:bldP spid="23" grpId="1" animBg="1"/>
      <p:bldP spid="24" grpId="0" animBg="1"/>
      <p:bldP spid="24" grpId="1" animBg="1"/>
      <p:bldP spid="25" grpId="0" animBg="1"/>
      <p:bldP spid="25"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Diagonal Corner Rectangle 1"/>
          <p:cNvSpPr/>
          <p:nvPr/>
        </p:nvSpPr>
        <p:spPr>
          <a:xfrm>
            <a:off x="42175" y="0"/>
            <a:ext cx="12149825" cy="6858000"/>
          </a:xfrm>
          <a:prstGeom prst="snip2DiagRect">
            <a:avLst/>
          </a:prstGeom>
          <a:solidFill>
            <a:srgbClr val="002060">
              <a:alpha val="70000"/>
            </a:srgbClr>
          </a:solidFill>
          <a:ln w="12700" cap="flat" cmpd="sng" algn="ctr">
            <a:noFill/>
            <a:prstDash val="solid"/>
            <a:miter lim="800000"/>
          </a:ln>
          <a:effectLst/>
        </p:spPr>
        <p:txBody>
          <a:bodyPr rtlCol="0" anchor="ctr"/>
          <a:lstStyle/>
          <a:p>
            <a:pPr algn="just">
              <a:lnSpc>
                <a:spcPct val="150000"/>
              </a:lnSpc>
              <a:spcAft>
                <a:spcPts val="0"/>
              </a:spcAft>
              <a:tabLst>
                <a:tab pos="90170" algn="l"/>
                <a:tab pos="180340" algn="l"/>
              </a:tabLst>
            </a:pP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Hoán</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dụ</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là</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gọi</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tên</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sự</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vật</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hiện</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tượng</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khái</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niệm</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này</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bằng</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tên</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một</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sự</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vật</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hiện</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tượng</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khái</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niệm</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khác</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có</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quan</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hệ</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gần</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gũi</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với</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nó</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nhằm</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tăng</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sức</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gợi</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hình</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gợi</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cảm</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cho</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sự</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diễn</a:t>
            </a:r>
            <a:r>
              <a:rPr lang="en-US" sz="4000" b="1" dirty="0">
                <a:solidFill>
                  <a:schemeClr val="bg1"/>
                </a:solidFill>
                <a:latin typeface="Times New Roman"/>
                <a:ea typeface="Times New Roman"/>
                <a:cs typeface="Times New Roman"/>
              </a:rPr>
              <a:t> </a:t>
            </a:r>
            <a:r>
              <a:rPr lang="en-US" sz="4000" b="1" dirty="0" err="1">
                <a:solidFill>
                  <a:schemeClr val="bg1"/>
                </a:solidFill>
                <a:latin typeface="Times New Roman"/>
                <a:ea typeface="Times New Roman"/>
                <a:cs typeface="Times New Roman"/>
              </a:rPr>
              <a:t>đạt</a:t>
            </a:r>
            <a:r>
              <a:rPr lang="en-US" sz="4000" b="1" dirty="0">
                <a:solidFill>
                  <a:schemeClr val="bg1"/>
                </a:solidFill>
                <a:latin typeface="Times New Roman"/>
                <a:ea typeface="Times New Roman"/>
                <a:cs typeface="Times New Roman"/>
              </a:rPr>
              <a:t>.</a:t>
            </a:r>
            <a:endParaRPr lang="en-US" sz="4000" b="1" dirty="0">
              <a:solidFill>
                <a:schemeClr val="bg1"/>
              </a:solidFill>
              <a:effectLst/>
              <a:latin typeface=".VnTime"/>
              <a:ea typeface="Times New Roman"/>
              <a:cs typeface="Times New Roman"/>
            </a:endParaRPr>
          </a:p>
        </p:txBody>
      </p:sp>
    </p:spTree>
    <p:extLst>
      <p:ext uri="{BB962C8B-B14F-4D97-AF65-F5344CB8AC3E}">
        <p14:creationId xmlns:p14="http://schemas.microsoft.com/office/powerpoint/2010/main" val="272560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685800" y="2400300"/>
            <a:ext cx="3638550" cy="1943100"/>
          </a:xfrm>
          <a:prstGeom prst="ellipse">
            <a:avLst/>
          </a:prstGeom>
          <a:ln/>
        </p:spPr>
        <p:style>
          <a:lnRef idx="3">
            <a:schemeClr val="lt1"/>
          </a:lnRef>
          <a:fillRef idx="1">
            <a:schemeClr val="accent1"/>
          </a:fillRef>
          <a:effectRef idx="1">
            <a:schemeClr val="accent1"/>
          </a:effectRef>
          <a:fontRef idx="minor">
            <a:schemeClr val="lt1"/>
          </a:fontRef>
        </p:style>
        <p:txBody>
          <a:bodyPr rtlCol="0" anchor="ctr"/>
          <a:lstStyle/>
          <a:p>
            <a:pPr algn="ctr"/>
            <a:r>
              <a:rPr lang="en-US" sz="4000" dirty="0"/>
              <a:t>A</a:t>
            </a:r>
          </a:p>
        </p:txBody>
      </p:sp>
      <p:cxnSp>
        <p:nvCxnSpPr>
          <p:cNvPr id="5" name="Straight Arrow Connector 4"/>
          <p:cNvCxnSpPr/>
          <p:nvPr/>
        </p:nvCxnSpPr>
        <p:spPr>
          <a:xfrm>
            <a:off x="4686300" y="3295650"/>
            <a:ext cx="2971800" cy="0"/>
          </a:xfrm>
          <a:prstGeom prst="straightConnector1">
            <a:avLst/>
          </a:prstGeom>
          <a:ln w="76200">
            <a:solidFill>
              <a:schemeClr val="accent4">
                <a:lumMod val="50000"/>
              </a:schemeClr>
            </a:solidFill>
            <a:tailEnd type="arrow"/>
          </a:ln>
        </p:spPr>
        <p:style>
          <a:lnRef idx="3">
            <a:schemeClr val="accent5"/>
          </a:lnRef>
          <a:fillRef idx="0">
            <a:schemeClr val="accent5"/>
          </a:fillRef>
          <a:effectRef idx="2">
            <a:schemeClr val="accent5"/>
          </a:effectRef>
          <a:fontRef idx="minor">
            <a:schemeClr val="tx1"/>
          </a:fontRef>
        </p:style>
      </p:cxnSp>
      <p:sp>
        <p:nvSpPr>
          <p:cNvPr id="8" name="TextBox 7"/>
          <p:cNvSpPr txBox="1"/>
          <p:nvPr/>
        </p:nvSpPr>
        <p:spPr>
          <a:xfrm>
            <a:off x="3543300" y="819150"/>
            <a:ext cx="4933950" cy="707886"/>
          </a:xfrm>
          <a:prstGeom prst="rect">
            <a:avLst/>
          </a:prstGeom>
          <a:noFill/>
        </p:spPr>
        <p:txBody>
          <a:bodyPr wrap="square" rtlCol="0">
            <a:spAutoFit/>
          </a:bodyPr>
          <a:lstStyle/>
          <a:p>
            <a:pPr algn="ctr"/>
            <a:r>
              <a:rPr lang="en-US" sz="4000" b="1" dirty="0" smtClean="0">
                <a:latin typeface="Times New Roman" pitchFamily="18" charset="0"/>
                <a:cs typeface="Times New Roman" pitchFamily="18" charset="0"/>
              </a:rPr>
              <a:t>SƠ ĐỒ HOÁN DỤ</a:t>
            </a:r>
            <a:endParaRPr lang="en-US" sz="4000" b="1" dirty="0">
              <a:latin typeface="Times New Roman" pitchFamily="18" charset="0"/>
              <a:cs typeface="Times New Roman" pitchFamily="18" charset="0"/>
            </a:endParaRPr>
          </a:p>
        </p:txBody>
      </p:sp>
      <p:sp>
        <p:nvSpPr>
          <p:cNvPr id="9" name="TextBox 8"/>
          <p:cNvSpPr txBox="1"/>
          <p:nvPr/>
        </p:nvSpPr>
        <p:spPr>
          <a:xfrm>
            <a:off x="3790950" y="4857750"/>
            <a:ext cx="4933950" cy="707886"/>
          </a:xfrm>
          <a:prstGeom prst="rect">
            <a:avLst/>
          </a:prstGeom>
          <a:noFill/>
        </p:spPr>
        <p:txBody>
          <a:bodyPr wrap="square" rtlCol="0">
            <a:spAutoFit/>
          </a:bodyPr>
          <a:lstStyle/>
          <a:p>
            <a:pPr algn="ctr"/>
            <a:r>
              <a:rPr lang="en-US" sz="4000" b="1" dirty="0" err="1" smtClean="0">
                <a:latin typeface="Times New Roman" pitchFamily="18" charset="0"/>
                <a:cs typeface="Times New Roman" pitchFamily="18" charset="0"/>
              </a:rPr>
              <a:t>Quan</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hệ</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gần</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gũi</a:t>
            </a:r>
            <a:endParaRPr lang="en-US" sz="4000" b="1" dirty="0">
              <a:latin typeface="Times New Roman" pitchFamily="18" charset="0"/>
              <a:cs typeface="Times New Roman" pitchFamily="18" charset="0"/>
            </a:endParaRPr>
          </a:p>
        </p:txBody>
      </p:sp>
      <p:sp>
        <p:nvSpPr>
          <p:cNvPr id="13" name="Oval 12"/>
          <p:cNvSpPr/>
          <p:nvPr/>
        </p:nvSpPr>
        <p:spPr>
          <a:xfrm>
            <a:off x="8039100" y="2400300"/>
            <a:ext cx="3638550" cy="1943100"/>
          </a:xfrm>
          <a:prstGeom prst="ellipse">
            <a:avLst/>
          </a:prstGeom>
          <a:ln/>
        </p:spPr>
        <p:style>
          <a:lnRef idx="3">
            <a:schemeClr val="lt1"/>
          </a:lnRef>
          <a:fillRef idx="1">
            <a:schemeClr val="accent1"/>
          </a:fillRef>
          <a:effectRef idx="1">
            <a:schemeClr val="accent1"/>
          </a:effectRef>
          <a:fontRef idx="minor">
            <a:schemeClr val="lt1"/>
          </a:fontRef>
        </p:style>
        <p:txBody>
          <a:bodyPr rtlCol="0" anchor="ctr"/>
          <a:lstStyle/>
          <a:p>
            <a:pPr algn="ctr"/>
            <a:r>
              <a:rPr lang="en-US" sz="4000" dirty="0" smtClean="0"/>
              <a:t>B</a:t>
            </a:r>
            <a:endParaRPr lang="en-US" sz="4000" dirty="0"/>
          </a:p>
        </p:txBody>
      </p:sp>
    </p:spTree>
    <p:extLst>
      <p:ext uri="{BB962C8B-B14F-4D97-AF65-F5344CB8AC3E}">
        <p14:creationId xmlns:p14="http://schemas.microsoft.com/office/powerpoint/2010/main" val="3746009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5"/>
          <p:cNvSpPr>
            <a:spLocks noEditPoints="1" noChangeArrowheads="1"/>
          </p:cNvSpPr>
          <p:nvPr/>
        </p:nvSpPr>
        <p:spPr bwMode="auto">
          <a:xfrm>
            <a:off x="1753537" y="1123695"/>
            <a:ext cx="8546831" cy="4147384"/>
          </a:xfrm>
          <a:custGeom>
            <a:avLst/>
            <a:gdLst>
              <a:gd name="T0" fmla="*/ 342 w 2787"/>
              <a:gd name="T1" fmla="*/ 280 h 1349"/>
              <a:gd name="T2" fmla="*/ 170 w 2787"/>
              <a:gd name="T3" fmla="*/ 344 h 1349"/>
              <a:gd name="T4" fmla="*/ 143 w 2787"/>
              <a:gd name="T5" fmla="*/ 698 h 1349"/>
              <a:gd name="T6" fmla="*/ 214 w 2787"/>
              <a:gd name="T7" fmla="*/ 912 h 1349"/>
              <a:gd name="T8" fmla="*/ 230 w 2787"/>
              <a:gd name="T9" fmla="*/ 1199 h 1349"/>
              <a:gd name="T10" fmla="*/ 506 w 2787"/>
              <a:gd name="T11" fmla="*/ 1115 h 1349"/>
              <a:gd name="T12" fmla="*/ 727 w 2787"/>
              <a:gd name="T13" fmla="*/ 1124 h 1349"/>
              <a:gd name="T14" fmla="*/ 944 w 2787"/>
              <a:gd name="T15" fmla="*/ 1141 h 1349"/>
              <a:gd name="T16" fmla="*/ 1129 w 2787"/>
              <a:gd name="T17" fmla="*/ 1226 h 1349"/>
              <a:gd name="T18" fmla="*/ 1335 w 2787"/>
              <a:gd name="T19" fmla="*/ 1185 h 1349"/>
              <a:gd name="T20" fmla="*/ 1521 w 2787"/>
              <a:gd name="T21" fmla="*/ 1247 h 1349"/>
              <a:gd name="T22" fmla="*/ 1690 w 2787"/>
              <a:gd name="T23" fmla="*/ 1203 h 1349"/>
              <a:gd name="T24" fmla="*/ 1912 w 2787"/>
              <a:gd name="T25" fmla="*/ 1176 h 1349"/>
              <a:gd name="T26" fmla="*/ 2077 w 2787"/>
              <a:gd name="T27" fmla="*/ 1212 h 1349"/>
              <a:gd name="T28" fmla="*/ 2177 w 2787"/>
              <a:gd name="T29" fmla="*/ 1253 h 1349"/>
              <a:gd name="T30" fmla="*/ 2397 w 2787"/>
              <a:gd name="T31" fmla="*/ 1269 h 1349"/>
              <a:gd name="T32" fmla="*/ 2570 w 2787"/>
              <a:gd name="T33" fmla="*/ 1313 h 1349"/>
              <a:gd name="T34" fmla="*/ 2721 w 2787"/>
              <a:gd name="T35" fmla="*/ 1127 h 1349"/>
              <a:gd name="T36" fmla="*/ 2731 w 2787"/>
              <a:gd name="T37" fmla="*/ 940 h 1349"/>
              <a:gd name="T38" fmla="*/ 2713 w 2787"/>
              <a:gd name="T39" fmla="*/ 775 h 1349"/>
              <a:gd name="T40" fmla="*/ 2754 w 2787"/>
              <a:gd name="T41" fmla="*/ 619 h 1349"/>
              <a:gd name="T42" fmla="*/ 2679 w 2787"/>
              <a:gd name="T43" fmla="*/ 606 h 1349"/>
              <a:gd name="T44" fmla="*/ 2628 w 2787"/>
              <a:gd name="T45" fmla="*/ 456 h 1349"/>
              <a:gd name="T46" fmla="*/ 2656 w 2787"/>
              <a:gd name="T47" fmla="*/ 409 h 1349"/>
              <a:gd name="T48" fmla="*/ 2663 w 2787"/>
              <a:gd name="T49" fmla="*/ 320 h 1349"/>
              <a:gd name="T50" fmla="*/ 2553 w 2787"/>
              <a:gd name="T51" fmla="*/ 287 h 1349"/>
              <a:gd name="T52" fmla="*/ 2432 w 2787"/>
              <a:gd name="T53" fmla="*/ 203 h 1349"/>
              <a:gd name="T54" fmla="*/ 2270 w 2787"/>
              <a:gd name="T55" fmla="*/ 177 h 1349"/>
              <a:gd name="T56" fmla="*/ 2019 w 2787"/>
              <a:gd name="T57" fmla="*/ 176 h 1349"/>
              <a:gd name="T58" fmla="*/ 1872 w 2787"/>
              <a:gd name="T59" fmla="*/ 84 h 1349"/>
              <a:gd name="T60" fmla="*/ 1773 w 2787"/>
              <a:gd name="T61" fmla="*/ 58 h 1349"/>
              <a:gd name="T62" fmla="*/ 1403 w 2787"/>
              <a:gd name="T63" fmla="*/ 190 h 1349"/>
              <a:gd name="T64" fmla="*/ 1482 w 2787"/>
              <a:gd name="T65" fmla="*/ 56 h 1349"/>
              <a:gd name="T66" fmla="*/ 922 w 2787"/>
              <a:gd name="T67" fmla="*/ 148 h 1349"/>
              <a:gd name="T68" fmla="*/ 311 w 2787"/>
              <a:gd name="T69" fmla="*/ 791 h 1349"/>
              <a:gd name="T70" fmla="*/ 784 w 2787"/>
              <a:gd name="T71" fmla="*/ 160 h 1349"/>
              <a:gd name="T72" fmla="*/ 404 w 2787"/>
              <a:gd name="T73" fmla="*/ 437 h 1349"/>
              <a:gd name="T74" fmla="*/ 758 w 2787"/>
              <a:gd name="T75" fmla="*/ 62 h 1349"/>
              <a:gd name="T76" fmla="*/ 1093 w 2787"/>
              <a:gd name="T77" fmla="*/ 148 h 1349"/>
              <a:gd name="T78" fmla="*/ 1230 w 2787"/>
              <a:gd name="T79" fmla="*/ 120 h 1349"/>
              <a:gd name="T80" fmla="*/ 494 w 2787"/>
              <a:gd name="T81" fmla="*/ 771 h 1349"/>
              <a:gd name="T82" fmla="*/ 665 w 2787"/>
              <a:gd name="T83" fmla="*/ 689 h 1349"/>
              <a:gd name="T84" fmla="*/ 633 w 2787"/>
              <a:gd name="T85" fmla="*/ 1098 h 1349"/>
              <a:gd name="T86" fmla="*/ 1051 w 2787"/>
              <a:gd name="T87" fmla="*/ 834 h 1349"/>
              <a:gd name="T88" fmla="*/ 1129 w 2787"/>
              <a:gd name="T89" fmla="*/ 605 h 1349"/>
              <a:gd name="T90" fmla="*/ 1207 w 2787"/>
              <a:gd name="T91" fmla="*/ 805 h 1349"/>
              <a:gd name="T92" fmla="*/ 1880 w 2787"/>
              <a:gd name="T93" fmla="*/ 220 h 1349"/>
              <a:gd name="T94" fmla="*/ 1469 w 2787"/>
              <a:gd name="T95" fmla="*/ 729 h 1349"/>
              <a:gd name="T96" fmla="*/ 1829 w 2787"/>
              <a:gd name="T97" fmla="*/ 257 h 1349"/>
              <a:gd name="T98" fmla="*/ 1600 w 2787"/>
              <a:gd name="T99" fmla="*/ 706 h 1349"/>
              <a:gd name="T100" fmla="*/ 2342 w 2787"/>
              <a:gd name="T101" fmla="*/ 327 h 1349"/>
              <a:gd name="T102" fmla="*/ 2264 w 2787"/>
              <a:gd name="T103" fmla="*/ 375 h 1349"/>
              <a:gd name="T104" fmla="*/ 1893 w 2787"/>
              <a:gd name="T105" fmla="*/ 989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787" h="1349">
                <a:moveTo>
                  <a:pt x="573" y="70"/>
                </a:moveTo>
                <a:cubicBezTo>
                  <a:pt x="569" y="74"/>
                  <a:pt x="565" y="78"/>
                  <a:pt x="561" y="82"/>
                </a:cubicBezTo>
                <a:cubicBezTo>
                  <a:pt x="556" y="85"/>
                  <a:pt x="552" y="88"/>
                  <a:pt x="548" y="92"/>
                </a:cubicBezTo>
                <a:cubicBezTo>
                  <a:pt x="537" y="102"/>
                  <a:pt x="527" y="112"/>
                  <a:pt x="517" y="123"/>
                </a:cubicBezTo>
                <a:cubicBezTo>
                  <a:pt x="494" y="144"/>
                  <a:pt x="472" y="163"/>
                  <a:pt x="450" y="183"/>
                </a:cubicBezTo>
                <a:cubicBezTo>
                  <a:pt x="415" y="213"/>
                  <a:pt x="379" y="245"/>
                  <a:pt x="342" y="280"/>
                </a:cubicBezTo>
                <a:cubicBezTo>
                  <a:pt x="387" y="230"/>
                  <a:pt x="436" y="183"/>
                  <a:pt x="486" y="135"/>
                </a:cubicBezTo>
                <a:cubicBezTo>
                  <a:pt x="495" y="127"/>
                  <a:pt x="500" y="115"/>
                  <a:pt x="500" y="103"/>
                </a:cubicBezTo>
                <a:cubicBezTo>
                  <a:pt x="500" y="92"/>
                  <a:pt x="496" y="81"/>
                  <a:pt x="488" y="72"/>
                </a:cubicBezTo>
                <a:cubicBezTo>
                  <a:pt x="471" y="54"/>
                  <a:pt x="442" y="53"/>
                  <a:pt x="424" y="70"/>
                </a:cubicBezTo>
                <a:cubicBezTo>
                  <a:pt x="345" y="144"/>
                  <a:pt x="270" y="218"/>
                  <a:pt x="206" y="304"/>
                </a:cubicBezTo>
                <a:cubicBezTo>
                  <a:pt x="200" y="312"/>
                  <a:pt x="185" y="328"/>
                  <a:pt x="170" y="344"/>
                </a:cubicBezTo>
                <a:cubicBezTo>
                  <a:pt x="98" y="420"/>
                  <a:pt x="0" y="524"/>
                  <a:pt x="52" y="605"/>
                </a:cubicBezTo>
                <a:cubicBezTo>
                  <a:pt x="60" y="617"/>
                  <a:pt x="74" y="625"/>
                  <a:pt x="89" y="626"/>
                </a:cubicBezTo>
                <a:cubicBezTo>
                  <a:pt x="136" y="627"/>
                  <a:pt x="166" y="586"/>
                  <a:pt x="186" y="558"/>
                </a:cubicBezTo>
                <a:cubicBezTo>
                  <a:pt x="190" y="552"/>
                  <a:pt x="194" y="547"/>
                  <a:pt x="197" y="544"/>
                </a:cubicBezTo>
                <a:cubicBezTo>
                  <a:pt x="216" y="522"/>
                  <a:pt x="237" y="501"/>
                  <a:pt x="259" y="479"/>
                </a:cubicBezTo>
                <a:cubicBezTo>
                  <a:pt x="211" y="547"/>
                  <a:pt x="167" y="621"/>
                  <a:pt x="143" y="698"/>
                </a:cubicBezTo>
                <a:cubicBezTo>
                  <a:pt x="142" y="703"/>
                  <a:pt x="138" y="712"/>
                  <a:pt x="134" y="720"/>
                </a:cubicBezTo>
                <a:cubicBezTo>
                  <a:pt x="122" y="746"/>
                  <a:pt x="105" y="785"/>
                  <a:pt x="105" y="822"/>
                </a:cubicBezTo>
                <a:cubicBezTo>
                  <a:pt x="105" y="847"/>
                  <a:pt x="113" y="872"/>
                  <a:pt x="136" y="890"/>
                </a:cubicBezTo>
                <a:cubicBezTo>
                  <a:pt x="151" y="901"/>
                  <a:pt x="168" y="905"/>
                  <a:pt x="187" y="901"/>
                </a:cubicBezTo>
                <a:cubicBezTo>
                  <a:pt x="191" y="900"/>
                  <a:pt x="196" y="899"/>
                  <a:pt x="200" y="897"/>
                </a:cubicBezTo>
                <a:cubicBezTo>
                  <a:pt x="204" y="903"/>
                  <a:pt x="208" y="908"/>
                  <a:pt x="214" y="912"/>
                </a:cubicBezTo>
                <a:cubicBezTo>
                  <a:pt x="229" y="924"/>
                  <a:pt x="247" y="929"/>
                  <a:pt x="267" y="926"/>
                </a:cubicBezTo>
                <a:cubicBezTo>
                  <a:pt x="273" y="925"/>
                  <a:pt x="280" y="924"/>
                  <a:pt x="287" y="921"/>
                </a:cubicBezTo>
                <a:cubicBezTo>
                  <a:pt x="274" y="955"/>
                  <a:pt x="262" y="989"/>
                  <a:pt x="251" y="1024"/>
                </a:cubicBezTo>
                <a:cubicBezTo>
                  <a:pt x="251" y="1024"/>
                  <a:pt x="244" y="1044"/>
                  <a:pt x="244" y="1044"/>
                </a:cubicBezTo>
                <a:cubicBezTo>
                  <a:pt x="233" y="1075"/>
                  <a:pt x="219" y="1115"/>
                  <a:pt x="219" y="1151"/>
                </a:cubicBezTo>
                <a:cubicBezTo>
                  <a:pt x="219" y="1168"/>
                  <a:pt x="222" y="1184"/>
                  <a:pt x="230" y="1199"/>
                </a:cubicBezTo>
                <a:cubicBezTo>
                  <a:pt x="236" y="1209"/>
                  <a:pt x="246" y="1216"/>
                  <a:pt x="258" y="1219"/>
                </a:cubicBezTo>
                <a:cubicBezTo>
                  <a:pt x="270" y="1222"/>
                  <a:pt x="282" y="1220"/>
                  <a:pt x="293" y="1214"/>
                </a:cubicBezTo>
                <a:cubicBezTo>
                  <a:pt x="310" y="1203"/>
                  <a:pt x="326" y="1188"/>
                  <a:pt x="340" y="1172"/>
                </a:cubicBezTo>
                <a:cubicBezTo>
                  <a:pt x="340" y="1180"/>
                  <a:pt x="342" y="1188"/>
                  <a:pt x="345" y="1196"/>
                </a:cubicBezTo>
                <a:cubicBezTo>
                  <a:pt x="353" y="1216"/>
                  <a:pt x="374" y="1228"/>
                  <a:pt x="396" y="1223"/>
                </a:cubicBezTo>
                <a:cubicBezTo>
                  <a:pt x="447" y="1213"/>
                  <a:pt x="481" y="1156"/>
                  <a:pt x="506" y="1115"/>
                </a:cubicBezTo>
                <a:cubicBezTo>
                  <a:pt x="506" y="1115"/>
                  <a:pt x="508" y="1112"/>
                  <a:pt x="508" y="1111"/>
                </a:cubicBezTo>
                <a:cubicBezTo>
                  <a:pt x="514" y="1118"/>
                  <a:pt x="521" y="1124"/>
                  <a:pt x="529" y="1127"/>
                </a:cubicBezTo>
                <a:cubicBezTo>
                  <a:pt x="526" y="1142"/>
                  <a:pt x="524" y="1156"/>
                  <a:pt x="524" y="1169"/>
                </a:cubicBezTo>
                <a:cubicBezTo>
                  <a:pt x="524" y="1195"/>
                  <a:pt x="531" y="1216"/>
                  <a:pt x="549" y="1231"/>
                </a:cubicBezTo>
                <a:cubicBezTo>
                  <a:pt x="560" y="1241"/>
                  <a:pt x="575" y="1244"/>
                  <a:pt x="590" y="1241"/>
                </a:cubicBezTo>
                <a:cubicBezTo>
                  <a:pt x="649" y="1225"/>
                  <a:pt x="694" y="1167"/>
                  <a:pt x="727" y="1124"/>
                </a:cubicBezTo>
                <a:cubicBezTo>
                  <a:pt x="740" y="1107"/>
                  <a:pt x="740" y="1107"/>
                  <a:pt x="740" y="1107"/>
                </a:cubicBezTo>
                <a:cubicBezTo>
                  <a:pt x="763" y="1079"/>
                  <a:pt x="784" y="1050"/>
                  <a:pt x="806" y="1021"/>
                </a:cubicBezTo>
                <a:cubicBezTo>
                  <a:pt x="790" y="1064"/>
                  <a:pt x="778" y="1106"/>
                  <a:pt x="778" y="1142"/>
                </a:cubicBezTo>
                <a:cubicBezTo>
                  <a:pt x="778" y="1166"/>
                  <a:pt x="783" y="1187"/>
                  <a:pt x="796" y="1204"/>
                </a:cubicBezTo>
                <a:cubicBezTo>
                  <a:pt x="807" y="1217"/>
                  <a:pt x="824" y="1223"/>
                  <a:pt x="840" y="1220"/>
                </a:cubicBezTo>
                <a:cubicBezTo>
                  <a:pt x="883" y="1212"/>
                  <a:pt x="917" y="1176"/>
                  <a:pt x="944" y="1141"/>
                </a:cubicBezTo>
                <a:cubicBezTo>
                  <a:pt x="944" y="1156"/>
                  <a:pt x="947" y="1169"/>
                  <a:pt x="952" y="1181"/>
                </a:cubicBezTo>
                <a:cubicBezTo>
                  <a:pt x="959" y="1199"/>
                  <a:pt x="977" y="1210"/>
                  <a:pt x="997" y="1208"/>
                </a:cubicBezTo>
                <a:cubicBezTo>
                  <a:pt x="1015" y="1207"/>
                  <a:pt x="1032" y="1200"/>
                  <a:pt x="1046" y="1190"/>
                </a:cubicBezTo>
                <a:cubicBezTo>
                  <a:pt x="1051" y="1191"/>
                  <a:pt x="1056" y="1191"/>
                  <a:pt x="1062" y="1191"/>
                </a:cubicBezTo>
                <a:cubicBezTo>
                  <a:pt x="1075" y="1190"/>
                  <a:pt x="1088" y="1186"/>
                  <a:pt x="1100" y="1180"/>
                </a:cubicBezTo>
                <a:cubicBezTo>
                  <a:pt x="1103" y="1199"/>
                  <a:pt x="1112" y="1215"/>
                  <a:pt x="1129" y="1226"/>
                </a:cubicBezTo>
                <a:cubicBezTo>
                  <a:pt x="1146" y="1237"/>
                  <a:pt x="1163" y="1238"/>
                  <a:pt x="1180" y="1233"/>
                </a:cubicBezTo>
                <a:cubicBezTo>
                  <a:pt x="1182" y="1239"/>
                  <a:pt x="1185" y="1244"/>
                  <a:pt x="1190" y="1248"/>
                </a:cubicBezTo>
                <a:cubicBezTo>
                  <a:pt x="1200" y="1258"/>
                  <a:pt x="1214" y="1262"/>
                  <a:pt x="1228" y="1260"/>
                </a:cubicBezTo>
                <a:cubicBezTo>
                  <a:pt x="1275" y="1253"/>
                  <a:pt x="1308" y="1210"/>
                  <a:pt x="1331" y="1179"/>
                </a:cubicBezTo>
                <a:cubicBezTo>
                  <a:pt x="1331" y="1179"/>
                  <a:pt x="1332" y="1179"/>
                  <a:pt x="1332" y="1179"/>
                </a:cubicBezTo>
                <a:cubicBezTo>
                  <a:pt x="1333" y="1181"/>
                  <a:pt x="1334" y="1183"/>
                  <a:pt x="1335" y="1185"/>
                </a:cubicBezTo>
                <a:cubicBezTo>
                  <a:pt x="1339" y="1190"/>
                  <a:pt x="1343" y="1194"/>
                  <a:pt x="1349" y="1198"/>
                </a:cubicBezTo>
                <a:cubicBezTo>
                  <a:pt x="1343" y="1218"/>
                  <a:pt x="1339" y="1238"/>
                  <a:pt x="1339" y="1258"/>
                </a:cubicBezTo>
                <a:cubicBezTo>
                  <a:pt x="1339" y="1259"/>
                  <a:pt x="1339" y="1260"/>
                  <a:pt x="1339" y="1262"/>
                </a:cubicBezTo>
                <a:cubicBezTo>
                  <a:pt x="1340" y="1284"/>
                  <a:pt x="1357" y="1303"/>
                  <a:pt x="1379" y="1305"/>
                </a:cubicBezTo>
                <a:cubicBezTo>
                  <a:pt x="1426" y="1311"/>
                  <a:pt x="1465" y="1273"/>
                  <a:pt x="1506" y="1222"/>
                </a:cubicBezTo>
                <a:cubicBezTo>
                  <a:pt x="1508" y="1232"/>
                  <a:pt x="1513" y="1240"/>
                  <a:pt x="1521" y="1247"/>
                </a:cubicBezTo>
                <a:cubicBezTo>
                  <a:pt x="1532" y="1256"/>
                  <a:pt x="1547" y="1259"/>
                  <a:pt x="1561" y="1256"/>
                </a:cubicBezTo>
                <a:cubicBezTo>
                  <a:pt x="1597" y="1246"/>
                  <a:pt x="1622" y="1213"/>
                  <a:pt x="1639" y="1189"/>
                </a:cubicBezTo>
                <a:cubicBezTo>
                  <a:pt x="1648" y="1177"/>
                  <a:pt x="1648" y="1177"/>
                  <a:pt x="1648" y="1177"/>
                </a:cubicBezTo>
                <a:cubicBezTo>
                  <a:pt x="1673" y="1147"/>
                  <a:pt x="1698" y="1117"/>
                  <a:pt x="1722" y="1088"/>
                </a:cubicBezTo>
                <a:cubicBezTo>
                  <a:pt x="1722" y="1089"/>
                  <a:pt x="1721" y="1091"/>
                  <a:pt x="1721" y="1092"/>
                </a:cubicBezTo>
                <a:cubicBezTo>
                  <a:pt x="1707" y="1126"/>
                  <a:pt x="1690" y="1166"/>
                  <a:pt x="1690" y="1203"/>
                </a:cubicBezTo>
                <a:cubicBezTo>
                  <a:pt x="1690" y="1217"/>
                  <a:pt x="1692" y="1230"/>
                  <a:pt x="1698" y="1243"/>
                </a:cubicBezTo>
                <a:cubicBezTo>
                  <a:pt x="1703" y="1255"/>
                  <a:pt x="1713" y="1264"/>
                  <a:pt x="1726" y="1268"/>
                </a:cubicBezTo>
                <a:cubicBezTo>
                  <a:pt x="1738" y="1272"/>
                  <a:pt x="1752" y="1270"/>
                  <a:pt x="1763" y="1263"/>
                </a:cubicBezTo>
                <a:cubicBezTo>
                  <a:pt x="1784" y="1249"/>
                  <a:pt x="1803" y="1231"/>
                  <a:pt x="1821" y="1211"/>
                </a:cubicBezTo>
                <a:cubicBezTo>
                  <a:pt x="1823" y="1212"/>
                  <a:pt x="1826" y="1212"/>
                  <a:pt x="1829" y="1213"/>
                </a:cubicBezTo>
                <a:cubicBezTo>
                  <a:pt x="1862" y="1216"/>
                  <a:pt x="1889" y="1196"/>
                  <a:pt x="1912" y="1176"/>
                </a:cubicBezTo>
                <a:cubicBezTo>
                  <a:pt x="1913" y="1183"/>
                  <a:pt x="1916" y="1190"/>
                  <a:pt x="1921" y="1196"/>
                </a:cubicBezTo>
                <a:cubicBezTo>
                  <a:pt x="1933" y="1210"/>
                  <a:pt x="1952" y="1216"/>
                  <a:pt x="1969" y="1210"/>
                </a:cubicBezTo>
                <a:cubicBezTo>
                  <a:pt x="1992" y="1203"/>
                  <a:pt x="2012" y="1188"/>
                  <a:pt x="2029" y="1172"/>
                </a:cubicBezTo>
                <a:cubicBezTo>
                  <a:pt x="2038" y="1184"/>
                  <a:pt x="2052" y="1191"/>
                  <a:pt x="2067" y="1190"/>
                </a:cubicBezTo>
                <a:cubicBezTo>
                  <a:pt x="2072" y="1190"/>
                  <a:pt x="2078" y="1189"/>
                  <a:pt x="2083" y="1188"/>
                </a:cubicBezTo>
                <a:cubicBezTo>
                  <a:pt x="2080" y="1196"/>
                  <a:pt x="2078" y="1204"/>
                  <a:pt x="2077" y="1212"/>
                </a:cubicBezTo>
                <a:cubicBezTo>
                  <a:pt x="2077" y="1214"/>
                  <a:pt x="2077" y="1215"/>
                  <a:pt x="2077" y="1216"/>
                </a:cubicBezTo>
                <a:cubicBezTo>
                  <a:pt x="2077" y="1231"/>
                  <a:pt x="2084" y="1245"/>
                  <a:pt x="2096" y="1253"/>
                </a:cubicBezTo>
                <a:cubicBezTo>
                  <a:pt x="2110" y="1263"/>
                  <a:pt x="2127" y="1264"/>
                  <a:pt x="2142" y="1257"/>
                </a:cubicBezTo>
                <a:cubicBezTo>
                  <a:pt x="2157" y="1249"/>
                  <a:pt x="2171" y="1240"/>
                  <a:pt x="2183" y="1229"/>
                </a:cubicBezTo>
                <a:cubicBezTo>
                  <a:pt x="2181" y="1233"/>
                  <a:pt x="2180" y="1237"/>
                  <a:pt x="2179" y="1241"/>
                </a:cubicBezTo>
                <a:cubicBezTo>
                  <a:pt x="2178" y="1245"/>
                  <a:pt x="2177" y="1249"/>
                  <a:pt x="2177" y="1253"/>
                </a:cubicBezTo>
                <a:cubicBezTo>
                  <a:pt x="2177" y="1264"/>
                  <a:pt x="2182" y="1276"/>
                  <a:pt x="2190" y="1284"/>
                </a:cubicBezTo>
                <a:cubicBezTo>
                  <a:pt x="2201" y="1296"/>
                  <a:pt x="2218" y="1300"/>
                  <a:pt x="2233" y="1296"/>
                </a:cubicBezTo>
                <a:cubicBezTo>
                  <a:pt x="2235" y="1296"/>
                  <a:pt x="2237" y="1295"/>
                  <a:pt x="2239" y="1295"/>
                </a:cubicBezTo>
                <a:cubicBezTo>
                  <a:pt x="2239" y="1297"/>
                  <a:pt x="2240" y="1300"/>
                  <a:pt x="2242" y="1303"/>
                </a:cubicBezTo>
                <a:cubicBezTo>
                  <a:pt x="2250" y="1317"/>
                  <a:pt x="2264" y="1325"/>
                  <a:pt x="2280" y="1326"/>
                </a:cubicBezTo>
                <a:cubicBezTo>
                  <a:pt x="2319" y="1326"/>
                  <a:pt x="2357" y="1304"/>
                  <a:pt x="2397" y="1269"/>
                </a:cubicBezTo>
                <a:cubicBezTo>
                  <a:pt x="2397" y="1281"/>
                  <a:pt x="2402" y="1292"/>
                  <a:pt x="2411" y="1301"/>
                </a:cubicBezTo>
                <a:cubicBezTo>
                  <a:pt x="2428" y="1316"/>
                  <a:pt x="2454" y="1316"/>
                  <a:pt x="2471" y="1301"/>
                </a:cubicBezTo>
                <a:cubicBezTo>
                  <a:pt x="2472" y="1301"/>
                  <a:pt x="2473" y="1300"/>
                  <a:pt x="2473" y="1300"/>
                </a:cubicBezTo>
                <a:cubicBezTo>
                  <a:pt x="2473" y="1311"/>
                  <a:pt x="2477" y="1322"/>
                  <a:pt x="2485" y="1330"/>
                </a:cubicBezTo>
                <a:cubicBezTo>
                  <a:pt x="2502" y="1348"/>
                  <a:pt x="2530" y="1349"/>
                  <a:pt x="2548" y="1333"/>
                </a:cubicBezTo>
                <a:cubicBezTo>
                  <a:pt x="2570" y="1313"/>
                  <a:pt x="2570" y="1313"/>
                  <a:pt x="2570" y="1313"/>
                </a:cubicBezTo>
                <a:cubicBezTo>
                  <a:pt x="2595" y="1290"/>
                  <a:pt x="2628" y="1260"/>
                  <a:pt x="2660" y="1239"/>
                </a:cubicBezTo>
                <a:cubicBezTo>
                  <a:pt x="2675" y="1254"/>
                  <a:pt x="2698" y="1258"/>
                  <a:pt x="2716" y="1247"/>
                </a:cubicBezTo>
                <a:cubicBezTo>
                  <a:pt x="2744" y="1230"/>
                  <a:pt x="2762" y="1203"/>
                  <a:pt x="2763" y="1174"/>
                </a:cubicBezTo>
                <a:cubicBezTo>
                  <a:pt x="2763" y="1174"/>
                  <a:pt x="2763" y="1173"/>
                  <a:pt x="2763" y="1172"/>
                </a:cubicBezTo>
                <a:cubicBezTo>
                  <a:pt x="2763" y="1160"/>
                  <a:pt x="2759" y="1149"/>
                  <a:pt x="2751" y="1140"/>
                </a:cubicBezTo>
                <a:cubicBezTo>
                  <a:pt x="2743" y="1132"/>
                  <a:pt x="2732" y="1127"/>
                  <a:pt x="2721" y="1127"/>
                </a:cubicBezTo>
                <a:cubicBezTo>
                  <a:pt x="2741" y="1097"/>
                  <a:pt x="2759" y="1065"/>
                  <a:pt x="2766" y="1032"/>
                </a:cubicBezTo>
                <a:cubicBezTo>
                  <a:pt x="2766" y="1029"/>
                  <a:pt x="2767" y="1025"/>
                  <a:pt x="2767" y="1022"/>
                </a:cubicBezTo>
                <a:cubicBezTo>
                  <a:pt x="2767" y="1011"/>
                  <a:pt x="2763" y="1001"/>
                  <a:pt x="2755" y="992"/>
                </a:cubicBezTo>
                <a:cubicBezTo>
                  <a:pt x="2747" y="984"/>
                  <a:pt x="2737" y="979"/>
                  <a:pt x="2725" y="978"/>
                </a:cubicBezTo>
                <a:cubicBezTo>
                  <a:pt x="2729" y="967"/>
                  <a:pt x="2731" y="956"/>
                  <a:pt x="2731" y="945"/>
                </a:cubicBezTo>
                <a:cubicBezTo>
                  <a:pt x="2731" y="944"/>
                  <a:pt x="2731" y="942"/>
                  <a:pt x="2731" y="940"/>
                </a:cubicBezTo>
                <a:cubicBezTo>
                  <a:pt x="2731" y="928"/>
                  <a:pt x="2725" y="917"/>
                  <a:pt x="2716" y="909"/>
                </a:cubicBezTo>
                <a:cubicBezTo>
                  <a:pt x="2716" y="909"/>
                  <a:pt x="2716" y="909"/>
                  <a:pt x="2715" y="909"/>
                </a:cubicBezTo>
                <a:cubicBezTo>
                  <a:pt x="2737" y="885"/>
                  <a:pt x="2758" y="862"/>
                  <a:pt x="2777" y="837"/>
                </a:cubicBezTo>
                <a:cubicBezTo>
                  <a:pt x="2784" y="829"/>
                  <a:pt x="2787" y="819"/>
                  <a:pt x="2787" y="809"/>
                </a:cubicBezTo>
                <a:cubicBezTo>
                  <a:pt x="2787" y="797"/>
                  <a:pt x="2783" y="785"/>
                  <a:pt x="2774" y="777"/>
                </a:cubicBezTo>
                <a:cubicBezTo>
                  <a:pt x="2757" y="760"/>
                  <a:pt x="2731" y="760"/>
                  <a:pt x="2713" y="775"/>
                </a:cubicBezTo>
                <a:cubicBezTo>
                  <a:pt x="2663" y="818"/>
                  <a:pt x="2609" y="858"/>
                  <a:pt x="2556" y="896"/>
                </a:cubicBezTo>
                <a:cubicBezTo>
                  <a:pt x="2552" y="899"/>
                  <a:pt x="2548" y="902"/>
                  <a:pt x="2544" y="905"/>
                </a:cubicBezTo>
                <a:cubicBezTo>
                  <a:pt x="2595" y="839"/>
                  <a:pt x="2648" y="771"/>
                  <a:pt x="2709" y="715"/>
                </a:cubicBezTo>
                <a:cubicBezTo>
                  <a:pt x="2722" y="704"/>
                  <a:pt x="2735" y="693"/>
                  <a:pt x="2748" y="682"/>
                </a:cubicBezTo>
                <a:cubicBezTo>
                  <a:pt x="2759" y="673"/>
                  <a:pt x="2764" y="660"/>
                  <a:pt x="2764" y="647"/>
                </a:cubicBezTo>
                <a:cubicBezTo>
                  <a:pt x="2764" y="637"/>
                  <a:pt x="2761" y="627"/>
                  <a:pt x="2754" y="619"/>
                </a:cubicBezTo>
                <a:cubicBezTo>
                  <a:pt x="2738" y="600"/>
                  <a:pt x="2711" y="597"/>
                  <a:pt x="2691" y="612"/>
                </a:cubicBezTo>
                <a:cubicBezTo>
                  <a:pt x="2691" y="612"/>
                  <a:pt x="2690" y="613"/>
                  <a:pt x="2690" y="613"/>
                </a:cubicBezTo>
                <a:cubicBezTo>
                  <a:pt x="2690" y="613"/>
                  <a:pt x="2690" y="613"/>
                  <a:pt x="2690" y="613"/>
                </a:cubicBezTo>
                <a:cubicBezTo>
                  <a:pt x="2690" y="614"/>
                  <a:pt x="2689" y="614"/>
                  <a:pt x="2689" y="614"/>
                </a:cubicBezTo>
                <a:cubicBezTo>
                  <a:pt x="2684" y="618"/>
                  <a:pt x="2678" y="623"/>
                  <a:pt x="2673" y="627"/>
                </a:cubicBezTo>
                <a:cubicBezTo>
                  <a:pt x="2677" y="621"/>
                  <a:pt x="2679" y="614"/>
                  <a:pt x="2679" y="606"/>
                </a:cubicBezTo>
                <a:cubicBezTo>
                  <a:pt x="2679" y="598"/>
                  <a:pt x="2676" y="589"/>
                  <a:pt x="2671" y="582"/>
                </a:cubicBezTo>
                <a:cubicBezTo>
                  <a:pt x="2662" y="568"/>
                  <a:pt x="2647" y="561"/>
                  <a:pt x="2631" y="562"/>
                </a:cubicBezTo>
                <a:cubicBezTo>
                  <a:pt x="2645" y="551"/>
                  <a:pt x="2660" y="542"/>
                  <a:pt x="2674" y="533"/>
                </a:cubicBezTo>
                <a:cubicBezTo>
                  <a:pt x="2688" y="524"/>
                  <a:pt x="2696" y="509"/>
                  <a:pt x="2696" y="494"/>
                </a:cubicBezTo>
                <a:cubicBezTo>
                  <a:pt x="2696" y="486"/>
                  <a:pt x="2694" y="478"/>
                  <a:pt x="2689" y="471"/>
                </a:cubicBezTo>
                <a:cubicBezTo>
                  <a:pt x="2676" y="450"/>
                  <a:pt x="2649" y="443"/>
                  <a:pt x="2628" y="456"/>
                </a:cubicBezTo>
                <a:cubicBezTo>
                  <a:pt x="2628" y="456"/>
                  <a:pt x="2627" y="456"/>
                  <a:pt x="2627" y="456"/>
                </a:cubicBezTo>
                <a:cubicBezTo>
                  <a:pt x="2627" y="456"/>
                  <a:pt x="2627" y="456"/>
                  <a:pt x="2627" y="456"/>
                </a:cubicBezTo>
                <a:cubicBezTo>
                  <a:pt x="2627" y="456"/>
                  <a:pt x="2627" y="456"/>
                  <a:pt x="2627" y="456"/>
                </a:cubicBezTo>
                <a:cubicBezTo>
                  <a:pt x="2624" y="458"/>
                  <a:pt x="2620" y="460"/>
                  <a:pt x="2617" y="462"/>
                </a:cubicBezTo>
                <a:cubicBezTo>
                  <a:pt x="2625" y="456"/>
                  <a:pt x="2632" y="450"/>
                  <a:pt x="2640" y="443"/>
                </a:cubicBezTo>
                <a:cubicBezTo>
                  <a:pt x="2650" y="435"/>
                  <a:pt x="2656" y="422"/>
                  <a:pt x="2656" y="409"/>
                </a:cubicBezTo>
                <a:cubicBezTo>
                  <a:pt x="2656" y="400"/>
                  <a:pt x="2654" y="392"/>
                  <a:pt x="2649" y="384"/>
                </a:cubicBezTo>
                <a:cubicBezTo>
                  <a:pt x="2644" y="376"/>
                  <a:pt x="2636" y="371"/>
                  <a:pt x="2628" y="367"/>
                </a:cubicBezTo>
                <a:cubicBezTo>
                  <a:pt x="2633" y="364"/>
                  <a:pt x="2638" y="360"/>
                  <a:pt x="2643" y="357"/>
                </a:cubicBezTo>
                <a:cubicBezTo>
                  <a:pt x="2643" y="357"/>
                  <a:pt x="2642" y="357"/>
                  <a:pt x="2642" y="358"/>
                </a:cubicBezTo>
                <a:cubicBezTo>
                  <a:pt x="2643" y="357"/>
                  <a:pt x="2644" y="357"/>
                  <a:pt x="2644" y="356"/>
                </a:cubicBezTo>
                <a:cubicBezTo>
                  <a:pt x="2657" y="348"/>
                  <a:pt x="2663" y="334"/>
                  <a:pt x="2663" y="320"/>
                </a:cubicBezTo>
                <a:cubicBezTo>
                  <a:pt x="2663" y="311"/>
                  <a:pt x="2661" y="302"/>
                  <a:pt x="2656" y="294"/>
                </a:cubicBezTo>
                <a:cubicBezTo>
                  <a:pt x="2642" y="274"/>
                  <a:pt x="2614" y="269"/>
                  <a:pt x="2594" y="282"/>
                </a:cubicBezTo>
                <a:cubicBezTo>
                  <a:pt x="2593" y="282"/>
                  <a:pt x="2593" y="283"/>
                  <a:pt x="2592" y="283"/>
                </a:cubicBezTo>
                <a:cubicBezTo>
                  <a:pt x="2572" y="298"/>
                  <a:pt x="2547" y="309"/>
                  <a:pt x="2521" y="321"/>
                </a:cubicBezTo>
                <a:cubicBezTo>
                  <a:pt x="2516" y="323"/>
                  <a:pt x="2512" y="325"/>
                  <a:pt x="2508" y="327"/>
                </a:cubicBezTo>
                <a:cubicBezTo>
                  <a:pt x="2524" y="315"/>
                  <a:pt x="2540" y="302"/>
                  <a:pt x="2553" y="287"/>
                </a:cubicBezTo>
                <a:cubicBezTo>
                  <a:pt x="2561" y="278"/>
                  <a:pt x="2566" y="267"/>
                  <a:pt x="2566" y="256"/>
                </a:cubicBezTo>
                <a:cubicBezTo>
                  <a:pt x="2566" y="249"/>
                  <a:pt x="2564" y="241"/>
                  <a:pt x="2560" y="234"/>
                </a:cubicBezTo>
                <a:cubicBezTo>
                  <a:pt x="2550" y="217"/>
                  <a:pt x="2531" y="208"/>
                  <a:pt x="2512" y="212"/>
                </a:cubicBezTo>
                <a:cubicBezTo>
                  <a:pt x="2484" y="218"/>
                  <a:pt x="2457" y="232"/>
                  <a:pt x="2431" y="249"/>
                </a:cubicBezTo>
                <a:cubicBezTo>
                  <a:pt x="2436" y="242"/>
                  <a:pt x="2438" y="234"/>
                  <a:pt x="2438" y="226"/>
                </a:cubicBezTo>
                <a:cubicBezTo>
                  <a:pt x="2438" y="218"/>
                  <a:pt x="2436" y="210"/>
                  <a:pt x="2432" y="203"/>
                </a:cubicBezTo>
                <a:cubicBezTo>
                  <a:pt x="2421" y="184"/>
                  <a:pt x="2399" y="176"/>
                  <a:pt x="2378" y="183"/>
                </a:cubicBezTo>
                <a:cubicBezTo>
                  <a:pt x="2301" y="211"/>
                  <a:pt x="2231" y="266"/>
                  <a:pt x="2175" y="310"/>
                </a:cubicBezTo>
                <a:cubicBezTo>
                  <a:pt x="2086" y="380"/>
                  <a:pt x="2003" y="462"/>
                  <a:pt x="1913" y="568"/>
                </a:cubicBezTo>
                <a:cubicBezTo>
                  <a:pt x="1982" y="478"/>
                  <a:pt x="2056" y="390"/>
                  <a:pt x="2141" y="311"/>
                </a:cubicBezTo>
                <a:cubicBezTo>
                  <a:pt x="2148" y="305"/>
                  <a:pt x="2159" y="296"/>
                  <a:pt x="2172" y="286"/>
                </a:cubicBezTo>
                <a:cubicBezTo>
                  <a:pt x="2213" y="255"/>
                  <a:pt x="2259" y="219"/>
                  <a:pt x="2270" y="177"/>
                </a:cubicBezTo>
                <a:cubicBezTo>
                  <a:pt x="2271" y="174"/>
                  <a:pt x="2271" y="170"/>
                  <a:pt x="2271" y="166"/>
                </a:cubicBezTo>
                <a:cubicBezTo>
                  <a:pt x="2271" y="154"/>
                  <a:pt x="2266" y="142"/>
                  <a:pt x="2257" y="133"/>
                </a:cubicBezTo>
                <a:cubicBezTo>
                  <a:pt x="2246" y="122"/>
                  <a:pt x="2228" y="118"/>
                  <a:pt x="2213" y="123"/>
                </a:cubicBezTo>
                <a:cubicBezTo>
                  <a:pt x="2201" y="127"/>
                  <a:pt x="2189" y="132"/>
                  <a:pt x="2177" y="138"/>
                </a:cubicBezTo>
                <a:cubicBezTo>
                  <a:pt x="2175" y="136"/>
                  <a:pt x="2173" y="135"/>
                  <a:pt x="2170" y="135"/>
                </a:cubicBezTo>
                <a:cubicBezTo>
                  <a:pt x="2126" y="119"/>
                  <a:pt x="2074" y="143"/>
                  <a:pt x="2019" y="176"/>
                </a:cubicBezTo>
                <a:cubicBezTo>
                  <a:pt x="2025" y="160"/>
                  <a:pt x="2029" y="145"/>
                  <a:pt x="2029" y="130"/>
                </a:cubicBezTo>
                <a:cubicBezTo>
                  <a:pt x="2029" y="126"/>
                  <a:pt x="2028" y="122"/>
                  <a:pt x="2028" y="119"/>
                </a:cubicBezTo>
                <a:cubicBezTo>
                  <a:pt x="2025" y="98"/>
                  <a:pt x="2009" y="82"/>
                  <a:pt x="1988" y="80"/>
                </a:cubicBezTo>
                <a:cubicBezTo>
                  <a:pt x="1970" y="78"/>
                  <a:pt x="1952" y="81"/>
                  <a:pt x="1934" y="86"/>
                </a:cubicBezTo>
                <a:cubicBezTo>
                  <a:pt x="1934" y="86"/>
                  <a:pt x="1934" y="86"/>
                  <a:pt x="1934" y="86"/>
                </a:cubicBezTo>
                <a:cubicBezTo>
                  <a:pt x="1918" y="69"/>
                  <a:pt x="1890" y="68"/>
                  <a:pt x="1872" y="84"/>
                </a:cubicBezTo>
                <a:cubicBezTo>
                  <a:pt x="1866" y="88"/>
                  <a:pt x="1861" y="94"/>
                  <a:pt x="1856" y="99"/>
                </a:cubicBezTo>
                <a:cubicBezTo>
                  <a:pt x="1845" y="108"/>
                  <a:pt x="1833" y="117"/>
                  <a:pt x="1821" y="126"/>
                </a:cubicBezTo>
                <a:cubicBezTo>
                  <a:pt x="1823" y="121"/>
                  <a:pt x="1824" y="115"/>
                  <a:pt x="1825" y="109"/>
                </a:cubicBezTo>
                <a:cubicBezTo>
                  <a:pt x="1825" y="107"/>
                  <a:pt x="1825" y="105"/>
                  <a:pt x="1825" y="102"/>
                </a:cubicBezTo>
                <a:cubicBezTo>
                  <a:pt x="1825" y="90"/>
                  <a:pt x="1821" y="79"/>
                  <a:pt x="1812" y="70"/>
                </a:cubicBezTo>
                <a:cubicBezTo>
                  <a:pt x="1802" y="60"/>
                  <a:pt x="1787" y="56"/>
                  <a:pt x="1773" y="58"/>
                </a:cubicBezTo>
                <a:cubicBezTo>
                  <a:pt x="1714" y="68"/>
                  <a:pt x="1657" y="106"/>
                  <a:pt x="1611" y="136"/>
                </a:cubicBezTo>
                <a:cubicBezTo>
                  <a:pt x="1611" y="136"/>
                  <a:pt x="1610" y="137"/>
                  <a:pt x="1610" y="137"/>
                </a:cubicBezTo>
                <a:cubicBezTo>
                  <a:pt x="1610" y="135"/>
                  <a:pt x="1610" y="134"/>
                  <a:pt x="1610" y="132"/>
                </a:cubicBezTo>
                <a:cubicBezTo>
                  <a:pt x="1610" y="124"/>
                  <a:pt x="1608" y="116"/>
                  <a:pt x="1603" y="109"/>
                </a:cubicBezTo>
                <a:cubicBezTo>
                  <a:pt x="1593" y="91"/>
                  <a:pt x="1571" y="83"/>
                  <a:pt x="1551" y="89"/>
                </a:cubicBezTo>
                <a:cubicBezTo>
                  <a:pt x="1495" y="108"/>
                  <a:pt x="1446" y="151"/>
                  <a:pt x="1403" y="190"/>
                </a:cubicBezTo>
                <a:cubicBezTo>
                  <a:pt x="1405" y="183"/>
                  <a:pt x="1407" y="176"/>
                  <a:pt x="1408" y="169"/>
                </a:cubicBezTo>
                <a:cubicBezTo>
                  <a:pt x="1408" y="167"/>
                  <a:pt x="1408" y="165"/>
                  <a:pt x="1408" y="163"/>
                </a:cubicBezTo>
                <a:cubicBezTo>
                  <a:pt x="1408" y="162"/>
                  <a:pt x="1408" y="160"/>
                  <a:pt x="1408" y="159"/>
                </a:cubicBezTo>
                <a:cubicBezTo>
                  <a:pt x="1429" y="143"/>
                  <a:pt x="1450" y="127"/>
                  <a:pt x="1470" y="110"/>
                </a:cubicBezTo>
                <a:cubicBezTo>
                  <a:pt x="1481" y="101"/>
                  <a:pt x="1486" y="88"/>
                  <a:pt x="1486" y="76"/>
                </a:cubicBezTo>
                <a:cubicBezTo>
                  <a:pt x="1486" y="69"/>
                  <a:pt x="1485" y="62"/>
                  <a:pt x="1482" y="56"/>
                </a:cubicBezTo>
                <a:cubicBezTo>
                  <a:pt x="1472" y="37"/>
                  <a:pt x="1452" y="27"/>
                  <a:pt x="1431" y="32"/>
                </a:cubicBezTo>
                <a:cubicBezTo>
                  <a:pt x="1397" y="39"/>
                  <a:pt x="1365" y="56"/>
                  <a:pt x="1334" y="77"/>
                </a:cubicBezTo>
                <a:cubicBezTo>
                  <a:pt x="1321" y="43"/>
                  <a:pt x="1293" y="22"/>
                  <a:pt x="1254" y="17"/>
                </a:cubicBezTo>
                <a:cubicBezTo>
                  <a:pt x="1228" y="13"/>
                  <a:pt x="1202" y="17"/>
                  <a:pt x="1180" y="21"/>
                </a:cubicBezTo>
                <a:cubicBezTo>
                  <a:pt x="1084" y="39"/>
                  <a:pt x="1001" y="92"/>
                  <a:pt x="927" y="156"/>
                </a:cubicBezTo>
                <a:cubicBezTo>
                  <a:pt x="926" y="153"/>
                  <a:pt x="924" y="151"/>
                  <a:pt x="922" y="148"/>
                </a:cubicBezTo>
                <a:cubicBezTo>
                  <a:pt x="911" y="134"/>
                  <a:pt x="892" y="128"/>
                  <a:pt x="874" y="133"/>
                </a:cubicBezTo>
                <a:cubicBezTo>
                  <a:pt x="800" y="155"/>
                  <a:pt x="699" y="288"/>
                  <a:pt x="540" y="502"/>
                </a:cubicBezTo>
                <a:cubicBezTo>
                  <a:pt x="538" y="506"/>
                  <a:pt x="535" y="509"/>
                  <a:pt x="533" y="512"/>
                </a:cubicBezTo>
                <a:cubicBezTo>
                  <a:pt x="510" y="542"/>
                  <a:pt x="487" y="573"/>
                  <a:pt x="466" y="603"/>
                </a:cubicBezTo>
                <a:cubicBezTo>
                  <a:pt x="430" y="651"/>
                  <a:pt x="394" y="696"/>
                  <a:pt x="363" y="734"/>
                </a:cubicBezTo>
                <a:cubicBezTo>
                  <a:pt x="342" y="758"/>
                  <a:pt x="325" y="777"/>
                  <a:pt x="311" y="791"/>
                </a:cubicBezTo>
                <a:cubicBezTo>
                  <a:pt x="353" y="736"/>
                  <a:pt x="406" y="656"/>
                  <a:pt x="474" y="545"/>
                </a:cubicBezTo>
                <a:cubicBezTo>
                  <a:pt x="490" y="519"/>
                  <a:pt x="505" y="495"/>
                  <a:pt x="509" y="489"/>
                </a:cubicBezTo>
                <a:cubicBezTo>
                  <a:pt x="576" y="398"/>
                  <a:pt x="634" y="324"/>
                  <a:pt x="705" y="260"/>
                </a:cubicBezTo>
                <a:cubicBezTo>
                  <a:pt x="717" y="249"/>
                  <a:pt x="717" y="249"/>
                  <a:pt x="717" y="249"/>
                </a:cubicBezTo>
                <a:cubicBezTo>
                  <a:pt x="739" y="231"/>
                  <a:pt x="763" y="210"/>
                  <a:pt x="778" y="182"/>
                </a:cubicBezTo>
                <a:cubicBezTo>
                  <a:pt x="782" y="175"/>
                  <a:pt x="784" y="167"/>
                  <a:pt x="784" y="160"/>
                </a:cubicBezTo>
                <a:cubicBezTo>
                  <a:pt x="784" y="148"/>
                  <a:pt x="779" y="136"/>
                  <a:pt x="770" y="127"/>
                </a:cubicBezTo>
                <a:cubicBezTo>
                  <a:pt x="755" y="113"/>
                  <a:pt x="732" y="111"/>
                  <a:pt x="715" y="122"/>
                </a:cubicBezTo>
                <a:cubicBezTo>
                  <a:pt x="605" y="192"/>
                  <a:pt x="514" y="303"/>
                  <a:pt x="433" y="402"/>
                </a:cubicBezTo>
                <a:cubicBezTo>
                  <a:pt x="420" y="418"/>
                  <a:pt x="420" y="418"/>
                  <a:pt x="420" y="418"/>
                </a:cubicBezTo>
                <a:cubicBezTo>
                  <a:pt x="376" y="472"/>
                  <a:pt x="332" y="529"/>
                  <a:pt x="293" y="590"/>
                </a:cubicBezTo>
                <a:cubicBezTo>
                  <a:pt x="327" y="536"/>
                  <a:pt x="367" y="484"/>
                  <a:pt x="404" y="437"/>
                </a:cubicBezTo>
                <a:cubicBezTo>
                  <a:pt x="433" y="400"/>
                  <a:pt x="459" y="360"/>
                  <a:pt x="484" y="321"/>
                </a:cubicBezTo>
                <a:cubicBezTo>
                  <a:pt x="515" y="272"/>
                  <a:pt x="545" y="226"/>
                  <a:pt x="580" y="187"/>
                </a:cubicBezTo>
                <a:cubicBezTo>
                  <a:pt x="592" y="177"/>
                  <a:pt x="603" y="166"/>
                  <a:pt x="615" y="155"/>
                </a:cubicBezTo>
                <a:cubicBezTo>
                  <a:pt x="625" y="150"/>
                  <a:pt x="640" y="146"/>
                  <a:pt x="651" y="143"/>
                </a:cubicBezTo>
                <a:cubicBezTo>
                  <a:pt x="687" y="134"/>
                  <a:pt x="732" y="122"/>
                  <a:pt x="753" y="82"/>
                </a:cubicBezTo>
                <a:cubicBezTo>
                  <a:pt x="756" y="76"/>
                  <a:pt x="758" y="69"/>
                  <a:pt x="758" y="62"/>
                </a:cubicBezTo>
                <a:cubicBezTo>
                  <a:pt x="758" y="56"/>
                  <a:pt x="757" y="50"/>
                  <a:pt x="754" y="44"/>
                </a:cubicBezTo>
                <a:cubicBezTo>
                  <a:pt x="749" y="32"/>
                  <a:pt x="739" y="23"/>
                  <a:pt x="726" y="19"/>
                </a:cubicBezTo>
                <a:cubicBezTo>
                  <a:pt x="669" y="0"/>
                  <a:pt x="594" y="50"/>
                  <a:pt x="573" y="70"/>
                </a:cubicBezTo>
                <a:close/>
                <a:moveTo>
                  <a:pt x="1117" y="136"/>
                </a:moveTo>
                <a:cubicBezTo>
                  <a:pt x="1109" y="140"/>
                  <a:pt x="1102" y="144"/>
                  <a:pt x="1095" y="149"/>
                </a:cubicBezTo>
                <a:cubicBezTo>
                  <a:pt x="1094" y="149"/>
                  <a:pt x="1094" y="148"/>
                  <a:pt x="1093" y="148"/>
                </a:cubicBezTo>
                <a:cubicBezTo>
                  <a:pt x="1101" y="143"/>
                  <a:pt x="1109" y="139"/>
                  <a:pt x="1117" y="136"/>
                </a:cubicBezTo>
                <a:close/>
                <a:moveTo>
                  <a:pt x="1249" y="107"/>
                </a:moveTo>
                <a:cubicBezTo>
                  <a:pt x="1250" y="108"/>
                  <a:pt x="1250" y="108"/>
                  <a:pt x="1250" y="108"/>
                </a:cubicBezTo>
                <a:cubicBezTo>
                  <a:pt x="1250" y="108"/>
                  <a:pt x="1250" y="109"/>
                  <a:pt x="1250" y="110"/>
                </a:cubicBezTo>
                <a:cubicBezTo>
                  <a:pt x="1250" y="115"/>
                  <a:pt x="1249" y="125"/>
                  <a:pt x="1240" y="146"/>
                </a:cubicBezTo>
                <a:cubicBezTo>
                  <a:pt x="1239" y="137"/>
                  <a:pt x="1236" y="128"/>
                  <a:pt x="1230" y="120"/>
                </a:cubicBezTo>
                <a:cubicBezTo>
                  <a:pt x="1225" y="114"/>
                  <a:pt x="1218" y="110"/>
                  <a:pt x="1211" y="107"/>
                </a:cubicBezTo>
                <a:cubicBezTo>
                  <a:pt x="1237" y="104"/>
                  <a:pt x="1246" y="105"/>
                  <a:pt x="1249" y="107"/>
                </a:cubicBezTo>
                <a:close/>
                <a:moveTo>
                  <a:pt x="590" y="586"/>
                </a:moveTo>
                <a:cubicBezTo>
                  <a:pt x="580" y="605"/>
                  <a:pt x="569" y="624"/>
                  <a:pt x="559" y="643"/>
                </a:cubicBezTo>
                <a:cubicBezTo>
                  <a:pt x="543" y="673"/>
                  <a:pt x="543" y="673"/>
                  <a:pt x="543" y="673"/>
                </a:cubicBezTo>
                <a:cubicBezTo>
                  <a:pt x="527" y="702"/>
                  <a:pt x="509" y="735"/>
                  <a:pt x="494" y="771"/>
                </a:cubicBezTo>
                <a:cubicBezTo>
                  <a:pt x="473" y="803"/>
                  <a:pt x="452" y="836"/>
                  <a:pt x="432" y="869"/>
                </a:cubicBezTo>
                <a:cubicBezTo>
                  <a:pt x="409" y="905"/>
                  <a:pt x="385" y="942"/>
                  <a:pt x="361" y="979"/>
                </a:cubicBezTo>
                <a:cubicBezTo>
                  <a:pt x="395" y="888"/>
                  <a:pt x="440" y="801"/>
                  <a:pt x="496" y="717"/>
                </a:cubicBezTo>
                <a:cubicBezTo>
                  <a:pt x="510" y="695"/>
                  <a:pt x="526" y="674"/>
                  <a:pt x="541" y="652"/>
                </a:cubicBezTo>
                <a:cubicBezTo>
                  <a:pt x="557" y="631"/>
                  <a:pt x="573" y="609"/>
                  <a:pt x="590" y="586"/>
                </a:cubicBezTo>
                <a:close/>
                <a:moveTo>
                  <a:pt x="665" y="689"/>
                </a:moveTo>
                <a:cubicBezTo>
                  <a:pt x="675" y="674"/>
                  <a:pt x="684" y="659"/>
                  <a:pt x="694" y="645"/>
                </a:cubicBezTo>
                <a:cubicBezTo>
                  <a:pt x="667" y="690"/>
                  <a:pt x="642" y="734"/>
                  <a:pt x="620" y="775"/>
                </a:cubicBezTo>
                <a:cubicBezTo>
                  <a:pt x="615" y="779"/>
                  <a:pt x="611" y="783"/>
                  <a:pt x="606" y="787"/>
                </a:cubicBezTo>
                <a:cubicBezTo>
                  <a:pt x="625" y="755"/>
                  <a:pt x="645" y="722"/>
                  <a:pt x="665" y="689"/>
                </a:cubicBezTo>
                <a:close/>
                <a:moveTo>
                  <a:pt x="636" y="1095"/>
                </a:moveTo>
                <a:cubicBezTo>
                  <a:pt x="635" y="1096"/>
                  <a:pt x="634" y="1097"/>
                  <a:pt x="633" y="1098"/>
                </a:cubicBezTo>
                <a:cubicBezTo>
                  <a:pt x="633" y="1098"/>
                  <a:pt x="633" y="1097"/>
                  <a:pt x="633" y="1097"/>
                </a:cubicBezTo>
                <a:cubicBezTo>
                  <a:pt x="634" y="1096"/>
                  <a:pt x="635" y="1095"/>
                  <a:pt x="636" y="1095"/>
                </a:cubicBezTo>
                <a:close/>
                <a:moveTo>
                  <a:pt x="1275" y="453"/>
                </a:moveTo>
                <a:cubicBezTo>
                  <a:pt x="1244" y="495"/>
                  <a:pt x="1217" y="535"/>
                  <a:pt x="1196" y="569"/>
                </a:cubicBezTo>
                <a:cubicBezTo>
                  <a:pt x="1154" y="636"/>
                  <a:pt x="1115" y="711"/>
                  <a:pt x="1074" y="800"/>
                </a:cubicBezTo>
                <a:cubicBezTo>
                  <a:pt x="1066" y="811"/>
                  <a:pt x="1059" y="823"/>
                  <a:pt x="1051" y="834"/>
                </a:cubicBezTo>
                <a:cubicBezTo>
                  <a:pt x="1004" y="903"/>
                  <a:pt x="956" y="975"/>
                  <a:pt x="905" y="1042"/>
                </a:cubicBezTo>
                <a:cubicBezTo>
                  <a:pt x="891" y="1061"/>
                  <a:pt x="891" y="1061"/>
                  <a:pt x="891" y="1061"/>
                </a:cubicBezTo>
                <a:cubicBezTo>
                  <a:pt x="889" y="1064"/>
                  <a:pt x="886" y="1068"/>
                  <a:pt x="882" y="1073"/>
                </a:cubicBezTo>
                <a:cubicBezTo>
                  <a:pt x="893" y="1042"/>
                  <a:pt x="906" y="1011"/>
                  <a:pt x="916" y="988"/>
                </a:cubicBezTo>
                <a:cubicBezTo>
                  <a:pt x="926" y="964"/>
                  <a:pt x="926" y="964"/>
                  <a:pt x="926" y="964"/>
                </a:cubicBezTo>
                <a:cubicBezTo>
                  <a:pt x="974" y="842"/>
                  <a:pt x="1042" y="721"/>
                  <a:pt x="1129" y="605"/>
                </a:cubicBezTo>
                <a:cubicBezTo>
                  <a:pt x="1145" y="584"/>
                  <a:pt x="1162" y="563"/>
                  <a:pt x="1179" y="542"/>
                </a:cubicBezTo>
                <a:cubicBezTo>
                  <a:pt x="1210" y="511"/>
                  <a:pt x="1242" y="482"/>
                  <a:pt x="1275" y="453"/>
                </a:cubicBezTo>
                <a:close/>
                <a:moveTo>
                  <a:pt x="1253" y="701"/>
                </a:moveTo>
                <a:cubicBezTo>
                  <a:pt x="1290" y="652"/>
                  <a:pt x="1332" y="597"/>
                  <a:pt x="1378" y="541"/>
                </a:cubicBezTo>
                <a:cubicBezTo>
                  <a:pt x="1360" y="567"/>
                  <a:pt x="1341" y="594"/>
                  <a:pt x="1322" y="623"/>
                </a:cubicBezTo>
                <a:cubicBezTo>
                  <a:pt x="1282" y="683"/>
                  <a:pt x="1244" y="745"/>
                  <a:pt x="1207" y="805"/>
                </a:cubicBezTo>
                <a:cubicBezTo>
                  <a:pt x="1198" y="820"/>
                  <a:pt x="1188" y="836"/>
                  <a:pt x="1179" y="851"/>
                </a:cubicBezTo>
                <a:cubicBezTo>
                  <a:pt x="1190" y="819"/>
                  <a:pt x="1202" y="787"/>
                  <a:pt x="1214" y="755"/>
                </a:cubicBezTo>
                <a:cubicBezTo>
                  <a:pt x="1227" y="737"/>
                  <a:pt x="1240" y="719"/>
                  <a:pt x="1253" y="701"/>
                </a:cubicBezTo>
                <a:close/>
                <a:moveTo>
                  <a:pt x="1852" y="240"/>
                </a:moveTo>
                <a:cubicBezTo>
                  <a:pt x="1872" y="226"/>
                  <a:pt x="1872" y="226"/>
                  <a:pt x="1872" y="226"/>
                </a:cubicBezTo>
                <a:cubicBezTo>
                  <a:pt x="1874" y="224"/>
                  <a:pt x="1877" y="222"/>
                  <a:pt x="1880" y="220"/>
                </a:cubicBezTo>
                <a:cubicBezTo>
                  <a:pt x="1866" y="236"/>
                  <a:pt x="1852" y="251"/>
                  <a:pt x="1839" y="264"/>
                </a:cubicBezTo>
                <a:cubicBezTo>
                  <a:pt x="1825" y="279"/>
                  <a:pt x="1813" y="292"/>
                  <a:pt x="1805" y="302"/>
                </a:cubicBezTo>
                <a:cubicBezTo>
                  <a:pt x="1788" y="323"/>
                  <a:pt x="1771" y="345"/>
                  <a:pt x="1753" y="367"/>
                </a:cubicBezTo>
                <a:cubicBezTo>
                  <a:pt x="1683" y="431"/>
                  <a:pt x="1622" y="502"/>
                  <a:pt x="1572" y="578"/>
                </a:cubicBezTo>
                <a:cubicBezTo>
                  <a:pt x="1555" y="603"/>
                  <a:pt x="1539" y="629"/>
                  <a:pt x="1525" y="656"/>
                </a:cubicBezTo>
                <a:cubicBezTo>
                  <a:pt x="1506" y="680"/>
                  <a:pt x="1487" y="704"/>
                  <a:pt x="1469" y="729"/>
                </a:cubicBezTo>
                <a:cubicBezTo>
                  <a:pt x="1449" y="756"/>
                  <a:pt x="1429" y="783"/>
                  <a:pt x="1410" y="811"/>
                </a:cubicBezTo>
                <a:cubicBezTo>
                  <a:pt x="1419" y="788"/>
                  <a:pt x="1428" y="766"/>
                  <a:pt x="1438" y="743"/>
                </a:cubicBezTo>
                <a:cubicBezTo>
                  <a:pt x="1444" y="735"/>
                  <a:pt x="1450" y="727"/>
                  <a:pt x="1455" y="719"/>
                </a:cubicBezTo>
                <a:cubicBezTo>
                  <a:pt x="1549" y="587"/>
                  <a:pt x="1647" y="462"/>
                  <a:pt x="1749" y="349"/>
                </a:cubicBezTo>
                <a:cubicBezTo>
                  <a:pt x="1749" y="349"/>
                  <a:pt x="1797" y="294"/>
                  <a:pt x="1797" y="294"/>
                </a:cubicBezTo>
                <a:cubicBezTo>
                  <a:pt x="1807" y="281"/>
                  <a:pt x="1818" y="269"/>
                  <a:pt x="1829" y="257"/>
                </a:cubicBezTo>
                <a:cubicBezTo>
                  <a:pt x="1837" y="251"/>
                  <a:pt x="1844" y="245"/>
                  <a:pt x="1852" y="240"/>
                </a:cubicBezTo>
                <a:close/>
                <a:moveTo>
                  <a:pt x="1894" y="365"/>
                </a:moveTo>
                <a:cubicBezTo>
                  <a:pt x="1808" y="450"/>
                  <a:pt x="1732" y="541"/>
                  <a:pt x="1666" y="637"/>
                </a:cubicBezTo>
                <a:cubicBezTo>
                  <a:pt x="1654" y="654"/>
                  <a:pt x="1643" y="672"/>
                  <a:pt x="1632" y="689"/>
                </a:cubicBezTo>
                <a:cubicBezTo>
                  <a:pt x="1613" y="709"/>
                  <a:pt x="1595" y="729"/>
                  <a:pt x="1577" y="748"/>
                </a:cubicBezTo>
                <a:cubicBezTo>
                  <a:pt x="1584" y="734"/>
                  <a:pt x="1592" y="720"/>
                  <a:pt x="1600" y="706"/>
                </a:cubicBezTo>
                <a:cubicBezTo>
                  <a:pt x="1674" y="609"/>
                  <a:pt x="1749" y="515"/>
                  <a:pt x="1818" y="429"/>
                </a:cubicBezTo>
                <a:cubicBezTo>
                  <a:pt x="1842" y="407"/>
                  <a:pt x="1868" y="386"/>
                  <a:pt x="1894" y="365"/>
                </a:cubicBezTo>
                <a:close/>
                <a:moveTo>
                  <a:pt x="2264" y="375"/>
                </a:moveTo>
                <a:cubicBezTo>
                  <a:pt x="2282" y="361"/>
                  <a:pt x="2301" y="348"/>
                  <a:pt x="2321" y="335"/>
                </a:cubicBezTo>
                <a:cubicBezTo>
                  <a:pt x="2335" y="325"/>
                  <a:pt x="2350" y="315"/>
                  <a:pt x="2364" y="305"/>
                </a:cubicBezTo>
                <a:cubicBezTo>
                  <a:pt x="2357" y="312"/>
                  <a:pt x="2349" y="320"/>
                  <a:pt x="2342" y="327"/>
                </a:cubicBezTo>
                <a:cubicBezTo>
                  <a:pt x="2336" y="331"/>
                  <a:pt x="2329" y="335"/>
                  <a:pt x="2323" y="340"/>
                </a:cubicBezTo>
                <a:cubicBezTo>
                  <a:pt x="2134" y="479"/>
                  <a:pt x="1989" y="622"/>
                  <a:pt x="1879" y="775"/>
                </a:cubicBezTo>
                <a:cubicBezTo>
                  <a:pt x="1873" y="785"/>
                  <a:pt x="1866" y="795"/>
                  <a:pt x="1859" y="805"/>
                </a:cubicBezTo>
                <a:cubicBezTo>
                  <a:pt x="1837" y="827"/>
                  <a:pt x="1816" y="850"/>
                  <a:pt x="1794" y="873"/>
                </a:cubicBezTo>
                <a:cubicBezTo>
                  <a:pt x="1822" y="832"/>
                  <a:pt x="1852" y="791"/>
                  <a:pt x="1883" y="751"/>
                </a:cubicBezTo>
                <a:cubicBezTo>
                  <a:pt x="1979" y="634"/>
                  <a:pt x="2107" y="491"/>
                  <a:pt x="2264" y="375"/>
                </a:cubicBezTo>
                <a:close/>
                <a:moveTo>
                  <a:pt x="1932" y="859"/>
                </a:moveTo>
                <a:cubicBezTo>
                  <a:pt x="2029" y="762"/>
                  <a:pt x="2029" y="762"/>
                  <a:pt x="2029" y="762"/>
                </a:cubicBezTo>
                <a:cubicBezTo>
                  <a:pt x="2033" y="757"/>
                  <a:pt x="2038" y="752"/>
                  <a:pt x="2043" y="748"/>
                </a:cubicBezTo>
                <a:cubicBezTo>
                  <a:pt x="2009" y="799"/>
                  <a:pt x="1977" y="852"/>
                  <a:pt x="1946" y="903"/>
                </a:cubicBezTo>
                <a:cubicBezTo>
                  <a:pt x="1923" y="943"/>
                  <a:pt x="1923" y="943"/>
                  <a:pt x="1923" y="943"/>
                </a:cubicBezTo>
                <a:cubicBezTo>
                  <a:pt x="1914" y="958"/>
                  <a:pt x="1903" y="973"/>
                  <a:pt x="1893" y="989"/>
                </a:cubicBezTo>
                <a:cubicBezTo>
                  <a:pt x="1871" y="1013"/>
                  <a:pt x="1849" y="1037"/>
                  <a:pt x="1829" y="1060"/>
                </a:cubicBezTo>
                <a:cubicBezTo>
                  <a:pt x="1856" y="989"/>
                  <a:pt x="1889" y="923"/>
                  <a:pt x="1929" y="862"/>
                </a:cubicBezTo>
                <a:cubicBezTo>
                  <a:pt x="1930" y="861"/>
                  <a:pt x="1931" y="860"/>
                  <a:pt x="1932" y="859"/>
                </a:cubicBezTo>
                <a:close/>
              </a:path>
            </a:pathLst>
          </a:custGeom>
          <a:solidFill>
            <a:srgbClr val="FFCC99"/>
          </a:solidFill>
          <a:ln>
            <a:noFill/>
          </a:ln>
        </p:spPr>
        <p:txBody>
          <a:bodyPr/>
          <a:lstStyle/>
          <a:p>
            <a:pPr defTabSz="1218072"/>
            <a:endParaRPr lang="zh-CN" altLang="en-US" sz="2398">
              <a:solidFill>
                <a:srgbClr val="5F5F5F"/>
              </a:solidFill>
            </a:endParaRPr>
          </a:p>
        </p:txBody>
      </p:sp>
      <p:sp>
        <p:nvSpPr>
          <p:cNvPr id="7" name="矩形 69"/>
          <p:cNvSpPr>
            <a:spLocks noChangeArrowheads="1"/>
          </p:cNvSpPr>
          <p:nvPr/>
        </p:nvSpPr>
        <p:spPr bwMode="auto">
          <a:xfrm>
            <a:off x="2644801" y="2616202"/>
            <a:ext cx="7054427" cy="954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55" tIns="45678" rIns="91355" bIns="4567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1218072"/>
            <a:r>
              <a:rPr lang="en-US" altLang="zh-CN" sz="5600" b="1" dirty="0">
                <a:solidFill>
                  <a:schemeClr val="bg2">
                    <a:lumMod val="10000"/>
                  </a:schemeClr>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II. </a:t>
            </a:r>
            <a:r>
              <a:rPr lang="en-US" altLang="zh-CN" sz="5600" b="1" dirty="0" err="1">
                <a:solidFill>
                  <a:schemeClr val="bg2">
                    <a:lumMod val="10000"/>
                  </a:schemeClr>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Luyện</a:t>
            </a:r>
            <a:r>
              <a:rPr lang="en-US" altLang="zh-CN" sz="5600" b="1" dirty="0">
                <a:solidFill>
                  <a:schemeClr val="bg2">
                    <a:lumMod val="10000"/>
                  </a:schemeClr>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5600" b="1" dirty="0" err="1">
                <a:solidFill>
                  <a:schemeClr val="bg2">
                    <a:lumMod val="10000"/>
                  </a:schemeClr>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tập</a:t>
            </a:r>
            <a:endParaRPr lang="en-US" altLang="zh-CN" sz="5600" b="1" dirty="0">
              <a:solidFill>
                <a:schemeClr val="bg2">
                  <a:lumMod val="10000"/>
                </a:schemeClr>
              </a:solidFill>
              <a:latin typeface="Times New Roman" pitchFamily="18" charset="0"/>
              <a:ea typeface="方正卡通简体" panose="03000509000000000000" pitchFamily="65" charset="-122"/>
              <a:cs typeface="Times New Roman" pitchFamily="18" charset="0"/>
              <a:sym typeface="微软雅黑" panose="020B0503020204020204" pitchFamily="34" charset="-122"/>
            </a:endParaRPr>
          </a:p>
        </p:txBody>
      </p:sp>
      <p:sp>
        <p:nvSpPr>
          <p:cNvPr id="8" name="五角星 4"/>
          <p:cNvSpPr/>
          <p:nvPr/>
        </p:nvSpPr>
        <p:spPr>
          <a:xfrm rot="19903756">
            <a:off x="1043169" y="3001803"/>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1" name="五角星 5"/>
          <p:cNvSpPr/>
          <p:nvPr/>
        </p:nvSpPr>
        <p:spPr>
          <a:xfrm rot="21380687">
            <a:off x="1448225" y="4782312"/>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2" name="五角星 6"/>
          <p:cNvSpPr/>
          <p:nvPr/>
        </p:nvSpPr>
        <p:spPr>
          <a:xfrm rot="19938392">
            <a:off x="3339308" y="4699642"/>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3" name="五角星 7"/>
          <p:cNvSpPr/>
          <p:nvPr/>
        </p:nvSpPr>
        <p:spPr>
          <a:xfrm rot="19938392">
            <a:off x="2454370" y="4232375"/>
            <a:ext cx="485929" cy="486379"/>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4" name="五角星 8"/>
          <p:cNvSpPr/>
          <p:nvPr/>
        </p:nvSpPr>
        <p:spPr>
          <a:xfrm rot="19967404">
            <a:off x="9632253" y="4130284"/>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6" name="五角星 9"/>
          <p:cNvSpPr/>
          <p:nvPr/>
        </p:nvSpPr>
        <p:spPr>
          <a:xfrm>
            <a:off x="8455481" y="4647392"/>
            <a:ext cx="337603" cy="337916"/>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7" name="五角星 10"/>
          <p:cNvSpPr/>
          <p:nvPr/>
        </p:nvSpPr>
        <p:spPr>
          <a:xfrm>
            <a:off x="10825935" y="4643506"/>
            <a:ext cx="248231" cy="24846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8" name="五角星 11"/>
          <p:cNvSpPr/>
          <p:nvPr/>
        </p:nvSpPr>
        <p:spPr>
          <a:xfrm>
            <a:off x="11509885" y="4967963"/>
            <a:ext cx="124115" cy="124229"/>
          </a:xfrm>
          <a:prstGeom prst="star5">
            <a:avLst>
              <a:gd name="adj" fmla="val 23926"/>
              <a:gd name="hf" fmla="val 105146"/>
              <a:gd name="vf" fmla="val 110557"/>
            </a:avLst>
          </a:prstGeom>
          <a:solidFill>
            <a:srgbClr val="FFFF00"/>
          </a:solid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9" name="五角星 12"/>
          <p:cNvSpPr/>
          <p:nvPr/>
        </p:nvSpPr>
        <p:spPr>
          <a:xfrm rot="19922997">
            <a:off x="11084657" y="4134023"/>
            <a:ext cx="191555"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0"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34643" y="2648782"/>
            <a:ext cx="1112140" cy="1183180"/>
          </a:xfrm>
          <a:prstGeom prst="rect">
            <a:avLst/>
          </a:prstGeom>
          <a:noFill/>
          <a:extLst>
            <a:ext uri="{909E8E84-426E-40DD-AFC4-6F175D3DCCD1}">
              <a14:hiddenFill xmlns:a14="http://schemas.microsoft.com/office/drawing/2010/main">
                <a:solidFill>
                  <a:srgbClr val="FFFFFF"/>
                </a:solidFill>
              </a14:hiddenFill>
            </a:ext>
          </a:extLst>
        </p:spPr>
      </p:pic>
      <p:pic>
        <p:nvPicPr>
          <p:cNvPr id="15" name="图片 8" descr="6fc417983c9675ce1b60e983870aeb8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99249" y="4442663"/>
            <a:ext cx="3010467"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图片 1"/>
          <p:cNvPicPr>
            <a:picLocks noChangeAspect="1"/>
          </p:cNvPicPr>
          <p:nvPr/>
        </p:nvPicPr>
        <p:blipFill rotWithShape="1">
          <a:blip r:embed="rId8" cstate="print">
            <a:extLst>
              <a:ext uri="{28A0092B-C50C-407E-A947-70E740481C1C}">
                <a14:useLocalDpi xmlns:a14="http://schemas.microsoft.com/office/drawing/2010/main" val="0"/>
              </a:ext>
            </a:extLst>
          </a:blip>
          <a:srcRect l="32760" r="8347"/>
          <a:stretch>
            <a:fillRect/>
          </a:stretch>
        </p:blipFill>
        <p:spPr>
          <a:xfrm flipH="1">
            <a:off x="598556" y="-59138"/>
            <a:ext cx="2687293" cy="1970456"/>
          </a:xfrm>
          <a:prstGeom prst="rect">
            <a:avLst/>
          </a:prstGeom>
        </p:spPr>
      </p:pic>
    </p:spTree>
    <p:extLst>
      <p:ext uri="{BB962C8B-B14F-4D97-AF65-F5344CB8AC3E}">
        <p14:creationId xmlns:p14="http://schemas.microsoft.com/office/powerpoint/2010/main" val="21419709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 presetClass="entr" presetSubtype="1"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par>
                                <p:cTn id="15" presetID="2" presetClass="entr" presetSubtype="1" fill="hold" grpId="0" nodeType="withEffect">
                                  <p:stCondLst>
                                    <p:cond delay="25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50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0-#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750" fill="hold"/>
                                        <p:tgtEl>
                                          <p:spTgt spid="13"/>
                                        </p:tgtEl>
                                        <p:attrNameLst>
                                          <p:attrName>ppt_x</p:attrName>
                                        </p:attrNameLst>
                                      </p:cBhvr>
                                      <p:tavLst>
                                        <p:tav tm="0">
                                          <p:val>
                                            <p:strVal val="#ppt_x"/>
                                          </p:val>
                                        </p:tav>
                                        <p:tav tm="100000">
                                          <p:val>
                                            <p:strVal val="#ppt_x"/>
                                          </p:val>
                                        </p:tav>
                                      </p:tavLst>
                                    </p:anim>
                                    <p:anim calcmode="lin" valueType="num">
                                      <p:cBhvr additive="base">
                                        <p:cTn id="26" dur="750" fill="hold"/>
                                        <p:tgtEl>
                                          <p:spTgt spid="13"/>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0-#ppt_h/2"/>
                                          </p:val>
                                        </p:tav>
                                        <p:tav tm="100000">
                                          <p:val>
                                            <p:strVal val="#ppt_y"/>
                                          </p:val>
                                        </p:tav>
                                      </p:tavLst>
                                    </p:anim>
                                  </p:childTnLst>
                                </p:cTn>
                              </p:par>
                              <p:par>
                                <p:cTn id="31" presetID="2" presetClass="entr" presetSubtype="1" fill="hold" grpId="0" nodeType="withEffect">
                                  <p:stCondLst>
                                    <p:cond delay="25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750" fill="hold"/>
                                        <p:tgtEl>
                                          <p:spTgt spid="16"/>
                                        </p:tgtEl>
                                        <p:attrNameLst>
                                          <p:attrName>ppt_x</p:attrName>
                                        </p:attrNameLst>
                                      </p:cBhvr>
                                      <p:tavLst>
                                        <p:tav tm="0">
                                          <p:val>
                                            <p:strVal val="#ppt_x"/>
                                          </p:val>
                                        </p:tav>
                                        <p:tav tm="100000">
                                          <p:val>
                                            <p:strVal val="#ppt_x"/>
                                          </p:val>
                                        </p:tav>
                                      </p:tavLst>
                                    </p:anim>
                                    <p:anim calcmode="lin" valueType="num">
                                      <p:cBhvr additive="base">
                                        <p:cTn id="34" dur="750" fill="hold"/>
                                        <p:tgtEl>
                                          <p:spTgt spid="16"/>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0-#ppt_h/2"/>
                                          </p:val>
                                        </p:tav>
                                        <p:tav tm="100000">
                                          <p:val>
                                            <p:strVal val="#ppt_y"/>
                                          </p:val>
                                        </p:tav>
                                      </p:tavLst>
                                    </p:anim>
                                  </p:childTnLst>
                                </p:cTn>
                              </p:par>
                              <p:par>
                                <p:cTn id="39" presetID="2" presetClass="entr" presetSubtype="1" fill="hold" grpId="0" nodeType="withEffect">
                                  <p:stCondLst>
                                    <p:cond delay="25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750" fill="hold"/>
                                        <p:tgtEl>
                                          <p:spTgt spid="18"/>
                                        </p:tgtEl>
                                        <p:attrNameLst>
                                          <p:attrName>ppt_x</p:attrName>
                                        </p:attrNameLst>
                                      </p:cBhvr>
                                      <p:tavLst>
                                        <p:tav tm="0">
                                          <p:val>
                                            <p:strVal val="#ppt_x"/>
                                          </p:val>
                                        </p:tav>
                                        <p:tav tm="100000">
                                          <p:val>
                                            <p:strVal val="#ppt_x"/>
                                          </p:val>
                                        </p:tav>
                                      </p:tavLst>
                                    </p:anim>
                                    <p:anim calcmode="lin" valueType="num">
                                      <p:cBhvr additive="base">
                                        <p:cTn id="42" dur="750" fill="hold"/>
                                        <p:tgtEl>
                                          <p:spTgt spid="18"/>
                                        </p:tgtEl>
                                        <p:attrNameLst>
                                          <p:attrName>ppt_y</p:attrName>
                                        </p:attrNameLst>
                                      </p:cBhvr>
                                      <p:tavLst>
                                        <p:tav tm="0">
                                          <p:val>
                                            <p:strVal val="0-#ppt_h/2"/>
                                          </p:val>
                                        </p:tav>
                                        <p:tav tm="100000">
                                          <p:val>
                                            <p:strVal val="#ppt_y"/>
                                          </p:val>
                                        </p:tav>
                                      </p:tavLst>
                                    </p:anim>
                                  </p:childTnLst>
                                </p:cTn>
                              </p:par>
                              <p:par>
                                <p:cTn id="43" presetID="2" presetClass="entr" presetSubtype="1" fill="hold" grpId="0" nodeType="withEffect">
                                  <p:stCondLst>
                                    <p:cond delay="25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0-#ppt_h/2"/>
                                          </p:val>
                                        </p:tav>
                                        <p:tav tm="100000">
                                          <p:val>
                                            <p:strVal val="#ppt_y"/>
                                          </p:val>
                                        </p:tav>
                                      </p:tavLst>
                                    </p:anim>
                                  </p:childTnLst>
                                </p:cTn>
                              </p:par>
                            </p:childTnLst>
                          </p:cTn>
                        </p:par>
                        <p:par>
                          <p:cTn id="47" fill="hold">
                            <p:stCondLst>
                              <p:cond delay="1500"/>
                            </p:stCondLst>
                            <p:childTnLst>
                              <p:par>
                                <p:cTn id="48" presetID="2" presetClass="entr" presetSubtype="2" fill="hold" nodeType="afterEffect">
                                  <p:stCondLst>
                                    <p:cond delay="0"/>
                                  </p:stCondLst>
                                  <p:childTnLst>
                                    <p:set>
                                      <p:cBhvr>
                                        <p:cTn id="49" dur="1" fill="hold">
                                          <p:stCondLst>
                                            <p:cond delay="0"/>
                                          </p:stCondLst>
                                        </p:cTn>
                                        <p:tgtEl>
                                          <p:spTgt spid="20"/>
                                        </p:tgtEl>
                                        <p:attrNameLst>
                                          <p:attrName>style.visibility</p:attrName>
                                        </p:attrNameLst>
                                      </p:cBhvr>
                                      <p:to>
                                        <p:strVal val="visible"/>
                                      </p:to>
                                    </p:set>
                                    <p:anim calcmode="lin" valueType="num">
                                      <p:cBhvr additive="base">
                                        <p:cTn id="50" dur="500" fill="hold"/>
                                        <p:tgtEl>
                                          <p:spTgt spid="20"/>
                                        </p:tgtEl>
                                        <p:attrNameLst>
                                          <p:attrName>ppt_x</p:attrName>
                                        </p:attrNameLst>
                                      </p:cBhvr>
                                      <p:tavLst>
                                        <p:tav tm="0">
                                          <p:val>
                                            <p:strVal val="1+#ppt_w/2"/>
                                          </p:val>
                                        </p:tav>
                                        <p:tav tm="100000">
                                          <p:val>
                                            <p:strVal val="#ppt_x"/>
                                          </p:val>
                                        </p:tav>
                                      </p:tavLst>
                                    </p:anim>
                                    <p:anim calcmode="lin" valueType="num">
                                      <p:cBhvr additive="base">
                                        <p:cTn id="51" dur="500" fill="hold"/>
                                        <p:tgtEl>
                                          <p:spTgt spid="20"/>
                                        </p:tgtEl>
                                        <p:attrNameLst>
                                          <p:attrName>ppt_y</p:attrName>
                                        </p:attrNameLst>
                                      </p:cBhvr>
                                      <p:tavLst>
                                        <p:tav tm="0">
                                          <p:val>
                                            <p:strVal val="#ppt_y"/>
                                          </p:val>
                                        </p:tav>
                                        <p:tav tm="100000">
                                          <p:val>
                                            <p:strVal val="#ppt_y"/>
                                          </p:val>
                                        </p:tav>
                                      </p:tavLst>
                                    </p:anim>
                                  </p:childTnLst>
                                </p:cTn>
                              </p:par>
                              <p:par>
                                <p:cTn id="52" presetID="0" presetClass="path" presetSubtype="0" accel="50000" decel="50000" fill="hold" nodeType="withEffect">
                                  <p:stCondLst>
                                    <p:cond delay="500"/>
                                  </p:stCondLst>
                                  <p:childTnLst>
                                    <p:animMotion origin="layout" path="M 4.58333E-6 0.01204 C -0.01003 0.0132 -0.01875 0.01667 -0.02865 0.01783 C -0.03868 0.02199 -0.04805 0.02246 -0.05873 0.02385 C -0.1517 0.02199 -0.15352 0.03264 -0.20625 0.01459 C -0.21185 0.00949 -0.21303 0.00556 -0.2181 -0.00162 C -0.22605 -0.0125 -0.23451 -0.02384 -0.24571 -0.02777 C -0.27448 -0.0537 -0.34063 -0.04328 -0.36146 -0.04375 C -0.36993 -0.04652 -0.37865 -0.04791 -0.38737 -0.05069 C -0.39284 -0.05254 -0.39779 -0.05532 -0.40326 -0.05648 C -0.41094 -0.06041 -0.41941 -0.06481 -0.42761 -0.06666 C -0.44024 -0.07546 -0.45326 -0.08217 -0.46706 -0.0875 C -0.47188 -0.08935 -0.47592 -0.09259 -0.48034 -0.09537 C -0.49102 -0.10092 -0.50352 -0.10555 -0.51472 -0.1081 C -0.54076 -0.10694 -0.56602 -0.10555 -0.5918 -0.10648 C -0.60352 -0.11203 -0.61524 -0.11643 -0.62618 -0.12407 C -0.63112 -0.12754 -0.63607 -0.13101 -0.64154 -0.1331 C -0.65196 -0.14143 -0.63959 -0.1324 -0.64987 -0.1375 C -0.6543 -0.14027 -0.65873 -0.14398 -0.66342 -0.14676 C -0.6681 -0.14953 -0.66498 -0.14629 -0.66915 -0.14907 C -0.67696 -0.15416 -0.6849 -0.15926 -0.69336 -0.16273 C -0.70092 -0.16944 -0.70925 -0.17639 -0.71771 -0.18101 C -0.72409 -0.19004 -0.73425 -0.19421 -0.73946 -0.20509 C -0.74063 -0.20764 -0.74206 -0.20949 -0.74271 -0.2118 C -0.74336 -0.21365 -0.74362 -0.21597 -0.74441 -0.21782 C -0.74649 -0.22245 -0.74987 -0.22569 -0.75209 -0.23032 C -0.75691 -0.24004 -0.76094 -0.24583 -0.76706 -0.25416 " pathEditMode="relative" rAng="0" ptsTypes="AAAAAAAAAAAAAAAAAAAAAAAAAA">
                                      <p:cBhvr>
                                        <p:cTn id="53" dur="6500" fill="hold"/>
                                        <p:tgtEl>
                                          <p:spTgt spid="20"/>
                                        </p:tgtEl>
                                        <p:attrNameLst>
                                          <p:attrName>ppt_x</p:attrName>
                                          <p:attrName>ppt_y</p:attrName>
                                        </p:attrNameLst>
                                      </p:cBhvr>
                                      <p:rCtr x="-38359" y="-12662"/>
                                    </p:animMotion>
                                  </p:childTnLst>
                                </p:cTn>
                              </p:par>
                              <p:par>
                                <p:cTn id="54" presetID="8" presetClass="emph" presetSubtype="0" repeatCount="2000" fill="hold" grpId="1" nodeType="withEffect">
                                  <p:stCondLst>
                                    <p:cond delay="0"/>
                                  </p:stCondLst>
                                  <p:childTnLst>
                                    <p:animRot by="21600000">
                                      <p:cBhvr>
                                        <p:cTn id="55" dur="3500" fill="hold"/>
                                        <p:tgtEl>
                                          <p:spTgt spid="8"/>
                                        </p:tgtEl>
                                        <p:attrNameLst>
                                          <p:attrName>r</p:attrName>
                                        </p:attrNameLst>
                                      </p:cBhvr>
                                    </p:animRot>
                                  </p:childTnLst>
                                </p:cTn>
                              </p:par>
                              <p:par>
                                <p:cTn id="56" presetID="8" presetClass="emph" presetSubtype="0" repeatCount="2000" fill="hold" grpId="1" nodeType="withEffect">
                                  <p:stCondLst>
                                    <p:cond delay="0"/>
                                  </p:stCondLst>
                                  <p:childTnLst>
                                    <p:animRot by="-21600000">
                                      <p:cBhvr>
                                        <p:cTn id="57" dur="3500" fill="hold"/>
                                        <p:tgtEl>
                                          <p:spTgt spid="13"/>
                                        </p:tgtEl>
                                        <p:attrNameLst>
                                          <p:attrName>r</p:attrName>
                                        </p:attrNameLst>
                                      </p:cBhvr>
                                    </p:animRot>
                                  </p:childTnLst>
                                </p:cTn>
                              </p:par>
                              <p:par>
                                <p:cTn id="58" presetID="8" presetClass="emph" presetSubtype="0" repeatCount="2000" fill="hold" grpId="1" nodeType="withEffect">
                                  <p:stCondLst>
                                    <p:cond delay="0"/>
                                  </p:stCondLst>
                                  <p:childTnLst>
                                    <p:animRot by="21600000">
                                      <p:cBhvr>
                                        <p:cTn id="59" dur="3500" fill="hold"/>
                                        <p:tgtEl>
                                          <p:spTgt spid="14"/>
                                        </p:tgtEl>
                                        <p:attrNameLst>
                                          <p:attrName>r</p:attrName>
                                        </p:attrNameLst>
                                      </p:cBhvr>
                                    </p:animRot>
                                  </p:childTnLst>
                                </p:cTn>
                              </p:par>
                              <p:par>
                                <p:cTn id="60" presetID="8" presetClass="emph" presetSubtype="0" repeatCount="2000" fill="hold" grpId="1" nodeType="withEffect">
                                  <p:stCondLst>
                                    <p:cond delay="0"/>
                                  </p:stCondLst>
                                  <p:childTnLst>
                                    <p:animRot by="-21600000">
                                      <p:cBhvr>
                                        <p:cTn id="61" dur="3500" fill="hold"/>
                                        <p:tgtEl>
                                          <p:spTgt spid="17"/>
                                        </p:tgtEl>
                                        <p:attrNameLst>
                                          <p:attrName>r</p:attrName>
                                        </p:attrNameLst>
                                      </p:cBhvr>
                                    </p:animRot>
                                  </p:childTnLst>
                                </p:cTn>
                              </p:par>
                              <p:par>
                                <p:cTn id="62" presetID="8" presetClass="emph" presetSubtype="0" repeatCount="2000" fill="hold" grpId="1" nodeType="withEffect">
                                  <p:stCondLst>
                                    <p:cond delay="0"/>
                                  </p:stCondLst>
                                  <p:childTnLst>
                                    <p:animRot by="21600000">
                                      <p:cBhvr>
                                        <p:cTn id="63" dur="3500" fill="hold"/>
                                        <p:tgtEl>
                                          <p:spTgt spid="12"/>
                                        </p:tgtEl>
                                        <p:attrNameLst>
                                          <p:attrName>r</p:attrName>
                                        </p:attrNameLst>
                                      </p:cBhvr>
                                    </p:animRot>
                                  </p:childTnLst>
                                </p:cTn>
                              </p:par>
                              <p:par>
                                <p:cTn id="64" presetID="6" presetClass="emph" presetSubtype="0" repeatCount="2000" autoRev="1" fill="hold" grpId="1" nodeType="withEffect">
                                  <p:stCondLst>
                                    <p:cond delay="0"/>
                                  </p:stCondLst>
                                  <p:childTnLst>
                                    <p:animScale>
                                      <p:cBhvr>
                                        <p:cTn id="65" dur="2000" fill="hold"/>
                                        <p:tgtEl>
                                          <p:spTgt spid="19"/>
                                        </p:tgtEl>
                                      </p:cBhvr>
                                      <p:by x="150000" y="150000"/>
                                    </p:animScale>
                                  </p:childTnLst>
                                </p:cTn>
                              </p:par>
                              <p:par>
                                <p:cTn id="66" presetID="6" presetClass="emph" presetSubtype="0" repeatCount="2000" autoRev="1" fill="hold" grpId="1" nodeType="withEffect">
                                  <p:stCondLst>
                                    <p:cond delay="0"/>
                                  </p:stCondLst>
                                  <p:childTnLst>
                                    <p:animScale>
                                      <p:cBhvr>
                                        <p:cTn id="67" dur="2000" fill="hold"/>
                                        <p:tgtEl>
                                          <p:spTgt spid="11"/>
                                        </p:tgtEl>
                                      </p:cBhvr>
                                      <p:by x="150000" y="150000"/>
                                    </p:animScale>
                                  </p:childTnLst>
                                </p:cTn>
                              </p:par>
                            </p:childTnLst>
                          </p:cTn>
                        </p:par>
                        <p:par>
                          <p:cTn id="68" fill="hold">
                            <p:stCondLst>
                              <p:cond delay="9500"/>
                            </p:stCondLst>
                            <p:childTnLst>
                              <p:par>
                                <p:cTn id="69" presetID="37" presetClass="entr" presetSubtype="0" fill="hold" nodeType="after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900" decel="100000" fill="hold"/>
                                        <p:tgtEl>
                                          <p:spTgt spid="15"/>
                                        </p:tgtEl>
                                        <p:attrNameLst>
                                          <p:attrName>ppt_y</p:attrName>
                                        </p:attrNameLst>
                                      </p:cBhvr>
                                      <p:tavLst>
                                        <p:tav tm="0">
                                          <p:val>
                                            <p:strVal val="#ppt_y+1"/>
                                          </p:val>
                                        </p:tav>
                                        <p:tav tm="100000">
                                          <p:val>
                                            <p:strVal val="#ppt_y-.03"/>
                                          </p:val>
                                        </p:tav>
                                      </p:tavLst>
                                    </p:anim>
                                    <p:anim calcmode="lin" valueType="num">
                                      <p:cBhvr>
                                        <p:cTn id="74"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8" grpId="1" animBg="1"/>
      <p:bldP spid="11" grpId="0" animBg="1"/>
      <p:bldP spid="11" grpId="1" animBg="1"/>
      <p:bldP spid="12" grpId="0" animBg="1"/>
      <p:bldP spid="12" grpId="1" animBg="1"/>
      <p:bldP spid="13" grpId="0" animBg="1"/>
      <p:bldP spid="13" grpId="1" animBg="1"/>
      <p:bldP spid="14" grpId="0" animBg="1"/>
      <p:bldP spid="14" grpId="1" animBg="1"/>
      <p:bldP spid="16" grpId="0" animBg="1"/>
      <p:bldP spid="17" grpId="0" animBg="1"/>
      <p:bldP spid="17" grpId="1" animBg="1"/>
      <p:bldP spid="18" grpId="0" animBg="1"/>
      <p:bldP spid="19" grpId="0" animBg="1"/>
      <p:bldP spid="19"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defTabSz="1218072">
              <a:defRPr/>
            </a:pPr>
            <a:fld id="{831F250A-4CE7-44D4-85B4-49BD9AF6BFD0}" type="slidenum">
              <a:rPr lang="en-US" altLang="en-US" smtClean="0">
                <a:solidFill>
                  <a:srgbClr val="5F5F5F"/>
                </a:solidFill>
                <a:cs typeface="Arial" panose="020B0604020202020204" pitchFamily="34" charset="0"/>
              </a:rPr>
              <a:pPr defTabSz="1218072">
                <a:defRPr/>
              </a:pPr>
              <a:t>9</a:t>
            </a:fld>
            <a:endParaRPr lang="en-US" altLang="en-US">
              <a:solidFill>
                <a:srgbClr val="5F5F5F"/>
              </a:solidFill>
              <a:cs typeface="Arial" panose="020B0604020202020204" pitchFamily="34" charset="0"/>
            </a:endParaRPr>
          </a:p>
        </p:txBody>
      </p:sp>
      <p:sp>
        <p:nvSpPr>
          <p:cNvPr id="5" name="Snip Diagonal Corner Rectangle 4"/>
          <p:cNvSpPr/>
          <p:nvPr/>
        </p:nvSpPr>
        <p:spPr>
          <a:xfrm>
            <a:off x="466718" y="171450"/>
            <a:ext cx="11725282" cy="6477000"/>
          </a:xfrm>
          <a:prstGeom prst="snip2DiagRect">
            <a:avLst/>
          </a:prstGeom>
          <a:ln>
            <a:solidFill>
              <a:schemeClr val="tx1">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5000" b="1" dirty="0" smtClean="0">
                <a:latin typeface="Times New Roman"/>
                <a:ea typeface="Times New Roman"/>
                <a:cs typeface="Times New Roman"/>
              </a:rPr>
              <a:t>: </a:t>
            </a:r>
            <a:endParaRPr lang="en-US" sz="5000" b="1" dirty="0">
              <a:latin typeface="Times New Roman"/>
              <a:ea typeface="Times New Roman"/>
              <a:cs typeface="Times New Roman"/>
            </a:endParaRPr>
          </a:p>
          <a:p>
            <a:pPr>
              <a:spcAft>
                <a:spcPts val="0"/>
              </a:spcAft>
            </a:pPr>
            <a:r>
              <a:rPr lang="en-US" sz="4000" b="1" dirty="0" err="1">
                <a:latin typeface="Times New Roman"/>
                <a:ea typeface="Times New Roman"/>
                <a:cs typeface="Times New Roman"/>
              </a:rPr>
              <a:t>Bài</a:t>
            </a:r>
            <a:r>
              <a:rPr lang="en-US" sz="4000" b="1" dirty="0">
                <a:latin typeface="Times New Roman"/>
                <a:ea typeface="Times New Roman"/>
                <a:cs typeface="Times New Roman"/>
              </a:rPr>
              <a:t> </a:t>
            </a:r>
            <a:r>
              <a:rPr lang="en-US" sz="4000" b="1" dirty="0" err="1">
                <a:latin typeface="Times New Roman"/>
                <a:ea typeface="Times New Roman"/>
                <a:cs typeface="Times New Roman"/>
              </a:rPr>
              <a:t>tập</a:t>
            </a:r>
            <a:r>
              <a:rPr lang="en-US" sz="4000" b="1" dirty="0">
                <a:latin typeface="Times New Roman"/>
                <a:ea typeface="Times New Roman"/>
                <a:cs typeface="Times New Roman"/>
              </a:rPr>
              <a:t> 1. </a:t>
            </a:r>
            <a:endParaRPr lang="en-US" sz="3600" dirty="0">
              <a:latin typeface=".VnTime"/>
              <a:ea typeface="Times New Roman"/>
              <a:cs typeface="Times New Roman"/>
            </a:endParaRPr>
          </a:p>
          <a:p>
            <a:pPr>
              <a:spcAft>
                <a:spcPts val="0"/>
              </a:spcAft>
            </a:pPr>
            <a:r>
              <a:rPr lang="en-US" sz="4000" dirty="0">
                <a:solidFill>
                  <a:srgbClr val="0000FF"/>
                </a:solidFill>
                <a:latin typeface="Times New Roman"/>
                <a:ea typeface="Times New Roman"/>
                <a:cs typeface="Times New Roman"/>
              </a:rPr>
              <a:t> </a:t>
            </a:r>
            <a:r>
              <a:rPr lang="en-US" sz="4000" dirty="0" smtClean="0">
                <a:latin typeface="Times New Roman"/>
                <a:ea typeface="Times New Roman"/>
                <a:cs typeface="Times New Roman"/>
              </a:rPr>
              <a:t>a</a:t>
            </a:r>
            <a:r>
              <a:rPr lang="en-US" sz="4000" dirty="0">
                <a:latin typeface="Times New Roman"/>
                <a:ea typeface="Times New Roman"/>
                <a:cs typeface="Times New Roman"/>
              </a:rPr>
              <a:t>) </a:t>
            </a:r>
            <a:r>
              <a:rPr lang="en-US" sz="4000" dirty="0" err="1">
                <a:latin typeface="Times New Roman"/>
                <a:ea typeface="Times New Roman"/>
                <a:cs typeface="Times New Roman"/>
              </a:rPr>
              <a:t>Việt</a:t>
            </a:r>
            <a:r>
              <a:rPr lang="en-US" sz="4000" dirty="0">
                <a:latin typeface="Times New Roman"/>
                <a:ea typeface="Times New Roman"/>
                <a:cs typeface="Times New Roman"/>
              </a:rPr>
              <a:t> </a:t>
            </a:r>
            <a:r>
              <a:rPr lang="en-US" sz="4000" dirty="0" err="1">
                <a:latin typeface="Times New Roman"/>
                <a:ea typeface="Times New Roman"/>
                <a:cs typeface="Times New Roman"/>
              </a:rPr>
              <a:t>hoa</a:t>
            </a:r>
            <a:r>
              <a:rPr lang="en-US" sz="4000" dirty="0">
                <a:latin typeface="Times New Roman"/>
                <a:ea typeface="Times New Roman"/>
                <a:cs typeface="Times New Roman"/>
              </a:rPr>
              <a:t> </a:t>
            </a:r>
            <a:r>
              <a:rPr lang="en-US" sz="4000" dirty="0" err="1">
                <a:latin typeface="Times New Roman"/>
                <a:ea typeface="Times New Roman"/>
                <a:cs typeface="Times New Roman"/>
              </a:rPr>
              <a:t>tên</a:t>
            </a:r>
            <a:r>
              <a:rPr lang="en-US" sz="4000" dirty="0">
                <a:latin typeface="Times New Roman"/>
                <a:ea typeface="Times New Roman"/>
                <a:cs typeface="Times New Roman"/>
              </a:rPr>
              <a:t> </a:t>
            </a:r>
            <a:r>
              <a:rPr lang="en-US" sz="4000" dirty="0" err="1">
                <a:latin typeface="Times New Roman"/>
                <a:ea typeface="Times New Roman"/>
                <a:cs typeface="Times New Roman"/>
              </a:rPr>
              <a:t>riêng</a:t>
            </a:r>
            <a:r>
              <a:rPr lang="en-US" sz="4000" dirty="0">
                <a:latin typeface="Times New Roman"/>
                <a:ea typeface="Times New Roman"/>
                <a:cs typeface="Times New Roman"/>
              </a:rPr>
              <a:t>: </a:t>
            </a:r>
            <a:r>
              <a:rPr lang="en-US" sz="4000" dirty="0" err="1">
                <a:latin typeface="Times New Roman"/>
                <a:ea typeface="Times New Roman"/>
                <a:cs typeface="Times New Roman"/>
              </a:rPr>
              <a:t>Hồ</a:t>
            </a:r>
            <a:r>
              <a:rPr lang="en-US" sz="4000" dirty="0">
                <a:latin typeface="Times New Roman"/>
                <a:ea typeface="Times New Roman"/>
                <a:cs typeface="Times New Roman"/>
              </a:rPr>
              <a:t> </a:t>
            </a:r>
            <a:r>
              <a:rPr lang="en-US" sz="4000" dirty="0" err="1">
                <a:latin typeface="Times New Roman"/>
                <a:ea typeface="Times New Roman"/>
                <a:cs typeface="Times New Roman"/>
              </a:rPr>
              <a:t>Chí</a:t>
            </a:r>
            <a:r>
              <a:rPr lang="en-US" sz="4000" dirty="0">
                <a:latin typeface="Times New Roman"/>
                <a:ea typeface="Times New Roman"/>
                <a:cs typeface="Times New Roman"/>
              </a:rPr>
              <a:t> Minh, </a:t>
            </a:r>
            <a:r>
              <a:rPr lang="en-US" sz="4000" dirty="0" err="1">
                <a:latin typeface="Times New Roman"/>
                <a:ea typeface="Times New Roman"/>
                <a:cs typeface="Times New Roman"/>
              </a:rPr>
              <a:t>Huế</a:t>
            </a:r>
            <a:r>
              <a:rPr lang="en-US" sz="4000" dirty="0">
                <a:latin typeface="Times New Roman"/>
                <a:ea typeface="Times New Roman"/>
                <a:cs typeface="Times New Roman"/>
              </a:rPr>
              <a:t>, </a:t>
            </a:r>
            <a:r>
              <a:rPr lang="en-US" sz="4000" dirty="0" err="1">
                <a:latin typeface="Times New Roman"/>
                <a:ea typeface="Times New Roman"/>
                <a:cs typeface="Times New Roman"/>
              </a:rPr>
              <a:t>Hà</a:t>
            </a:r>
            <a:r>
              <a:rPr lang="en-US" sz="4000" dirty="0">
                <a:latin typeface="Times New Roman"/>
                <a:ea typeface="Times New Roman"/>
                <a:cs typeface="Times New Roman"/>
              </a:rPr>
              <a:t> </a:t>
            </a:r>
            <a:r>
              <a:rPr lang="en-US" sz="4000" dirty="0" err="1">
                <a:latin typeface="Times New Roman"/>
                <a:ea typeface="Times New Roman"/>
                <a:cs typeface="Times New Roman"/>
              </a:rPr>
              <a:t>Nội</a:t>
            </a:r>
            <a:r>
              <a:rPr lang="en-US" sz="4000" dirty="0">
                <a:latin typeface="Times New Roman"/>
                <a:ea typeface="Times New Roman"/>
                <a:cs typeface="Times New Roman"/>
              </a:rPr>
              <a:t>, </a:t>
            </a:r>
            <a:r>
              <a:rPr lang="en-US" sz="4000" dirty="0" err="1">
                <a:latin typeface="Times New Roman"/>
                <a:ea typeface="Times New Roman"/>
                <a:cs typeface="Times New Roman"/>
              </a:rPr>
              <a:t>Hàng</a:t>
            </a:r>
            <a:r>
              <a:rPr lang="en-US" sz="4000" dirty="0">
                <a:latin typeface="Times New Roman"/>
                <a:ea typeface="Times New Roman"/>
                <a:cs typeface="Times New Roman"/>
              </a:rPr>
              <a:t> </a:t>
            </a:r>
            <a:r>
              <a:rPr lang="en-US" sz="4000" dirty="0" err="1">
                <a:latin typeface="Times New Roman"/>
                <a:ea typeface="Times New Roman"/>
                <a:cs typeface="Times New Roman"/>
              </a:rPr>
              <a:t>Bè</a:t>
            </a:r>
            <a:r>
              <a:rPr lang="en-US" sz="4000" dirty="0">
                <a:latin typeface="Times New Roman"/>
                <a:ea typeface="Times New Roman"/>
                <a:cs typeface="Times New Roman"/>
              </a:rPr>
              <a:t>, </a:t>
            </a:r>
            <a:r>
              <a:rPr lang="en-US" sz="4000" dirty="0" err="1">
                <a:latin typeface="Times New Roman"/>
                <a:ea typeface="Times New Roman"/>
                <a:cs typeface="Times New Roman"/>
              </a:rPr>
              <a:t>Mang</a:t>
            </a:r>
            <a:r>
              <a:rPr lang="en-US" sz="4000" dirty="0">
                <a:latin typeface="Times New Roman"/>
                <a:ea typeface="Times New Roman"/>
                <a:cs typeface="Times New Roman"/>
              </a:rPr>
              <a:t> </a:t>
            </a:r>
            <a:r>
              <a:rPr lang="en-US" sz="4000" dirty="0" err="1">
                <a:latin typeface="Times New Roman"/>
                <a:ea typeface="Times New Roman"/>
                <a:cs typeface="Times New Roman"/>
              </a:rPr>
              <a:t>Cá</a:t>
            </a:r>
            <a:endParaRPr lang="en-US" sz="3600" dirty="0">
              <a:latin typeface=".VnTime"/>
              <a:ea typeface="Times New Roman"/>
              <a:cs typeface="Times New Roman"/>
            </a:endParaRPr>
          </a:p>
          <a:p>
            <a:pPr>
              <a:spcAft>
                <a:spcPts val="0"/>
              </a:spcAft>
            </a:pPr>
            <a:r>
              <a:rPr lang="en-US" sz="4000" dirty="0">
                <a:latin typeface="Times New Roman"/>
                <a:ea typeface="Times New Roman"/>
                <a:cs typeface="Times New Roman"/>
              </a:rPr>
              <a:t>b) </a:t>
            </a:r>
            <a:r>
              <a:rPr lang="en-US" sz="4000" dirty="0" err="1">
                <a:latin typeface="Times New Roman"/>
                <a:ea typeface="Times New Roman"/>
                <a:cs typeface="Times New Roman"/>
              </a:rPr>
              <a:t>Viết</a:t>
            </a:r>
            <a:r>
              <a:rPr lang="en-US" sz="4000" dirty="0">
                <a:latin typeface="Times New Roman"/>
                <a:ea typeface="Times New Roman"/>
                <a:cs typeface="Times New Roman"/>
              </a:rPr>
              <a:t> </a:t>
            </a:r>
            <a:r>
              <a:rPr lang="en-US" sz="4000" dirty="0" err="1">
                <a:latin typeface="Times New Roman"/>
                <a:ea typeface="Times New Roman"/>
                <a:cs typeface="Times New Roman"/>
              </a:rPr>
              <a:t>hoa</a:t>
            </a:r>
            <a:r>
              <a:rPr lang="en-US" sz="4000" dirty="0">
                <a:latin typeface="Times New Roman"/>
                <a:ea typeface="Times New Roman"/>
                <a:cs typeface="Times New Roman"/>
              </a:rPr>
              <a:t> </a:t>
            </a:r>
            <a:r>
              <a:rPr lang="en-US" sz="4000" dirty="0" err="1">
                <a:latin typeface="Times New Roman"/>
                <a:ea typeface="Times New Roman"/>
                <a:cs typeface="Times New Roman"/>
              </a:rPr>
              <a:t>tu</a:t>
            </a:r>
            <a:r>
              <a:rPr lang="en-US" sz="4000" dirty="0">
                <a:latin typeface="Times New Roman"/>
                <a:ea typeface="Times New Roman"/>
                <a:cs typeface="Times New Roman"/>
              </a:rPr>
              <a:t> </a:t>
            </a:r>
            <a:r>
              <a:rPr lang="en-US" sz="4000" dirty="0" err="1">
                <a:latin typeface="Times New Roman"/>
                <a:ea typeface="Times New Roman"/>
                <a:cs typeface="Times New Roman"/>
              </a:rPr>
              <a:t>từ</a:t>
            </a:r>
            <a:r>
              <a:rPr lang="en-US" sz="4000" dirty="0">
                <a:latin typeface="Times New Roman"/>
                <a:ea typeface="Times New Roman"/>
                <a:cs typeface="Times New Roman"/>
              </a:rPr>
              <a:t> (</a:t>
            </a:r>
            <a:r>
              <a:rPr lang="en-US" sz="4000" dirty="0" err="1">
                <a:latin typeface="Times New Roman"/>
                <a:ea typeface="Times New Roman"/>
                <a:cs typeface="Times New Roman"/>
              </a:rPr>
              <a:t>viết</a:t>
            </a:r>
            <a:r>
              <a:rPr lang="en-US" sz="4000" dirty="0">
                <a:latin typeface="Times New Roman"/>
                <a:ea typeface="Times New Roman"/>
                <a:cs typeface="Times New Roman"/>
              </a:rPr>
              <a:t> </a:t>
            </a:r>
            <a:r>
              <a:rPr lang="en-US" sz="4000" dirty="0" err="1">
                <a:latin typeface="Times New Roman"/>
                <a:ea typeface="Times New Roman"/>
                <a:cs typeface="Times New Roman"/>
              </a:rPr>
              <a:t>hoa</a:t>
            </a:r>
            <a:r>
              <a:rPr lang="en-US" sz="4000" dirty="0">
                <a:latin typeface="Times New Roman"/>
                <a:ea typeface="Times New Roman"/>
                <a:cs typeface="Times New Roman"/>
              </a:rPr>
              <a:t> </a:t>
            </a:r>
            <a:r>
              <a:rPr lang="en-US" sz="4000" dirty="0" err="1">
                <a:latin typeface="Times New Roman"/>
                <a:ea typeface="Times New Roman"/>
                <a:cs typeface="Times New Roman"/>
              </a:rPr>
              <a:t>để</a:t>
            </a:r>
            <a:r>
              <a:rPr lang="en-US" sz="4000" dirty="0">
                <a:latin typeface="Times New Roman"/>
                <a:ea typeface="Times New Roman"/>
                <a:cs typeface="Times New Roman"/>
              </a:rPr>
              <a:t> </a:t>
            </a:r>
            <a:r>
              <a:rPr lang="en-US" sz="4000" dirty="0" err="1">
                <a:latin typeface="Times New Roman"/>
                <a:ea typeface="Times New Roman"/>
                <a:cs typeface="Times New Roman"/>
              </a:rPr>
              <a:t>thế</a:t>
            </a:r>
            <a:r>
              <a:rPr lang="en-US" sz="4000" dirty="0">
                <a:latin typeface="Times New Roman"/>
                <a:ea typeface="Times New Roman"/>
                <a:cs typeface="Times New Roman"/>
              </a:rPr>
              <a:t> </a:t>
            </a:r>
            <a:r>
              <a:rPr lang="en-US" sz="4000" dirty="0" err="1">
                <a:latin typeface="Times New Roman"/>
                <a:ea typeface="Times New Roman"/>
                <a:cs typeface="Times New Roman"/>
              </a:rPr>
              <a:t>hiện</a:t>
            </a:r>
            <a:r>
              <a:rPr lang="en-US" sz="4000" dirty="0">
                <a:latin typeface="Times New Roman"/>
                <a:ea typeface="Times New Roman"/>
                <a:cs typeface="Times New Roman"/>
              </a:rPr>
              <a:t> </a:t>
            </a:r>
            <a:r>
              <a:rPr lang="en-US" sz="4000" dirty="0" err="1">
                <a:latin typeface="Times New Roman"/>
                <a:ea typeface="Times New Roman"/>
                <a:cs typeface="Times New Roman"/>
              </a:rPr>
              <a:t>sự</a:t>
            </a:r>
            <a:r>
              <a:rPr lang="en-US" sz="4000" dirty="0">
                <a:latin typeface="Times New Roman"/>
                <a:ea typeface="Times New Roman"/>
                <a:cs typeface="Times New Roman"/>
              </a:rPr>
              <a:t> </a:t>
            </a:r>
            <a:r>
              <a:rPr lang="en-US" sz="4000" dirty="0" err="1">
                <a:latin typeface="Times New Roman"/>
                <a:ea typeface="Times New Roman"/>
                <a:cs typeface="Times New Roman"/>
              </a:rPr>
              <a:t>kính</a:t>
            </a:r>
            <a:r>
              <a:rPr lang="en-US" sz="4000" dirty="0">
                <a:latin typeface="Times New Roman"/>
                <a:ea typeface="Times New Roman"/>
                <a:cs typeface="Times New Roman"/>
              </a:rPr>
              <a:t> </a:t>
            </a:r>
            <a:r>
              <a:rPr lang="en-US" sz="4000" dirty="0" err="1">
                <a:latin typeface="Times New Roman"/>
                <a:ea typeface="Times New Roman"/>
                <a:cs typeface="Times New Roman"/>
              </a:rPr>
              <a:t>trọng</a:t>
            </a:r>
            <a:r>
              <a:rPr lang="en-US" sz="4000" dirty="0">
                <a:latin typeface="Times New Roman"/>
                <a:ea typeface="Times New Roman"/>
                <a:cs typeface="Times New Roman"/>
              </a:rPr>
              <a:t>): </a:t>
            </a:r>
            <a:r>
              <a:rPr lang="en-US" sz="4000" dirty="0" err="1">
                <a:latin typeface="Times New Roman"/>
                <a:ea typeface="Times New Roman"/>
                <a:cs typeface="Times New Roman"/>
              </a:rPr>
              <a:t>Bác</a:t>
            </a:r>
            <a:r>
              <a:rPr lang="en-US" sz="4000" dirty="0">
                <a:latin typeface="Times New Roman"/>
                <a:ea typeface="Times New Roman"/>
                <a:cs typeface="Times New Roman"/>
              </a:rPr>
              <a:t>, </a:t>
            </a:r>
            <a:r>
              <a:rPr lang="en-US" sz="4000" dirty="0" err="1">
                <a:latin typeface="Times New Roman"/>
                <a:ea typeface="Times New Roman"/>
                <a:cs typeface="Times New Roman"/>
              </a:rPr>
              <a:t>người</a:t>
            </a:r>
            <a:r>
              <a:rPr lang="en-US" sz="4000" dirty="0">
                <a:latin typeface="Times New Roman"/>
                <a:ea typeface="Times New Roman"/>
                <a:cs typeface="Times New Roman"/>
              </a:rPr>
              <a:t> Cha, </a:t>
            </a:r>
            <a:r>
              <a:rPr lang="en-US" sz="4000" dirty="0" err="1">
                <a:latin typeface="Times New Roman"/>
                <a:ea typeface="Times New Roman"/>
                <a:cs typeface="Times New Roman"/>
              </a:rPr>
              <a:t>Lượm</a:t>
            </a:r>
            <a:endParaRPr lang="en-US" sz="3600" dirty="0">
              <a:effectLst/>
              <a:latin typeface=".VnTime"/>
              <a:ea typeface="Times New Roman"/>
              <a:cs typeface="Times New Roman"/>
            </a:endParaRPr>
          </a:p>
        </p:txBody>
      </p:sp>
    </p:spTree>
    <p:extLst>
      <p:ext uri="{BB962C8B-B14F-4D97-AF65-F5344CB8AC3E}">
        <p14:creationId xmlns:p14="http://schemas.microsoft.com/office/powerpoint/2010/main" val="409786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heme/theme1.xml><?xml version="1.0" encoding="utf-8"?>
<a:theme xmlns:a="http://schemas.openxmlformats.org/drawingml/2006/main" name="10_Office Theme">
  <a:themeElements>
    <a:clrScheme name="自定义 845">
      <a:dk1>
        <a:srgbClr val="5F5F5F"/>
      </a:dk1>
      <a:lt1>
        <a:sysClr val="window" lastClr="FFFFFF"/>
      </a:lt1>
      <a:dk2>
        <a:srgbClr val="5F5F5F"/>
      </a:dk2>
      <a:lt2>
        <a:srgbClr val="E7E6E6"/>
      </a:lt2>
      <a:accent1>
        <a:srgbClr val="1D9BB8"/>
      </a:accent1>
      <a:accent2>
        <a:srgbClr val="1D9BB8"/>
      </a:accent2>
      <a:accent3>
        <a:srgbClr val="1D9BB8"/>
      </a:accent3>
      <a:accent4>
        <a:srgbClr val="1D9BB8"/>
      </a:accent4>
      <a:accent5>
        <a:srgbClr val="1D9BB8"/>
      </a:accent5>
      <a:accent6>
        <a:srgbClr val="FFFFFF"/>
      </a:accent6>
      <a:hlink>
        <a:srgbClr val="1D9BB8"/>
      </a:hlink>
      <a:folHlink>
        <a:srgbClr val="1D9BB8"/>
      </a:folHlink>
    </a:clrScheme>
    <a:fontScheme name="Lato">
      <a:majorFont>
        <a:latin typeface="Lato Regular"/>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24162</TotalTime>
  <Words>517</Words>
  <Application>Microsoft Office PowerPoint</Application>
  <PresentationFormat>Widescreen</PresentationFormat>
  <Paragraphs>72</Paragraphs>
  <Slides>17</Slides>
  <Notes>2</Notes>
  <HiddenSlides>0</HiddenSlides>
  <MMClips>0</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17</vt:i4>
      </vt:variant>
    </vt:vector>
  </HeadingPairs>
  <TitlesOfParts>
    <vt:vector size="33" baseType="lpstr">
      <vt:lpstr>微软雅黑</vt:lpstr>
      <vt:lpstr>SimSun</vt:lpstr>
      <vt:lpstr>SimSun</vt:lpstr>
      <vt:lpstr>.VnTime</vt:lpstr>
      <vt:lpstr>Arial</vt:lpstr>
      <vt:lpstr>Calibri</vt:lpstr>
      <vt:lpstr>Calibri Light</vt:lpstr>
      <vt:lpstr>Lato Light</vt:lpstr>
      <vt:lpstr>Lato Regular</vt:lpstr>
      <vt:lpstr>Times New Roman</vt:lpstr>
      <vt:lpstr>华康海报体W12</vt:lpstr>
      <vt:lpstr>方正卡通简体</vt:lpstr>
      <vt:lpstr>等线</vt:lpstr>
      <vt:lpstr>10_Office Theme</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Đáp án  Bài tập 3. Các từ láy: loắt choắt, xinh xinh, thoăn thoắt, nghênh nghênh Tác dụng: miêu tả hình dáng, tính cách của cậu bé liên lạc nhỏ tuổi  </vt:lpstr>
      <vt:lpstr>PowerPoint Presentation</vt:lpstr>
      <vt:lpstr>PowerPoint Presentation</vt:lpstr>
      <vt:lpstr>Bài tập 6.  Đoạn văn mẫu:     Trong nhà tôi yêu bà tôi nhất. Cả cuộc đời bà tần tảo, một nắng hai sương một tay nuôi đàn con thơ khôn lớn trưởng thành. Ngày ông đi bộ đội, bà trở thành trụ cột chính trong gia đình, chạy ngược chạy xuôi buôn thúng bán mẹt  để chăm lo cho gia đình. Vừa là một người mẹ tuyệt vời nhất, bà tôi trong xóm luôn được mọi người yêu quý. Những năm đói khổ nhất, bà không ngần ngại nhường cơm sẻ áo, giúp đỡ những người hoàn cảnh khó khăn. </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ASUS</dc:creator>
  <cp:lastModifiedBy>ADMIN</cp:lastModifiedBy>
  <cp:revision>799</cp:revision>
  <dcterms:created xsi:type="dcterms:W3CDTF">2018-11-20T15:16:47Z</dcterms:created>
  <dcterms:modified xsi:type="dcterms:W3CDTF">2023-02-24T03:20:50Z</dcterms:modified>
</cp:coreProperties>
</file>