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0" r:id="rId3"/>
    <p:sldId id="257" r:id="rId4"/>
    <p:sldId id="264" r:id="rId5"/>
    <p:sldId id="258" r:id="rId6"/>
    <p:sldId id="261" r:id="rId7"/>
    <p:sldId id="262" r:id="rId8"/>
    <p:sldId id="263" r:id="rId9"/>
    <p:sldId id="282" r:id="rId10"/>
    <p:sldId id="265" r:id="rId11"/>
    <p:sldId id="266" r:id="rId12"/>
    <p:sldId id="267" r:id="rId13"/>
    <p:sldId id="268" r:id="rId14"/>
    <p:sldId id="271" r:id="rId15"/>
    <p:sldId id="269" r:id="rId16"/>
    <p:sldId id="270" r:id="rId17"/>
    <p:sldId id="276" r:id="rId18"/>
    <p:sldId id="272" r:id="rId19"/>
    <p:sldId id="273" r:id="rId20"/>
    <p:sldId id="275" r:id="rId21"/>
    <p:sldId id="274" r:id="rId22"/>
    <p:sldId id="277" r:id="rId23"/>
    <p:sldId id="278" r:id="rId24"/>
    <p:sldId id="280" r:id="rId25"/>
  </p:sldIdLst>
  <p:sldSz cx="9144000" cy="6858000" type="screen4x3"/>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Kiểu Trung bình 2 - Nhấn mạnh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hông Kiểu, Lưới Bảng">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147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ề bản chiếu">
    <p:spTree>
      <p:nvGrpSpPr>
        <p:cNvPr id="1" name=""/>
        <p:cNvGrpSpPr/>
        <p:nvPr/>
      </p:nvGrpSpPr>
      <p:grpSpPr>
        <a:xfrm>
          <a:off x="0" y="0"/>
          <a:ext cx="0" cy="0"/>
          <a:chOff x="0" y="0"/>
          <a:chExt cx="0" cy="0"/>
        </a:xfrm>
      </p:grpSpPr>
      <p:sp>
        <p:nvSpPr>
          <p:cNvPr id="2" name="Tiêu đề 1"/>
          <p:cNvSpPr>
            <a:spLocks noGrp="1"/>
          </p:cNvSpPr>
          <p:nvPr>
            <p:ph type="ctrTitle"/>
          </p:nvPr>
        </p:nvSpPr>
        <p:spPr>
          <a:xfrm>
            <a:off x="685800" y="2130425"/>
            <a:ext cx="7772400" cy="1470025"/>
          </a:xfrm>
        </p:spPr>
        <p:txBody>
          <a:bodyPr/>
          <a:lstStyle/>
          <a:p>
            <a:r>
              <a:rPr lang="vi-VN"/>
              <a:t>Bấm &amp; sửa kiểu tiêu đề</a:t>
            </a:r>
          </a:p>
        </p:txBody>
      </p:sp>
      <p:sp>
        <p:nvSpPr>
          <p:cNvPr id="3" name="Tiêu đề phụ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vi-VN"/>
              <a:t>Bấm &amp; sửa kiểu phụ đề</a:t>
            </a:r>
          </a:p>
        </p:txBody>
      </p:sp>
      <p:sp>
        <p:nvSpPr>
          <p:cNvPr id="4" name="Chỗ dành sẵn cho Ngày tháng 3"/>
          <p:cNvSpPr>
            <a:spLocks noGrp="1"/>
          </p:cNvSpPr>
          <p:nvPr>
            <p:ph type="dt" sz="half" idx="10"/>
          </p:nvPr>
        </p:nvSpPr>
        <p:spPr/>
        <p:txBody>
          <a:bodyPr/>
          <a:lstStyle/>
          <a:p>
            <a:fld id="{967E0DE5-178D-4354-BA34-DA234D19F20B}" type="datetimeFigureOut">
              <a:rPr lang="vi-VN" smtClean="0"/>
              <a:t>28/11/2022</a:t>
            </a:fld>
            <a:endParaRPr lang="vi-VN"/>
          </a:p>
        </p:txBody>
      </p:sp>
      <p:sp>
        <p:nvSpPr>
          <p:cNvPr id="5" name="Chỗ dành sẵn cho Chân trang 4"/>
          <p:cNvSpPr>
            <a:spLocks noGrp="1"/>
          </p:cNvSpPr>
          <p:nvPr>
            <p:ph type="ftr" sz="quarter" idx="11"/>
          </p:nvPr>
        </p:nvSpPr>
        <p:spPr/>
        <p:txBody>
          <a:bodyPr/>
          <a:lstStyle/>
          <a:p>
            <a:endParaRPr lang="vi-VN"/>
          </a:p>
        </p:txBody>
      </p:sp>
      <p:sp>
        <p:nvSpPr>
          <p:cNvPr id="6" name="Chỗ dành sẵn cho Số hiệu Bản chiếu 5"/>
          <p:cNvSpPr>
            <a:spLocks noGrp="1"/>
          </p:cNvSpPr>
          <p:nvPr>
            <p:ph type="sldNum" sz="quarter" idx="12"/>
          </p:nvPr>
        </p:nvSpPr>
        <p:spPr/>
        <p:txBody>
          <a:bodyPr/>
          <a:lstStyle/>
          <a:p>
            <a:fld id="{0843AAB9-AF12-48DC-B764-D5BDAE15B99A}" type="slidenum">
              <a:rPr lang="vi-VN" smtClean="0"/>
              <a:t>‹#›</a:t>
            </a:fld>
            <a:endParaRPr lang="vi-VN"/>
          </a:p>
        </p:txBody>
      </p:sp>
    </p:spTree>
    <p:extLst>
      <p:ext uri="{BB962C8B-B14F-4D97-AF65-F5344CB8AC3E}">
        <p14:creationId xmlns:p14="http://schemas.microsoft.com/office/powerpoint/2010/main" val="2879259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p>
        </p:txBody>
      </p:sp>
      <p:sp>
        <p:nvSpPr>
          <p:cNvPr id="3" name="Chỗ dành sẵn cho Văn bản Dọc 2"/>
          <p:cNvSpPr>
            <a:spLocks noGrp="1"/>
          </p:cNvSpPr>
          <p:nvPr>
            <p:ph type="body" orient="vert" idx="1"/>
          </p:nvPr>
        </p:nvSpPr>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4" name="Chỗ dành sẵn cho Ngày tháng 3"/>
          <p:cNvSpPr>
            <a:spLocks noGrp="1"/>
          </p:cNvSpPr>
          <p:nvPr>
            <p:ph type="dt" sz="half" idx="10"/>
          </p:nvPr>
        </p:nvSpPr>
        <p:spPr/>
        <p:txBody>
          <a:bodyPr/>
          <a:lstStyle/>
          <a:p>
            <a:fld id="{967E0DE5-178D-4354-BA34-DA234D19F20B}" type="datetimeFigureOut">
              <a:rPr lang="vi-VN" smtClean="0"/>
              <a:t>28/11/2022</a:t>
            </a:fld>
            <a:endParaRPr lang="vi-VN"/>
          </a:p>
        </p:txBody>
      </p:sp>
      <p:sp>
        <p:nvSpPr>
          <p:cNvPr id="5" name="Chỗ dành sẵn cho Chân trang 4"/>
          <p:cNvSpPr>
            <a:spLocks noGrp="1"/>
          </p:cNvSpPr>
          <p:nvPr>
            <p:ph type="ftr" sz="quarter" idx="11"/>
          </p:nvPr>
        </p:nvSpPr>
        <p:spPr/>
        <p:txBody>
          <a:bodyPr/>
          <a:lstStyle/>
          <a:p>
            <a:endParaRPr lang="vi-VN"/>
          </a:p>
        </p:txBody>
      </p:sp>
      <p:sp>
        <p:nvSpPr>
          <p:cNvPr id="6" name="Chỗ dành sẵn cho Số hiệu Bản chiếu 5"/>
          <p:cNvSpPr>
            <a:spLocks noGrp="1"/>
          </p:cNvSpPr>
          <p:nvPr>
            <p:ph type="sldNum" sz="quarter" idx="12"/>
          </p:nvPr>
        </p:nvSpPr>
        <p:spPr/>
        <p:txBody>
          <a:bodyPr/>
          <a:lstStyle/>
          <a:p>
            <a:fld id="{0843AAB9-AF12-48DC-B764-D5BDAE15B99A}" type="slidenum">
              <a:rPr lang="vi-VN" smtClean="0"/>
              <a:t>‹#›</a:t>
            </a:fld>
            <a:endParaRPr lang="vi-VN"/>
          </a:p>
        </p:txBody>
      </p:sp>
    </p:spTree>
    <p:extLst>
      <p:ext uri="{BB962C8B-B14F-4D97-AF65-F5344CB8AC3E}">
        <p14:creationId xmlns:p14="http://schemas.microsoft.com/office/powerpoint/2010/main" val="46459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ề Dọc 1"/>
          <p:cNvSpPr>
            <a:spLocks noGrp="1"/>
          </p:cNvSpPr>
          <p:nvPr>
            <p:ph type="title" orient="vert"/>
          </p:nvPr>
        </p:nvSpPr>
        <p:spPr>
          <a:xfrm>
            <a:off x="6629400" y="274638"/>
            <a:ext cx="2057400" cy="5851525"/>
          </a:xfrm>
        </p:spPr>
        <p:txBody>
          <a:bodyPr vert="eaVert"/>
          <a:lstStyle/>
          <a:p>
            <a:r>
              <a:rPr lang="vi-VN"/>
              <a:t>Bấm &amp; sửa kiểu tiêu đề</a:t>
            </a:r>
          </a:p>
        </p:txBody>
      </p:sp>
      <p:sp>
        <p:nvSpPr>
          <p:cNvPr id="3" name="Chỗ dành sẵn cho Văn bản Dọc 2"/>
          <p:cNvSpPr>
            <a:spLocks noGrp="1"/>
          </p:cNvSpPr>
          <p:nvPr>
            <p:ph type="body" orient="vert" idx="1"/>
          </p:nvPr>
        </p:nvSpPr>
        <p:spPr>
          <a:xfrm>
            <a:off x="457200" y="274638"/>
            <a:ext cx="6019800" cy="5851525"/>
          </a:xfrm>
        </p:spPr>
        <p:txBody>
          <a:bodyPr vert="eaVert"/>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4" name="Chỗ dành sẵn cho Ngày tháng 3"/>
          <p:cNvSpPr>
            <a:spLocks noGrp="1"/>
          </p:cNvSpPr>
          <p:nvPr>
            <p:ph type="dt" sz="half" idx="10"/>
          </p:nvPr>
        </p:nvSpPr>
        <p:spPr/>
        <p:txBody>
          <a:bodyPr/>
          <a:lstStyle/>
          <a:p>
            <a:fld id="{967E0DE5-178D-4354-BA34-DA234D19F20B}" type="datetimeFigureOut">
              <a:rPr lang="vi-VN" smtClean="0"/>
              <a:t>28/11/2022</a:t>
            </a:fld>
            <a:endParaRPr lang="vi-VN"/>
          </a:p>
        </p:txBody>
      </p:sp>
      <p:sp>
        <p:nvSpPr>
          <p:cNvPr id="5" name="Chỗ dành sẵn cho Chân trang 4"/>
          <p:cNvSpPr>
            <a:spLocks noGrp="1"/>
          </p:cNvSpPr>
          <p:nvPr>
            <p:ph type="ftr" sz="quarter" idx="11"/>
          </p:nvPr>
        </p:nvSpPr>
        <p:spPr/>
        <p:txBody>
          <a:bodyPr/>
          <a:lstStyle/>
          <a:p>
            <a:endParaRPr lang="vi-VN"/>
          </a:p>
        </p:txBody>
      </p:sp>
      <p:sp>
        <p:nvSpPr>
          <p:cNvPr id="6" name="Chỗ dành sẵn cho Số hiệu Bản chiếu 5"/>
          <p:cNvSpPr>
            <a:spLocks noGrp="1"/>
          </p:cNvSpPr>
          <p:nvPr>
            <p:ph type="sldNum" sz="quarter" idx="12"/>
          </p:nvPr>
        </p:nvSpPr>
        <p:spPr/>
        <p:txBody>
          <a:bodyPr/>
          <a:lstStyle/>
          <a:p>
            <a:fld id="{0843AAB9-AF12-48DC-B764-D5BDAE15B99A}" type="slidenum">
              <a:rPr lang="vi-VN" smtClean="0"/>
              <a:t>‹#›</a:t>
            </a:fld>
            <a:endParaRPr lang="vi-VN"/>
          </a:p>
        </p:txBody>
      </p:sp>
    </p:spTree>
    <p:extLst>
      <p:ext uri="{BB962C8B-B14F-4D97-AF65-F5344CB8AC3E}">
        <p14:creationId xmlns:p14="http://schemas.microsoft.com/office/powerpoint/2010/main" val="802209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p>
        </p:txBody>
      </p:sp>
      <p:sp>
        <p:nvSpPr>
          <p:cNvPr id="3" name="Chỗ dành sẵn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4" name="Chỗ dành sẵn cho Ngày tháng 3"/>
          <p:cNvSpPr>
            <a:spLocks noGrp="1"/>
          </p:cNvSpPr>
          <p:nvPr>
            <p:ph type="dt" sz="half" idx="10"/>
          </p:nvPr>
        </p:nvSpPr>
        <p:spPr/>
        <p:txBody>
          <a:bodyPr/>
          <a:lstStyle/>
          <a:p>
            <a:fld id="{967E0DE5-178D-4354-BA34-DA234D19F20B}" type="datetimeFigureOut">
              <a:rPr lang="vi-VN" smtClean="0"/>
              <a:t>28/11/2022</a:t>
            </a:fld>
            <a:endParaRPr lang="vi-VN"/>
          </a:p>
        </p:txBody>
      </p:sp>
      <p:sp>
        <p:nvSpPr>
          <p:cNvPr id="5" name="Chỗ dành sẵn cho Chân trang 4"/>
          <p:cNvSpPr>
            <a:spLocks noGrp="1"/>
          </p:cNvSpPr>
          <p:nvPr>
            <p:ph type="ftr" sz="quarter" idx="11"/>
          </p:nvPr>
        </p:nvSpPr>
        <p:spPr/>
        <p:txBody>
          <a:bodyPr/>
          <a:lstStyle/>
          <a:p>
            <a:endParaRPr lang="vi-VN"/>
          </a:p>
        </p:txBody>
      </p:sp>
      <p:sp>
        <p:nvSpPr>
          <p:cNvPr id="6" name="Chỗ dành sẵn cho Số hiệu Bản chiếu 5"/>
          <p:cNvSpPr>
            <a:spLocks noGrp="1"/>
          </p:cNvSpPr>
          <p:nvPr>
            <p:ph type="sldNum" sz="quarter" idx="12"/>
          </p:nvPr>
        </p:nvSpPr>
        <p:spPr/>
        <p:txBody>
          <a:bodyPr/>
          <a:lstStyle/>
          <a:p>
            <a:fld id="{0843AAB9-AF12-48DC-B764-D5BDAE15B99A}" type="slidenum">
              <a:rPr lang="vi-VN" smtClean="0"/>
              <a:t>‹#›</a:t>
            </a:fld>
            <a:endParaRPr lang="vi-VN"/>
          </a:p>
        </p:txBody>
      </p:sp>
    </p:spTree>
    <p:extLst>
      <p:ext uri="{BB962C8B-B14F-4D97-AF65-F5344CB8AC3E}">
        <p14:creationId xmlns:p14="http://schemas.microsoft.com/office/powerpoint/2010/main" val="3504069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ầu trang của Phần">
    <p:spTree>
      <p:nvGrpSpPr>
        <p:cNvPr id="1" name=""/>
        <p:cNvGrpSpPr/>
        <p:nvPr/>
      </p:nvGrpSpPr>
      <p:grpSpPr>
        <a:xfrm>
          <a:off x="0" y="0"/>
          <a:ext cx="0" cy="0"/>
          <a:chOff x="0" y="0"/>
          <a:chExt cx="0" cy="0"/>
        </a:xfrm>
      </p:grpSpPr>
      <p:sp>
        <p:nvSpPr>
          <p:cNvPr id="2" name="Tiêu đề 1"/>
          <p:cNvSpPr>
            <a:spLocks noGrp="1"/>
          </p:cNvSpPr>
          <p:nvPr>
            <p:ph type="title"/>
          </p:nvPr>
        </p:nvSpPr>
        <p:spPr>
          <a:xfrm>
            <a:off x="722313" y="4406900"/>
            <a:ext cx="7772400" cy="1362075"/>
          </a:xfrm>
        </p:spPr>
        <p:txBody>
          <a:bodyPr anchor="t"/>
          <a:lstStyle>
            <a:lvl1pPr algn="l">
              <a:defRPr sz="4000" b="1" cap="all"/>
            </a:lvl1pPr>
          </a:lstStyle>
          <a:p>
            <a:r>
              <a:rPr lang="vi-VN"/>
              <a:t>Bấm &amp; sửa kiểu tiêu đề</a:t>
            </a:r>
          </a:p>
        </p:txBody>
      </p:sp>
      <p:sp>
        <p:nvSpPr>
          <p:cNvPr id="3" name="Chỗ dành sẵn cho Văn bản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vi-VN"/>
              <a:t>Bấm &amp; sửa kiểu tiêu đề</a:t>
            </a:r>
          </a:p>
        </p:txBody>
      </p:sp>
      <p:sp>
        <p:nvSpPr>
          <p:cNvPr id="4" name="Chỗ dành sẵn cho Ngày tháng 3"/>
          <p:cNvSpPr>
            <a:spLocks noGrp="1"/>
          </p:cNvSpPr>
          <p:nvPr>
            <p:ph type="dt" sz="half" idx="10"/>
          </p:nvPr>
        </p:nvSpPr>
        <p:spPr/>
        <p:txBody>
          <a:bodyPr/>
          <a:lstStyle/>
          <a:p>
            <a:fld id="{967E0DE5-178D-4354-BA34-DA234D19F20B}" type="datetimeFigureOut">
              <a:rPr lang="vi-VN" smtClean="0"/>
              <a:t>28/11/2022</a:t>
            </a:fld>
            <a:endParaRPr lang="vi-VN"/>
          </a:p>
        </p:txBody>
      </p:sp>
      <p:sp>
        <p:nvSpPr>
          <p:cNvPr id="5" name="Chỗ dành sẵn cho Chân trang 4"/>
          <p:cNvSpPr>
            <a:spLocks noGrp="1"/>
          </p:cNvSpPr>
          <p:nvPr>
            <p:ph type="ftr" sz="quarter" idx="11"/>
          </p:nvPr>
        </p:nvSpPr>
        <p:spPr/>
        <p:txBody>
          <a:bodyPr/>
          <a:lstStyle/>
          <a:p>
            <a:endParaRPr lang="vi-VN"/>
          </a:p>
        </p:txBody>
      </p:sp>
      <p:sp>
        <p:nvSpPr>
          <p:cNvPr id="6" name="Chỗ dành sẵn cho Số hiệu Bản chiếu 5"/>
          <p:cNvSpPr>
            <a:spLocks noGrp="1"/>
          </p:cNvSpPr>
          <p:nvPr>
            <p:ph type="sldNum" sz="quarter" idx="12"/>
          </p:nvPr>
        </p:nvSpPr>
        <p:spPr/>
        <p:txBody>
          <a:bodyPr/>
          <a:lstStyle/>
          <a:p>
            <a:fld id="{0843AAB9-AF12-48DC-B764-D5BDAE15B99A}" type="slidenum">
              <a:rPr lang="vi-VN" smtClean="0"/>
              <a:t>‹#›</a:t>
            </a:fld>
            <a:endParaRPr lang="vi-VN"/>
          </a:p>
        </p:txBody>
      </p:sp>
    </p:spTree>
    <p:extLst>
      <p:ext uri="{BB962C8B-B14F-4D97-AF65-F5344CB8AC3E}">
        <p14:creationId xmlns:p14="http://schemas.microsoft.com/office/powerpoint/2010/main" val="854549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p>
        </p:txBody>
      </p:sp>
      <p:sp>
        <p:nvSpPr>
          <p:cNvPr id="3" name="Chỗ dành sẵn cho Nội dung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4" name="Chỗ dành sẵn cho Nội dung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5" name="Chỗ dành sẵn cho Ngày tháng 4"/>
          <p:cNvSpPr>
            <a:spLocks noGrp="1"/>
          </p:cNvSpPr>
          <p:nvPr>
            <p:ph type="dt" sz="half" idx="10"/>
          </p:nvPr>
        </p:nvSpPr>
        <p:spPr/>
        <p:txBody>
          <a:bodyPr/>
          <a:lstStyle/>
          <a:p>
            <a:fld id="{967E0DE5-178D-4354-BA34-DA234D19F20B}" type="datetimeFigureOut">
              <a:rPr lang="vi-VN" smtClean="0"/>
              <a:t>28/11/2022</a:t>
            </a:fld>
            <a:endParaRPr lang="vi-VN"/>
          </a:p>
        </p:txBody>
      </p:sp>
      <p:sp>
        <p:nvSpPr>
          <p:cNvPr id="6" name="Chỗ dành sẵn cho Chân trang 5"/>
          <p:cNvSpPr>
            <a:spLocks noGrp="1"/>
          </p:cNvSpPr>
          <p:nvPr>
            <p:ph type="ftr" sz="quarter" idx="11"/>
          </p:nvPr>
        </p:nvSpPr>
        <p:spPr/>
        <p:txBody>
          <a:bodyPr/>
          <a:lstStyle/>
          <a:p>
            <a:endParaRPr lang="vi-VN"/>
          </a:p>
        </p:txBody>
      </p:sp>
      <p:sp>
        <p:nvSpPr>
          <p:cNvPr id="7" name="Chỗ dành sẵn cho Số hiệu Bản chiếu 6"/>
          <p:cNvSpPr>
            <a:spLocks noGrp="1"/>
          </p:cNvSpPr>
          <p:nvPr>
            <p:ph type="sldNum" sz="quarter" idx="12"/>
          </p:nvPr>
        </p:nvSpPr>
        <p:spPr/>
        <p:txBody>
          <a:bodyPr/>
          <a:lstStyle/>
          <a:p>
            <a:fld id="{0843AAB9-AF12-48DC-B764-D5BDAE15B99A}" type="slidenum">
              <a:rPr lang="vi-VN" smtClean="0"/>
              <a:t>‹#›</a:t>
            </a:fld>
            <a:endParaRPr lang="vi-VN"/>
          </a:p>
        </p:txBody>
      </p:sp>
    </p:spTree>
    <p:extLst>
      <p:ext uri="{BB962C8B-B14F-4D97-AF65-F5344CB8AC3E}">
        <p14:creationId xmlns:p14="http://schemas.microsoft.com/office/powerpoint/2010/main" val="3765947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ép so sánh">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lvl1pPr>
              <a:defRPr/>
            </a:lvl1pPr>
          </a:lstStyle>
          <a:p>
            <a:r>
              <a:rPr lang="vi-VN"/>
              <a:t>Bấm &amp; sửa kiểu tiêu đề</a:t>
            </a:r>
          </a:p>
        </p:txBody>
      </p:sp>
      <p:sp>
        <p:nvSpPr>
          <p:cNvPr id="3" name="Chỗ dành sẵn cho Văn bản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4" name="Chỗ dành sẵn cho Nội dung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5" name="Chỗ dành sẵn cho Văn bản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Bấm &amp; sửa kiểu tiêu đề</a:t>
            </a:r>
          </a:p>
        </p:txBody>
      </p:sp>
      <p:sp>
        <p:nvSpPr>
          <p:cNvPr id="6" name="Chỗ dành sẵn cho Nội dung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7" name="Chỗ dành sẵn cho Ngày tháng 6"/>
          <p:cNvSpPr>
            <a:spLocks noGrp="1"/>
          </p:cNvSpPr>
          <p:nvPr>
            <p:ph type="dt" sz="half" idx="10"/>
          </p:nvPr>
        </p:nvSpPr>
        <p:spPr/>
        <p:txBody>
          <a:bodyPr/>
          <a:lstStyle/>
          <a:p>
            <a:fld id="{967E0DE5-178D-4354-BA34-DA234D19F20B}" type="datetimeFigureOut">
              <a:rPr lang="vi-VN" smtClean="0"/>
              <a:t>28/11/2022</a:t>
            </a:fld>
            <a:endParaRPr lang="vi-VN"/>
          </a:p>
        </p:txBody>
      </p:sp>
      <p:sp>
        <p:nvSpPr>
          <p:cNvPr id="8" name="Chỗ dành sẵn cho Chân trang 7"/>
          <p:cNvSpPr>
            <a:spLocks noGrp="1"/>
          </p:cNvSpPr>
          <p:nvPr>
            <p:ph type="ftr" sz="quarter" idx="11"/>
          </p:nvPr>
        </p:nvSpPr>
        <p:spPr/>
        <p:txBody>
          <a:bodyPr/>
          <a:lstStyle/>
          <a:p>
            <a:endParaRPr lang="vi-VN"/>
          </a:p>
        </p:txBody>
      </p:sp>
      <p:sp>
        <p:nvSpPr>
          <p:cNvPr id="9" name="Chỗ dành sẵn cho Số hiệu Bản chiếu 8"/>
          <p:cNvSpPr>
            <a:spLocks noGrp="1"/>
          </p:cNvSpPr>
          <p:nvPr>
            <p:ph type="sldNum" sz="quarter" idx="12"/>
          </p:nvPr>
        </p:nvSpPr>
        <p:spPr/>
        <p:txBody>
          <a:bodyPr/>
          <a:lstStyle/>
          <a:p>
            <a:fld id="{0843AAB9-AF12-48DC-B764-D5BDAE15B99A}" type="slidenum">
              <a:rPr lang="vi-VN" smtClean="0"/>
              <a:t>‹#›</a:t>
            </a:fld>
            <a:endParaRPr lang="vi-VN"/>
          </a:p>
        </p:txBody>
      </p:sp>
    </p:spTree>
    <p:extLst>
      <p:ext uri="{BB962C8B-B14F-4D97-AF65-F5344CB8AC3E}">
        <p14:creationId xmlns:p14="http://schemas.microsoft.com/office/powerpoint/2010/main" val="4178549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ỉ Tiêu đề">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p>
        </p:txBody>
      </p:sp>
      <p:sp>
        <p:nvSpPr>
          <p:cNvPr id="3" name="Chỗ dành sẵn cho Ngày tháng 2"/>
          <p:cNvSpPr>
            <a:spLocks noGrp="1"/>
          </p:cNvSpPr>
          <p:nvPr>
            <p:ph type="dt" sz="half" idx="10"/>
          </p:nvPr>
        </p:nvSpPr>
        <p:spPr/>
        <p:txBody>
          <a:bodyPr/>
          <a:lstStyle/>
          <a:p>
            <a:fld id="{967E0DE5-178D-4354-BA34-DA234D19F20B}" type="datetimeFigureOut">
              <a:rPr lang="vi-VN" smtClean="0"/>
              <a:t>28/11/2022</a:t>
            </a:fld>
            <a:endParaRPr lang="vi-VN"/>
          </a:p>
        </p:txBody>
      </p:sp>
      <p:sp>
        <p:nvSpPr>
          <p:cNvPr id="4" name="Chỗ dành sẵn cho Chân trang 3"/>
          <p:cNvSpPr>
            <a:spLocks noGrp="1"/>
          </p:cNvSpPr>
          <p:nvPr>
            <p:ph type="ftr" sz="quarter" idx="11"/>
          </p:nvPr>
        </p:nvSpPr>
        <p:spPr/>
        <p:txBody>
          <a:bodyPr/>
          <a:lstStyle/>
          <a:p>
            <a:endParaRPr lang="vi-VN"/>
          </a:p>
        </p:txBody>
      </p:sp>
      <p:sp>
        <p:nvSpPr>
          <p:cNvPr id="5" name="Chỗ dành sẵn cho Số hiệu Bản chiếu 4"/>
          <p:cNvSpPr>
            <a:spLocks noGrp="1"/>
          </p:cNvSpPr>
          <p:nvPr>
            <p:ph type="sldNum" sz="quarter" idx="12"/>
          </p:nvPr>
        </p:nvSpPr>
        <p:spPr/>
        <p:txBody>
          <a:bodyPr/>
          <a:lstStyle/>
          <a:p>
            <a:fld id="{0843AAB9-AF12-48DC-B764-D5BDAE15B99A}" type="slidenum">
              <a:rPr lang="vi-VN" smtClean="0"/>
              <a:t>‹#›</a:t>
            </a:fld>
            <a:endParaRPr lang="vi-VN"/>
          </a:p>
        </p:txBody>
      </p:sp>
    </p:spTree>
    <p:extLst>
      <p:ext uri="{BB962C8B-B14F-4D97-AF65-F5344CB8AC3E}">
        <p14:creationId xmlns:p14="http://schemas.microsoft.com/office/powerpoint/2010/main" val="111068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ống">
    <p:spTree>
      <p:nvGrpSpPr>
        <p:cNvPr id="1" name=""/>
        <p:cNvGrpSpPr/>
        <p:nvPr/>
      </p:nvGrpSpPr>
      <p:grpSpPr>
        <a:xfrm>
          <a:off x="0" y="0"/>
          <a:ext cx="0" cy="0"/>
          <a:chOff x="0" y="0"/>
          <a:chExt cx="0" cy="0"/>
        </a:xfrm>
      </p:grpSpPr>
      <p:sp>
        <p:nvSpPr>
          <p:cNvPr id="2" name="Chỗ dành sẵn cho Ngày tháng 1"/>
          <p:cNvSpPr>
            <a:spLocks noGrp="1"/>
          </p:cNvSpPr>
          <p:nvPr>
            <p:ph type="dt" sz="half" idx="10"/>
          </p:nvPr>
        </p:nvSpPr>
        <p:spPr/>
        <p:txBody>
          <a:bodyPr/>
          <a:lstStyle/>
          <a:p>
            <a:fld id="{967E0DE5-178D-4354-BA34-DA234D19F20B}" type="datetimeFigureOut">
              <a:rPr lang="vi-VN" smtClean="0"/>
              <a:t>28/11/2022</a:t>
            </a:fld>
            <a:endParaRPr lang="vi-VN"/>
          </a:p>
        </p:txBody>
      </p:sp>
      <p:sp>
        <p:nvSpPr>
          <p:cNvPr id="3" name="Chỗ dành sẵn cho Chân trang 2"/>
          <p:cNvSpPr>
            <a:spLocks noGrp="1"/>
          </p:cNvSpPr>
          <p:nvPr>
            <p:ph type="ftr" sz="quarter" idx="11"/>
          </p:nvPr>
        </p:nvSpPr>
        <p:spPr/>
        <p:txBody>
          <a:bodyPr/>
          <a:lstStyle/>
          <a:p>
            <a:endParaRPr lang="vi-VN"/>
          </a:p>
        </p:txBody>
      </p:sp>
      <p:sp>
        <p:nvSpPr>
          <p:cNvPr id="4" name="Chỗ dành sẵn cho Số hiệu Bản chiếu 3"/>
          <p:cNvSpPr>
            <a:spLocks noGrp="1"/>
          </p:cNvSpPr>
          <p:nvPr>
            <p:ph type="sldNum" sz="quarter" idx="12"/>
          </p:nvPr>
        </p:nvSpPr>
        <p:spPr/>
        <p:txBody>
          <a:bodyPr/>
          <a:lstStyle/>
          <a:p>
            <a:fld id="{0843AAB9-AF12-48DC-B764-D5BDAE15B99A}" type="slidenum">
              <a:rPr lang="vi-VN" smtClean="0"/>
              <a:t>‹#›</a:t>
            </a:fld>
            <a:endParaRPr lang="vi-VN"/>
          </a:p>
        </p:txBody>
      </p:sp>
    </p:spTree>
    <p:extLst>
      <p:ext uri="{BB962C8B-B14F-4D97-AF65-F5344CB8AC3E}">
        <p14:creationId xmlns:p14="http://schemas.microsoft.com/office/powerpoint/2010/main" val="1667562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ội dung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457200" y="273050"/>
            <a:ext cx="3008313" cy="1162050"/>
          </a:xfrm>
        </p:spPr>
        <p:txBody>
          <a:bodyPr anchor="b"/>
          <a:lstStyle>
            <a:lvl1pPr algn="l">
              <a:defRPr sz="2000" b="1"/>
            </a:lvl1pPr>
          </a:lstStyle>
          <a:p>
            <a:r>
              <a:rPr lang="vi-VN"/>
              <a:t>Bấm &amp; sửa kiểu tiêu đề</a:t>
            </a:r>
          </a:p>
        </p:txBody>
      </p:sp>
      <p:sp>
        <p:nvSpPr>
          <p:cNvPr id="3" name="Chỗ dành sẵn cho Nội dung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4" name="Chỗ dành sẵn cho Văn bản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Chỗ dành sẵn cho Ngày tháng 4"/>
          <p:cNvSpPr>
            <a:spLocks noGrp="1"/>
          </p:cNvSpPr>
          <p:nvPr>
            <p:ph type="dt" sz="half" idx="10"/>
          </p:nvPr>
        </p:nvSpPr>
        <p:spPr/>
        <p:txBody>
          <a:bodyPr/>
          <a:lstStyle/>
          <a:p>
            <a:fld id="{967E0DE5-178D-4354-BA34-DA234D19F20B}" type="datetimeFigureOut">
              <a:rPr lang="vi-VN" smtClean="0"/>
              <a:t>28/11/2022</a:t>
            </a:fld>
            <a:endParaRPr lang="vi-VN"/>
          </a:p>
        </p:txBody>
      </p:sp>
      <p:sp>
        <p:nvSpPr>
          <p:cNvPr id="6" name="Chỗ dành sẵn cho Chân trang 5"/>
          <p:cNvSpPr>
            <a:spLocks noGrp="1"/>
          </p:cNvSpPr>
          <p:nvPr>
            <p:ph type="ftr" sz="quarter" idx="11"/>
          </p:nvPr>
        </p:nvSpPr>
        <p:spPr/>
        <p:txBody>
          <a:bodyPr/>
          <a:lstStyle/>
          <a:p>
            <a:endParaRPr lang="vi-VN"/>
          </a:p>
        </p:txBody>
      </p:sp>
      <p:sp>
        <p:nvSpPr>
          <p:cNvPr id="7" name="Chỗ dành sẵn cho Số hiệu Bản chiếu 6"/>
          <p:cNvSpPr>
            <a:spLocks noGrp="1"/>
          </p:cNvSpPr>
          <p:nvPr>
            <p:ph type="sldNum" sz="quarter" idx="12"/>
          </p:nvPr>
        </p:nvSpPr>
        <p:spPr/>
        <p:txBody>
          <a:bodyPr/>
          <a:lstStyle/>
          <a:p>
            <a:fld id="{0843AAB9-AF12-48DC-B764-D5BDAE15B99A}" type="slidenum">
              <a:rPr lang="vi-VN" smtClean="0"/>
              <a:t>‹#›</a:t>
            </a:fld>
            <a:endParaRPr lang="vi-VN"/>
          </a:p>
        </p:txBody>
      </p:sp>
    </p:spTree>
    <p:extLst>
      <p:ext uri="{BB962C8B-B14F-4D97-AF65-F5344CB8AC3E}">
        <p14:creationId xmlns:p14="http://schemas.microsoft.com/office/powerpoint/2010/main" val="2401337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Ảnh với Phụ đề">
    <p:spTree>
      <p:nvGrpSpPr>
        <p:cNvPr id="1" name=""/>
        <p:cNvGrpSpPr/>
        <p:nvPr/>
      </p:nvGrpSpPr>
      <p:grpSpPr>
        <a:xfrm>
          <a:off x="0" y="0"/>
          <a:ext cx="0" cy="0"/>
          <a:chOff x="0" y="0"/>
          <a:chExt cx="0" cy="0"/>
        </a:xfrm>
      </p:grpSpPr>
      <p:sp>
        <p:nvSpPr>
          <p:cNvPr id="2" name="Tiêu đề 1"/>
          <p:cNvSpPr>
            <a:spLocks noGrp="1"/>
          </p:cNvSpPr>
          <p:nvPr>
            <p:ph type="title"/>
          </p:nvPr>
        </p:nvSpPr>
        <p:spPr>
          <a:xfrm>
            <a:off x="1792288" y="4800600"/>
            <a:ext cx="5486400" cy="566738"/>
          </a:xfrm>
        </p:spPr>
        <p:txBody>
          <a:bodyPr anchor="b"/>
          <a:lstStyle>
            <a:lvl1pPr algn="l">
              <a:defRPr sz="2000" b="1"/>
            </a:lvl1pPr>
          </a:lstStyle>
          <a:p>
            <a:r>
              <a:rPr lang="vi-VN"/>
              <a:t>Bấm &amp; sửa kiểu tiêu đề</a:t>
            </a:r>
          </a:p>
        </p:txBody>
      </p:sp>
      <p:sp>
        <p:nvSpPr>
          <p:cNvPr id="3" name="Chỗ dành sẵn cho Hình ảnh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Chỗ dành sẵn cho Văn bản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vi-VN"/>
              <a:t>Bấm &amp; sửa kiểu tiêu đề</a:t>
            </a:r>
          </a:p>
        </p:txBody>
      </p:sp>
      <p:sp>
        <p:nvSpPr>
          <p:cNvPr id="5" name="Chỗ dành sẵn cho Ngày tháng 4"/>
          <p:cNvSpPr>
            <a:spLocks noGrp="1"/>
          </p:cNvSpPr>
          <p:nvPr>
            <p:ph type="dt" sz="half" idx="10"/>
          </p:nvPr>
        </p:nvSpPr>
        <p:spPr/>
        <p:txBody>
          <a:bodyPr/>
          <a:lstStyle/>
          <a:p>
            <a:fld id="{967E0DE5-178D-4354-BA34-DA234D19F20B}" type="datetimeFigureOut">
              <a:rPr lang="vi-VN" smtClean="0"/>
              <a:t>28/11/2022</a:t>
            </a:fld>
            <a:endParaRPr lang="vi-VN"/>
          </a:p>
        </p:txBody>
      </p:sp>
      <p:sp>
        <p:nvSpPr>
          <p:cNvPr id="6" name="Chỗ dành sẵn cho Chân trang 5"/>
          <p:cNvSpPr>
            <a:spLocks noGrp="1"/>
          </p:cNvSpPr>
          <p:nvPr>
            <p:ph type="ftr" sz="quarter" idx="11"/>
          </p:nvPr>
        </p:nvSpPr>
        <p:spPr/>
        <p:txBody>
          <a:bodyPr/>
          <a:lstStyle/>
          <a:p>
            <a:endParaRPr lang="vi-VN"/>
          </a:p>
        </p:txBody>
      </p:sp>
      <p:sp>
        <p:nvSpPr>
          <p:cNvPr id="7" name="Chỗ dành sẵn cho Số hiệu Bản chiếu 6"/>
          <p:cNvSpPr>
            <a:spLocks noGrp="1"/>
          </p:cNvSpPr>
          <p:nvPr>
            <p:ph type="sldNum" sz="quarter" idx="12"/>
          </p:nvPr>
        </p:nvSpPr>
        <p:spPr/>
        <p:txBody>
          <a:bodyPr/>
          <a:lstStyle/>
          <a:p>
            <a:fld id="{0843AAB9-AF12-48DC-B764-D5BDAE15B99A}" type="slidenum">
              <a:rPr lang="vi-VN" smtClean="0"/>
              <a:t>‹#›</a:t>
            </a:fld>
            <a:endParaRPr lang="vi-VN"/>
          </a:p>
        </p:txBody>
      </p:sp>
    </p:spTree>
    <p:extLst>
      <p:ext uri="{BB962C8B-B14F-4D97-AF65-F5344CB8AC3E}">
        <p14:creationId xmlns:p14="http://schemas.microsoft.com/office/powerpoint/2010/main" val="1861683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ề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vi-VN"/>
              <a:t>Bấm &amp; sửa kiểu tiêu đề</a:t>
            </a:r>
          </a:p>
        </p:txBody>
      </p:sp>
      <p:sp>
        <p:nvSpPr>
          <p:cNvPr id="3" name="Chỗ dành sẵn cho Văn bản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p>
        </p:txBody>
      </p:sp>
      <p:sp>
        <p:nvSpPr>
          <p:cNvPr id="4" name="Chỗ dành sẵn cho Ngày tháng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7E0DE5-178D-4354-BA34-DA234D19F20B}" type="datetimeFigureOut">
              <a:rPr lang="vi-VN" smtClean="0"/>
              <a:t>28/11/2022</a:t>
            </a:fld>
            <a:endParaRPr lang="vi-VN"/>
          </a:p>
        </p:txBody>
      </p:sp>
      <p:sp>
        <p:nvSpPr>
          <p:cNvPr id="5" name="Chỗ dành sẵn cho Chân trang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Chỗ dành sẵn cho Số hiệu Bản chiế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43AAB9-AF12-48DC-B764-D5BDAE15B99A}" type="slidenum">
              <a:rPr lang="vi-VN" smtClean="0"/>
              <a:t>‹#›</a:t>
            </a:fld>
            <a:endParaRPr lang="vi-VN"/>
          </a:p>
        </p:txBody>
      </p:sp>
    </p:spTree>
    <p:extLst>
      <p:ext uri="{BB962C8B-B14F-4D97-AF65-F5344CB8AC3E}">
        <p14:creationId xmlns:p14="http://schemas.microsoft.com/office/powerpoint/2010/main" val="23401320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gif"/><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slide" Target="slide14.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video" Target="https://www.youtube.com/embed/X4EVVknlzPY?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ưa lũ miền Trung: Nước ngập đến cổ, đứng ăn cơm trong nước lũ, mẹ già nằm trên nước lũ chờ cứu hộ - Ảnh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191250" cy="347662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35 người đi hái măng bị nước lũ cô lập trên rừng | Báo Dân trí"/>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3490480"/>
            <a:ext cx="6096000" cy="3291319"/>
          </a:xfrm>
          <a:prstGeom prst="rect">
            <a:avLst/>
          </a:prstGeom>
          <a:noFill/>
          <a:extLst>
            <a:ext uri="{909E8E84-426E-40DD-AFC4-6F175D3DCCD1}">
              <a14:hiddenFill xmlns:a14="http://schemas.microsoft.com/office/drawing/2010/main">
                <a:solidFill>
                  <a:srgbClr val="FFFFFF"/>
                </a:solidFill>
              </a14:hiddenFill>
            </a:ext>
          </a:extLst>
        </p:spPr>
      </p:pic>
      <p:sp>
        <p:nvSpPr>
          <p:cNvPr id="4" name="Hộp_Văn_Bản 3"/>
          <p:cNvSpPr txBox="1"/>
          <p:nvPr/>
        </p:nvSpPr>
        <p:spPr>
          <a:xfrm>
            <a:off x="6283036" y="1066799"/>
            <a:ext cx="2098964" cy="954107"/>
          </a:xfrm>
          <a:prstGeom prst="rect">
            <a:avLst/>
          </a:prstGeom>
          <a:noFill/>
        </p:spPr>
        <p:txBody>
          <a:bodyPr wrap="square" rtlCol="0">
            <a:spAutoFit/>
          </a:bodyPr>
          <a:lstStyle/>
          <a:p>
            <a:r>
              <a:rPr lang="en-US" sz="2800" b="1" dirty="0" err="1">
                <a:solidFill>
                  <a:srgbClr val="FF0000"/>
                </a:solidFill>
                <a:latin typeface="Times New Roman" pitchFamily="18" charset="0"/>
                <a:cs typeface="Times New Roman" pitchFamily="18" charset="0"/>
              </a:rPr>
              <a:t>Mưa</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lũ</a:t>
            </a:r>
            <a:r>
              <a:rPr lang="en-US" sz="2800" b="1" dirty="0">
                <a:solidFill>
                  <a:srgbClr val="FF0000"/>
                </a:solidFill>
                <a:latin typeface="Times New Roman" pitchFamily="18" charset="0"/>
                <a:cs typeface="Times New Roman" pitchFamily="18" charset="0"/>
              </a:rPr>
              <a:t> ở </a:t>
            </a:r>
            <a:r>
              <a:rPr lang="en-US" sz="2800" b="1" dirty="0" err="1">
                <a:solidFill>
                  <a:srgbClr val="FF0000"/>
                </a:solidFill>
                <a:latin typeface="Times New Roman" pitchFamily="18" charset="0"/>
                <a:cs typeface="Times New Roman" pitchFamily="18" charset="0"/>
              </a:rPr>
              <a:t>miền</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Trung</a:t>
            </a:r>
            <a:endParaRPr lang="vi-VN" sz="2800" b="1" dirty="0">
              <a:solidFill>
                <a:srgbClr val="FF0000"/>
              </a:solidFill>
              <a:latin typeface="Times New Roman" pitchFamily="18" charset="0"/>
              <a:cs typeface="Times New Roman" pitchFamily="18" charset="0"/>
            </a:endParaRPr>
          </a:p>
        </p:txBody>
      </p:sp>
      <p:sp>
        <p:nvSpPr>
          <p:cNvPr id="5" name="Hộp_Văn_Bản 4"/>
          <p:cNvSpPr txBox="1"/>
          <p:nvPr/>
        </p:nvSpPr>
        <p:spPr>
          <a:xfrm>
            <a:off x="304800" y="4419600"/>
            <a:ext cx="2743200" cy="954107"/>
          </a:xfrm>
          <a:prstGeom prst="rect">
            <a:avLst/>
          </a:prstGeom>
          <a:noFill/>
        </p:spPr>
        <p:txBody>
          <a:bodyPr wrap="square" rtlCol="0">
            <a:spAutoFit/>
          </a:bodyPr>
          <a:lstStyle/>
          <a:p>
            <a:r>
              <a:rPr lang="en-US" sz="2800" b="1" dirty="0" err="1">
                <a:solidFill>
                  <a:srgbClr val="FF0000"/>
                </a:solidFill>
                <a:latin typeface="Times New Roman" pitchFamily="18" charset="0"/>
                <a:cs typeface="Times New Roman" pitchFamily="18" charset="0"/>
              </a:rPr>
              <a:t>Lũ</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trên</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các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khu</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vực</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sông</a:t>
            </a:r>
            <a:r>
              <a:rPr lang="en-US" sz="2800" b="1" dirty="0">
                <a:solidFill>
                  <a:srgbClr val="FF0000"/>
                </a:solidFill>
                <a:latin typeface="Times New Roman" pitchFamily="18" charset="0"/>
                <a:cs typeface="Times New Roman" pitchFamily="18" charset="0"/>
              </a:rPr>
              <a:t> </a:t>
            </a:r>
            <a:r>
              <a:rPr lang="en-US" sz="2800" b="1" dirty="0" err="1">
                <a:solidFill>
                  <a:srgbClr val="FF0000"/>
                </a:solidFill>
                <a:latin typeface="Times New Roman" pitchFamily="18" charset="0"/>
                <a:cs typeface="Times New Roman" pitchFamily="18" charset="0"/>
              </a:rPr>
              <a:t>suối</a:t>
            </a:r>
            <a:endParaRPr lang="vi-VN" sz="28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946637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êu đề 4"/>
          <p:cNvSpPr>
            <a:spLocks noGrp="1"/>
          </p:cNvSpPr>
          <p:nvPr>
            <p:ph type="title"/>
          </p:nvPr>
        </p:nvSpPr>
        <p:spPr/>
        <p:txBody>
          <a:bodyPr/>
          <a:lstStyle/>
          <a:p>
            <a:r>
              <a:rPr lang="en-US" b="1" dirty="0" err="1">
                <a:solidFill>
                  <a:srgbClr val="FF0000"/>
                </a:solidFill>
              </a:rPr>
              <a:t>Quan</a:t>
            </a:r>
            <a:r>
              <a:rPr lang="en-US" b="1" dirty="0">
                <a:solidFill>
                  <a:srgbClr val="FF0000"/>
                </a:solidFill>
              </a:rPr>
              <a:t> </a:t>
            </a:r>
            <a:r>
              <a:rPr lang="en-US" b="1" dirty="0" err="1">
                <a:solidFill>
                  <a:srgbClr val="FF0000"/>
                </a:solidFill>
              </a:rPr>
              <a:t>sát</a:t>
            </a:r>
            <a:r>
              <a:rPr lang="en-US" b="1" dirty="0">
                <a:solidFill>
                  <a:srgbClr val="FF0000"/>
                </a:solidFill>
              </a:rPr>
              <a:t> </a:t>
            </a:r>
            <a:r>
              <a:rPr lang="en-US" b="1" dirty="0" err="1">
                <a:solidFill>
                  <a:srgbClr val="FF0000"/>
                </a:solidFill>
              </a:rPr>
              <a:t>hình</a:t>
            </a:r>
            <a:r>
              <a:rPr lang="en-US" b="1" dirty="0">
                <a:solidFill>
                  <a:srgbClr val="FF0000"/>
                </a:solidFill>
              </a:rPr>
              <a:t> 7.2 a, b, c </a:t>
            </a:r>
            <a:endParaRPr lang="vi-VN" b="1" dirty="0">
              <a:solidFill>
                <a:srgbClr val="FF0000"/>
              </a:solidFill>
            </a:endParaRPr>
          </a:p>
        </p:txBody>
      </p:sp>
    </p:spTree>
    <p:extLst>
      <p:ext uri="{BB962C8B-B14F-4D97-AF65-F5344CB8AC3E}">
        <p14:creationId xmlns:p14="http://schemas.microsoft.com/office/powerpoint/2010/main" val="3240210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endParaRPr lang="vi-VN" altLang="vi-VN">
              <a:latin typeface="Franklin Gothic Book" pitchFamily="34" charset="0"/>
            </a:endParaRPr>
          </a:p>
        </p:txBody>
      </p:sp>
      <p:sp>
        <p:nvSpPr>
          <p:cNvPr id="32771" name="Content Placeholder 2"/>
          <p:cNvSpPr>
            <a:spLocks noGrp="1"/>
          </p:cNvSpPr>
          <p:nvPr>
            <p:ph idx="1"/>
          </p:nvPr>
        </p:nvSpPr>
        <p:spPr/>
        <p:txBody>
          <a:bodyPr/>
          <a:lstStyle/>
          <a:p>
            <a:pPr eaLnBrk="1" hangingPunct="1"/>
            <a:endParaRPr lang="vi-VN" altLang="vi-VN">
              <a:latin typeface="Perpetua" pitchFamily="18" charset="0"/>
            </a:endParaRPr>
          </a:p>
        </p:txBody>
      </p:sp>
      <p:pic>
        <p:nvPicPr>
          <p:cNvPr id="32772" name="Picture 2" descr="C:\Users\Men\Desktop\Picture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10" descr="Bellcoll"/>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6742" y="-63705"/>
            <a:ext cx="21336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7" descr="http://www.ps386x.org/_/rsrc/1331128649834/students-corner-1/student-cartoon.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9000" y="5334000"/>
            <a:ext cx="2895600"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4"/>
          <p:cNvSpPr txBox="1">
            <a:spLocks noChangeArrowheads="1"/>
          </p:cNvSpPr>
          <p:nvPr/>
        </p:nvSpPr>
        <p:spPr bwMode="auto">
          <a:xfrm>
            <a:off x="1524000" y="3124200"/>
            <a:ext cx="7239000" cy="1754326"/>
          </a:xfrm>
          <a:prstGeom prst="rect">
            <a:avLst/>
          </a:prstGeom>
          <a:solidFill>
            <a:schemeClr val="accent3">
              <a:lumMod val="20000"/>
              <a:lumOff val="80000"/>
            </a:schemeClr>
          </a:solidFill>
          <a:ln w="9525">
            <a:solidFill>
              <a:srgbClr val="FF0000"/>
            </a:solidFill>
            <a:miter lim="800000"/>
            <a:headEnd/>
            <a:tailEnd/>
          </a:ln>
          <a:effectLst/>
        </p:spPr>
        <p:txBody>
          <a:bodyPr wrap="square">
            <a:spAutoFit/>
          </a:bodyPr>
          <a:lstStyle/>
          <a:p>
            <a:pPr lvl="0"/>
            <a:r>
              <a:rPr lang="nl-NL" sz="3600" b="1" dirty="0">
                <a:solidFill>
                  <a:srgbClr val="FF0000"/>
                </a:solidFill>
                <a:latin typeface="Times New Roman" pitchFamily="18" charset="0"/>
                <a:cs typeface="Times New Roman" pitchFamily="18" charset="0"/>
              </a:rPr>
              <a:t>- Vai trò của các loại rừng phổ biến ở Việt Nam?</a:t>
            </a:r>
            <a:endParaRPr lang="vi-VN" sz="3600" b="1" dirty="0">
              <a:solidFill>
                <a:srgbClr val="FF0000"/>
              </a:solidFill>
              <a:latin typeface="Times New Roman" pitchFamily="18" charset="0"/>
              <a:cs typeface="Times New Roman" pitchFamily="18" charset="0"/>
            </a:endParaRPr>
          </a:p>
          <a:p>
            <a:pPr lvl="0"/>
            <a:r>
              <a:rPr lang="nl-NL" sz="3600" b="1" dirty="0">
                <a:solidFill>
                  <a:srgbClr val="FF0000"/>
                </a:solidFill>
                <a:latin typeface="Times New Roman" pitchFamily="18" charset="0"/>
                <a:cs typeface="Times New Roman" pitchFamily="18" charset="0"/>
              </a:rPr>
              <a:t>- Lấy ví dụ về mỗi loại rừng trên.</a:t>
            </a:r>
            <a:endParaRPr lang="vi-VN" sz="3600" b="1" dirty="0">
              <a:solidFill>
                <a:srgbClr val="FF0000"/>
              </a:solidFill>
              <a:latin typeface="Times New Roman" pitchFamily="18" charset="0"/>
              <a:cs typeface="Times New Roman" pitchFamily="18" charset="0"/>
            </a:endParaRPr>
          </a:p>
        </p:txBody>
      </p:sp>
      <p:sp>
        <p:nvSpPr>
          <p:cNvPr id="135" name="Freeform 11"/>
          <p:cNvSpPr>
            <a:spLocks/>
          </p:cNvSpPr>
          <p:nvPr/>
        </p:nvSpPr>
        <p:spPr bwMode="auto">
          <a:xfrm>
            <a:off x="819804" y="6330187"/>
            <a:ext cx="323738" cy="259556"/>
          </a:xfrm>
          <a:custGeom>
            <a:avLst/>
            <a:gdLst>
              <a:gd name="T0" fmla="*/ 2147483646 w 120"/>
              <a:gd name="T1" fmla="*/ 2147483646 h 129"/>
              <a:gd name="T2" fmla="*/ 2147483646 w 120"/>
              <a:gd name="T3" fmla="*/ 2147483646 h 129"/>
              <a:gd name="T4" fmla="*/ 2147483646 w 120"/>
              <a:gd name="T5" fmla="*/ 2147483646 h 129"/>
              <a:gd name="T6" fmla="*/ 2147483646 w 120"/>
              <a:gd name="T7" fmla="*/ 2147483646 h 129"/>
              <a:gd name="T8" fmla="*/ 2147483646 w 120"/>
              <a:gd name="T9" fmla="*/ 2147483646 h 129"/>
              <a:gd name="T10" fmla="*/ 2147483646 w 120"/>
              <a:gd name="T11" fmla="*/ 2147483646 h 1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 h="129">
                <a:moveTo>
                  <a:pt x="17" y="33"/>
                </a:moveTo>
                <a:cubicBezTo>
                  <a:pt x="32" y="9"/>
                  <a:pt x="65" y="0"/>
                  <a:pt x="90" y="14"/>
                </a:cubicBezTo>
                <a:cubicBezTo>
                  <a:pt x="105" y="21"/>
                  <a:pt x="114" y="35"/>
                  <a:pt x="120" y="50"/>
                </a:cubicBezTo>
                <a:cubicBezTo>
                  <a:pt x="111" y="63"/>
                  <a:pt x="111" y="79"/>
                  <a:pt x="111" y="94"/>
                </a:cubicBezTo>
                <a:cubicBezTo>
                  <a:pt x="97" y="121"/>
                  <a:pt x="57" y="129"/>
                  <a:pt x="33" y="111"/>
                </a:cubicBezTo>
                <a:cubicBezTo>
                  <a:pt x="8" y="95"/>
                  <a:pt x="0" y="58"/>
                  <a:pt x="17" y="33"/>
                </a:cubicBezTo>
                <a:close/>
              </a:path>
            </a:pathLst>
          </a:custGeom>
          <a:solidFill>
            <a:srgbClr val="00AF5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sz="1350"/>
          </a:p>
        </p:txBody>
      </p:sp>
      <p:sp>
        <p:nvSpPr>
          <p:cNvPr id="136" name="Freeform 11"/>
          <p:cNvSpPr>
            <a:spLocks/>
          </p:cNvSpPr>
          <p:nvPr/>
        </p:nvSpPr>
        <p:spPr bwMode="auto">
          <a:xfrm>
            <a:off x="819804" y="6330187"/>
            <a:ext cx="323738" cy="259556"/>
          </a:xfrm>
          <a:custGeom>
            <a:avLst/>
            <a:gdLst>
              <a:gd name="T0" fmla="*/ 2147483646 w 120"/>
              <a:gd name="T1" fmla="*/ 2147483646 h 129"/>
              <a:gd name="T2" fmla="*/ 2147483646 w 120"/>
              <a:gd name="T3" fmla="*/ 2147483646 h 129"/>
              <a:gd name="T4" fmla="*/ 2147483646 w 120"/>
              <a:gd name="T5" fmla="*/ 2147483646 h 129"/>
              <a:gd name="T6" fmla="*/ 2147483646 w 120"/>
              <a:gd name="T7" fmla="*/ 2147483646 h 129"/>
              <a:gd name="T8" fmla="*/ 2147483646 w 120"/>
              <a:gd name="T9" fmla="*/ 2147483646 h 129"/>
              <a:gd name="T10" fmla="*/ 2147483646 w 120"/>
              <a:gd name="T11" fmla="*/ 2147483646 h 12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0" h="129">
                <a:moveTo>
                  <a:pt x="17" y="33"/>
                </a:moveTo>
                <a:cubicBezTo>
                  <a:pt x="32" y="9"/>
                  <a:pt x="65" y="0"/>
                  <a:pt x="90" y="14"/>
                </a:cubicBezTo>
                <a:cubicBezTo>
                  <a:pt x="105" y="21"/>
                  <a:pt x="114" y="35"/>
                  <a:pt x="120" y="50"/>
                </a:cubicBezTo>
                <a:cubicBezTo>
                  <a:pt x="111" y="63"/>
                  <a:pt x="111" y="79"/>
                  <a:pt x="111" y="94"/>
                </a:cubicBezTo>
                <a:cubicBezTo>
                  <a:pt x="97" y="121"/>
                  <a:pt x="57" y="129"/>
                  <a:pt x="33" y="111"/>
                </a:cubicBezTo>
                <a:cubicBezTo>
                  <a:pt x="8" y="95"/>
                  <a:pt x="0" y="58"/>
                  <a:pt x="17" y="33"/>
                </a:cubicBezTo>
                <a:close/>
              </a:path>
            </a:pathLst>
          </a:custGeom>
          <a:solidFill>
            <a:srgbClr val="00AF5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vi-VN" sz="1350"/>
          </a:p>
        </p:txBody>
      </p:sp>
      <p:sp>
        <p:nvSpPr>
          <p:cNvPr id="137" name="Rounded Rectangle 136"/>
          <p:cNvSpPr/>
          <p:nvPr/>
        </p:nvSpPr>
        <p:spPr>
          <a:xfrm>
            <a:off x="262771" y="6064661"/>
            <a:ext cx="1413629" cy="503649"/>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US" sz="2800" b="1" dirty="0">
                <a:solidFill>
                  <a:schemeClr val="bg1"/>
                </a:solidFill>
                <a:latin typeface="Arial" panose="020B0604020202020204" pitchFamily="34" charset="0"/>
                <a:cs typeface="Arial" panose="020B0604020202020204" pitchFamily="34" charset="0"/>
              </a:rPr>
              <a:t>Start</a:t>
            </a:r>
            <a:endParaRPr lang="vi-VN" sz="2800" b="1" dirty="0">
              <a:solidFill>
                <a:schemeClr val="bg1"/>
              </a:solidFill>
              <a:latin typeface="Arial" panose="020B0604020202020204" pitchFamily="34" charset="0"/>
              <a:cs typeface="Arial" panose="020B0604020202020204" pitchFamily="34" charset="0"/>
            </a:endParaRPr>
          </a:p>
        </p:txBody>
      </p:sp>
      <p:sp>
        <p:nvSpPr>
          <p:cNvPr id="138" name="Oval 137"/>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03:00</a:t>
            </a:r>
            <a:endParaRPr lang="vi-VN" sz="2400" b="1" dirty="0">
              <a:latin typeface="Arial" panose="020B0604020202020204" pitchFamily="34" charset="0"/>
              <a:cs typeface="Arial" panose="020B0604020202020204" pitchFamily="34" charset="0"/>
            </a:endParaRPr>
          </a:p>
        </p:txBody>
      </p:sp>
      <p:sp>
        <p:nvSpPr>
          <p:cNvPr id="139" name="Oval 138"/>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02:59</a:t>
            </a:r>
            <a:endParaRPr lang="vi-VN" sz="2400" b="1" dirty="0">
              <a:latin typeface="Arial" panose="020B0604020202020204" pitchFamily="34" charset="0"/>
              <a:cs typeface="Arial" panose="020B0604020202020204" pitchFamily="34" charset="0"/>
            </a:endParaRPr>
          </a:p>
        </p:txBody>
      </p:sp>
      <p:sp>
        <p:nvSpPr>
          <p:cNvPr id="140" name="Oval 139"/>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02:58</a:t>
            </a:r>
            <a:endParaRPr lang="vi-VN" sz="2400" b="1" dirty="0">
              <a:latin typeface="Arial" panose="020B0604020202020204" pitchFamily="34" charset="0"/>
              <a:cs typeface="Arial" panose="020B0604020202020204" pitchFamily="34" charset="0"/>
            </a:endParaRPr>
          </a:p>
        </p:txBody>
      </p:sp>
      <p:sp>
        <p:nvSpPr>
          <p:cNvPr id="141" name="Oval 140"/>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02:57</a:t>
            </a:r>
            <a:endParaRPr lang="vi-VN" sz="2400" b="1" dirty="0">
              <a:latin typeface="Arial" panose="020B0604020202020204" pitchFamily="34" charset="0"/>
              <a:cs typeface="Arial" panose="020B0604020202020204" pitchFamily="34" charset="0"/>
            </a:endParaRPr>
          </a:p>
        </p:txBody>
      </p:sp>
      <p:sp>
        <p:nvSpPr>
          <p:cNvPr id="142" name="Oval 141"/>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02:56</a:t>
            </a:r>
            <a:endParaRPr lang="vi-VN" sz="2400" b="1" dirty="0">
              <a:latin typeface="Arial" panose="020B0604020202020204" pitchFamily="34" charset="0"/>
              <a:cs typeface="Arial" panose="020B0604020202020204" pitchFamily="34" charset="0"/>
            </a:endParaRPr>
          </a:p>
        </p:txBody>
      </p:sp>
      <p:sp>
        <p:nvSpPr>
          <p:cNvPr id="143" name="Oval 142"/>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02:55</a:t>
            </a:r>
            <a:endParaRPr lang="vi-VN" sz="2400" b="1" dirty="0">
              <a:latin typeface="Arial" panose="020B0604020202020204" pitchFamily="34" charset="0"/>
              <a:cs typeface="Arial" panose="020B0604020202020204" pitchFamily="34" charset="0"/>
            </a:endParaRPr>
          </a:p>
        </p:txBody>
      </p:sp>
      <p:sp>
        <p:nvSpPr>
          <p:cNvPr id="144" name="Oval 143"/>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02:54</a:t>
            </a:r>
            <a:endParaRPr lang="vi-VN" sz="2400" b="1" dirty="0">
              <a:latin typeface="Arial" panose="020B0604020202020204" pitchFamily="34" charset="0"/>
              <a:cs typeface="Arial" panose="020B0604020202020204" pitchFamily="34" charset="0"/>
            </a:endParaRPr>
          </a:p>
        </p:txBody>
      </p:sp>
      <p:sp>
        <p:nvSpPr>
          <p:cNvPr id="145" name="Oval 144"/>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02:53</a:t>
            </a:r>
            <a:endParaRPr lang="vi-VN" sz="2400" b="1" dirty="0">
              <a:latin typeface="Arial" panose="020B0604020202020204" pitchFamily="34" charset="0"/>
              <a:cs typeface="Arial" panose="020B0604020202020204" pitchFamily="34" charset="0"/>
            </a:endParaRPr>
          </a:p>
        </p:txBody>
      </p:sp>
      <p:sp>
        <p:nvSpPr>
          <p:cNvPr id="146" name="Oval 145"/>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02:52</a:t>
            </a:r>
            <a:endParaRPr lang="vi-VN" sz="2400" b="1" dirty="0">
              <a:latin typeface="Arial" panose="020B0604020202020204" pitchFamily="34" charset="0"/>
              <a:cs typeface="Arial" panose="020B0604020202020204" pitchFamily="34" charset="0"/>
            </a:endParaRPr>
          </a:p>
        </p:txBody>
      </p:sp>
      <p:sp>
        <p:nvSpPr>
          <p:cNvPr id="147" name="Oval 146"/>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02:51</a:t>
            </a:r>
            <a:endParaRPr lang="vi-VN" sz="2400" b="1" dirty="0">
              <a:latin typeface="Arial" panose="020B0604020202020204" pitchFamily="34" charset="0"/>
              <a:cs typeface="Arial" panose="020B0604020202020204" pitchFamily="34" charset="0"/>
            </a:endParaRPr>
          </a:p>
        </p:txBody>
      </p:sp>
      <p:sp>
        <p:nvSpPr>
          <p:cNvPr id="148" name="Oval 147"/>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02:50</a:t>
            </a:r>
            <a:endParaRPr lang="vi-VN" sz="2400" b="1" dirty="0">
              <a:latin typeface="Arial" panose="020B0604020202020204" pitchFamily="34" charset="0"/>
              <a:cs typeface="Arial" panose="020B0604020202020204" pitchFamily="34" charset="0"/>
            </a:endParaRPr>
          </a:p>
        </p:txBody>
      </p:sp>
      <p:sp>
        <p:nvSpPr>
          <p:cNvPr id="149" name="Oval 148"/>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02:49</a:t>
            </a:r>
            <a:endParaRPr lang="vi-VN" sz="2400" b="1" dirty="0">
              <a:latin typeface="Arial" panose="020B0604020202020204" pitchFamily="34" charset="0"/>
              <a:cs typeface="Arial" panose="020B0604020202020204" pitchFamily="34" charset="0"/>
            </a:endParaRPr>
          </a:p>
        </p:txBody>
      </p:sp>
      <p:sp>
        <p:nvSpPr>
          <p:cNvPr id="150" name="Oval 149"/>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02:48</a:t>
            </a:r>
            <a:endParaRPr lang="vi-VN" sz="2400" b="1" dirty="0">
              <a:latin typeface="Arial" panose="020B0604020202020204" pitchFamily="34" charset="0"/>
              <a:cs typeface="Arial" panose="020B0604020202020204" pitchFamily="34" charset="0"/>
            </a:endParaRPr>
          </a:p>
        </p:txBody>
      </p:sp>
      <p:sp>
        <p:nvSpPr>
          <p:cNvPr id="151" name="Oval 150"/>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02:47</a:t>
            </a:r>
            <a:endParaRPr lang="vi-VN" sz="2400" b="1" dirty="0">
              <a:latin typeface="Arial" panose="020B0604020202020204" pitchFamily="34" charset="0"/>
              <a:cs typeface="Arial" panose="020B0604020202020204" pitchFamily="34" charset="0"/>
            </a:endParaRPr>
          </a:p>
        </p:txBody>
      </p:sp>
      <p:sp>
        <p:nvSpPr>
          <p:cNvPr id="152" name="Oval 151"/>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02:46</a:t>
            </a:r>
            <a:endParaRPr lang="vi-VN" sz="2400" b="1" dirty="0">
              <a:latin typeface="Arial" panose="020B0604020202020204" pitchFamily="34" charset="0"/>
              <a:cs typeface="Arial" panose="020B0604020202020204" pitchFamily="34" charset="0"/>
            </a:endParaRPr>
          </a:p>
        </p:txBody>
      </p:sp>
      <p:sp>
        <p:nvSpPr>
          <p:cNvPr id="153" name="Oval 152"/>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02:45</a:t>
            </a:r>
            <a:endParaRPr lang="vi-VN" sz="2400" b="1" dirty="0">
              <a:latin typeface="Arial" panose="020B0604020202020204" pitchFamily="34" charset="0"/>
              <a:cs typeface="Arial" panose="020B0604020202020204" pitchFamily="34" charset="0"/>
            </a:endParaRPr>
          </a:p>
        </p:txBody>
      </p:sp>
      <p:sp>
        <p:nvSpPr>
          <p:cNvPr id="154" name="Oval 153"/>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02:44</a:t>
            </a:r>
            <a:endParaRPr lang="vi-VN" sz="2400" b="1" dirty="0">
              <a:latin typeface="Arial" panose="020B0604020202020204" pitchFamily="34" charset="0"/>
              <a:cs typeface="Arial" panose="020B0604020202020204" pitchFamily="34" charset="0"/>
            </a:endParaRPr>
          </a:p>
        </p:txBody>
      </p:sp>
      <p:sp>
        <p:nvSpPr>
          <p:cNvPr id="155" name="Oval 154"/>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02:43</a:t>
            </a:r>
            <a:endParaRPr lang="vi-VN" sz="2400" b="1" dirty="0">
              <a:latin typeface="Arial" panose="020B0604020202020204" pitchFamily="34" charset="0"/>
              <a:cs typeface="Arial" panose="020B0604020202020204" pitchFamily="34" charset="0"/>
            </a:endParaRPr>
          </a:p>
        </p:txBody>
      </p:sp>
      <p:sp>
        <p:nvSpPr>
          <p:cNvPr id="156" name="Oval 155"/>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02:42</a:t>
            </a:r>
            <a:endParaRPr lang="vi-VN" sz="2400" b="1" dirty="0">
              <a:latin typeface="Arial" panose="020B0604020202020204" pitchFamily="34" charset="0"/>
              <a:cs typeface="Arial" panose="020B0604020202020204" pitchFamily="34" charset="0"/>
            </a:endParaRPr>
          </a:p>
        </p:txBody>
      </p:sp>
      <p:sp>
        <p:nvSpPr>
          <p:cNvPr id="157" name="Oval 156"/>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02:41</a:t>
            </a:r>
            <a:endParaRPr lang="vi-VN" sz="2400" b="1" dirty="0">
              <a:latin typeface="Arial" panose="020B0604020202020204" pitchFamily="34" charset="0"/>
              <a:cs typeface="Arial" panose="020B0604020202020204" pitchFamily="34" charset="0"/>
            </a:endParaRPr>
          </a:p>
        </p:txBody>
      </p:sp>
      <p:sp>
        <p:nvSpPr>
          <p:cNvPr id="158" name="Oval 157"/>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02:40</a:t>
            </a:r>
            <a:endParaRPr lang="vi-VN" sz="2400" b="1" dirty="0">
              <a:latin typeface="Arial" panose="020B0604020202020204" pitchFamily="34" charset="0"/>
              <a:cs typeface="Arial" panose="020B0604020202020204" pitchFamily="34" charset="0"/>
            </a:endParaRPr>
          </a:p>
        </p:txBody>
      </p:sp>
      <p:sp>
        <p:nvSpPr>
          <p:cNvPr id="159" name="Oval 158"/>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02:39</a:t>
            </a:r>
            <a:endParaRPr lang="vi-VN" sz="2400" b="1" dirty="0">
              <a:latin typeface="Arial" panose="020B0604020202020204" pitchFamily="34" charset="0"/>
              <a:cs typeface="Arial" panose="020B0604020202020204" pitchFamily="34" charset="0"/>
            </a:endParaRPr>
          </a:p>
        </p:txBody>
      </p:sp>
      <p:sp>
        <p:nvSpPr>
          <p:cNvPr id="160" name="Oval 159"/>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02:38</a:t>
            </a:r>
            <a:endParaRPr lang="vi-VN" sz="2400" b="1" dirty="0">
              <a:latin typeface="Arial" panose="020B0604020202020204" pitchFamily="34" charset="0"/>
              <a:cs typeface="Arial" panose="020B0604020202020204" pitchFamily="34" charset="0"/>
            </a:endParaRPr>
          </a:p>
        </p:txBody>
      </p:sp>
      <p:sp>
        <p:nvSpPr>
          <p:cNvPr id="161" name="Oval 160"/>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02:37</a:t>
            </a:r>
            <a:endParaRPr lang="vi-VN" sz="2400" b="1" dirty="0">
              <a:latin typeface="Arial" panose="020B0604020202020204" pitchFamily="34" charset="0"/>
              <a:cs typeface="Arial" panose="020B0604020202020204" pitchFamily="34" charset="0"/>
            </a:endParaRPr>
          </a:p>
        </p:txBody>
      </p:sp>
      <p:sp>
        <p:nvSpPr>
          <p:cNvPr id="162" name="Oval 161"/>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02:36</a:t>
            </a:r>
            <a:endParaRPr lang="vi-VN" sz="2400" b="1" dirty="0">
              <a:latin typeface="Arial" panose="020B0604020202020204" pitchFamily="34" charset="0"/>
              <a:cs typeface="Arial" panose="020B0604020202020204" pitchFamily="34" charset="0"/>
            </a:endParaRPr>
          </a:p>
        </p:txBody>
      </p:sp>
      <p:sp>
        <p:nvSpPr>
          <p:cNvPr id="163" name="Oval 162"/>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02:35</a:t>
            </a:r>
            <a:endParaRPr lang="vi-VN" sz="2400" b="1" dirty="0">
              <a:latin typeface="Arial" panose="020B0604020202020204" pitchFamily="34" charset="0"/>
              <a:cs typeface="Arial" panose="020B0604020202020204" pitchFamily="34" charset="0"/>
            </a:endParaRPr>
          </a:p>
        </p:txBody>
      </p:sp>
      <p:sp>
        <p:nvSpPr>
          <p:cNvPr id="164" name="Oval 163"/>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02:34</a:t>
            </a:r>
            <a:endParaRPr lang="vi-VN" sz="2400" b="1" dirty="0">
              <a:latin typeface="Arial" panose="020B0604020202020204" pitchFamily="34" charset="0"/>
              <a:cs typeface="Arial" panose="020B0604020202020204" pitchFamily="34" charset="0"/>
            </a:endParaRPr>
          </a:p>
        </p:txBody>
      </p:sp>
      <p:sp>
        <p:nvSpPr>
          <p:cNvPr id="165" name="Oval 164"/>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02:33</a:t>
            </a:r>
            <a:endParaRPr lang="vi-VN" sz="2400" b="1" dirty="0">
              <a:latin typeface="Arial" panose="020B0604020202020204" pitchFamily="34" charset="0"/>
              <a:cs typeface="Arial" panose="020B0604020202020204" pitchFamily="34" charset="0"/>
            </a:endParaRPr>
          </a:p>
        </p:txBody>
      </p:sp>
      <p:sp>
        <p:nvSpPr>
          <p:cNvPr id="166" name="Oval 165"/>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02:32</a:t>
            </a:r>
            <a:endParaRPr lang="vi-VN" sz="2400" b="1" dirty="0">
              <a:latin typeface="Arial" panose="020B0604020202020204" pitchFamily="34" charset="0"/>
              <a:cs typeface="Arial" panose="020B0604020202020204" pitchFamily="34" charset="0"/>
            </a:endParaRPr>
          </a:p>
        </p:txBody>
      </p:sp>
      <p:sp>
        <p:nvSpPr>
          <p:cNvPr id="167" name="Oval 166"/>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02:31</a:t>
            </a:r>
            <a:endParaRPr lang="vi-VN" sz="2400" b="1" dirty="0">
              <a:latin typeface="Arial" panose="020B0604020202020204" pitchFamily="34" charset="0"/>
              <a:cs typeface="Arial" panose="020B0604020202020204" pitchFamily="34" charset="0"/>
            </a:endParaRPr>
          </a:p>
        </p:txBody>
      </p:sp>
      <p:sp>
        <p:nvSpPr>
          <p:cNvPr id="168" name="Oval 167"/>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02:30</a:t>
            </a:r>
            <a:endParaRPr lang="vi-VN" sz="2400" b="1" dirty="0">
              <a:latin typeface="Arial" panose="020B0604020202020204" pitchFamily="34" charset="0"/>
              <a:cs typeface="Arial" panose="020B0604020202020204" pitchFamily="34" charset="0"/>
            </a:endParaRPr>
          </a:p>
        </p:txBody>
      </p:sp>
      <p:sp>
        <p:nvSpPr>
          <p:cNvPr id="169" name="Oval 168"/>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02:29</a:t>
            </a:r>
            <a:endParaRPr lang="vi-VN" sz="2400" b="1" dirty="0">
              <a:latin typeface="Arial" panose="020B0604020202020204" pitchFamily="34" charset="0"/>
              <a:cs typeface="Arial" panose="020B0604020202020204" pitchFamily="34" charset="0"/>
            </a:endParaRPr>
          </a:p>
        </p:txBody>
      </p:sp>
      <p:sp>
        <p:nvSpPr>
          <p:cNvPr id="170" name="Oval 169"/>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02:28</a:t>
            </a:r>
            <a:endParaRPr lang="vi-VN" sz="2400" b="1" dirty="0">
              <a:latin typeface="Arial" panose="020B0604020202020204" pitchFamily="34" charset="0"/>
              <a:cs typeface="Arial" panose="020B0604020202020204" pitchFamily="34" charset="0"/>
            </a:endParaRPr>
          </a:p>
        </p:txBody>
      </p:sp>
      <p:sp>
        <p:nvSpPr>
          <p:cNvPr id="171" name="Oval 170"/>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02:27</a:t>
            </a:r>
            <a:endParaRPr lang="vi-VN" sz="2400" b="1" dirty="0">
              <a:latin typeface="Arial" panose="020B0604020202020204" pitchFamily="34" charset="0"/>
              <a:cs typeface="Arial" panose="020B0604020202020204" pitchFamily="34" charset="0"/>
            </a:endParaRPr>
          </a:p>
        </p:txBody>
      </p:sp>
      <p:sp>
        <p:nvSpPr>
          <p:cNvPr id="172" name="Oval 171"/>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02:26</a:t>
            </a:r>
            <a:endParaRPr lang="vi-VN" sz="2400" b="1" dirty="0">
              <a:latin typeface="Arial" panose="020B0604020202020204" pitchFamily="34" charset="0"/>
              <a:cs typeface="Arial" panose="020B0604020202020204" pitchFamily="34" charset="0"/>
            </a:endParaRPr>
          </a:p>
        </p:txBody>
      </p:sp>
      <p:sp>
        <p:nvSpPr>
          <p:cNvPr id="173" name="Oval 172"/>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02:25</a:t>
            </a:r>
            <a:endParaRPr lang="vi-VN" sz="2400" b="1" dirty="0">
              <a:latin typeface="Arial" panose="020B0604020202020204" pitchFamily="34" charset="0"/>
              <a:cs typeface="Arial" panose="020B0604020202020204" pitchFamily="34" charset="0"/>
            </a:endParaRPr>
          </a:p>
        </p:txBody>
      </p:sp>
      <p:sp>
        <p:nvSpPr>
          <p:cNvPr id="174" name="Oval 173"/>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02:24</a:t>
            </a:r>
            <a:endParaRPr lang="vi-VN" sz="2400" b="1" dirty="0">
              <a:latin typeface="Arial" panose="020B0604020202020204" pitchFamily="34" charset="0"/>
              <a:cs typeface="Arial" panose="020B0604020202020204" pitchFamily="34" charset="0"/>
            </a:endParaRPr>
          </a:p>
        </p:txBody>
      </p:sp>
      <p:sp>
        <p:nvSpPr>
          <p:cNvPr id="175" name="Oval 174"/>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02:23</a:t>
            </a:r>
            <a:endParaRPr lang="vi-VN" sz="2400" b="1" dirty="0">
              <a:latin typeface="Arial" panose="020B0604020202020204" pitchFamily="34" charset="0"/>
              <a:cs typeface="Arial" panose="020B0604020202020204" pitchFamily="34" charset="0"/>
            </a:endParaRPr>
          </a:p>
        </p:txBody>
      </p:sp>
      <p:sp>
        <p:nvSpPr>
          <p:cNvPr id="176" name="Oval 175"/>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02:22</a:t>
            </a:r>
            <a:endParaRPr lang="vi-VN" sz="2400" b="1" dirty="0">
              <a:latin typeface="Arial" panose="020B0604020202020204" pitchFamily="34" charset="0"/>
              <a:cs typeface="Arial" panose="020B0604020202020204" pitchFamily="34" charset="0"/>
            </a:endParaRPr>
          </a:p>
        </p:txBody>
      </p:sp>
      <p:sp>
        <p:nvSpPr>
          <p:cNvPr id="177" name="Oval 176"/>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02:21</a:t>
            </a:r>
            <a:endParaRPr lang="vi-VN" sz="2400" b="1" dirty="0">
              <a:latin typeface="Arial" panose="020B0604020202020204" pitchFamily="34" charset="0"/>
              <a:cs typeface="Arial" panose="020B0604020202020204" pitchFamily="34" charset="0"/>
            </a:endParaRPr>
          </a:p>
        </p:txBody>
      </p:sp>
      <p:sp>
        <p:nvSpPr>
          <p:cNvPr id="178" name="Oval 177"/>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02:20</a:t>
            </a:r>
            <a:endParaRPr lang="vi-VN" sz="2400" b="1" dirty="0">
              <a:latin typeface="Arial" panose="020B0604020202020204" pitchFamily="34" charset="0"/>
              <a:cs typeface="Arial" panose="020B0604020202020204" pitchFamily="34" charset="0"/>
            </a:endParaRPr>
          </a:p>
        </p:txBody>
      </p:sp>
      <p:sp>
        <p:nvSpPr>
          <p:cNvPr id="179" name="Oval 178"/>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02:19</a:t>
            </a:r>
            <a:endParaRPr lang="vi-VN" sz="2400" b="1" dirty="0">
              <a:latin typeface="Arial" panose="020B0604020202020204" pitchFamily="34" charset="0"/>
              <a:cs typeface="Arial" panose="020B0604020202020204" pitchFamily="34" charset="0"/>
            </a:endParaRPr>
          </a:p>
        </p:txBody>
      </p:sp>
      <p:sp>
        <p:nvSpPr>
          <p:cNvPr id="180" name="Oval 179"/>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02:18</a:t>
            </a:r>
            <a:endParaRPr lang="vi-VN" sz="2400" b="1" dirty="0">
              <a:latin typeface="Arial" panose="020B0604020202020204" pitchFamily="34" charset="0"/>
              <a:cs typeface="Arial" panose="020B0604020202020204" pitchFamily="34" charset="0"/>
            </a:endParaRPr>
          </a:p>
        </p:txBody>
      </p:sp>
      <p:sp>
        <p:nvSpPr>
          <p:cNvPr id="181" name="Oval 180"/>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02:17</a:t>
            </a:r>
            <a:endParaRPr lang="vi-VN" sz="2400" b="1" dirty="0">
              <a:latin typeface="Arial" panose="020B0604020202020204" pitchFamily="34" charset="0"/>
              <a:cs typeface="Arial" panose="020B0604020202020204" pitchFamily="34" charset="0"/>
            </a:endParaRPr>
          </a:p>
        </p:txBody>
      </p:sp>
      <p:sp>
        <p:nvSpPr>
          <p:cNvPr id="182" name="Oval 181"/>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02:16</a:t>
            </a:r>
            <a:endParaRPr lang="vi-VN" sz="2400" b="1" dirty="0">
              <a:latin typeface="Arial" panose="020B0604020202020204" pitchFamily="34" charset="0"/>
              <a:cs typeface="Arial" panose="020B0604020202020204" pitchFamily="34" charset="0"/>
            </a:endParaRPr>
          </a:p>
        </p:txBody>
      </p:sp>
      <p:sp>
        <p:nvSpPr>
          <p:cNvPr id="183" name="Oval 182"/>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02:15</a:t>
            </a:r>
            <a:endParaRPr lang="vi-VN" sz="2400" b="1" dirty="0">
              <a:latin typeface="Arial" panose="020B0604020202020204" pitchFamily="34" charset="0"/>
              <a:cs typeface="Arial" panose="020B0604020202020204" pitchFamily="34" charset="0"/>
            </a:endParaRPr>
          </a:p>
        </p:txBody>
      </p:sp>
      <p:sp>
        <p:nvSpPr>
          <p:cNvPr id="184" name="Oval 183"/>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02:14</a:t>
            </a:r>
            <a:endParaRPr lang="vi-VN" sz="2400" b="1" dirty="0">
              <a:latin typeface="Arial" panose="020B0604020202020204" pitchFamily="34" charset="0"/>
              <a:cs typeface="Arial" panose="020B0604020202020204" pitchFamily="34" charset="0"/>
            </a:endParaRPr>
          </a:p>
        </p:txBody>
      </p:sp>
      <p:sp>
        <p:nvSpPr>
          <p:cNvPr id="185" name="Oval 184"/>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02:13</a:t>
            </a:r>
            <a:endParaRPr lang="vi-VN" sz="2400" b="1" dirty="0">
              <a:latin typeface="Arial" panose="020B0604020202020204" pitchFamily="34" charset="0"/>
              <a:cs typeface="Arial" panose="020B0604020202020204" pitchFamily="34" charset="0"/>
            </a:endParaRPr>
          </a:p>
        </p:txBody>
      </p:sp>
      <p:sp>
        <p:nvSpPr>
          <p:cNvPr id="186" name="Oval 185"/>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02:12</a:t>
            </a:r>
            <a:endParaRPr lang="vi-VN" sz="2400" b="1" dirty="0">
              <a:latin typeface="Arial" panose="020B0604020202020204" pitchFamily="34" charset="0"/>
              <a:cs typeface="Arial" panose="020B0604020202020204" pitchFamily="34" charset="0"/>
            </a:endParaRPr>
          </a:p>
        </p:txBody>
      </p:sp>
      <p:sp>
        <p:nvSpPr>
          <p:cNvPr id="187" name="Oval 186"/>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02:11</a:t>
            </a:r>
            <a:endParaRPr lang="vi-VN" sz="2400" b="1" dirty="0">
              <a:latin typeface="Arial" panose="020B0604020202020204" pitchFamily="34" charset="0"/>
              <a:cs typeface="Arial" panose="020B0604020202020204" pitchFamily="34" charset="0"/>
            </a:endParaRPr>
          </a:p>
        </p:txBody>
      </p:sp>
      <p:sp>
        <p:nvSpPr>
          <p:cNvPr id="188" name="Oval 187"/>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02:10</a:t>
            </a:r>
            <a:endParaRPr lang="vi-VN" sz="2400" b="1" dirty="0">
              <a:latin typeface="Arial" panose="020B0604020202020204" pitchFamily="34" charset="0"/>
              <a:cs typeface="Arial" panose="020B0604020202020204" pitchFamily="34" charset="0"/>
            </a:endParaRPr>
          </a:p>
        </p:txBody>
      </p:sp>
      <p:sp>
        <p:nvSpPr>
          <p:cNvPr id="189" name="Oval 188"/>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02:09</a:t>
            </a:r>
            <a:endParaRPr lang="vi-VN" sz="2400" b="1" dirty="0">
              <a:latin typeface="Arial" panose="020B0604020202020204" pitchFamily="34" charset="0"/>
              <a:cs typeface="Arial" panose="020B0604020202020204" pitchFamily="34" charset="0"/>
            </a:endParaRPr>
          </a:p>
        </p:txBody>
      </p:sp>
      <p:sp>
        <p:nvSpPr>
          <p:cNvPr id="190" name="Oval 189"/>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02:08</a:t>
            </a:r>
            <a:endParaRPr lang="vi-VN" sz="2400" b="1" dirty="0">
              <a:latin typeface="Arial" panose="020B0604020202020204" pitchFamily="34" charset="0"/>
              <a:cs typeface="Arial" panose="020B0604020202020204" pitchFamily="34" charset="0"/>
            </a:endParaRPr>
          </a:p>
        </p:txBody>
      </p:sp>
      <p:sp>
        <p:nvSpPr>
          <p:cNvPr id="191" name="Oval 190"/>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02:07</a:t>
            </a:r>
            <a:endParaRPr lang="vi-VN" sz="2400" b="1" dirty="0">
              <a:latin typeface="Arial" panose="020B0604020202020204" pitchFamily="34" charset="0"/>
              <a:cs typeface="Arial" panose="020B0604020202020204" pitchFamily="34" charset="0"/>
            </a:endParaRPr>
          </a:p>
        </p:txBody>
      </p:sp>
      <p:sp>
        <p:nvSpPr>
          <p:cNvPr id="192" name="Oval 191"/>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02:06</a:t>
            </a:r>
            <a:endParaRPr lang="vi-VN" sz="2400" b="1" dirty="0">
              <a:latin typeface="Arial" panose="020B0604020202020204" pitchFamily="34" charset="0"/>
              <a:cs typeface="Arial" panose="020B0604020202020204" pitchFamily="34" charset="0"/>
            </a:endParaRPr>
          </a:p>
        </p:txBody>
      </p:sp>
      <p:sp>
        <p:nvSpPr>
          <p:cNvPr id="193" name="Oval 192"/>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02:05</a:t>
            </a:r>
            <a:endParaRPr lang="vi-VN" sz="2400" b="1" dirty="0">
              <a:latin typeface="Arial" panose="020B0604020202020204" pitchFamily="34" charset="0"/>
              <a:cs typeface="Arial" panose="020B0604020202020204" pitchFamily="34" charset="0"/>
            </a:endParaRPr>
          </a:p>
        </p:txBody>
      </p:sp>
      <p:sp>
        <p:nvSpPr>
          <p:cNvPr id="194" name="Oval 193"/>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02:04</a:t>
            </a:r>
            <a:endParaRPr lang="vi-VN" sz="2400" b="1" dirty="0">
              <a:latin typeface="Arial" panose="020B0604020202020204" pitchFamily="34" charset="0"/>
              <a:cs typeface="Arial" panose="020B0604020202020204" pitchFamily="34" charset="0"/>
            </a:endParaRPr>
          </a:p>
        </p:txBody>
      </p:sp>
      <p:sp>
        <p:nvSpPr>
          <p:cNvPr id="195" name="Oval 194"/>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02:03</a:t>
            </a:r>
            <a:endParaRPr lang="vi-VN" sz="2400" b="1" dirty="0">
              <a:latin typeface="Arial" panose="020B0604020202020204" pitchFamily="34" charset="0"/>
              <a:cs typeface="Arial" panose="020B0604020202020204" pitchFamily="34" charset="0"/>
            </a:endParaRPr>
          </a:p>
        </p:txBody>
      </p:sp>
      <p:sp>
        <p:nvSpPr>
          <p:cNvPr id="196" name="Oval 195"/>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02:02</a:t>
            </a:r>
            <a:endParaRPr lang="vi-VN" sz="2400" b="1" dirty="0">
              <a:latin typeface="Arial" panose="020B0604020202020204" pitchFamily="34" charset="0"/>
              <a:cs typeface="Arial" panose="020B0604020202020204" pitchFamily="34" charset="0"/>
            </a:endParaRPr>
          </a:p>
        </p:txBody>
      </p:sp>
      <p:sp>
        <p:nvSpPr>
          <p:cNvPr id="197" name="Oval 196"/>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02:01</a:t>
            </a:r>
            <a:endParaRPr lang="vi-VN" sz="2400" b="1" dirty="0">
              <a:latin typeface="Arial" panose="020B0604020202020204" pitchFamily="34" charset="0"/>
              <a:cs typeface="Arial" panose="020B0604020202020204" pitchFamily="34" charset="0"/>
            </a:endParaRPr>
          </a:p>
        </p:txBody>
      </p:sp>
      <p:sp>
        <p:nvSpPr>
          <p:cNvPr id="198" name="Oval 197"/>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02:00</a:t>
            </a:r>
            <a:endParaRPr lang="vi-VN" sz="2400" b="1" dirty="0">
              <a:latin typeface="Arial" panose="020B0604020202020204" pitchFamily="34" charset="0"/>
              <a:cs typeface="Arial" panose="020B0604020202020204" pitchFamily="34" charset="0"/>
            </a:endParaRPr>
          </a:p>
        </p:txBody>
      </p:sp>
      <p:sp>
        <p:nvSpPr>
          <p:cNvPr id="199" name="Oval 198"/>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01:59</a:t>
            </a:r>
            <a:endParaRPr lang="vi-VN" sz="2400" b="1" dirty="0">
              <a:latin typeface="Arial" panose="020B0604020202020204" pitchFamily="34" charset="0"/>
              <a:cs typeface="Arial" panose="020B0604020202020204" pitchFamily="34" charset="0"/>
            </a:endParaRPr>
          </a:p>
        </p:txBody>
      </p:sp>
      <p:sp>
        <p:nvSpPr>
          <p:cNvPr id="200" name="Oval 199"/>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01:58</a:t>
            </a:r>
            <a:endParaRPr lang="vi-VN" sz="2400" b="1" dirty="0">
              <a:latin typeface="Arial" panose="020B0604020202020204" pitchFamily="34" charset="0"/>
              <a:cs typeface="Arial" panose="020B0604020202020204" pitchFamily="34" charset="0"/>
            </a:endParaRPr>
          </a:p>
        </p:txBody>
      </p:sp>
      <p:sp>
        <p:nvSpPr>
          <p:cNvPr id="201" name="Oval 200"/>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01:57</a:t>
            </a:r>
            <a:endParaRPr lang="vi-VN" sz="2400" b="1" dirty="0">
              <a:latin typeface="Arial" panose="020B0604020202020204" pitchFamily="34" charset="0"/>
              <a:cs typeface="Arial" panose="020B0604020202020204" pitchFamily="34" charset="0"/>
            </a:endParaRPr>
          </a:p>
        </p:txBody>
      </p:sp>
      <p:sp>
        <p:nvSpPr>
          <p:cNvPr id="202" name="Oval 201"/>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01:56</a:t>
            </a:r>
            <a:endParaRPr lang="vi-VN" sz="2400" b="1" dirty="0">
              <a:latin typeface="Arial" panose="020B0604020202020204" pitchFamily="34" charset="0"/>
              <a:cs typeface="Arial" panose="020B0604020202020204" pitchFamily="34" charset="0"/>
            </a:endParaRPr>
          </a:p>
        </p:txBody>
      </p:sp>
      <p:sp>
        <p:nvSpPr>
          <p:cNvPr id="203" name="Oval 202"/>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01:55</a:t>
            </a:r>
            <a:endParaRPr lang="vi-VN" sz="2400" b="1" dirty="0">
              <a:latin typeface="Arial" panose="020B0604020202020204" pitchFamily="34" charset="0"/>
              <a:cs typeface="Arial" panose="020B0604020202020204" pitchFamily="34" charset="0"/>
            </a:endParaRPr>
          </a:p>
        </p:txBody>
      </p:sp>
      <p:sp>
        <p:nvSpPr>
          <p:cNvPr id="204" name="Oval 203"/>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01:54</a:t>
            </a:r>
            <a:endParaRPr lang="vi-VN" sz="2400" b="1" dirty="0">
              <a:latin typeface="Arial" panose="020B0604020202020204" pitchFamily="34" charset="0"/>
              <a:cs typeface="Arial" panose="020B0604020202020204" pitchFamily="34" charset="0"/>
            </a:endParaRPr>
          </a:p>
        </p:txBody>
      </p:sp>
      <p:sp>
        <p:nvSpPr>
          <p:cNvPr id="205" name="Oval 204"/>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01:53</a:t>
            </a:r>
            <a:endParaRPr lang="vi-VN" sz="2400" b="1" dirty="0">
              <a:latin typeface="Arial" panose="020B0604020202020204" pitchFamily="34" charset="0"/>
              <a:cs typeface="Arial" panose="020B0604020202020204" pitchFamily="34" charset="0"/>
            </a:endParaRPr>
          </a:p>
        </p:txBody>
      </p:sp>
      <p:sp>
        <p:nvSpPr>
          <p:cNvPr id="206" name="Oval 205"/>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01:52</a:t>
            </a:r>
            <a:endParaRPr lang="vi-VN" sz="2400" b="1" dirty="0">
              <a:latin typeface="Arial" panose="020B0604020202020204" pitchFamily="34" charset="0"/>
              <a:cs typeface="Arial" panose="020B0604020202020204" pitchFamily="34" charset="0"/>
            </a:endParaRPr>
          </a:p>
        </p:txBody>
      </p:sp>
      <p:sp>
        <p:nvSpPr>
          <p:cNvPr id="207" name="Oval 206"/>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01:51</a:t>
            </a:r>
            <a:endParaRPr lang="vi-VN" sz="2400" b="1" dirty="0">
              <a:latin typeface="Arial" panose="020B0604020202020204" pitchFamily="34" charset="0"/>
              <a:cs typeface="Arial" panose="020B0604020202020204" pitchFamily="34" charset="0"/>
            </a:endParaRPr>
          </a:p>
        </p:txBody>
      </p:sp>
      <p:sp>
        <p:nvSpPr>
          <p:cNvPr id="208" name="Oval 207"/>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01:50</a:t>
            </a:r>
            <a:endParaRPr lang="vi-VN" sz="2400" b="1" dirty="0">
              <a:latin typeface="Arial" panose="020B0604020202020204" pitchFamily="34" charset="0"/>
              <a:cs typeface="Arial" panose="020B0604020202020204" pitchFamily="34" charset="0"/>
            </a:endParaRPr>
          </a:p>
        </p:txBody>
      </p:sp>
      <p:sp>
        <p:nvSpPr>
          <p:cNvPr id="209" name="Oval 208"/>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01:49</a:t>
            </a:r>
            <a:endParaRPr lang="vi-VN" sz="2400" b="1" dirty="0">
              <a:latin typeface="Arial" panose="020B0604020202020204" pitchFamily="34" charset="0"/>
              <a:cs typeface="Arial" panose="020B0604020202020204" pitchFamily="34" charset="0"/>
            </a:endParaRPr>
          </a:p>
        </p:txBody>
      </p:sp>
      <p:sp>
        <p:nvSpPr>
          <p:cNvPr id="210" name="Oval 209"/>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01:48</a:t>
            </a:r>
            <a:endParaRPr lang="vi-VN" sz="2400" b="1" dirty="0">
              <a:latin typeface="Arial" panose="020B0604020202020204" pitchFamily="34" charset="0"/>
              <a:cs typeface="Arial" panose="020B0604020202020204" pitchFamily="34" charset="0"/>
            </a:endParaRPr>
          </a:p>
        </p:txBody>
      </p:sp>
      <p:sp>
        <p:nvSpPr>
          <p:cNvPr id="211" name="Oval 210"/>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01:47</a:t>
            </a:r>
            <a:endParaRPr lang="vi-VN" sz="2400" b="1" dirty="0">
              <a:latin typeface="Arial" panose="020B0604020202020204" pitchFamily="34" charset="0"/>
              <a:cs typeface="Arial" panose="020B0604020202020204" pitchFamily="34" charset="0"/>
            </a:endParaRPr>
          </a:p>
        </p:txBody>
      </p:sp>
      <p:sp>
        <p:nvSpPr>
          <p:cNvPr id="212" name="Oval 211"/>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01:46</a:t>
            </a:r>
            <a:endParaRPr lang="vi-VN" sz="2400" b="1" dirty="0">
              <a:latin typeface="Arial" panose="020B0604020202020204" pitchFamily="34" charset="0"/>
              <a:cs typeface="Arial" panose="020B0604020202020204" pitchFamily="34" charset="0"/>
            </a:endParaRPr>
          </a:p>
        </p:txBody>
      </p:sp>
      <p:sp>
        <p:nvSpPr>
          <p:cNvPr id="213" name="Oval 212"/>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01:45</a:t>
            </a:r>
            <a:endParaRPr lang="vi-VN" sz="2400" b="1" dirty="0">
              <a:latin typeface="Arial" panose="020B0604020202020204" pitchFamily="34" charset="0"/>
              <a:cs typeface="Arial" panose="020B0604020202020204" pitchFamily="34" charset="0"/>
            </a:endParaRPr>
          </a:p>
        </p:txBody>
      </p:sp>
      <p:sp>
        <p:nvSpPr>
          <p:cNvPr id="214" name="Oval 213"/>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01:44</a:t>
            </a:r>
            <a:endParaRPr lang="vi-VN" sz="2400" b="1" dirty="0">
              <a:latin typeface="Arial" panose="020B0604020202020204" pitchFamily="34" charset="0"/>
              <a:cs typeface="Arial" panose="020B0604020202020204" pitchFamily="34" charset="0"/>
            </a:endParaRPr>
          </a:p>
        </p:txBody>
      </p:sp>
      <p:sp>
        <p:nvSpPr>
          <p:cNvPr id="215" name="Oval 214"/>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01:43</a:t>
            </a:r>
            <a:endParaRPr lang="vi-VN" sz="2400" b="1" dirty="0">
              <a:latin typeface="Arial" panose="020B0604020202020204" pitchFamily="34" charset="0"/>
              <a:cs typeface="Arial" panose="020B0604020202020204" pitchFamily="34" charset="0"/>
            </a:endParaRPr>
          </a:p>
        </p:txBody>
      </p:sp>
      <p:sp>
        <p:nvSpPr>
          <p:cNvPr id="216" name="Oval 215"/>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01:42</a:t>
            </a:r>
            <a:endParaRPr lang="vi-VN" sz="2400" b="1" dirty="0">
              <a:latin typeface="Arial" panose="020B0604020202020204" pitchFamily="34" charset="0"/>
              <a:cs typeface="Arial" panose="020B0604020202020204" pitchFamily="34" charset="0"/>
            </a:endParaRPr>
          </a:p>
        </p:txBody>
      </p:sp>
      <p:sp>
        <p:nvSpPr>
          <p:cNvPr id="217" name="Oval 216"/>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01:41</a:t>
            </a:r>
            <a:endParaRPr lang="vi-VN" sz="2400" b="1" dirty="0">
              <a:latin typeface="Arial" panose="020B0604020202020204" pitchFamily="34" charset="0"/>
              <a:cs typeface="Arial" panose="020B0604020202020204" pitchFamily="34" charset="0"/>
            </a:endParaRPr>
          </a:p>
        </p:txBody>
      </p:sp>
      <p:sp>
        <p:nvSpPr>
          <p:cNvPr id="218" name="Oval 217"/>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01:40</a:t>
            </a:r>
            <a:endParaRPr lang="vi-VN" sz="2400" b="1" dirty="0">
              <a:latin typeface="Arial" panose="020B0604020202020204" pitchFamily="34" charset="0"/>
              <a:cs typeface="Arial" panose="020B0604020202020204" pitchFamily="34" charset="0"/>
            </a:endParaRPr>
          </a:p>
        </p:txBody>
      </p:sp>
      <p:sp>
        <p:nvSpPr>
          <p:cNvPr id="219" name="Oval 218"/>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01:39</a:t>
            </a:r>
            <a:endParaRPr lang="vi-VN" sz="2400" b="1" dirty="0">
              <a:latin typeface="Arial" panose="020B0604020202020204" pitchFamily="34" charset="0"/>
              <a:cs typeface="Arial" panose="020B0604020202020204" pitchFamily="34" charset="0"/>
            </a:endParaRPr>
          </a:p>
        </p:txBody>
      </p:sp>
      <p:sp>
        <p:nvSpPr>
          <p:cNvPr id="220" name="Oval 219"/>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01:38</a:t>
            </a:r>
            <a:endParaRPr lang="vi-VN" sz="2400" b="1" dirty="0">
              <a:latin typeface="Arial" panose="020B0604020202020204" pitchFamily="34" charset="0"/>
              <a:cs typeface="Arial" panose="020B0604020202020204" pitchFamily="34" charset="0"/>
            </a:endParaRPr>
          </a:p>
        </p:txBody>
      </p:sp>
      <p:sp>
        <p:nvSpPr>
          <p:cNvPr id="221" name="Oval 220"/>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01:37</a:t>
            </a:r>
            <a:endParaRPr lang="vi-VN" sz="2400" b="1" dirty="0">
              <a:latin typeface="Arial" panose="020B0604020202020204" pitchFamily="34" charset="0"/>
              <a:cs typeface="Arial" panose="020B0604020202020204" pitchFamily="34" charset="0"/>
            </a:endParaRPr>
          </a:p>
        </p:txBody>
      </p:sp>
      <p:sp>
        <p:nvSpPr>
          <p:cNvPr id="222" name="Oval 221"/>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01:36</a:t>
            </a:r>
            <a:endParaRPr lang="vi-VN" sz="2400" b="1" dirty="0">
              <a:latin typeface="Arial" panose="020B0604020202020204" pitchFamily="34" charset="0"/>
              <a:cs typeface="Arial" panose="020B0604020202020204" pitchFamily="34" charset="0"/>
            </a:endParaRPr>
          </a:p>
        </p:txBody>
      </p:sp>
      <p:sp>
        <p:nvSpPr>
          <p:cNvPr id="223" name="Oval 222"/>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01:35</a:t>
            </a:r>
            <a:endParaRPr lang="vi-VN" sz="2400" b="1" dirty="0">
              <a:latin typeface="Arial" panose="020B0604020202020204" pitchFamily="34" charset="0"/>
              <a:cs typeface="Arial" panose="020B0604020202020204" pitchFamily="34" charset="0"/>
            </a:endParaRPr>
          </a:p>
        </p:txBody>
      </p:sp>
      <p:sp>
        <p:nvSpPr>
          <p:cNvPr id="224" name="Oval 223"/>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01:34</a:t>
            </a:r>
            <a:endParaRPr lang="vi-VN" sz="2400" b="1" dirty="0">
              <a:latin typeface="Arial" panose="020B0604020202020204" pitchFamily="34" charset="0"/>
              <a:cs typeface="Arial" panose="020B0604020202020204" pitchFamily="34" charset="0"/>
            </a:endParaRPr>
          </a:p>
        </p:txBody>
      </p:sp>
      <p:sp>
        <p:nvSpPr>
          <p:cNvPr id="225" name="Oval 224"/>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01:33</a:t>
            </a:r>
            <a:endParaRPr lang="vi-VN" sz="2400" b="1" dirty="0">
              <a:latin typeface="Arial" panose="020B0604020202020204" pitchFamily="34" charset="0"/>
              <a:cs typeface="Arial" panose="020B0604020202020204" pitchFamily="34" charset="0"/>
            </a:endParaRPr>
          </a:p>
        </p:txBody>
      </p:sp>
      <p:sp>
        <p:nvSpPr>
          <p:cNvPr id="226" name="Oval 225"/>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01:32</a:t>
            </a:r>
            <a:endParaRPr lang="vi-VN" sz="2400" b="1" dirty="0">
              <a:latin typeface="Arial" panose="020B0604020202020204" pitchFamily="34" charset="0"/>
              <a:cs typeface="Arial" panose="020B0604020202020204" pitchFamily="34" charset="0"/>
            </a:endParaRPr>
          </a:p>
        </p:txBody>
      </p:sp>
      <p:sp>
        <p:nvSpPr>
          <p:cNvPr id="227" name="Oval 226"/>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01:31</a:t>
            </a:r>
            <a:endParaRPr lang="vi-VN" sz="2400" b="1" dirty="0">
              <a:latin typeface="Arial" panose="020B0604020202020204" pitchFamily="34" charset="0"/>
              <a:cs typeface="Arial" panose="020B0604020202020204" pitchFamily="34" charset="0"/>
            </a:endParaRPr>
          </a:p>
        </p:txBody>
      </p:sp>
      <p:sp>
        <p:nvSpPr>
          <p:cNvPr id="228" name="Oval 227"/>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01:30</a:t>
            </a:r>
            <a:endParaRPr lang="vi-VN" sz="2400" b="1" dirty="0">
              <a:latin typeface="Arial" panose="020B0604020202020204" pitchFamily="34" charset="0"/>
              <a:cs typeface="Arial" panose="020B0604020202020204" pitchFamily="34" charset="0"/>
            </a:endParaRPr>
          </a:p>
        </p:txBody>
      </p:sp>
      <p:sp>
        <p:nvSpPr>
          <p:cNvPr id="229" name="Oval 228"/>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01:29</a:t>
            </a:r>
            <a:endParaRPr lang="vi-VN" sz="2400" b="1" dirty="0">
              <a:latin typeface="Arial" panose="020B0604020202020204" pitchFamily="34" charset="0"/>
              <a:cs typeface="Arial" panose="020B0604020202020204" pitchFamily="34" charset="0"/>
            </a:endParaRPr>
          </a:p>
        </p:txBody>
      </p:sp>
      <p:sp>
        <p:nvSpPr>
          <p:cNvPr id="230" name="Oval 229"/>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01:28</a:t>
            </a:r>
            <a:endParaRPr lang="vi-VN" sz="2400" b="1" dirty="0">
              <a:latin typeface="Arial" panose="020B0604020202020204" pitchFamily="34" charset="0"/>
              <a:cs typeface="Arial" panose="020B0604020202020204" pitchFamily="34" charset="0"/>
            </a:endParaRPr>
          </a:p>
        </p:txBody>
      </p:sp>
      <p:sp>
        <p:nvSpPr>
          <p:cNvPr id="231" name="Oval 230"/>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01:27</a:t>
            </a:r>
            <a:endParaRPr lang="vi-VN" sz="2400" b="1" dirty="0">
              <a:latin typeface="Arial" panose="020B0604020202020204" pitchFamily="34" charset="0"/>
              <a:cs typeface="Arial" panose="020B0604020202020204" pitchFamily="34" charset="0"/>
            </a:endParaRPr>
          </a:p>
        </p:txBody>
      </p:sp>
      <p:sp>
        <p:nvSpPr>
          <p:cNvPr id="232" name="Oval 231"/>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01:26</a:t>
            </a:r>
            <a:endParaRPr lang="vi-VN" sz="2400" b="1" dirty="0">
              <a:latin typeface="Arial" panose="020B0604020202020204" pitchFamily="34" charset="0"/>
              <a:cs typeface="Arial" panose="020B0604020202020204" pitchFamily="34" charset="0"/>
            </a:endParaRPr>
          </a:p>
        </p:txBody>
      </p:sp>
      <p:sp>
        <p:nvSpPr>
          <p:cNvPr id="233" name="Oval 232"/>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01:25</a:t>
            </a:r>
            <a:endParaRPr lang="vi-VN" sz="2400" b="1" dirty="0">
              <a:latin typeface="Arial" panose="020B0604020202020204" pitchFamily="34" charset="0"/>
              <a:cs typeface="Arial" panose="020B0604020202020204" pitchFamily="34" charset="0"/>
            </a:endParaRPr>
          </a:p>
        </p:txBody>
      </p:sp>
      <p:sp>
        <p:nvSpPr>
          <p:cNvPr id="234" name="Oval 233"/>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01:24</a:t>
            </a:r>
            <a:endParaRPr lang="vi-VN" sz="2400" b="1" dirty="0">
              <a:latin typeface="Arial" panose="020B0604020202020204" pitchFamily="34" charset="0"/>
              <a:cs typeface="Arial" panose="020B0604020202020204" pitchFamily="34" charset="0"/>
            </a:endParaRPr>
          </a:p>
        </p:txBody>
      </p:sp>
      <p:sp>
        <p:nvSpPr>
          <p:cNvPr id="235" name="Oval 234"/>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01:23</a:t>
            </a:r>
            <a:endParaRPr lang="vi-VN" sz="2400" b="1" dirty="0">
              <a:latin typeface="Arial" panose="020B0604020202020204" pitchFamily="34" charset="0"/>
              <a:cs typeface="Arial" panose="020B0604020202020204" pitchFamily="34" charset="0"/>
            </a:endParaRPr>
          </a:p>
        </p:txBody>
      </p:sp>
      <p:sp>
        <p:nvSpPr>
          <p:cNvPr id="236" name="Oval 235"/>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01:22</a:t>
            </a:r>
            <a:endParaRPr lang="vi-VN" sz="2400" b="1" dirty="0">
              <a:latin typeface="Arial" panose="020B0604020202020204" pitchFamily="34" charset="0"/>
              <a:cs typeface="Arial" panose="020B0604020202020204" pitchFamily="34" charset="0"/>
            </a:endParaRPr>
          </a:p>
        </p:txBody>
      </p:sp>
      <p:sp>
        <p:nvSpPr>
          <p:cNvPr id="237" name="Oval 236"/>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01:21</a:t>
            </a:r>
            <a:endParaRPr lang="vi-VN" sz="2400" b="1" dirty="0">
              <a:latin typeface="Arial" panose="020B0604020202020204" pitchFamily="34" charset="0"/>
              <a:cs typeface="Arial" panose="020B0604020202020204" pitchFamily="34" charset="0"/>
            </a:endParaRPr>
          </a:p>
        </p:txBody>
      </p:sp>
      <p:sp>
        <p:nvSpPr>
          <p:cNvPr id="238" name="Oval 237"/>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01:20</a:t>
            </a:r>
            <a:endParaRPr lang="vi-VN" sz="2400" b="1" dirty="0">
              <a:latin typeface="Arial" panose="020B0604020202020204" pitchFamily="34" charset="0"/>
              <a:cs typeface="Arial" panose="020B0604020202020204" pitchFamily="34" charset="0"/>
            </a:endParaRPr>
          </a:p>
        </p:txBody>
      </p:sp>
      <p:sp>
        <p:nvSpPr>
          <p:cNvPr id="239" name="Oval 238"/>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01:19</a:t>
            </a:r>
            <a:endParaRPr lang="vi-VN" sz="2400" b="1" dirty="0">
              <a:latin typeface="Arial" panose="020B0604020202020204" pitchFamily="34" charset="0"/>
              <a:cs typeface="Arial" panose="020B0604020202020204" pitchFamily="34" charset="0"/>
            </a:endParaRPr>
          </a:p>
        </p:txBody>
      </p:sp>
      <p:sp>
        <p:nvSpPr>
          <p:cNvPr id="240" name="Oval 239"/>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01:18</a:t>
            </a:r>
            <a:endParaRPr lang="vi-VN" sz="2400" b="1" dirty="0">
              <a:latin typeface="Arial" panose="020B0604020202020204" pitchFamily="34" charset="0"/>
              <a:cs typeface="Arial" panose="020B0604020202020204" pitchFamily="34" charset="0"/>
            </a:endParaRPr>
          </a:p>
        </p:txBody>
      </p:sp>
      <p:sp>
        <p:nvSpPr>
          <p:cNvPr id="241" name="Oval 240"/>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01:17</a:t>
            </a:r>
            <a:endParaRPr lang="vi-VN" sz="2400" b="1" dirty="0">
              <a:latin typeface="Arial" panose="020B0604020202020204" pitchFamily="34" charset="0"/>
              <a:cs typeface="Arial" panose="020B0604020202020204" pitchFamily="34" charset="0"/>
            </a:endParaRPr>
          </a:p>
        </p:txBody>
      </p:sp>
      <p:sp>
        <p:nvSpPr>
          <p:cNvPr id="242" name="Oval 241"/>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01:16</a:t>
            </a:r>
            <a:endParaRPr lang="vi-VN" sz="2400" b="1" dirty="0">
              <a:latin typeface="Arial" panose="020B0604020202020204" pitchFamily="34" charset="0"/>
              <a:cs typeface="Arial" panose="020B0604020202020204" pitchFamily="34" charset="0"/>
            </a:endParaRPr>
          </a:p>
        </p:txBody>
      </p:sp>
      <p:sp>
        <p:nvSpPr>
          <p:cNvPr id="243" name="Oval 242"/>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01:15</a:t>
            </a:r>
            <a:endParaRPr lang="vi-VN" sz="2400" b="1" dirty="0">
              <a:latin typeface="Arial" panose="020B0604020202020204" pitchFamily="34" charset="0"/>
              <a:cs typeface="Arial" panose="020B0604020202020204" pitchFamily="34" charset="0"/>
            </a:endParaRPr>
          </a:p>
        </p:txBody>
      </p:sp>
      <p:sp>
        <p:nvSpPr>
          <p:cNvPr id="244" name="Oval 243"/>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01:14</a:t>
            </a:r>
            <a:endParaRPr lang="vi-VN" sz="2400" b="1" dirty="0">
              <a:latin typeface="Arial" panose="020B0604020202020204" pitchFamily="34" charset="0"/>
              <a:cs typeface="Arial" panose="020B0604020202020204" pitchFamily="34" charset="0"/>
            </a:endParaRPr>
          </a:p>
        </p:txBody>
      </p:sp>
      <p:sp>
        <p:nvSpPr>
          <p:cNvPr id="245" name="Oval 244"/>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01:13</a:t>
            </a:r>
            <a:endParaRPr lang="vi-VN" sz="2400" b="1" dirty="0">
              <a:latin typeface="Arial" panose="020B0604020202020204" pitchFamily="34" charset="0"/>
              <a:cs typeface="Arial" panose="020B0604020202020204" pitchFamily="34" charset="0"/>
            </a:endParaRPr>
          </a:p>
        </p:txBody>
      </p:sp>
      <p:sp>
        <p:nvSpPr>
          <p:cNvPr id="246" name="Oval 245"/>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01:12</a:t>
            </a:r>
            <a:endParaRPr lang="vi-VN" sz="2400" b="1" dirty="0">
              <a:latin typeface="Arial" panose="020B0604020202020204" pitchFamily="34" charset="0"/>
              <a:cs typeface="Arial" panose="020B0604020202020204" pitchFamily="34" charset="0"/>
            </a:endParaRPr>
          </a:p>
        </p:txBody>
      </p:sp>
      <p:sp>
        <p:nvSpPr>
          <p:cNvPr id="247" name="Oval 246"/>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01:11</a:t>
            </a:r>
            <a:endParaRPr lang="vi-VN" sz="2400" b="1" dirty="0">
              <a:latin typeface="Arial" panose="020B0604020202020204" pitchFamily="34" charset="0"/>
              <a:cs typeface="Arial" panose="020B0604020202020204" pitchFamily="34" charset="0"/>
            </a:endParaRPr>
          </a:p>
        </p:txBody>
      </p:sp>
      <p:sp>
        <p:nvSpPr>
          <p:cNvPr id="248" name="Oval 247"/>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01:10</a:t>
            </a:r>
            <a:endParaRPr lang="vi-VN" sz="2400" b="1" dirty="0">
              <a:latin typeface="Arial" panose="020B0604020202020204" pitchFamily="34" charset="0"/>
              <a:cs typeface="Arial" panose="020B0604020202020204" pitchFamily="34" charset="0"/>
            </a:endParaRPr>
          </a:p>
        </p:txBody>
      </p:sp>
      <p:sp>
        <p:nvSpPr>
          <p:cNvPr id="249" name="Oval 248"/>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01:09</a:t>
            </a:r>
            <a:endParaRPr lang="vi-VN" sz="2400" b="1" dirty="0">
              <a:latin typeface="Arial" panose="020B0604020202020204" pitchFamily="34" charset="0"/>
              <a:cs typeface="Arial" panose="020B0604020202020204" pitchFamily="34" charset="0"/>
            </a:endParaRPr>
          </a:p>
        </p:txBody>
      </p:sp>
      <p:sp>
        <p:nvSpPr>
          <p:cNvPr id="250" name="Oval 249"/>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01:08</a:t>
            </a:r>
            <a:endParaRPr lang="vi-VN" sz="2400" b="1" dirty="0">
              <a:latin typeface="Arial" panose="020B0604020202020204" pitchFamily="34" charset="0"/>
              <a:cs typeface="Arial" panose="020B0604020202020204" pitchFamily="34" charset="0"/>
            </a:endParaRPr>
          </a:p>
        </p:txBody>
      </p:sp>
      <p:sp>
        <p:nvSpPr>
          <p:cNvPr id="251" name="Oval 250"/>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01:07</a:t>
            </a:r>
            <a:endParaRPr lang="vi-VN" sz="2400" b="1" dirty="0">
              <a:latin typeface="Arial" panose="020B0604020202020204" pitchFamily="34" charset="0"/>
              <a:cs typeface="Arial" panose="020B0604020202020204" pitchFamily="34" charset="0"/>
            </a:endParaRPr>
          </a:p>
        </p:txBody>
      </p:sp>
      <p:sp>
        <p:nvSpPr>
          <p:cNvPr id="252" name="Oval 251"/>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01:06</a:t>
            </a:r>
            <a:endParaRPr lang="vi-VN" sz="2400" b="1" dirty="0">
              <a:latin typeface="Arial" panose="020B0604020202020204" pitchFamily="34" charset="0"/>
              <a:cs typeface="Arial" panose="020B0604020202020204" pitchFamily="34" charset="0"/>
            </a:endParaRPr>
          </a:p>
        </p:txBody>
      </p:sp>
      <p:sp>
        <p:nvSpPr>
          <p:cNvPr id="253" name="Oval 252"/>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01:05</a:t>
            </a:r>
            <a:endParaRPr lang="vi-VN" sz="2400" b="1" dirty="0">
              <a:latin typeface="Arial" panose="020B0604020202020204" pitchFamily="34" charset="0"/>
              <a:cs typeface="Arial" panose="020B0604020202020204" pitchFamily="34" charset="0"/>
            </a:endParaRPr>
          </a:p>
        </p:txBody>
      </p:sp>
      <p:sp>
        <p:nvSpPr>
          <p:cNvPr id="254" name="Oval 253"/>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01:04</a:t>
            </a:r>
            <a:endParaRPr lang="vi-VN" sz="2400" b="1" dirty="0">
              <a:latin typeface="Arial" panose="020B0604020202020204" pitchFamily="34" charset="0"/>
              <a:cs typeface="Arial" panose="020B0604020202020204" pitchFamily="34" charset="0"/>
            </a:endParaRPr>
          </a:p>
        </p:txBody>
      </p:sp>
      <p:sp>
        <p:nvSpPr>
          <p:cNvPr id="255" name="Oval 254"/>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01:03</a:t>
            </a:r>
            <a:endParaRPr lang="vi-VN" sz="2400" b="1" dirty="0">
              <a:latin typeface="Arial" panose="020B0604020202020204" pitchFamily="34" charset="0"/>
              <a:cs typeface="Arial" panose="020B0604020202020204" pitchFamily="34" charset="0"/>
            </a:endParaRPr>
          </a:p>
        </p:txBody>
      </p:sp>
      <p:sp>
        <p:nvSpPr>
          <p:cNvPr id="256" name="Oval 255"/>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01:02</a:t>
            </a:r>
            <a:endParaRPr lang="vi-VN" sz="2400" b="1" dirty="0">
              <a:latin typeface="Arial" panose="020B0604020202020204" pitchFamily="34" charset="0"/>
              <a:cs typeface="Arial" panose="020B0604020202020204" pitchFamily="34" charset="0"/>
            </a:endParaRPr>
          </a:p>
        </p:txBody>
      </p:sp>
      <p:sp>
        <p:nvSpPr>
          <p:cNvPr id="257" name="Oval 256"/>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01:01</a:t>
            </a:r>
            <a:endParaRPr lang="vi-VN" sz="2400" b="1" dirty="0">
              <a:latin typeface="Arial" panose="020B0604020202020204" pitchFamily="34" charset="0"/>
              <a:cs typeface="Arial" panose="020B0604020202020204" pitchFamily="34" charset="0"/>
            </a:endParaRPr>
          </a:p>
        </p:txBody>
      </p:sp>
      <p:sp>
        <p:nvSpPr>
          <p:cNvPr id="258" name="Oval 257"/>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01:00</a:t>
            </a:r>
            <a:endParaRPr lang="vi-VN" sz="2400" b="1" dirty="0">
              <a:latin typeface="Arial" panose="020B0604020202020204" pitchFamily="34" charset="0"/>
              <a:cs typeface="Arial" panose="020B0604020202020204" pitchFamily="34" charset="0"/>
            </a:endParaRPr>
          </a:p>
        </p:txBody>
      </p:sp>
      <p:sp>
        <p:nvSpPr>
          <p:cNvPr id="259" name="Oval 258"/>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00:59</a:t>
            </a:r>
            <a:endParaRPr lang="vi-VN" sz="2400" b="1" dirty="0">
              <a:latin typeface="Arial" panose="020B0604020202020204" pitchFamily="34" charset="0"/>
              <a:cs typeface="Arial" panose="020B0604020202020204" pitchFamily="34" charset="0"/>
            </a:endParaRPr>
          </a:p>
        </p:txBody>
      </p:sp>
      <p:sp>
        <p:nvSpPr>
          <p:cNvPr id="260" name="Oval 259"/>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00:58</a:t>
            </a:r>
            <a:endParaRPr lang="vi-VN" sz="2400" b="1" dirty="0">
              <a:latin typeface="Arial" panose="020B0604020202020204" pitchFamily="34" charset="0"/>
              <a:cs typeface="Arial" panose="020B0604020202020204" pitchFamily="34" charset="0"/>
            </a:endParaRPr>
          </a:p>
        </p:txBody>
      </p:sp>
      <p:sp>
        <p:nvSpPr>
          <p:cNvPr id="261" name="Oval 260"/>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00:57</a:t>
            </a:r>
            <a:endParaRPr lang="vi-VN" sz="2400" b="1" dirty="0">
              <a:latin typeface="Arial" panose="020B0604020202020204" pitchFamily="34" charset="0"/>
              <a:cs typeface="Arial" panose="020B0604020202020204" pitchFamily="34" charset="0"/>
            </a:endParaRPr>
          </a:p>
        </p:txBody>
      </p:sp>
      <p:sp>
        <p:nvSpPr>
          <p:cNvPr id="262" name="Oval 261"/>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00:56</a:t>
            </a:r>
            <a:endParaRPr lang="vi-VN" sz="2400" b="1" dirty="0">
              <a:latin typeface="Arial" panose="020B0604020202020204" pitchFamily="34" charset="0"/>
              <a:cs typeface="Arial" panose="020B0604020202020204" pitchFamily="34" charset="0"/>
            </a:endParaRPr>
          </a:p>
        </p:txBody>
      </p:sp>
      <p:sp>
        <p:nvSpPr>
          <p:cNvPr id="263" name="Oval 262"/>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00:55</a:t>
            </a:r>
            <a:endParaRPr lang="vi-VN" sz="2400" b="1" dirty="0">
              <a:latin typeface="Arial" panose="020B0604020202020204" pitchFamily="34" charset="0"/>
              <a:cs typeface="Arial" panose="020B0604020202020204" pitchFamily="34" charset="0"/>
            </a:endParaRPr>
          </a:p>
        </p:txBody>
      </p:sp>
      <p:sp>
        <p:nvSpPr>
          <p:cNvPr id="264" name="Oval 263"/>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00:54</a:t>
            </a:r>
            <a:endParaRPr lang="vi-VN" sz="2400" b="1" dirty="0">
              <a:latin typeface="Arial" panose="020B0604020202020204" pitchFamily="34" charset="0"/>
              <a:cs typeface="Arial" panose="020B0604020202020204" pitchFamily="34" charset="0"/>
            </a:endParaRPr>
          </a:p>
        </p:txBody>
      </p:sp>
      <p:sp>
        <p:nvSpPr>
          <p:cNvPr id="265" name="Oval 264"/>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00:53</a:t>
            </a:r>
            <a:endParaRPr lang="vi-VN" sz="2400" b="1" dirty="0">
              <a:latin typeface="Arial" panose="020B0604020202020204" pitchFamily="34" charset="0"/>
              <a:cs typeface="Arial" panose="020B0604020202020204" pitchFamily="34" charset="0"/>
            </a:endParaRPr>
          </a:p>
        </p:txBody>
      </p:sp>
      <p:sp>
        <p:nvSpPr>
          <p:cNvPr id="266" name="Oval 265"/>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00:52</a:t>
            </a:r>
            <a:endParaRPr lang="vi-VN" sz="2400" b="1" dirty="0">
              <a:latin typeface="Arial" panose="020B0604020202020204" pitchFamily="34" charset="0"/>
              <a:cs typeface="Arial" panose="020B0604020202020204" pitchFamily="34" charset="0"/>
            </a:endParaRPr>
          </a:p>
        </p:txBody>
      </p:sp>
      <p:sp>
        <p:nvSpPr>
          <p:cNvPr id="267" name="Oval 266"/>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00:51</a:t>
            </a:r>
            <a:endParaRPr lang="vi-VN" sz="2400" b="1" dirty="0">
              <a:latin typeface="Arial" panose="020B0604020202020204" pitchFamily="34" charset="0"/>
              <a:cs typeface="Arial" panose="020B0604020202020204" pitchFamily="34" charset="0"/>
            </a:endParaRPr>
          </a:p>
        </p:txBody>
      </p:sp>
      <p:sp>
        <p:nvSpPr>
          <p:cNvPr id="268" name="Oval 267"/>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00:50</a:t>
            </a:r>
            <a:endParaRPr lang="vi-VN" sz="2400" b="1" dirty="0">
              <a:latin typeface="Arial" panose="020B0604020202020204" pitchFamily="34" charset="0"/>
              <a:cs typeface="Arial" panose="020B0604020202020204" pitchFamily="34" charset="0"/>
            </a:endParaRPr>
          </a:p>
        </p:txBody>
      </p:sp>
      <p:sp>
        <p:nvSpPr>
          <p:cNvPr id="269" name="Oval 268"/>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00:49</a:t>
            </a:r>
            <a:endParaRPr lang="vi-VN" sz="2400" b="1" dirty="0">
              <a:latin typeface="Arial" panose="020B0604020202020204" pitchFamily="34" charset="0"/>
              <a:cs typeface="Arial" panose="020B0604020202020204" pitchFamily="34" charset="0"/>
            </a:endParaRPr>
          </a:p>
        </p:txBody>
      </p:sp>
      <p:sp>
        <p:nvSpPr>
          <p:cNvPr id="270" name="Oval 269"/>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00:48</a:t>
            </a:r>
            <a:endParaRPr lang="vi-VN" sz="2400" b="1" dirty="0">
              <a:latin typeface="Arial" panose="020B0604020202020204" pitchFamily="34" charset="0"/>
              <a:cs typeface="Arial" panose="020B0604020202020204" pitchFamily="34" charset="0"/>
            </a:endParaRPr>
          </a:p>
        </p:txBody>
      </p:sp>
      <p:sp>
        <p:nvSpPr>
          <p:cNvPr id="271" name="Oval 270"/>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00:47</a:t>
            </a:r>
            <a:endParaRPr lang="vi-VN" sz="2400" b="1" dirty="0">
              <a:latin typeface="Arial" panose="020B0604020202020204" pitchFamily="34" charset="0"/>
              <a:cs typeface="Arial" panose="020B0604020202020204" pitchFamily="34" charset="0"/>
            </a:endParaRPr>
          </a:p>
        </p:txBody>
      </p:sp>
      <p:sp>
        <p:nvSpPr>
          <p:cNvPr id="272" name="Oval 271"/>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00:46</a:t>
            </a:r>
            <a:endParaRPr lang="vi-VN" sz="2400" b="1" dirty="0">
              <a:latin typeface="Arial" panose="020B0604020202020204" pitchFamily="34" charset="0"/>
              <a:cs typeface="Arial" panose="020B0604020202020204" pitchFamily="34" charset="0"/>
            </a:endParaRPr>
          </a:p>
        </p:txBody>
      </p:sp>
      <p:sp>
        <p:nvSpPr>
          <p:cNvPr id="273" name="Oval 272"/>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00:45</a:t>
            </a:r>
            <a:endParaRPr lang="vi-VN" sz="2400" b="1" dirty="0">
              <a:latin typeface="Arial" panose="020B0604020202020204" pitchFamily="34" charset="0"/>
              <a:cs typeface="Arial" panose="020B0604020202020204" pitchFamily="34" charset="0"/>
            </a:endParaRPr>
          </a:p>
        </p:txBody>
      </p:sp>
      <p:sp>
        <p:nvSpPr>
          <p:cNvPr id="274" name="Oval 273"/>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00:44</a:t>
            </a:r>
            <a:endParaRPr lang="vi-VN" sz="2400" b="1" dirty="0">
              <a:latin typeface="Arial" panose="020B0604020202020204" pitchFamily="34" charset="0"/>
              <a:cs typeface="Arial" panose="020B0604020202020204" pitchFamily="34" charset="0"/>
            </a:endParaRPr>
          </a:p>
        </p:txBody>
      </p:sp>
      <p:sp>
        <p:nvSpPr>
          <p:cNvPr id="275" name="Oval 274"/>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00:43</a:t>
            </a:r>
            <a:endParaRPr lang="vi-VN" sz="2400" b="1" dirty="0">
              <a:latin typeface="Arial" panose="020B0604020202020204" pitchFamily="34" charset="0"/>
              <a:cs typeface="Arial" panose="020B0604020202020204" pitchFamily="34" charset="0"/>
            </a:endParaRPr>
          </a:p>
        </p:txBody>
      </p:sp>
      <p:sp>
        <p:nvSpPr>
          <p:cNvPr id="276" name="Oval 275"/>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00:42</a:t>
            </a:r>
            <a:endParaRPr lang="vi-VN" sz="2400" b="1" dirty="0">
              <a:latin typeface="Arial" panose="020B0604020202020204" pitchFamily="34" charset="0"/>
              <a:cs typeface="Arial" panose="020B0604020202020204" pitchFamily="34" charset="0"/>
            </a:endParaRPr>
          </a:p>
        </p:txBody>
      </p:sp>
      <p:sp>
        <p:nvSpPr>
          <p:cNvPr id="277" name="Oval 276"/>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00:41</a:t>
            </a:r>
            <a:endParaRPr lang="vi-VN" sz="2400" b="1" dirty="0">
              <a:latin typeface="Arial" panose="020B0604020202020204" pitchFamily="34" charset="0"/>
              <a:cs typeface="Arial" panose="020B0604020202020204" pitchFamily="34" charset="0"/>
            </a:endParaRPr>
          </a:p>
        </p:txBody>
      </p:sp>
      <p:sp>
        <p:nvSpPr>
          <p:cNvPr id="278" name="Oval 277"/>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00:40</a:t>
            </a:r>
            <a:endParaRPr lang="vi-VN" sz="2400" b="1" dirty="0">
              <a:latin typeface="Arial" panose="020B0604020202020204" pitchFamily="34" charset="0"/>
              <a:cs typeface="Arial" panose="020B0604020202020204" pitchFamily="34" charset="0"/>
            </a:endParaRPr>
          </a:p>
        </p:txBody>
      </p:sp>
      <p:sp>
        <p:nvSpPr>
          <p:cNvPr id="279" name="Oval 278"/>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00:39</a:t>
            </a:r>
            <a:endParaRPr lang="vi-VN" sz="2400" b="1" dirty="0">
              <a:latin typeface="Arial" panose="020B0604020202020204" pitchFamily="34" charset="0"/>
              <a:cs typeface="Arial" panose="020B0604020202020204" pitchFamily="34" charset="0"/>
            </a:endParaRPr>
          </a:p>
        </p:txBody>
      </p:sp>
      <p:sp>
        <p:nvSpPr>
          <p:cNvPr id="280" name="Oval 279"/>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00:38</a:t>
            </a:r>
            <a:endParaRPr lang="vi-VN" sz="2400" b="1" dirty="0">
              <a:latin typeface="Arial" panose="020B0604020202020204" pitchFamily="34" charset="0"/>
              <a:cs typeface="Arial" panose="020B0604020202020204" pitchFamily="34" charset="0"/>
            </a:endParaRPr>
          </a:p>
        </p:txBody>
      </p:sp>
      <p:sp>
        <p:nvSpPr>
          <p:cNvPr id="281" name="Oval 280"/>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00:37</a:t>
            </a:r>
            <a:endParaRPr lang="vi-VN" sz="2400" b="1" dirty="0">
              <a:latin typeface="Arial" panose="020B0604020202020204" pitchFamily="34" charset="0"/>
              <a:cs typeface="Arial" panose="020B0604020202020204" pitchFamily="34" charset="0"/>
            </a:endParaRPr>
          </a:p>
        </p:txBody>
      </p:sp>
      <p:sp>
        <p:nvSpPr>
          <p:cNvPr id="282" name="Oval 281"/>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00:36</a:t>
            </a:r>
            <a:endParaRPr lang="vi-VN" sz="2400" b="1" dirty="0">
              <a:latin typeface="Arial" panose="020B0604020202020204" pitchFamily="34" charset="0"/>
              <a:cs typeface="Arial" panose="020B0604020202020204" pitchFamily="34" charset="0"/>
            </a:endParaRPr>
          </a:p>
        </p:txBody>
      </p:sp>
      <p:sp>
        <p:nvSpPr>
          <p:cNvPr id="283" name="Oval 282"/>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00:35</a:t>
            </a:r>
            <a:endParaRPr lang="vi-VN" sz="2400" b="1" dirty="0">
              <a:latin typeface="Arial" panose="020B0604020202020204" pitchFamily="34" charset="0"/>
              <a:cs typeface="Arial" panose="020B0604020202020204" pitchFamily="34" charset="0"/>
            </a:endParaRPr>
          </a:p>
        </p:txBody>
      </p:sp>
      <p:sp>
        <p:nvSpPr>
          <p:cNvPr id="284" name="Oval 283"/>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00:34</a:t>
            </a:r>
            <a:endParaRPr lang="vi-VN" sz="2400" b="1" dirty="0">
              <a:latin typeface="Arial" panose="020B0604020202020204" pitchFamily="34" charset="0"/>
              <a:cs typeface="Arial" panose="020B0604020202020204" pitchFamily="34" charset="0"/>
            </a:endParaRPr>
          </a:p>
        </p:txBody>
      </p:sp>
      <p:sp>
        <p:nvSpPr>
          <p:cNvPr id="285" name="Oval 284"/>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00:33</a:t>
            </a:r>
            <a:endParaRPr lang="vi-VN" sz="2400" b="1" dirty="0">
              <a:latin typeface="Arial" panose="020B0604020202020204" pitchFamily="34" charset="0"/>
              <a:cs typeface="Arial" panose="020B0604020202020204" pitchFamily="34" charset="0"/>
            </a:endParaRPr>
          </a:p>
        </p:txBody>
      </p:sp>
      <p:sp>
        <p:nvSpPr>
          <p:cNvPr id="286" name="Oval 285"/>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00:32</a:t>
            </a:r>
            <a:endParaRPr lang="vi-VN" sz="2400" b="1" dirty="0">
              <a:latin typeface="Arial" panose="020B0604020202020204" pitchFamily="34" charset="0"/>
              <a:cs typeface="Arial" panose="020B0604020202020204" pitchFamily="34" charset="0"/>
            </a:endParaRPr>
          </a:p>
        </p:txBody>
      </p:sp>
      <p:sp>
        <p:nvSpPr>
          <p:cNvPr id="287" name="Oval 286"/>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00:31</a:t>
            </a:r>
            <a:endParaRPr lang="vi-VN" sz="2400" b="1" dirty="0">
              <a:latin typeface="Arial" panose="020B0604020202020204" pitchFamily="34" charset="0"/>
              <a:cs typeface="Arial" panose="020B0604020202020204" pitchFamily="34" charset="0"/>
            </a:endParaRPr>
          </a:p>
        </p:txBody>
      </p:sp>
      <p:sp>
        <p:nvSpPr>
          <p:cNvPr id="288" name="Oval 287"/>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00:30</a:t>
            </a:r>
            <a:endParaRPr lang="vi-VN" sz="2400" b="1" dirty="0">
              <a:latin typeface="Arial" panose="020B0604020202020204" pitchFamily="34" charset="0"/>
              <a:cs typeface="Arial" panose="020B0604020202020204" pitchFamily="34" charset="0"/>
            </a:endParaRPr>
          </a:p>
        </p:txBody>
      </p:sp>
      <p:sp>
        <p:nvSpPr>
          <p:cNvPr id="289" name="Oval 288"/>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00:29</a:t>
            </a:r>
            <a:endParaRPr lang="vi-VN" sz="2400" b="1" dirty="0">
              <a:latin typeface="Arial" panose="020B0604020202020204" pitchFamily="34" charset="0"/>
              <a:cs typeface="Arial" panose="020B0604020202020204" pitchFamily="34" charset="0"/>
            </a:endParaRPr>
          </a:p>
        </p:txBody>
      </p:sp>
      <p:sp>
        <p:nvSpPr>
          <p:cNvPr id="290" name="Oval 289"/>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00:28</a:t>
            </a:r>
            <a:endParaRPr lang="vi-VN" sz="2400" b="1" dirty="0">
              <a:latin typeface="Arial" panose="020B0604020202020204" pitchFamily="34" charset="0"/>
              <a:cs typeface="Arial" panose="020B0604020202020204" pitchFamily="34" charset="0"/>
            </a:endParaRPr>
          </a:p>
        </p:txBody>
      </p:sp>
      <p:sp>
        <p:nvSpPr>
          <p:cNvPr id="291" name="Oval 290"/>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00:27</a:t>
            </a:r>
            <a:endParaRPr lang="vi-VN" sz="2400" b="1" dirty="0">
              <a:latin typeface="Arial" panose="020B0604020202020204" pitchFamily="34" charset="0"/>
              <a:cs typeface="Arial" panose="020B0604020202020204" pitchFamily="34" charset="0"/>
            </a:endParaRPr>
          </a:p>
        </p:txBody>
      </p:sp>
      <p:sp>
        <p:nvSpPr>
          <p:cNvPr id="292" name="Oval 291"/>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00:26</a:t>
            </a:r>
            <a:endParaRPr lang="vi-VN" sz="2400" b="1" dirty="0">
              <a:latin typeface="Arial" panose="020B0604020202020204" pitchFamily="34" charset="0"/>
              <a:cs typeface="Arial" panose="020B0604020202020204" pitchFamily="34" charset="0"/>
            </a:endParaRPr>
          </a:p>
        </p:txBody>
      </p:sp>
      <p:sp>
        <p:nvSpPr>
          <p:cNvPr id="293" name="Oval 292"/>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00:25</a:t>
            </a:r>
            <a:endParaRPr lang="vi-VN" sz="2400" b="1" dirty="0">
              <a:latin typeface="Arial" panose="020B0604020202020204" pitchFamily="34" charset="0"/>
              <a:cs typeface="Arial" panose="020B0604020202020204" pitchFamily="34" charset="0"/>
            </a:endParaRPr>
          </a:p>
        </p:txBody>
      </p:sp>
      <p:sp>
        <p:nvSpPr>
          <p:cNvPr id="294" name="Oval 293"/>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00:24</a:t>
            </a:r>
            <a:endParaRPr lang="vi-VN" sz="2400" b="1" dirty="0">
              <a:latin typeface="Arial" panose="020B0604020202020204" pitchFamily="34" charset="0"/>
              <a:cs typeface="Arial" panose="020B0604020202020204" pitchFamily="34" charset="0"/>
            </a:endParaRPr>
          </a:p>
        </p:txBody>
      </p:sp>
      <p:sp>
        <p:nvSpPr>
          <p:cNvPr id="295" name="Oval 294"/>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00:23</a:t>
            </a:r>
            <a:endParaRPr lang="vi-VN" sz="2400" b="1" dirty="0">
              <a:latin typeface="Arial" panose="020B0604020202020204" pitchFamily="34" charset="0"/>
              <a:cs typeface="Arial" panose="020B0604020202020204" pitchFamily="34" charset="0"/>
            </a:endParaRPr>
          </a:p>
        </p:txBody>
      </p:sp>
      <p:sp>
        <p:nvSpPr>
          <p:cNvPr id="296" name="Oval 295"/>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00:22</a:t>
            </a:r>
            <a:endParaRPr lang="vi-VN" sz="2400" b="1" dirty="0">
              <a:latin typeface="Arial" panose="020B0604020202020204" pitchFamily="34" charset="0"/>
              <a:cs typeface="Arial" panose="020B0604020202020204" pitchFamily="34" charset="0"/>
            </a:endParaRPr>
          </a:p>
        </p:txBody>
      </p:sp>
      <p:sp>
        <p:nvSpPr>
          <p:cNvPr id="297" name="Oval 296"/>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00:21</a:t>
            </a:r>
            <a:endParaRPr lang="vi-VN" sz="2400" b="1" dirty="0">
              <a:latin typeface="Arial" panose="020B0604020202020204" pitchFamily="34" charset="0"/>
              <a:cs typeface="Arial" panose="020B0604020202020204" pitchFamily="34" charset="0"/>
            </a:endParaRPr>
          </a:p>
        </p:txBody>
      </p:sp>
      <p:sp>
        <p:nvSpPr>
          <p:cNvPr id="298" name="Oval 297"/>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00:20</a:t>
            </a:r>
            <a:endParaRPr lang="vi-VN" sz="2400" b="1" dirty="0">
              <a:latin typeface="Arial" panose="020B0604020202020204" pitchFamily="34" charset="0"/>
              <a:cs typeface="Arial" panose="020B0604020202020204" pitchFamily="34" charset="0"/>
            </a:endParaRPr>
          </a:p>
        </p:txBody>
      </p:sp>
      <p:sp>
        <p:nvSpPr>
          <p:cNvPr id="299" name="Oval 298"/>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00:19</a:t>
            </a:r>
            <a:endParaRPr lang="vi-VN" sz="2400" b="1" dirty="0">
              <a:latin typeface="Arial" panose="020B0604020202020204" pitchFamily="34" charset="0"/>
              <a:cs typeface="Arial" panose="020B0604020202020204" pitchFamily="34" charset="0"/>
            </a:endParaRPr>
          </a:p>
        </p:txBody>
      </p:sp>
      <p:sp>
        <p:nvSpPr>
          <p:cNvPr id="300" name="Oval 299"/>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00:18</a:t>
            </a:r>
            <a:endParaRPr lang="vi-VN" sz="2400" b="1" dirty="0">
              <a:latin typeface="Arial" panose="020B0604020202020204" pitchFamily="34" charset="0"/>
              <a:cs typeface="Arial" panose="020B0604020202020204" pitchFamily="34" charset="0"/>
            </a:endParaRPr>
          </a:p>
        </p:txBody>
      </p:sp>
      <p:sp>
        <p:nvSpPr>
          <p:cNvPr id="301" name="Oval 300"/>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00:17</a:t>
            </a:r>
            <a:endParaRPr lang="vi-VN" sz="2400" b="1" dirty="0">
              <a:latin typeface="Arial" panose="020B0604020202020204" pitchFamily="34" charset="0"/>
              <a:cs typeface="Arial" panose="020B0604020202020204" pitchFamily="34" charset="0"/>
            </a:endParaRPr>
          </a:p>
        </p:txBody>
      </p:sp>
      <p:sp>
        <p:nvSpPr>
          <p:cNvPr id="302" name="Oval 301"/>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00:16</a:t>
            </a:r>
            <a:endParaRPr lang="vi-VN" sz="2400" b="1" dirty="0">
              <a:latin typeface="Arial" panose="020B0604020202020204" pitchFamily="34" charset="0"/>
              <a:cs typeface="Arial" panose="020B0604020202020204" pitchFamily="34" charset="0"/>
            </a:endParaRPr>
          </a:p>
        </p:txBody>
      </p:sp>
      <p:sp>
        <p:nvSpPr>
          <p:cNvPr id="303" name="Oval 302"/>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00:15</a:t>
            </a:r>
            <a:endParaRPr lang="vi-VN" sz="2400" b="1" dirty="0">
              <a:latin typeface="Arial" panose="020B0604020202020204" pitchFamily="34" charset="0"/>
              <a:cs typeface="Arial" panose="020B0604020202020204" pitchFamily="34" charset="0"/>
            </a:endParaRPr>
          </a:p>
        </p:txBody>
      </p:sp>
      <p:sp>
        <p:nvSpPr>
          <p:cNvPr id="304" name="Oval 303"/>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00:14</a:t>
            </a:r>
            <a:endParaRPr lang="vi-VN" sz="2400" b="1" dirty="0">
              <a:latin typeface="Arial" panose="020B0604020202020204" pitchFamily="34" charset="0"/>
              <a:cs typeface="Arial" panose="020B0604020202020204" pitchFamily="34" charset="0"/>
            </a:endParaRPr>
          </a:p>
        </p:txBody>
      </p:sp>
      <p:sp>
        <p:nvSpPr>
          <p:cNvPr id="305" name="Oval 304"/>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00:13</a:t>
            </a:r>
            <a:endParaRPr lang="vi-VN" sz="2400" b="1" dirty="0">
              <a:latin typeface="Arial" panose="020B0604020202020204" pitchFamily="34" charset="0"/>
              <a:cs typeface="Arial" panose="020B0604020202020204" pitchFamily="34" charset="0"/>
            </a:endParaRPr>
          </a:p>
        </p:txBody>
      </p:sp>
      <p:sp>
        <p:nvSpPr>
          <p:cNvPr id="306" name="Oval 305"/>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00:12</a:t>
            </a:r>
            <a:endParaRPr lang="vi-VN" sz="2400" b="1" dirty="0">
              <a:latin typeface="Arial" panose="020B0604020202020204" pitchFamily="34" charset="0"/>
              <a:cs typeface="Arial" panose="020B0604020202020204" pitchFamily="34" charset="0"/>
            </a:endParaRPr>
          </a:p>
        </p:txBody>
      </p:sp>
      <p:sp>
        <p:nvSpPr>
          <p:cNvPr id="307" name="Oval 306"/>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00:11</a:t>
            </a:r>
            <a:endParaRPr lang="vi-VN" sz="2400" b="1" dirty="0">
              <a:latin typeface="Arial" panose="020B0604020202020204" pitchFamily="34" charset="0"/>
              <a:cs typeface="Arial" panose="020B0604020202020204" pitchFamily="34" charset="0"/>
            </a:endParaRPr>
          </a:p>
        </p:txBody>
      </p:sp>
      <p:sp>
        <p:nvSpPr>
          <p:cNvPr id="308" name="Oval 307"/>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00:10</a:t>
            </a:r>
            <a:endParaRPr lang="vi-VN" sz="2400" b="1" dirty="0">
              <a:latin typeface="Arial" panose="020B0604020202020204" pitchFamily="34" charset="0"/>
              <a:cs typeface="Arial" panose="020B0604020202020204" pitchFamily="34" charset="0"/>
            </a:endParaRPr>
          </a:p>
        </p:txBody>
      </p:sp>
      <p:sp>
        <p:nvSpPr>
          <p:cNvPr id="309" name="Oval 308"/>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00:09</a:t>
            </a:r>
            <a:endParaRPr lang="vi-VN" sz="2400" b="1" dirty="0">
              <a:latin typeface="Arial" panose="020B0604020202020204" pitchFamily="34" charset="0"/>
              <a:cs typeface="Arial" panose="020B0604020202020204" pitchFamily="34" charset="0"/>
            </a:endParaRPr>
          </a:p>
        </p:txBody>
      </p:sp>
      <p:sp>
        <p:nvSpPr>
          <p:cNvPr id="310" name="Oval 309"/>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00:08</a:t>
            </a:r>
            <a:endParaRPr lang="vi-VN" sz="2400" b="1" dirty="0">
              <a:latin typeface="Arial" panose="020B0604020202020204" pitchFamily="34" charset="0"/>
              <a:cs typeface="Arial" panose="020B0604020202020204" pitchFamily="34" charset="0"/>
            </a:endParaRPr>
          </a:p>
        </p:txBody>
      </p:sp>
      <p:sp>
        <p:nvSpPr>
          <p:cNvPr id="311" name="Oval 310"/>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00:07</a:t>
            </a:r>
            <a:endParaRPr lang="vi-VN" sz="2400" b="1" dirty="0">
              <a:latin typeface="Arial" panose="020B0604020202020204" pitchFamily="34" charset="0"/>
              <a:cs typeface="Arial" panose="020B0604020202020204" pitchFamily="34" charset="0"/>
            </a:endParaRPr>
          </a:p>
        </p:txBody>
      </p:sp>
      <p:sp>
        <p:nvSpPr>
          <p:cNvPr id="312" name="Oval 311"/>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00:06</a:t>
            </a:r>
            <a:endParaRPr lang="vi-VN" sz="2400" b="1" dirty="0">
              <a:latin typeface="Arial" panose="020B0604020202020204" pitchFamily="34" charset="0"/>
              <a:cs typeface="Arial" panose="020B0604020202020204" pitchFamily="34" charset="0"/>
            </a:endParaRPr>
          </a:p>
        </p:txBody>
      </p:sp>
      <p:sp>
        <p:nvSpPr>
          <p:cNvPr id="313" name="Oval 312"/>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00:05</a:t>
            </a:r>
            <a:endParaRPr lang="vi-VN" sz="2400" b="1" dirty="0">
              <a:latin typeface="Arial" panose="020B0604020202020204" pitchFamily="34" charset="0"/>
              <a:cs typeface="Arial" panose="020B0604020202020204" pitchFamily="34" charset="0"/>
            </a:endParaRPr>
          </a:p>
        </p:txBody>
      </p:sp>
      <p:sp>
        <p:nvSpPr>
          <p:cNvPr id="314" name="Oval 313"/>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00:04</a:t>
            </a:r>
            <a:endParaRPr lang="vi-VN" sz="2400" b="1" dirty="0">
              <a:latin typeface="Arial" panose="020B0604020202020204" pitchFamily="34" charset="0"/>
              <a:cs typeface="Arial" panose="020B0604020202020204" pitchFamily="34" charset="0"/>
            </a:endParaRPr>
          </a:p>
        </p:txBody>
      </p:sp>
      <p:sp>
        <p:nvSpPr>
          <p:cNvPr id="315" name="Oval 314"/>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00:03</a:t>
            </a:r>
            <a:endParaRPr lang="vi-VN" sz="2400" b="1" dirty="0">
              <a:latin typeface="Arial" panose="020B0604020202020204" pitchFamily="34" charset="0"/>
              <a:cs typeface="Arial" panose="020B0604020202020204" pitchFamily="34" charset="0"/>
            </a:endParaRPr>
          </a:p>
        </p:txBody>
      </p:sp>
      <p:sp>
        <p:nvSpPr>
          <p:cNvPr id="316" name="Oval 315"/>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00:02</a:t>
            </a:r>
            <a:endParaRPr lang="vi-VN" sz="2400" b="1" dirty="0">
              <a:latin typeface="Arial" panose="020B0604020202020204" pitchFamily="34" charset="0"/>
              <a:cs typeface="Arial" panose="020B0604020202020204" pitchFamily="34" charset="0"/>
            </a:endParaRPr>
          </a:p>
        </p:txBody>
      </p:sp>
      <p:sp>
        <p:nvSpPr>
          <p:cNvPr id="317" name="Oval 316"/>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a:latin typeface="Arial" panose="020B0604020202020204" pitchFamily="34" charset="0"/>
                <a:cs typeface="Arial" panose="020B0604020202020204" pitchFamily="34" charset="0"/>
              </a:rPr>
              <a:t>00:01</a:t>
            </a:r>
            <a:endParaRPr lang="vi-VN" sz="2400" b="1" dirty="0">
              <a:latin typeface="Arial" panose="020B0604020202020204" pitchFamily="34" charset="0"/>
              <a:cs typeface="Arial" panose="020B0604020202020204" pitchFamily="34" charset="0"/>
            </a:endParaRPr>
          </a:p>
        </p:txBody>
      </p:sp>
      <p:sp>
        <p:nvSpPr>
          <p:cNvPr id="318" name="Oval 317"/>
          <p:cNvSpPr/>
          <p:nvPr/>
        </p:nvSpPr>
        <p:spPr>
          <a:xfrm>
            <a:off x="230536" y="4841096"/>
            <a:ext cx="1409522" cy="1094437"/>
          </a:xfrm>
          <a:prstGeom prst="ellipse">
            <a:avLst/>
          </a:prstGeom>
          <a:ln w="76200">
            <a:solidFill>
              <a:schemeClr val="accent6">
                <a:lumMod val="75000"/>
              </a:schemeClr>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r>
              <a:rPr lang="vi-VN" sz="2400" b="1" dirty="0">
                <a:latin typeface="Arial" panose="020B0604020202020204" pitchFamily="34" charset="0"/>
                <a:cs typeface="Arial" panose="020B0604020202020204" pitchFamily="34" charset="0"/>
              </a:rPr>
              <a:t>00:00</a:t>
            </a:r>
          </a:p>
        </p:txBody>
      </p:sp>
      <p:sp>
        <p:nvSpPr>
          <p:cNvPr id="2" name="Rectangle 1"/>
          <p:cNvSpPr/>
          <p:nvPr/>
        </p:nvSpPr>
        <p:spPr>
          <a:xfrm>
            <a:off x="1820817" y="1424230"/>
            <a:ext cx="6865983" cy="1477328"/>
          </a:xfrm>
          <a:prstGeom prst="rect">
            <a:avLst/>
          </a:prstGeom>
          <a:noFill/>
        </p:spPr>
        <p:txBody>
          <a:bodyPr wrap="square" lIns="91440" tIns="45720" rIns="91440" bIns="45720">
            <a:spAutoFit/>
          </a:bodyPr>
          <a:lstStyle/>
          <a:p>
            <a:pPr algn="ctr"/>
            <a:r>
              <a:rPr lang="vi-VN" sz="5400" b="1" kern="10" dirty="0">
                <a:ln w="22225">
                  <a:solidFill>
                    <a:schemeClr val="accent2">
                      <a:lumMod val="50000"/>
                    </a:schemeClr>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H0ẠT ĐỘNG NHÓM</a:t>
            </a:r>
          </a:p>
          <a:p>
            <a:pPr algn="ctr"/>
            <a:r>
              <a:rPr lang="vi-VN" sz="3600" b="1" kern="10" dirty="0">
                <a:ln w="22225">
                  <a:solidFill>
                    <a:schemeClr val="accent2">
                      <a:lumMod val="50000"/>
                    </a:schemeClr>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3 </a:t>
            </a:r>
            <a:r>
              <a:rPr lang="vi-VN" sz="3600" b="1" kern="10" dirty="0" err="1">
                <a:ln w="22225">
                  <a:solidFill>
                    <a:schemeClr val="accent2">
                      <a:lumMod val="50000"/>
                    </a:schemeClr>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phút</a:t>
            </a:r>
            <a:endParaRPr lang="vi-VN" sz="3600" b="1" dirty="0">
              <a:ln w="22225">
                <a:solidFill>
                  <a:schemeClr val="accent2">
                    <a:lumMod val="50000"/>
                  </a:schemeClr>
                </a:solidFill>
                <a:prstDash val="solid"/>
              </a:ln>
              <a:solidFill>
                <a:schemeClr val="accent2">
                  <a:lumMod val="40000"/>
                  <a:lumOff val="60000"/>
                </a:schemeClr>
              </a:solidFill>
            </a:endParaRPr>
          </a:p>
        </p:txBody>
      </p:sp>
    </p:spTree>
    <p:extLst>
      <p:ext uri="{BB962C8B-B14F-4D97-AF65-F5344CB8AC3E}">
        <p14:creationId xmlns:p14="http://schemas.microsoft.com/office/powerpoint/2010/main" val="190899346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5"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10" dur="1000" fill="hold"/>
                                        <p:tgtEl>
                                          <p:spTgt spid="11"/>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37"/>
                    </p:tgtEl>
                  </p:cond>
                </p:stCondLst>
                <p:endSync evt="end" delay="0">
                  <p:rtn val="all"/>
                </p:endSync>
                <p:childTnLst>
                  <p:par>
                    <p:cTn id="16" fill="hold">
                      <p:stCondLst>
                        <p:cond delay="0"/>
                      </p:stCondLst>
                      <p:childTnLst>
                        <p:par>
                          <p:cTn id="17" fill="hold">
                            <p:stCondLst>
                              <p:cond delay="0"/>
                            </p:stCondLst>
                            <p:childTnLst>
                              <p:par>
                                <p:cTn id="18" presetID="11" presetClass="entr" presetSubtype="0" fill="hold" grpId="0" nodeType="afterEffect">
                                  <p:stCondLst>
                                    <p:cond delay="0"/>
                                  </p:stCondLst>
                                  <p:childTnLst>
                                    <p:set>
                                      <p:cBhvr>
                                        <p:cTn id="19" dur="1000">
                                          <p:stCondLst>
                                            <p:cond delay="0"/>
                                          </p:stCondLst>
                                        </p:cTn>
                                        <p:tgtEl>
                                          <p:spTgt spid="138"/>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click.wav"/>
                                        </p:tgtEl>
                                      </p:cMediaNode>
                                    </p:audio>
                                  </p:subTnLst>
                                </p:cTn>
                              </p:par>
                            </p:childTnLst>
                          </p:cTn>
                        </p:par>
                        <p:par>
                          <p:cTn id="20" fill="hold">
                            <p:stCondLst>
                              <p:cond delay="1000"/>
                            </p:stCondLst>
                            <p:childTnLst>
                              <p:par>
                                <p:cTn id="21" presetID="11" presetClass="entr" presetSubtype="0" fill="hold" grpId="0" nodeType="afterEffect">
                                  <p:stCondLst>
                                    <p:cond delay="0"/>
                                  </p:stCondLst>
                                  <p:childTnLst>
                                    <p:set>
                                      <p:cBhvr>
                                        <p:cTn id="22" dur="1000">
                                          <p:stCondLst>
                                            <p:cond delay="0"/>
                                          </p:stCondLst>
                                        </p:cTn>
                                        <p:tgtEl>
                                          <p:spTgt spid="139"/>
                                        </p:tgtEl>
                                        <p:attrNameLst>
                                          <p:attrName>style.visibility</p:attrName>
                                        </p:attrNameLst>
                                      </p:cBhvr>
                                      <p:to>
                                        <p:strVal val="visible"/>
                                      </p:to>
                                    </p:set>
                                  </p:childTnLst>
                                  <p:subTnLst>
                                    <p:audio>
                                      <p:cMediaNode>
                                        <p:cTn display="0" masterRel="sameClick">
                                          <p:stCondLst>
                                            <p:cond evt="begin" delay="0">
                                              <p:tn val="21"/>
                                            </p:cond>
                                          </p:stCondLst>
                                          <p:endCondLst>
                                            <p:cond evt="onStopAudio" delay="0">
                                              <p:tgtEl>
                                                <p:sldTgt/>
                                              </p:tgtEl>
                                            </p:cond>
                                          </p:endCondLst>
                                        </p:cTn>
                                        <p:tgtEl>
                                          <p:sndTgt r:embed="rId2" name="click.wav"/>
                                        </p:tgtEl>
                                      </p:cMediaNode>
                                    </p:audio>
                                  </p:subTnLst>
                                </p:cTn>
                              </p:par>
                            </p:childTnLst>
                          </p:cTn>
                        </p:par>
                        <p:par>
                          <p:cTn id="23" fill="hold">
                            <p:stCondLst>
                              <p:cond delay="2000"/>
                            </p:stCondLst>
                            <p:childTnLst>
                              <p:par>
                                <p:cTn id="24" presetID="11" presetClass="entr" presetSubtype="0" fill="hold" grpId="0" nodeType="afterEffect">
                                  <p:stCondLst>
                                    <p:cond delay="0"/>
                                  </p:stCondLst>
                                  <p:childTnLst>
                                    <p:set>
                                      <p:cBhvr>
                                        <p:cTn id="25" dur="1000">
                                          <p:stCondLst>
                                            <p:cond delay="0"/>
                                          </p:stCondLst>
                                        </p:cTn>
                                        <p:tgtEl>
                                          <p:spTgt spid="140"/>
                                        </p:tgtEl>
                                        <p:attrNameLst>
                                          <p:attrName>style.visibility</p:attrName>
                                        </p:attrNameLst>
                                      </p:cBhvr>
                                      <p:to>
                                        <p:strVal val="visible"/>
                                      </p:to>
                                    </p:set>
                                  </p:childTnLst>
                                  <p:subTnLst>
                                    <p:audio>
                                      <p:cMediaNode>
                                        <p:cTn display="0" masterRel="sameClick">
                                          <p:stCondLst>
                                            <p:cond evt="begin" delay="0">
                                              <p:tn val="24"/>
                                            </p:cond>
                                          </p:stCondLst>
                                          <p:endCondLst>
                                            <p:cond evt="onStopAudio" delay="0">
                                              <p:tgtEl>
                                                <p:sldTgt/>
                                              </p:tgtEl>
                                            </p:cond>
                                          </p:endCondLst>
                                        </p:cTn>
                                        <p:tgtEl>
                                          <p:sndTgt r:embed="rId2" name="click.wav"/>
                                        </p:tgtEl>
                                      </p:cMediaNode>
                                    </p:audio>
                                  </p:subTnLst>
                                </p:cTn>
                              </p:par>
                            </p:childTnLst>
                          </p:cTn>
                        </p:par>
                        <p:par>
                          <p:cTn id="26" fill="hold">
                            <p:stCondLst>
                              <p:cond delay="3000"/>
                            </p:stCondLst>
                            <p:childTnLst>
                              <p:par>
                                <p:cTn id="27" presetID="11" presetClass="entr" presetSubtype="0" fill="hold" grpId="0" nodeType="afterEffect">
                                  <p:stCondLst>
                                    <p:cond delay="0"/>
                                  </p:stCondLst>
                                  <p:childTnLst>
                                    <p:set>
                                      <p:cBhvr>
                                        <p:cTn id="28" dur="1000">
                                          <p:stCondLst>
                                            <p:cond delay="0"/>
                                          </p:stCondLst>
                                        </p:cTn>
                                        <p:tgtEl>
                                          <p:spTgt spid="141"/>
                                        </p:tgtEl>
                                        <p:attrNameLst>
                                          <p:attrName>style.visibility</p:attrName>
                                        </p:attrNameLst>
                                      </p:cBhvr>
                                      <p:to>
                                        <p:strVal val="visible"/>
                                      </p:to>
                                    </p:set>
                                  </p:childTnLst>
                                  <p:subTnLst>
                                    <p:audio>
                                      <p:cMediaNode>
                                        <p:cTn display="0" masterRel="sameClick">
                                          <p:stCondLst>
                                            <p:cond evt="begin" delay="0">
                                              <p:tn val="27"/>
                                            </p:cond>
                                          </p:stCondLst>
                                          <p:endCondLst>
                                            <p:cond evt="onStopAudio" delay="0">
                                              <p:tgtEl>
                                                <p:sldTgt/>
                                              </p:tgtEl>
                                            </p:cond>
                                          </p:endCondLst>
                                        </p:cTn>
                                        <p:tgtEl>
                                          <p:sndTgt r:embed="rId2" name="click.wav"/>
                                        </p:tgtEl>
                                      </p:cMediaNode>
                                    </p:audio>
                                  </p:subTnLst>
                                </p:cTn>
                              </p:par>
                            </p:childTnLst>
                          </p:cTn>
                        </p:par>
                        <p:par>
                          <p:cTn id="29" fill="hold">
                            <p:stCondLst>
                              <p:cond delay="4000"/>
                            </p:stCondLst>
                            <p:childTnLst>
                              <p:par>
                                <p:cTn id="30" presetID="11" presetClass="entr" presetSubtype="0" fill="hold" grpId="0" nodeType="afterEffect">
                                  <p:stCondLst>
                                    <p:cond delay="0"/>
                                  </p:stCondLst>
                                  <p:childTnLst>
                                    <p:set>
                                      <p:cBhvr>
                                        <p:cTn id="31" dur="1000">
                                          <p:stCondLst>
                                            <p:cond delay="0"/>
                                          </p:stCondLst>
                                        </p:cTn>
                                        <p:tgtEl>
                                          <p:spTgt spid="142"/>
                                        </p:tgtEl>
                                        <p:attrNameLst>
                                          <p:attrName>style.visibility</p:attrName>
                                        </p:attrNameLst>
                                      </p:cBhvr>
                                      <p:to>
                                        <p:strVal val="visible"/>
                                      </p:to>
                                    </p:set>
                                  </p:childTnLst>
                                  <p:subTnLst>
                                    <p:audio>
                                      <p:cMediaNode>
                                        <p:cTn display="0" masterRel="sameClick">
                                          <p:stCondLst>
                                            <p:cond evt="begin" delay="0">
                                              <p:tn val="30"/>
                                            </p:cond>
                                          </p:stCondLst>
                                          <p:endCondLst>
                                            <p:cond evt="onStopAudio" delay="0">
                                              <p:tgtEl>
                                                <p:sldTgt/>
                                              </p:tgtEl>
                                            </p:cond>
                                          </p:endCondLst>
                                        </p:cTn>
                                        <p:tgtEl>
                                          <p:sndTgt r:embed="rId2" name="click.wav"/>
                                        </p:tgtEl>
                                      </p:cMediaNode>
                                    </p:audio>
                                  </p:subTnLst>
                                </p:cTn>
                              </p:par>
                            </p:childTnLst>
                          </p:cTn>
                        </p:par>
                        <p:par>
                          <p:cTn id="32" fill="hold">
                            <p:stCondLst>
                              <p:cond delay="5000"/>
                            </p:stCondLst>
                            <p:childTnLst>
                              <p:par>
                                <p:cTn id="33" presetID="11" presetClass="entr" presetSubtype="0" fill="hold" grpId="0" nodeType="afterEffect">
                                  <p:stCondLst>
                                    <p:cond delay="0"/>
                                  </p:stCondLst>
                                  <p:childTnLst>
                                    <p:set>
                                      <p:cBhvr>
                                        <p:cTn id="34" dur="1000">
                                          <p:stCondLst>
                                            <p:cond delay="0"/>
                                          </p:stCondLst>
                                        </p:cTn>
                                        <p:tgtEl>
                                          <p:spTgt spid="143"/>
                                        </p:tgtEl>
                                        <p:attrNameLst>
                                          <p:attrName>style.visibility</p:attrName>
                                        </p:attrNameLst>
                                      </p:cBhvr>
                                      <p:to>
                                        <p:strVal val="visibl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childTnLst>
                          </p:cTn>
                        </p:par>
                        <p:par>
                          <p:cTn id="35" fill="hold">
                            <p:stCondLst>
                              <p:cond delay="6000"/>
                            </p:stCondLst>
                            <p:childTnLst>
                              <p:par>
                                <p:cTn id="36" presetID="11" presetClass="entr" presetSubtype="0" fill="hold" grpId="0" nodeType="afterEffect">
                                  <p:stCondLst>
                                    <p:cond delay="0"/>
                                  </p:stCondLst>
                                  <p:childTnLst>
                                    <p:set>
                                      <p:cBhvr>
                                        <p:cTn id="37" dur="1000">
                                          <p:stCondLst>
                                            <p:cond delay="0"/>
                                          </p:stCondLst>
                                        </p:cTn>
                                        <p:tgtEl>
                                          <p:spTgt spid="144"/>
                                        </p:tgtEl>
                                        <p:attrNameLst>
                                          <p:attrName>style.visibility</p:attrName>
                                        </p:attrNameLst>
                                      </p:cBhvr>
                                      <p:to>
                                        <p:strVal val="visible"/>
                                      </p:to>
                                    </p:set>
                                  </p:childTnLst>
                                  <p:subTnLst>
                                    <p:audio>
                                      <p:cMediaNode>
                                        <p:cTn display="0" masterRel="sameClick">
                                          <p:stCondLst>
                                            <p:cond evt="begin" delay="0">
                                              <p:tn val="36"/>
                                            </p:cond>
                                          </p:stCondLst>
                                          <p:endCondLst>
                                            <p:cond evt="onStopAudio" delay="0">
                                              <p:tgtEl>
                                                <p:sldTgt/>
                                              </p:tgtEl>
                                            </p:cond>
                                          </p:endCondLst>
                                        </p:cTn>
                                        <p:tgtEl>
                                          <p:sndTgt r:embed="rId2" name="click.wav"/>
                                        </p:tgtEl>
                                      </p:cMediaNode>
                                    </p:audio>
                                  </p:subTnLst>
                                </p:cTn>
                              </p:par>
                            </p:childTnLst>
                          </p:cTn>
                        </p:par>
                        <p:par>
                          <p:cTn id="38" fill="hold">
                            <p:stCondLst>
                              <p:cond delay="7000"/>
                            </p:stCondLst>
                            <p:childTnLst>
                              <p:par>
                                <p:cTn id="39" presetID="11" presetClass="entr" presetSubtype="0" fill="hold" grpId="0" nodeType="afterEffect">
                                  <p:stCondLst>
                                    <p:cond delay="0"/>
                                  </p:stCondLst>
                                  <p:childTnLst>
                                    <p:set>
                                      <p:cBhvr>
                                        <p:cTn id="40" dur="1000">
                                          <p:stCondLst>
                                            <p:cond delay="0"/>
                                          </p:stCondLst>
                                        </p:cTn>
                                        <p:tgtEl>
                                          <p:spTgt spid="145"/>
                                        </p:tgtEl>
                                        <p:attrNameLst>
                                          <p:attrName>style.visibility</p:attrName>
                                        </p:attrNameLst>
                                      </p:cBhvr>
                                      <p:to>
                                        <p:strVal val="visible"/>
                                      </p:to>
                                    </p:set>
                                  </p:childTnLst>
                                  <p:subTnLst>
                                    <p:audio>
                                      <p:cMediaNode>
                                        <p:cTn display="0" masterRel="sameClick">
                                          <p:stCondLst>
                                            <p:cond evt="begin" delay="0">
                                              <p:tn val="39"/>
                                            </p:cond>
                                          </p:stCondLst>
                                          <p:endCondLst>
                                            <p:cond evt="onStopAudio" delay="0">
                                              <p:tgtEl>
                                                <p:sldTgt/>
                                              </p:tgtEl>
                                            </p:cond>
                                          </p:endCondLst>
                                        </p:cTn>
                                        <p:tgtEl>
                                          <p:sndTgt r:embed="rId2" name="click.wav"/>
                                        </p:tgtEl>
                                      </p:cMediaNode>
                                    </p:audio>
                                  </p:subTnLst>
                                </p:cTn>
                              </p:par>
                            </p:childTnLst>
                          </p:cTn>
                        </p:par>
                        <p:par>
                          <p:cTn id="41" fill="hold">
                            <p:stCondLst>
                              <p:cond delay="8000"/>
                            </p:stCondLst>
                            <p:childTnLst>
                              <p:par>
                                <p:cTn id="42" presetID="11" presetClass="entr" presetSubtype="0" fill="hold" grpId="0" nodeType="afterEffect">
                                  <p:stCondLst>
                                    <p:cond delay="0"/>
                                  </p:stCondLst>
                                  <p:childTnLst>
                                    <p:set>
                                      <p:cBhvr>
                                        <p:cTn id="43" dur="1000">
                                          <p:stCondLst>
                                            <p:cond delay="0"/>
                                          </p:stCondLst>
                                        </p:cTn>
                                        <p:tgtEl>
                                          <p:spTgt spid="146"/>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2" name="click.wav"/>
                                        </p:tgtEl>
                                      </p:cMediaNode>
                                    </p:audio>
                                  </p:subTnLst>
                                </p:cTn>
                              </p:par>
                            </p:childTnLst>
                          </p:cTn>
                        </p:par>
                        <p:par>
                          <p:cTn id="44" fill="hold">
                            <p:stCondLst>
                              <p:cond delay="9000"/>
                            </p:stCondLst>
                            <p:childTnLst>
                              <p:par>
                                <p:cTn id="45" presetID="11" presetClass="entr" presetSubtype="0" fill="hold" grpId="0" nodeType="afterEffect">
                                  <p:stCondLst>
                                    <p:cond delay="0"/>
                                  </p:stCondLst>
                                  <p:childTnLst>
                                    <p:set>
                                      <p:cBhvr>
                                        <p:cTn id="46" dur="1000">
                                          <p:stCondLst>
                                            <p:cond delay="0"/>
                                          </p:stCondLst>
                                        </p:cTn>
                                        <p:tgtEl>
                                          <p:spTgt spid="147"/>
                                        </p:tgtEl>
                                        <p:attrNameLst>
                                          <p:attrName>style.visibility</p:attrName>
                                        </p:attrNameLst>
                                      </p:cBhvr>
                                      <p:to>
                                        <p:strVal val="visible"/>
                                      </p:to>
                                    </p:set>
                                  </p:childTnLst>
                                  <p:subTnLst>
                                    <p:audio>
                                      <p:cMediaNode>
                                        <p:cTn display="0" masterRel="sameClick">
                                          <p:stCondLst>
                                            <p:cond evt="begin" delay="0">
                                              <p:tn val="45"/>
                                            </p:cond>
                                          </p:stCondLst>
                                          <p:endCondLst>
                                            <p:cond evt="onStopAudio" delay="0">
                                              <p:tgtEl>
                                                <p:sldTgt/>
                                              </p:tgtEl>
                                            </p:cond>
                                          </p:endCondLst>
                                        </p:cTn>
                                        <p:tgtEl>
                                          <p:sndTgt r:embed="rId2" name="click.wav"/>
                                        </p:tgtEl>
                                      </p:cMediaNode>
                                    </p:audio>
                                  </p:subTnLst>
                                </p:cTn>
                              </p:par>
                            </p:childTnLst>
                          </p:cTn>
                        </p:par>
                        <p:par>
                          <p:cTn id="47" fill="hold">
                            <p:stCondLst>
                              <p:cond delay="10000"/>
                            </p:stCondLst>
                            <p:childTnLst>
                              <p:par>
                                <p:cTn id="48" presetID="11" presetClass="entr" presetSubtype="0" fill="hold" grpId="0" nodeType="afterEffect">
                                  <p:stCondLst>
                                    <p:cond delay="0"/>
                                  </p:stCondLst>
                                  <p:childTnLst>
                                    <p:set>
                                      <p:cBhvr>
                                        <p:cTn id="49" dur="1000">
                                          <p:stCondLst>
                                            <p:cond delay="0"/>
                                          </p:stCondLst>
                                        </p:cTn>
                                        <p:tgtEl>
                                          <p:spTgt spid="148"/>
                                        </p:tgtEl>
                                        <p:attrNameLst>
                                          <p:attrName>style.visibility</p:attrName>
                                        </p:attrNameLst>
                                      </p:cBhvr>
                                      <p:to>
                                        <p:strVal val="visible"/>
                                      </p:to>
                                    </p:set>
                                  </p:childTnLst>
                                  <p:subTnLst>
                                    <p:audio>
                                      <p:cMediaNode>
                                        <p:cTn display="0" masterRel="sameClick">
                                          <p:stCondLst>
                                            <p:cond evt="begin" delay="0">
                                              <p:tn val="48"/>
                                            </p:cond>
                                          </p:stCondLst>
                                          <p:endCondLst>
                                            <p:cond evt="onStopAudio" delay="0">
                                              <p:tgtEl>
                                                <p:sldTgt/>
                                              </p:tgtEl>
                                            </p:cond>
                                          </p:endCondLst>
                                        </p:cTn>
                                        <p:tgtEl>
                                          <p:sndTgt r:embed="rId2" name="click.wav"/>
                                        </p:tgtEl>
                                      </p:cMediaNode>
                                    </p:audio>
                                  </p:subTnLst>
                                </p:cTn>
                              </p:par>
                            </p:childTnLst>
                          </p:cTn>
                        </p:par>
                        <p:par>
                          <p:cTn id="50" fill="hold">
                            <p:stCondLst>
                              <p:cond delay="11000"/>
                            </p:stCondLst>
                            <p:childTnLst>
                              <p:par>
                                <p:cTn id="51" presetID="11" presetClass="entr" presetSubtype="0" fill="hold" grpId="0" nodeType="afterEffect">
                                  <p:stCondLst>
                                    <p:cond delay="0"/>
                                  </p:stCondLst>
                                  <p:childTnLst>
                                    <p:set>
                                      <p:cBhvr>
                                        <p:cTn id="52" dur="1000">
                                          <p:stCondLst>
                                            <p:cond delay="0"/>
                                          </p:stCondLst>
                                        </p:cTn>
                                        <p:tgtEl>
                                          <p:spTgt spid="149"/>
                                        </p:tgtEl>
                                        <p:attrNameLst>
                                          <p:attrName>style.visibility</p:attrName>
                                        </p:attrNameLst>
                                      </p:cBhvr>
                                      <p:to>
                                        <p:strVal val="visible"/>
                                      </p:to>
                                    </p:set>
                                  </p:childTnLst>
                                  <p:subTnLst>
                                    <p:audio>
                                      <p:cMediaNode>
                                        <p:cTn display="0" masterRel="sameClick">
                                          <p:stCondLst>
                                            <p:cond evt="begin" delay="0">
                                              <p:tn val="51"/>
                                            </p:cond>
                                          </p:stCondLst>
                                          <p:endCondLst>
                                            <p:cond evt="onStopAudio" delay="0">
                                              <p:tgtEl>
                                                <p:sldTgt/>
                                              </p:tgtEl>
                                            </p:cond>
                                          </p:endCondLst>
                                        </p:cTn>
                                        <p:tgtEl>
                                          <p:sndTgt r:embed="rId2" name="click.wav"/>
                                        </p:tgtEl>
                                      </p:cMediaNode>
                                    </p:audio>
                                  </p:subTnLst>
                                </p:cTn>
                              </p:par>
                            </p:childTnLst>
                          </p:cTn>
                        </p:par>
                        <p:par>
                          <p:cTn id="53" fill="hold">
                            <p:stCondLst>
                              <p:cond delay="12000"/>
                            </p:stCondLst>
                            <p:childTnLst>
                              <p:par>
                                <p:cTn id="54" presetID="11" presetClass="entr" presetSubtype="0" fill="hold" grpId="0" nodeType="afterEffect">
                                  <p:stCondLst>
                                    <p:cond delay="0"/>
                                  </p:stCondLst>
                                  <p:childTnLst>
                                    <p:set>
                                      <p:cBhvr>
                                        <p:cTn id="55" dur="1000">
                                          <p:stCondLst>
                                            <p:cond delay="0"/>
                                          </p:stCondLst>
                                        </p:cTn>
                                        <p:tgtEl>
                                          <p:spTgt spid="150"/>
                                        </p:tgtEl>
                                        <p:attrNameLst>
                                          <p:attrName>style.visibility</p:attrName>
                                        </p:attrNameLst>
                                      </p:cBhvr>
                                      <p:to>
                                        <p:strVal val="visible"/>
                                      </p:to>
                                    </p:set>
                                  </p:childTnLst>
                                  <p:subTnLst>
                                    <p:audio>
                                      <p:cMediaNode>
                                        <p:cTn display="0" masterRel="sameClick">
                                          <p:stCondLst>
                                            <p:cond evt="begin" delay="0">
                                              <p:tn val="54"/>
                                            </p:cond>
                                          </p:stCondLst>
                                          <p:endCondLst>
                                            <p:cond evt="onStopAudio" delay="0">
                                              <p:tgtEl>
                                                <p:sldTgt/>
                                              </p:tgtEl>
                                            </p:cond>
                                          </p:endCondLst>
                                        </p:cTn>
                                        <p:tgtEl>
                                          <p:sndTgt r:embed="rId2" name="click.wav"/>
                                        </p:tgtEl>
                                      </p:cMediaNode>
                                    </p:audio>
                                  </p:subTnLst>
                                </p:cTn>
                              </p:par>
                            </p:childTnLst>
                          </p:cTn>
                        </p:par>
                        <p:par>
                          <p:cTn id="56" fill="hold">
                            <p:stCondLst>
                              <p:cond delay="13000"/>
                            </p:stCondLst>
                            <p:childTnLst>
                              <p:par>
                                <p:cTn id="57" presetID="11" presetClass="entr" presetSubtype="0" fill="hold" grpId="0" nodeType="afterEffect">
                                  <p:stCondLst>
                                    <p:cond delay="0"/>
                                  </p:stCondLst>
                                  <p:childTnLst>
                                    <p:set>
                                      <p:cBhvr>
                                        <p:cTn id="58" dur="1000">
                                          <p:stCondLst>
                                            <p:cond delay="0"/>
                                          </p:stCondLst>
                                        </p:cTn>
                                        <p:tgtEl>
                                          <p:spTgt spid="151"/>
                                        </p:tgtEl>
                                        <p:attrNameLst>
                                          <p:attrName>style.visibility</p:attrName>
                                        </p:attrNameLst>
                                      </p:cBhvr>
                                      <p:to>
                                        <p:strVal val="visible"/>
                                      </p:to>
                                    </p:set>
                                  </p:childTnLst>
                                  <p:subTnLst>
                                    <p:audio>
                                      <p:cMediaNode>
                                        <p:cTn display="0" masterRel="sameClick">
                                          <p:stCondLst>
                                            <p:cond evt="begin" delay="0">
                                              <p:tn val="57"/>
                                            </p:cond>
                                          </p:stCondLst>
                                          <p:endCondLst>
                                            <p:cond evt="onStopAudio" delay="0">
                                              <p:tgtEl>
                                                <p:sldTgt/>
                                              </p:tgtEl>
                                            </p:cond>
                                          </p:endCondLst>
                                        </p:cTn>
                                        <p:tgtEl>
                                          <p:sndTgt r:embed="rId2" name="click.wav"/>
                                        </p:tgtEl>
                                      </p:cMediaNode>
                                    </p:audio>
                                  </p:subTnLst>
                                </p:cTn>
                              </p:par>
                            </p:childTnLst>
                          </p:cTn>
                        </p:par>
                        <p:par>
                          <p:cTn id="59" fill="hold">
                            <p:stCondLst>
                              <p:cond delay="14000"/>
                            </p:stCondLst>
                            <p:childTnLst>
                              <p:par>
                                <p:cTn id="60" presetID="11" presetClass="entr" presetSubtype="0" fill="hold" grpId="0" nodeType="afterEffect">
                                  <p:stCondLst>
                                    <p:cond delay="0"/>
                                  </p:stCondLst>
                                  <p:childTnLst>
                                    <p:set>
                                      <p:cBhvr>
                                        <p:cTn id="61" dur="1000">
                                          <p:stCondLst>
                                            <p:cond delay="0"/>
                                          </p:stCondLst>
                                        </p:cTn>
                                        <p:tgtEl>
                                          <p:spTgt spid="152"/>
                                        </p:tgtEl>
                                        <p:attrNameLst>
                                          <p:attrName>style.visibility</p:attrName>
                                        </p:attrNameLst>
                                      </p:cBhvr>
                                      <p:to>
                                        <p:strVal val="visible"/>
                                      </p:to>
                                    </p:set>
                                  </p:childTnLst>
                                  <p:subTnLst>
                                    <p:audio>
                                      <p:cMediaNode>
                                        <p:cTn display="0" masterRel="sameClick">
                                          <p:stCondLst>
                                            <p:cond evt="begin" delay="0">
                                              <p:tn val="60"/>
                                            </p:cond>
                                          </p:stCondLst>
                                          <p:endCondLst>
                                            <p:cond evt="onStopAudio" delay="0">
                                              <p:tgtEl>
                                                <p:sldTgt/>
                                              </p:tgtEl>
                                            </p:cond>
                                          </p:endCondLst>
                                        </p:cTn>
                                        <p:tgtEl>
                                          <p:sndTgt r:embed="rId2" name="click.wav"/>
                                        </p:tgtEl>
                                      </p:cMediaNode>
                                    </p:audio>
                                  </p:subTnLst>
                                </p:cTn>
                              </p:par>
                            </p:childTnLst>
                          </p:cTn>
                        </p:par>
                        <p:par>
                          <p:cTn id="62" fill="hold">
                            <p:stCondLst>
                              <p:cond delay="15000"/>
                            </p:stCondLst>
                            <p:childTnLst>
                              <p:par>
                                <p:cTn id="63" presetID="11" presetClass="entr" presetSubtype="0" fill="hold" grpId="0" nodeType="afterEffect">
                                  <p:stCondLst>
                                    <p:cond delay="0"/>
                                  </p:stCondLst>
                                  <p:childTnLst>
                                    <p:set>
                                      <p:cBhvr>
                                        <p:cTn id="64" dur="1000">
                                          <p:stCondLst>
                                            <p:cond delay="0"/>
                                          </p:stCondLst>
                                        </p:cTn>
                                        <p:tgtEl>
                                          <p:spTgt spid="153"/>
                                        </p:tgtEl>
                                        <p:attrNameLst>
                                          <p:attrName>style.visibility</p:attrName>
                                        </p:attrNameLst>
                                      </p:cBhvr>
                                      <p:to>
                                        <p:strVal val="visible"/>
                                      </p:to>
                                    </p:set>
                                  </p:childTnLst>
                                  <p:subTnLst>
                                    <p:audio>
                                      <p:cMediaNode>
                                        <p:cTn display="0" masterRel="sameClick">
                                          <p:stCondLst>
                                            <p:cond evt="begin" delay="0">
                                              <p:tn val="63"/>
                                            </p:cond>
                                          </p:stCondLst>
                                          <p:endCondLst>
                                            <p:cond evt="onStopAudio" delay="0">
                                              <p:tgtEl>
                                                <p:sldTgt/>
                                              </p:tgtEl>
                                            </p:cond>
                                          </p:endCondLst>
                                        </p:cTn>
                                        <p:tgtEl>
                                          <p:sndTgt r:embed="rId2" name="click.wav"/>
                                        </p:tgtEl>
                                      </p:cMediaNode>
                                    </p:audio>
                                  </p:subTnLst>
                                </p:cTn>
                              </p:par>
                            </p:childTnLst>
                          </p:cTn>
                        </p:par>
                        <p:par>
                          <p:cTn id="65" fill="hold">
                            <p:stCondLst>
                              <p:cond delay="16000"/>
                            </p:stCondLst>
                            <p:childTnLst>
                              <p:par>
                                <p:cTn id="66" presetID="11" presetClass="entr" presetSubtype="0" fill="hold" grpId="0" nodeType="afterEffect">
                                  <p:stCondLst>
                                    <p:cond delay="0"/>
                                  </p:stCondLst>
                                  <p:childTnLst>
                                    <p:set>
                                      <p:cBhvr>
                                        <p:cTn id="67" dur="1000">
                                          <p:stCondLst>
                                            <p:cond delay="0"/>
                                          </p:stCondLst>
                                        </p:cTn>
                                        <p:tgtEl>
                                          <p:spTgt spid="154"/>
                                        </p:tgtEl>
                                        <p:attrNameLst>
                                          <p:attrName>style.visibility</p:attrName>
                                        </p:attrNameLst>
                                      </p:cBhvr>
                                      <p:to>
                                        <p:strVal val="visible"/>
                                      </p:to>
                                    </p:set>
                                  </p:childTnLst>
                                  <p:subTnLst>
                                    <p:audio>
                                      <p:cMediaNode>
                                        <p:cTn display="0" masterRel="sameClick">
                                          <p:stCondLst>
                                            <p:cond evt="begin" delay="0">
                                              <p:tn val="66"/>
                                            </p:cond>
                                          </p:stCondLst>
                                          <p:endCondLst>
                                            <p:cond evt="onStopAudio" delay="0">
                                              <p:tgtEl>
                                                <p:sldTgt/>
                                              </p:tgtEl>
                                            </p:cond>
                                          </p:endCondLst>
                                        </p:cTn>
                                        <p:tgtEl>
                                          <p:sndTgt r:embed="rId2" name="click.wav"/>
                                        </p:tgtEl>
                                      </p:cMediaNode>
                                    </p:audio>
                                  </p:subTnLst>
                                </p:cTn>
                              </p:par>
                            </p:childTnLst>
                          </p:cTn>
                        </p:par>
                        <p:par>
                          <p:cTn id="68" fill="hold">
                            <p:stCondLst>
                              <p:cond delay="17000"/>
                            </p:stCondLst>
                            <p:childTnLst>
                              <p:par>
                                <p:cTn id="69" presetID="11" presetClass="entr" presetSubtype="0" fill="hold" grpId="0" nodeType="afterEffect">
                                  <p:stCondLst>
                                    <p:cond delay="0"/>
                                  </p:stCondLst>
                                  <p:childTnLst>
                                    <p:set>
                                      <p:cBhvr>
                                        <p:cTn id="70" dur="1000">
                                          <p:stCondLst>
                                            <p:cond delay="0"/>
                                          </p:stCondLst>
                                        </p:cTn>
                                        <p:tgtEl>
                                          <p:spTgt spid="155"/>
                                        </p:tgtEl>
                                        <p:attrNameLst>
                                          <p:attrName>style.visibility</p:attrName>
                                        </p:attrNameLst>
                                      </p:cBhvr>
                                      <p:to>
                                        <p:strVal val="visible"/>
                                      </p:to>
                                    </p:set>
                                  </p:childTnLst>
                                  <p:subTnLst>
                                    <p:audio>
                                      <p:cMediaNode>
                                        <p:cTn display="0" masterRel="sameClick">
                                          <p:stCondLst>
                                            <p:cond evt="begin" delay="0">
                                              <p:tn val="69"/>
                                            </p:cond>
                                          </p:stCondLst>
                                          <p:endCondLst>
                                            <p:cond evt="onStopAudio" delay="0">
                                              <p:tgtEl>
                                                <p:sldTgt/>
                                              </p:tgtEl>
                                            </p:cond>
                                          </p:endCondLst>
                                        </p:cTn>
                                        <p:tgtEl>
                                          <p:sndTgt r:embed="rId2" name="click.wav"/>
                                        </p:tgtEl>
                                      </p:cMediaNode>
                                    </p:audio>
                                  </p:subTnLst>
                                </p:cTn>
                              </p:par>
                            </p:childTnLst>
                          </p:cTn>
                        </p:par>
                        <p:par>
                          <p:cTn id="71" fill="hold">
                            <p:stCondLst>
                              <p:cond delay="18000"/>
                            </p:stCondLst>
                            <p:childTnLst>
                              <p:par>
                                <p:cTn id="72" presetID="11" presetClass="entr" presetSubtype="0" fill="hold" grpId="0" nodeType="afterEffect">
                                  <p:stCondLst>
                                    <p:cond delay="0"/>
                                  </p:stCondLst>
                                  <p:childTnLst>
                                    <p:set>
                                      <p:cBhvr>
                                        <p:cTn id="73" dur="1000">
                                          <p:stCondLst>
                                            <p:cond delay="0"/>
                                          </p:stCondLst>
                                        </p:cTn>
                                        <p:tgtEl>
                                          <p:spTgt spid="156"/>
                                        </p:tgtEl>
                                        <p:attrNameLst>
                                          <p:attrName>style.visibility</p:attrName>
                                        </p:attrNameLst>
                                      </p:cBhvr>
                                      <p:to>
                                        <p:strVal val="visible"/>
                                      </p:to>
                                    </p:set>
                                  </p:childTnLst>
                                  <p:subTnLst>
                                    <p:audio>
                                      <p:cMediaNode>
                                        <p:cTn display="0" masterRel="sameClick">
                                          <p:stCondLst>
                                            <p:cond evt="begin" delay="0">
                                              <p:tn val="72"/>
                                            </p:cond>
                                          </p:stCondLst>
                                          <p:endCondLst>
                                            <p:cond evt="onStopAudio" delay="0">
                                              <p:tgtEl>
                                                <p:sldTgt/>
                                              </p:tgtEl>
                                            </p:cond>
                                          </p:endCondLst>
                                        </p:cTn>
                                        <p:tgtEl>
                                          <p:sndTgt r:embed="rId2" name="click.wav"/>
                                        </p:tgtEl>
                                      </p:cMediaNode>
                                    </p:audio>
                                  </p:subTnLst>
                                </p:cTn>
                              </p:par>
                            </p:childTnLst>
                          </p:cTn>
                        </p:par>
                        <p:par>
                          <p:cTn id="74" fill="hold">
                            <p:stCondLst>
                              <p:cond delay="19000"/>
                            </p:stCondLst>
                            <p:childTnLst>
                              <p:par>
                                <p:cTn id="75" presetID="11" presetClass="entr" presetSubtype="0" fill="hold" grpId="0" nodeType="afterEffect">
                                  <p:stCondLst>
                                    <p:cond delay="0"/>
                                  </p:stCondLst>
                                  <p:childTnLst>
                                    <p:set>
                                      <p:cBhvr>
                                        <p:cTn id="76" dur="1000">
                                          <p:stCondLst>
                                            <p:cond delay="0"/>
                                          </p:stCondLst>
                                        </p:cTn>
                                        <p:tgtEl>
                                          <p:spTgt spid="157"/>
                                        </p:tgtEl>
                                        <p:attrNameLst>
                                          <p:attrName>style.visibility</p:attrName>
                                        </p:attrNameLst>
                                      </p:cBhvr>
                                      <p:to>
                                        <p:strVal val="visible"/>
                                      </p:to>
                                    </p:set>
                                  </p:childTnLst>
                                  <p:subTnLst>
                                    <p:audio>
                                      <p:cMediaNode>
                                        <p:cTn display="0" masterRel="sameClick">
                                          <p:stCondLst>
                                            <p:cond evt="begin" delay="0">
                                              <p:tn val="75"/>
                                            </p:cond>
                                          </p:stCondLst>
                                          <p:endCondLst>
                                            <p:cond evt="onStopAudio" delay="0">
                                              <p:tgtEl>
                                                <p:sldTgt/>
                                              </p:tgtEl>
                                            </p:cond>
                                          </p:endCondLst>
                                        </p:cTn>
                                        <p:tgtEl>
                                          <p:sndTgt r:embed="rId2" name="click.wav"/>
                                        </p:tgtEl>
                                      </p:cMediaNode>
                                    </p:audio>
                                  </p:subTnLst>
                                </p:cTn>
                              </p:par>
                            </p:childTnLst>
                          </p:cTn>
                        </p:par>
                        <p:par>
                          <p:cTn id="77" fill="hold">
                            <p:stCondLst>
                              <p:cond delay="20000"/>
                            </p:stCondLst>
                            <p:childTnLst>
                              <p:par>
                                <p:cTn id="78" presetID="11" presetClass="entr" presetSubtype="0" fill="hold" grpId="0" nodeType="afterEffect">
                                  <p:stCondLst>
                                    <p:cond delay="0"/>
                                  </p:stCondLst>
                                  <p:childTnLst>
                                    <p:set>
                                      <p:cBhvr>
                                        <p:cTn id="79" dur="1000">
                                          <p:stCondLst>
                                            <p:cond delay="0"/>
                                          </p:stCondLst>
                                        </p:cTn>
                                        <p:tgtEl>
                                          <p:spTgt spid="158"/>
                                        </p:tgtEl>
                                        <p:attrNameLst>
                                          <p:attrName>style.visibility</p:attrName>
                                        </p:attrNameLst>
                                      </p:cBhvr>
                                      <p:to>
                                        <p:strVal val="visible"/>
                                      </p:to>
                                    </p:set>
                                  </p:childTnLst>
                                  <p:subTnLst>
                                    <p:audio>
                                      <p:cMediaNode>
                                        <p:cTn display="0" masterRel="sameClick">
                                          <p:stCondLst>
                                            <p:cond evt="begin" delay="0">
                                              <p:tn val="78"/>
                                            </p:cond>
                                          </p:stCondLst>
                                          <p:endCondLst>
                                            <p:cond evt="onStopAudio" delay="0">
                                              <p:tgtEl>
                                                <p:sldTgt/>
                                              </p:tgtEl>
                                            </p:cond>
                                          </p:endCondLst>
                                        </p:cTn>
                                        <p:tgtEl>
                                          <p:sndTgt r:embed="rId2" name="click.wav"/>
                                        </p:tgtEl>
                                      </p:cMediaNode>
                                    </p:audio>
                                  </p:subTnLst>
                                </p:cTn>
                              </p:par>
                            </p:childTnLst>
                          </p:cTn>
                        </p:par>
                        <p:par>
                          <p:cTn id="80" fill="hold">
                            <p:stCondLst>
                              <p:cond delay="21000"/>
                            </p:stCondLst>
                            <p:childTnLst>
                              <p:par>
                                <p:cTn id="81" presetID="11" presetClass="entr" presetSubtype="0" fill="hold" grpId="0" nodeType="afterEffect">
                                  <p:stCondLst>
                                    <p:cond delay="0"/>
                                  </p:stCondLst>
                                  <p:childTnLst>
                                    <p:set>
                                      <p:cBhvr>
                                        <p:cTn id="82" dur="1000">
                                          <p:stCondLst>
                                            <p:cond delay="0"/>
                                          </p:stCondLst>
                                        </p:cTn>
                                        <p:tgtEl>
                                          <p:spTgt spid="159"/>
                                        </p:tgtEl>
                                        <p:attrNameLst>
                                          <p:attrName>style.visibility</p:attrName>
                                        </p:attrNameLst>
                                      </p:cBhvr>
                                      <p:to>
                                        <p:strVal val="visible"/>
                                      </p:to>
                                    </p:set>
                                  </p:childTnLst>
                                  <p:subTnLst>
                                    <p:audio>
                                      <p:cMediaNode>
                                        <p:cTn display="0" masterRel="sameClick">
                                          <p:stCondLst>
                                            <p:cond evt="begin" delay="0">
                                              <p:tn val="81"/>
                                            </p:cond>
                                          </p:stCondLst>
                                          <p:endCondLst>
                                            <p:cond evt="onStopAudio" delay="0">
                                              <p:tgtEl>
                                                <p:sldTgt/>
                                              </p:tgtEl>
                                            </p:cond>
                                          </p:endCondLst>
                                        </p:cTn>
                                        <p:tgtEl>
                                          <p:sndTgt r:embed="rId2" name="click.wav"/>
                                        </p:tgtEl>
                                      </p:cMediaNode>
                                    </p:audio>
                                  </p:subTnLst>
                                </p:cTn>
                              </p:par>
                            </p:childTnLst>
                          </p:cTn>
                        </p:par>
                        <p:par>
                          <p:cTn id="83" fill="hold">
                            <p:stCondLst>
                              <p:cond delay="22000"/>
                            </p:stCondLst>
                            <p:childTnLst>
                              <p:par>
                                <p:cTn id="84" presetID="11" presetClass="entr" presetSubtype="0" fill="hold" grpId="0" nodeType="afterEffect">
                                  <p:stCondLst>
                                    <p:cond delay="0"/>
                                  </p:stCondLst>
                                  <p:childTnLst>
                                    <p:set>
                                      <p:cBhvr>
                                        <p:cTn id="85" dur="1000">
                                          <p:stCondLst>
                                            <p:cond delay="0"/>
                                          </p:stCondLst>
                                        </p:cTn>
                                        <p:tgtEl>
                                          <p:spTgt spid="160"/>
                                        </p:tgtEl>
                                        <p:attrNameLst>
                                          <p:attrName>style.visibility</p:attrName>
                                        </p:attrNameLst>
                                      </p:cBhvr>
                                      <p:to>
                                        <p:strVal val="visible"/>
                                      </p:to>
                                    </p:set>
                                  </p:childTnLst>
                                  <p:subTnLst>
                                    <p:audio>
                                      <p:cMediaNode>
                                        <p:cTn display="0" masterRel="sameClick">
                                          <p:stCondLst>
                                            <p:cond evt="begin" delay="0">
                                              <p:tn val="84"/>
                                            </p:cond>
                                          </p:stCondLst>
                                          <p:endCondLst>
                                            <p:cond evt="onStopAudio" delay="0">
                                              <p:tgtEl>
                                                <p:sldTgt/>
                                              </p:tgtEl>
                                            </p:cond>
                                          </p:endCondLst>
                                        </p:cTn>
                                        <p:tgtEl>
                                          <p:sndTgt r:embed="rId2" name="click.wav"/>
                                        </p:tgtEl>
                                      </p:cMediaNode>
                                    </p:audio>
                                  </p:subTnLst>
                                </p:cTn>
                              </p:par>
                            </p:childTnLst>
                          </p:cTn>
                        </p:par>
                        <p:par>
                          <p:cTn id="86" fill="hold">
                            <p:stCondLst>
                              <p:cond delay="23000"/>
                            </p:stCondLst>
                            <p:childTnLst>
                              <p:par>
                                <p:cTn id="87" presetID="11" presetClass="entr" presetSubtype="0" fill="hold" grpId="0" nodeType="afterEffect">
                                  <p:stCondLst>
                                    <p:cond delay="0"/>
                                  </p:stCondLst>
                                  <p:childTnLst>
                                    <p:set>
                                      <p:cBhvr>
                                        <p:cTn id="88" dur="1000">
                                          <p:stCondLst>
                                            <p:cond delay="0"/>
                                          </p:stCondLst>
                                        </p:cTn>
                                        <p:tgtEl>
                                          <p:spTgt spid="161"/>
                                        </p:tgtEl>
                                        <p:attrNameLst>
                                          <p:attrName>style.visibility</p:attrName>
                                        </p:attrNameLst>
                                      </p:cBhvr>
                                      <p:to>
                                        <p:strVal val="visible"/>
                                      </p:to>
                                    </p:set>
                                  </p:childTnLst>
                                  <p:subTnLst>
                                    <p:audio>
                                      <p:cMediaNode>
                                        <p:cTn display="0" masterRel="sameClick">
                                          <p:stCondLst>
                                            <p:cond evt="begin" delay="0">
                                              <p:tn val="87"/>
                                            </p:cond>
                                          </p:stCondLst>
                                          <p:endCondLst>
                                            <p:cond evt="onStopAudio" delay="0">
                                              <p:tgtEl>
                                                <p:sldTgt/>
                                              </p:tgtEl>
                                            </p:cond>
                                          </p:endCondLst>
                                        </p:cTn>
                                        <p:tgtEl>
                                          <p:sndTgt r:embed="rId2" name="click.wav"/>
                                        </p:tgtEl>
                                      </p:cMediaNode>
                                    </p:audio>
                                  </p:subTnLst>
                                </p:cTn>
                              </p:par>
                            </p:childTnLst>
                          </p:cTn>
                        </p:par>
                        <p:par>
                          <p:cTn id="89" fill="hold">
                            <p:stCondLst>
                              <p:cond delay="24000"/>
                            </p:stCondLst>
                            <p:childTnLst>
                              <p:par>
                                <p:cTn id="90" presetID="11" presetClass="entr" presetSubtype="0" fill="hold" grpId="0" nodeType="afterEffect">
                                  <p:stCondLst>
                                    <p:cond delay="0"/>
                                  </p:stCondLst>
                                  <p:childTnLst>
                                    <p:set>
                                      <p:cBhvr>
                                        <p:cTn id="91" dur="1000">
                                          <p:stCondLst>
                                            <p:cond delay="0"/>
                                          </p:stCondLst>
                                        </p:cTn>
                                        <p:tgtEl>
                                          <p:spTgt spid="162"/>
                                        </p:tgtEl>
                                        <p:attrNameLst>
                                          <p:attrName>style.visibility</p:attrName>
                                        </p:attrNameLst>
                                      </p:cBhvr>
                                      <p:to>
                                        <p:strVal val="visible"/>
                                      </p:to>
                                    </p:set>
                                  </p:childTnLst>
                                  <p:subTnLst>
                                    <p:audio>
                                      <p:cMediaNode>
                                        <p:cTn display="0" masterRel="sameClick">
                                          <p:stCondLst>
                                            <p:cond evt="begin" delay="0">
                                              <p:tn val="90"/>
                                            </p:cond>
                                          </p:stCondLst>
                                          <p:endCondLst>
                                            <p:cond evt="onStopAudio" delay="0">
                                              <p:tgtEl>
                                                <p:sldTgt/>
                                              </p:tgtEl>
                                            </p:cond>
                                          </p:endCondLst>
                                        </p:cTn>
                                        <p:tgtEl>
                                          <p:sndTgt r:embed="rId2" name="click.wav"/>
                                        </p:tgtEl>
                                      </p:cMediaNode>
                                    </p:audio>
                                  </p:subTnLst>
                                </p:cTn>
                              </p:par>
                            </p:childTnLst>
                          </p:cTn>
                        </p:par>
                        <p:par>
                          <p:cTn id="92" fill="hold">
                            <p:stCondLst>
                              <p:cond delay="25000"/>
                            </p:stCondLst>
                            <p:childTnLst>
                              <p:par>
                                <p:cTn id="93" presetID="11" presetClass="entr" presetSubtype="0" fill="hold" grpId="0" nodeType="afterEffect">
                                  <p:stCondLst>
                                    <p:cond delay="0"/>
                                  </p:stCondLst>
                                  <p:childTnLst>
                                    <p:set>
                                      <p:cBhvr>
                                        <p:cTn id="94" dur="1000">
                                          <p:stCondLst>
                                            <p:cond delay="0"/>
                                          </p:stCondLst>
                                        </p:cTn>
                                        <p:tgtEl>
                                          <p:spTgt spid="163"/>
                                        </p:tgtEl>
                                        <p:attrNameLst>
                                          <p:attrName>style.visibility</p:attrName>
                                        </p:attrNameLst>
                                      </p:cBhvr>
                                      <p:to>
                                        <p:strVal val="visible"/>
                                      </p:to>
                                    </p:set>
                                  </p:childTnLst>
                                  <p:subTnLst>
                                    <p:audio>
                                      <p:cMediaNode>
                                        <p:cTn display="0" masterRel="sameClick">
                                          <p:stCondLst>
                                            <p:cond evt="begin" delay="0">
                                              <p:tn val="93"/>
                                            </p:cond>
                                          </p:stCondLst>
                                          <p:endCondLst>
                                            <p:cond evt="onStopAudio" delay="0">
                                              <p:tgtEl>
                                                <p:sldTgt/>
                                              </p:tgtEl>
                                            </p:cond>
                                          </p:endCondLst>
                                        </p:cTn>
                                        <p:tgtEl>
                                          <p:sndTgt r:embed="rId2" name="click.wav"/>
                                        </p:tgtEl>
                                      </p:cMediaNode>
                                    </p:audio>
                                  </p:subTnLst>
                                </p:cTn>
                              </p:par>
                            </p:childTnLst>
                          </p:cTn>
                        </p:par>
                        <p:par>
                          <p:cTn id="95" fill="hold">
                            <p:stCondLst>
                              <p:cond delay="26000"/>
                            </p:stCondLst>
                            <p:childTnLst>
                              <p:par>
                                <p:cTn id="96" presetID="11" presetClass="entr" presetSubtype="0" fill="hold" grpId="0" nodeType="afterEffect">
                                  <p:stCondLst>
                                    <p:cond delay="0"/>
                                  </p:stCondLst>
                                  <p:childTnLst>
                                    <p:set>
                                      <p:cBhvr>
                                        <p:cTn id="97" dur="1000">
                                          <p:stCondLst>
                                            <p:cond delay="0"/>
                                          </p:stCondLst>
                                        </p:cTn>
                                        <p:tgtEl>
                                          <p:spTgt spid="164"/>
                                        </p:tgtEl>
                                        <p:attrNameLst>
                                          <p:attrName>style.visibility</p:attrName>
                                        </p:attrNameLst>
                                      </p:cBhvr>
                                      <p:to>
                                        <p:strVal val="visible"/>
                                      </p:to>
                                    </p:set>
                                  </p:childTnLst>
                                  <p:subTnLst>
                                    <p:audio>
                                      <p:cMediaNode>
                                        <p:cTn display="0" masterRel="sameClick">
                                          <p:stCondLst>
                                            <p:cond evt="begin" delay="0">
                                              <p:tn val="96"/>
                                            </p:cond>
                                          </p:stCondLst>
                                          <p:endCondLst>
                                            <p:cond evt="onStopAudio" delay="0">
                                              <p:tgtEl>
                                                <p:sldTgt/>
                                              </p:tgtEl>
                                            </p:cond>
                                          </p:endCondLst>
                                        </p:cTn>
                                        <p:tgtEl>
                                          <p:sndTgt r:embed="rId2" name="click.wav"/>
                                        </p:tgtEl>
                                      </p:cMediaNode>
                                    </p:audio>
                                  </p:subTnLst>
                                </p:cTn>
                              </p:par>
                            </p:childTnLst>
                          </p:cTn>
                        </p:par>
                        <p:par>
                          <p:cTn id="98" fill="hold">
                            <p:stCondLst>
                              <p:cond delay="27000"/>
                            </p:stCondLst>
                            <p:childTnLst>
                              <p:par>
                                <p:cTn id="99" presetID="11" presetClass="entr" presetSubtype="0" fill="hold" grpId="0" nodeType="afterEffect">
                                  <p:stCondLst>
                                    <p:cond delay="0"/>
                                  </p:stCondLst>
                                  <p:childTnLst>
                                    <p:set>
                                      <p:cBhvr>
                                        <p:cTn id="100" dur="1000">
                                          <p:stCondLst>
                                            <p:cond delay="0"/>
                                          </p:stCondLst>
                                        </p:cTn>
                                        <p:tgtEl>
                                          <p:spTgt spid="165"/>
                                        </p:tgtEl>
                                        <p:attrNameLst>
                                          <p:attrName>style.visibility</p:attrName>
                                        </p:attrNameLst>
                                      </p:cBhvr>
                                      <p:to>
                                        <p:strVal val="visible"/>
                                      </p:to>
                                    </p:set>
                                  </p:childTnLst>
                                  <p:subTnLst>
                                    <p:audio>
                                      <p:cMediaNode>
                                        <p:cTn display="0" masterRel="sameClick">
                                          <p:stCondLst>
                                            <p:cond evt="begin" delay="0">
                                              <p:tn val="99"/>
                                            </p:cond>
                                          </p:stCondLst>
                                          <p:endCondLst>
                                            <p:cond evt="onStopAudio" delay="0">
                                              <p:tgtEl>
                                                <p:sldTgt/>
                                              </p:tgtEl>
                                            </p:cond>
                                          </p:endCondLst>
                                        </p:cTn>
                                        <p:tgtEl>
                                          <p:sndTgt r:embed="rId2" name="click.wav"/>
                                        </p:tgtEl>
                                      </p:cMediaNode>
                                    </p:audio>
                                  </p:subTnLst>
                                </p:cTn>
                              </p:par>
                            </p:childTnLst>
                          </p:cTn>
                        </p:par>
                        <p:par>
                          <p:cTn id="101" fill="hold">
                            <p:stCondLst>
                              <p:cond delay="28000"/>
                            </p:stCondLst>
                            <p:childTnLst>
                              <p:par>
                                <p:cTn id="102" presetID="11" presetClass="entr" presetSubtype="0" fill="hold" grpId="0" nodeType="afterEffect">
                                  <p:stCondLst>
                                    <p:cond delay="0"/>
                                  </p:stCondLst>
                                  <p:childTnLst>
                                    <p:set>
                                      <p:cBhvr>
                                        <p:cTn id="103" dur="1000">
                                          <p:stCondLst>
                                            <p:cond delay="0"/>
                                          </p:stCondLst>
                                        </p:cTn>
                                        <p:tgtEl>
                                          <p:spTgt spid="166"/>
                                        </p:tgtEl>
                                        <p:attrNameLst>
                                          <p:attrName>style.visibility</p:attrName>
                                        </p:attrNameLst>
                                      </p:cBhvr>
                                      <p:to>
                                        <p:strVal val="visible"/>
                                      </p:to>
                                    </p:set>
                                  </p:childTnLst>
                                  <p:subTnLst>
                                    <p:audio>
                                      <p:cMediaNode>
                                        <p:cTn display="0" masterRel="sameClick">
                                          <p:stCondLst>
                                            <p:cond evt="begin" delay="0">
                                              <p:tn val="102"/>
                                            </p:cond>
                                          </p:stCondLst>
                                          <p:endCondLst>
                                            <p:cond evt="onStopAudio" delay="0">
                                              <p:tgtEl>
                                                <p:sldTgt/>
                                              </p:tgtEl>
                                            </p:cond>
                                          </p:endCondLst>
                                        </p:cTn>
                                        <p:tgtEl>
                                          <p:sndTgt r:embed="rId2" name="click.wav"/>
                                        </p:tgtEl>
                                      </p:cMediaNode>
                                    </p:audio>
                                  </p:subTnLst>
                                </p:cTn>
                              </p:par>
                            </p:childTnLst>
                          </p:cTn>
                        </p:par>
                        <p:par>
                          <p:cTn id="104" fill="hold">
                            <p:stCondLst>
                              <p:cond delay="29000"/>
                            </p:stCondLst>
                            <p:childTnLst>
                              <p:par>
                                <p:cTn id="105" presetID="11" presetClass="entr" presetSubtype="0" fill="hold" grpId="0" nodeType="afterEffect">
                                  <p:stCondLst>
                                    <p:cond delay="0"/>
                                  </p:stCondLst>
                                  <p:childTnLst>
                                    <p:set>
                                      <p:cBhvr>
                                        <p:cTn id="106" dur="1000">
                                          <p:stCondLst>
                                            <p:cond delay="0"/>
                                          </p:stCondLst>
                                        </p:cTn>
                                        <p:tgtEl>
                                          <p:spTgt spid="167"/>
                                        </p:tgtEl>
                                        <p:attrNameLst>
                                          <p:attrName>style.visibility</p:attrName>
                                        </p:attrNameLst>
                                      </p:cBhvr>
                                      <p:to>
                                        <p:strVal val="visible"/>
                                      </p:to>
                                    </p:set>
                                  </p:childTnLst>
                                  <p:subTnLst>
                                    <p:audio>
                                      <p:cMediaNode>
                                        <p:cTn display="0" masterRel="sameClick">
                                          <p:stCondLst>
                                            <p:cond evt="begin" delay="0">
                                              <p:tn val="105"/>
                                            </p:cond>
                                          </p:stCondLst>
                                          <p:endCondLst>
                                            <p:cond evt="onStopAudio" delay="0">
                                              <p:tgtEl>
                                                <p:sldTgt/>
                                              </p:tgtEl>
                                            </p:cond>
                                          </p:endCondLst>
                                        </p:cTn>
                                        <p:tgtEl>
                                          <p:sndTgt r:embed="rId2" name="click.wav"/>
                                        </p:tgtEl>
                                      </p:cMediaNode>
                                    </p:audio>
                                  </p:subTnLst>
                                </p:cTn>
                              </p:par>
                            </p:childTnLst>
                          </p:cTn>
                        </p:par>
                        <p:par>
                          <p:cTn id="107" fill="hold">
                            <p:stCondLst>
                              <p:cond delay="30000"/>
                            </p:stCondLst>
                            <p:childTnLst>
                              <p:par>
                                <p:cTn id="108" presetID="11" presetClass="entr" presetSubtype="0" fill="hold" grpId="0" nodeType="afterEffect">
                                  <p:stCondLst>
                                    <p:cond delay="0"/>
                                  </p:stCondLst>
                                  <p:childTnLst>
                                    <p:set>
                                      <p:cBhvr>
                                        <p:cTn id="109" dur="1000">
                                          <p:stCondLst>
                                            <p:cond delay="0"/>
                                          </p:stCondLst>
                                        </p:cTn>
                                        <p:tgtEl>
                                          <p:spTgt spid="168"/>
                                        </p:tgtEl>
                                        <p:attrNameLst>
                                          <p:attrName>style.visibility</p:attrName>
                                        </p:attrNameLst>
                                      </p:cBhvr>
                                      <p:to>
                                        <p:strVal val="visible"/>
                                      </p:to>
                                    </p:set>
                                  </p:childTnLst>
                                  <p:subTnLst>
                                    <p:audio>
                                      <p:cMediaNode>
                                        <p:cTn display="0" masterRel="sameClick">
                                          <p:stCondLst>
                                            <p:cond evt="begin" delay="0">
                                              <p:tn val="108"/>
                                            </p:cond>
                                          </p:stCondLst>
                                          <p:endCondLst>
                                            <p:cond evt="onStopAudio" delay="0">
                                              <p:tgtEl>
                                                <p:sldTgt/>
                                              </p:tgtEl>
                                            </p:cond>
                                          </p:endCondLst>
                                        </p:cTn>
                                        <p:tgtEl>
                                          <p:sndTgt r:embed="rId2" name="click.wav"/>
                                        </p:tgtEl>
                                      </p:cMediaNode>
                                    </p:audio>
                                  </p:subTnLst>
                                </p:cTn>
                              </p:par>
                            </p:childTnLst>
                          </p:cTn>
                        </p:par>
                        <p:par>
                          <p:cTn id="110" fill="hold">
                            <p:stCondLst>
                              <p:cond delay="31000"/>
                            </p:stCondLst>
                            <p:childTnLst>
                              <p:par>
                                <p:cTn id="111" presetID="11" presetClass="entr" presetSubtype="0" fill="hold" grpId="0" nodeType="afterEffect">
                                  <p:stCondLst>
                                    <p:cond delay="0"/>
                                  </p:stCondLst>
                                  <p:childTnLst>
                                    <p:set>
                                      <p:cBhvr>
                                        <p:cTn id="112" dur="1000">
                                          <p:stCondLst>
                                            <p:cond delay="0"/>
                                          </p:stCondLst>
                                        </p:cTn>
                                        <p:tgtEl>
                                          <p:spTgt spid="169"/>
                                        </p:tgtEl>
                                        <p:attrNameLst>
                                          <p:attrName>style.visibility</p:attrName>
                                        </p:attrNameLst>
                                      </p:cBhvr>
                                      <p:to>
                                        <p:strVal val="visible"/>
                                      </p:to>
                                    </p:set>
                                  </p:childTnLst>
                                  <p:subTnLst>
                                    <p:audio>
                                      <p:cMediaNode>
                                        <p:cTn display="0" masterRel="sameClick">
                                          <p:stCondLst>
                                            <p:cond evt="begin" delay="0">
                                              <p:tn val="111"/>
                                            </p:cond>
                                          </p:stCondLst>
                                          <p:endCondLst>
                                            <p:cond evt="onStopAudio" delay="0">
                                              <p:tgtEl>
                                                <p:sldTgt/>
                                              </p:tgtEl>
                                            </p:cond>
                                          </p:endCondLst>
                                        </p:cTn>
                                        <p:tgtEl>
                                          <p:sndTgt r:embed="rId2" name="click.wav"/>
                                        </p:tgtEl>
                                      </p:cMediaNode>
                                    </p:audio>
                                  </p:subTnLst>
                                </p:cTn>
                              </p:par>
                            </p:childTnLst>
                          </p:cTn>
                        </p:par>
                        <p:par>
                          <p:cTn id="113" fill="hold">
                            <p:stCondLst>
                              <p:cond delay="32000"/>
                            </p:stCondLst>
                            <p:childTnLst>
                              <p:par>
                                <p:cTn id="114" presetID="11" presetClass="entr" presetSubtype="0" fill="hold" grpId="0" nodeType="afterEffect">
                                  <p:stCondLst>
                                    <p:cond delay="0"/>
                                  </p:stCondLst>
                                  <p:childTnLst>
                                    <p:set>
                                      <p:cBhvr>
                                        <p:cTn id="115" dur="1000">
                                          <p:stCondLst>
                                            <p:cond delay="0"/>
                                          </p:stCondLst>
                                        </p:cTn>
                                        <p:tgtEl>
                                          <p:spTgt spid="170"/>
                                        </p:tgtEl>
                                        <p:attrNameLst>
                                          <p:attrName>style.visibility</p:attrName>
                                        </p:attrNameLst>
                                      </p:cBhvr>
                                      <p:to>
                                        <p:strVal val="visible"/>
                                      </p:to>
                                    </p:set>
                                  </p:childTnLst>
                                  <p:subTnLst>
                                    <p:audio>
                                      <p:cMediaNode>
                                        <p:cTn display="0" masterRel="sameClick">
                                          <p:stCondLst>
                                            <p:cond evt="begin" delay="0">
                                              <p:tn val="114"/>
                                            </p:cond>
                                          </p:stCondLst>
                                          <p:endCondLst>
                                            <p:cond evt="onStopAudio" delay="0">
                                              <p:tgtEl>
                                                <p:sldTgt/>
                                              </p:tgtEl>
                                            </p:cond>
                                          </p:endCondLst>
                                        </p:cTn>
                                        <p:tgtEl>
                                          <p:sndTgt r:embed="rId2" name="click.wav"/>
                                        </p:tgtEl>
                                      </p:cMediaNode>
                                    </p:audio>
                                  </p:subTnLst>
                                </p:cTn>
                              </p:par>
                            </p:childTnLst>
                          </p:cTn>
                        </p:par>
                        <p:par>
                          <p:cTn id="116" fill="hold">
                            <p:stCondLst>
                              <p:cond delay="33000"/>
                            </p:stCondLst>
                            <p:childTnLst>
                              <p:par>
                                <p:cTn id="117" presetID="11" presetClass="entr" presetSubtype="0" fill="hold" grpId="0" nodeType="afterEffect">
                                  <p:stCondLst>
                                    <p:cond delay="0"/>
                                  </p:stCondLst>
                                  <p:childTnLst>
                                    <p:set>
                                      <p:cBhvr>
                                        <p:cTn id="118" dur="1000">
                                          <p:stCondLst>
                                            <p:cond delay="0"/>
                                          </p:stCondLst>
                                        </p:cTn>
                                        <p:tgtEl>
                                          <p:spTgt spid="171"/>
                                        </p:tgtEl>
                                        <p:attrNameLst>
                                          <p:attrName>style.visibility</p:attrName>
                                        </p:attrNameLst>
                                      </p:cBhvr>
                                      <p:to>
                                        <p:strVal val="visible"/>
                                      </p:to>
                                    </p:set>
                                  </p:childTnLst>
                                  <p:subTnLst>
                                    <p:audio>
                                      <p:cMediaNode>
                                        <p:cTn display="0" masterRel="sameClick">
                                          <p:stCondLst>
                                            <p:cond evt="begin" delay="0">
                                              <p:tn val="117"/>
                                            </p:cond>
                                          </p:stCondLst>
                                          <p:endCondLst>
                                            <p:cond evt="onStopAudio" delay="0">
                                              <p:tgtEl>
                                                <p:sldTgt/>
                                              </p:tgtEl>
                                            </p:cond>
                                          </p:endCondLst>
                                        </p:cTn>
                                        <p:tgtEl>
                                          <p:sndTgt r:embed="rId2" name="click.wav"/>
                                        </p:tgtEl>
                                      </p:cMediaNode>
                                    </p:audio>
                                  </p:subTnLst>
                                </p:cTn>
                              </p:par>
                            </p:childTnLst>
                          </p:cTn>
                        </p:par>
                        <p:par>
                          <p:cTn id="119" fill="hold">
                            <p:stCondLst>
                              <p:cond delay="34000"/>
                            </p:stCondLst>
                            <p:childTnLst>
                              <p:par>
                                <p:cTn id="120" presetID="11" presetClass="entr" presetSubtype="0" fill="hold" grpId="0" nodeType="afterEffect">
                                  <p:stCondLst>
                                    <p:cond delay="0"/>
                                  </p:stCondLst>
                                  <p:childTnLst>
                                    <p:set>
                                      <p:cBhvr>
                                        <p:cTn id="121" dur="1000">
                                          <p:stCondLst>
                                            <p:cond delay="0"/>
                                          </p:stCondLst>
                                        </p:cTn>
                                        <p:tgtEl>
                                          <p:spTgt spid="172"/>
                                        </p:tgtEl>
                                        <p:attrNameLst>
                                          <p:attrName>style.visibility</p:attrName>
                                        </p:attrNameLst>
                                      </p:cBhvr>
                                      <p:to>
                                        <p:strVal val="visible"/>
                                      </p:to>
                                    </p:set>
                                  </p:childTnLst>
                                  <p:subTnLst>
                                    <p:audio>
                                      <p:cMediaNode>
                                        <p:cTn display="0" masterRel="sameClick">
                                          <p:stCondLst>
                                            <p:cond evt="begin" delay="0">
                                              <p:tn val="120"/>
                                            </p:cond>
                                          </p:stCondLst>
                                          <p:endCondLst>
                                            <p:cond evt="onStopAudio" delay="0">
                                              <p:tgtEl>
                                                <p:sldTgt/>
                                              </p:tgtEl>
                                            </p:cond>
                                          </p:endCondLst>
                                        </p:cTn>
                                        <p:tgtEl>
                                          <p:sndTgt r:embed="rId2" name="click.wav"/>
                                        </p:tgtEl>
                                      </p:cMediaNode>
                                    </p:audio>
                                  </p:subTnLst>
                                </p:cTn>
                              </p:par>
                            </p:childTnLst>
                          </p:cTn>
                        </p:par>
                        <p:par>
                          <p:cTn id="122" fill="hold">
                            <p:stCondLst>
                              <p:cond delay="35000"/>
                            </p:stCondLst>
                            <p:childTnLst>
                              <p:par>
                                <p:cTn id="123" presetID="11" presetClass="entr" presetSubtype="0" fill="hold" grpId="0" nodeType="afterEffect">
                                  <p:stCondLst>
                                    <p:cond delay="0"/>
                                  </p:stCondLst>
                                  <p:childTnLst>
                                    <p:set>
                                      <p:cBhvr>
                                        <p:cTn id="124" dur="1000">
                                          <p:stCondLst>
                                            <p:cond delay="0"/>
                                          </p:stCondLst>
                                        </p:cTn>
                                        <p:tgtEl>
                                          <p:spTgt spid="173"/>
                                        </p:tgtEl>
                                        <p:attrNameLst>
                                          <p:attrName>style.visibility</p:attrName>
                                        </p:attrNameLst>
                                      </p:cBhvr>
                                      <p:to>
                                        <p:strVal val="visible"/>
                                      </p:to>
                                    </p:set>
                                  </p:childTnLst>
                                  <p:subTnLst>
                                    <p:audio>
                                      <p:cMediaNode>
                                        <p:cTn display="0" masterRel="sameClick">
                                          <p:stCondLst>
                                            <p:cond evt="begin" delay="0">
                                              <p:tn val="123"/>
                                            </p:cond>
                                          </p:stCondLst>
                                          <p:endCondLst>
                                            <p:cond evt="onStopAudio" delay="0">
                                              <p:tgtEl>
                                                <p:sldTgt/>
                                              </p:tgtEl>
                                            </p:cond>
                                          </p:endCondLst>
                                        </p:cTn>
                                        <p:tgtEl>
                                          <p:sndTgt r:embed="rId2" name="click.wav"/>
                                        </p:tgtEl>
                                      </p:cMediaNode>
                                    </p:audio>
                                  </p:subTnLst>
                                </p:cTn>
                              </p:par>
                            </p:childTnLst>
                          </p:cTn>
                        </p:par>
                        <p:par>
                          <p:cTn id="125" fill="hold">
                            <p:stCondLst>
                              <p:cond delay="36000"/>
                            </p:stCondLst>
                            <p:childTnLst>
                              <p:par>
                                <p:cTn id="126" presetID="11" presetClass="entr" presetSubtype="0" fill="hold" grpId="0" nodeType="afterEffect">
                                  <p:stCondLst>
                                    <p:cond delay="0"/>
                                  </p:stCondLst>
                                  <p:childTnLst>
                                    <p:set>
                                      <p:cBhvr>
                                        <p:cTn id="127" dur="1000">
                                          <p:stCondLst>
                                            <p:cond delay="0"/>
                                          </p:stCondLst>
                                        </p:cTn>
                                        <p:tgtEl>
                                          <p:spTgt spid="174"/>
                                        </p:tgtEl>
                                        <p:attrNameLst>
                                          <p:attrName>style.visibility</p:attrName>
                                        </p:attrNameLst>
                                      </p:cBhvr>
                                      <p:to>
                                        <p:strVal val="visible"/>
                                      </p:to>
                                    </p:set>
                                  </p:childTnLst>
                                  <p:subTnLst>
                                    <p:audio>
                                      <p:cMediaNode>
                                        <p:cTn display="0" masterRel="sameClick">
                                          <p:stCondLst>
                                            <p:cond evt="begin" delay="0">
                                              <p:tn val="126"/>
                                            </p:cond>
                                          </p:stCondLst>
                                          <p:endCondLst>
                                            <p:cond evt="onStopAudio" delay="0">
                                              <p:tgtEl>
                                                <p:sldTgt/>
                                              </p:tgtEl>
                                            </p:cond>
                                          </p:endCondLst>
                                        </p:cTn>
                                        <p:tgtEl>
                                          <p:sndTgt r:embed="rId2" name="click.wav"/>
                                        </p:tgtEl>
                                      </p:cMediaNode>
                                    </p:audio>
                                  </p:subTnLst>
                                </p:cTn>
                              </p:par>
                            </p:childTnLst>
                          </p:cTn>
                        </p:par>
                        <p:par>
                          <p:cTn id="128" fill="hold">
                            <p:stCondLst>
                              <p:cond delay="37000"/>
                            </p:stCondLst>
                            <p:childTnLst>
                              <p:par>
                                <p:cTn id="129" presetID="11" presetClass="entr" presetSubtype="0" fill="hold" grpId="0" nodeType="afterEffect">
                                  <p:stCondLst>
                                    <p:cond delay="0"/>
                                  </p:stCondLst>
                                  <p:childTnLst>
                                    <p:set>
                                      <p:cBhvr>
                                        <p:cTn id="130" dur="1000">
                                          <p:stCondLst>
                                            <p:cond delay="0"/>
                                          </p:stCondLst>
                                        </p:cTn>
                                        <p:tgtEl>
                                          <p:spTgt spid="175"/>
                                        </p:tgtEl>
                                        <p:attrNameLst>
                                          <p:attrName>style.visibility</p:attrName>
                                        </p:attrNameLst>
                                      </p:cBhvr>
                                      <p:to>
                                        <p:strVal val="visible"/>
                                      </p:to>
                                    </p:set>
                                  </p:childTnLst>
                                  <p:subTnLst>
                                    <p:audio>
                                      <p:cMediaNode>
                                        <p:cTn display="0" masterRel="sameClick">
                                          <p:stCondLst>
                                            <p:cond evt="begin" delay="0">
                                              <p:tn val="129"/>
                                            </p:cond>
                                          </p:stCondLst>
                                          <p:endCondLst>
                                            <p:cond evt="onStopAudio" delay="0">
                                              <p:tgtEl>
                                                <p:sldTgt/>
                                              </p:tgtEl>
                                            </p:cond>
                                          </p:endCondLst>
                                        </p:cTn>
                                        <p:tgtEl>
                                          <p:sndTgt r:embed="rId2" name="click.wav"/>
                                        </p:tgtEl>
                                      </p:cMediaNode>
                                    </p:audio>
                                  </p:subTnLst>
                                </p:cTn>
                              </p:par>
                            </p:childTnLst>
                          </p:cTn>
                        </p:par>
                        <p:par>
                          <p:cTn id="131" fill="hold">
                            <p:stCondLst>
                              <p:cond delay="38000"/>
                            </p:stCondLst>
                            <p:childTnLst>
                              <p:par>
                                <p:cTn id="132" presetID="11" presetClass="entr" presetSubtype="0" fill="hold" grpId="0" nodeType="afterEffect">
                                  <p:stCondLst>
                                    <p:cond delay="0"/>
                                  </p:stCondLst>
                                  <p:childTnLst>
                                    <p:set>
                                      <p:cBhvr>
                                        <p:cTn id="133" dur="1000">
                                          <p:stCondLst>
                                            <p:cond delay="0"/>
                                          </p:stCondLst>
                                        </p:cTn>
                                        <p:tgtEl>
                                          <p:spTgt spid="176"/>
                                        </p:tgtEl>
                                        <p:attrNameLst>
                                          <p:attrName>style.visibility</p:attrName>
                                        </p:attrNameLst>
                                      </p:cBhvr>
                                      <p:to>
                                        <p:strVal val="visible"/>
                                      </p:to>
                                    </p:set>
                                  </p:childTnLst>
                                  <p:subTnLst>
                                    <p:audio>
                                      <p:cMediaNode>
                                        <p:cTn display="0" masterRel="sameClick">
                                          <p:stCondLst>
                                            <p:cond evt="begin" delay="0">
                                              <p:tn val="132"/>
                                            </p:cond>
                                          </p:stCondLst>
                                          <p:endCondLst>
                                            <p:cond evt="onStopAudio" delay="0">
                                              <p:tgtEl>
                                                <p:sldTgt/>
                                              </p:tgtEl>
                                            </p:cond>
                                          </p:endCondLst>
                                        </p:cTn>
                                        <p:tgtEl>
                                          <p:sndTgt r:embed="rId2" name="click.wav"/>
                                        </p:tgtEl>
                                      </p:cMediaNode>
                                    </p:audio>
                                  </p:subTnLst>
                                </p:cTn>
                              </p:par>
                            </p:childTnLst>
                          </p:cTn>
                        </p:par>
                        <p:par>
                          <p:cTn id="134" fill="hold">
                            <p:stCondLst>
                              <p:cond delay="39000"/>
                            </p:stCondLst>
                            <p:childTnLst>
                              <p:par>
                                <p:cTn id="135" presetID="11" presetClass="entr" presetSubtype="0" fill="hold" grpId="0" nodeType="afterEffect">
                                  <p:stCondLst>
                                    <p:cond delay="0"/>
                                  </p:stCondLst>
                                  <p:childTnLst>
                                    <p:set>
                                      <p:cBhvr>
                                        <p:cTn id="136" dur="1000">
                                          <p:stCondLst>
                                            <p:cond delay="0"/>
                                          </p:stCondLst>
                                        </p:cTn>
                                        <p:tgtEl>
                                          <p:spTgt spid="177"/>
                                        </p:tgtEl>
                                        <p:attrNameLst>
                                          <p:attrName>style.visibility</p:attrName>
                                        </p:attrNameLst>
                                      </p:cBhvr>
                                      <p:to>
                                        <p:strVal val="visible"/>
                                      </p:to>
                                    </p:set>
                                  </p:childTnLst>
                                  <p:subTnLst>
                                    <p:audio>
                                      <p:cMediaNode>
                                        <p:cTn display="0" masterRel="sameClick">
                                          <p:stCondLst>
                                            <p:cond evt="begin" delay="0">
                                              <p:tn val="135"/>
                                            </p:cond>
                                          </p:stCondLst>
                                          <p:endCondLst>
                                            <p:cond evt="onStopAudio" delay="0">
                                              <p:tgtEl>
                                                <p:sldTgt/>
                                              </p:tgtEl>
                                            </p:cond>
                                          </p:endCondLst>
                                        </p:cTn>
                                        <p:tgtEl>
                                          <p:sndTgt r:embed="rId2" name="click.wav"/>
                                        </p:tgtEl>
                                      </p:cMediaNode>
                                    </p:audio>
                                  </p:subTnLst>
                                </p:cTn>
                              </p:par>
                            </p:childTnLst>
                          </p:cTn>
                        </p:par>
                        <p:par>
                          <p:cTn id="137" fill="hold">
                            <p:stCondLst>
                              <p:cond delay="40000"/>
                            </p:stCondLst>
                            <p:childTnLst>
                              <p:par>
                                <p:cTn id="138" presetID="11" presetClass="entr" presetSubtype="0" fill="hold" grpId="0" nodeType="afterEffect">
                                  <p:stCondLst>
                                    <p:cond delay="0"/>
                                  </p:stCondLst>
                                  <p:childTnLst>
                                    <p:set>
                                      <p:cBhvr>
                                        <p:cTn id="139" dur="1000">
                                          <p:stCondLst>
                                            <p:cond delay="0"/>
                                          </p:stCondLst>
                                        </p:cTn>
                                        <p:tgtEl>
                                          <p:spTgt spid="178"/>
                                        </p:tgtEl>
                                        <p:attrNameLst>
                                          <p:attrName>style.visibility</p:attrName>
                                        </p:attrNameLst>
                                      </p:cBhvr>
                                      <p:to>
                                        <p:strVal val="visible"/>
                                      </p:to>
                                    </p:set>
                                  </p:childTnLst>
                                  <p:subTnLst>
                                    <p:audio>
                                      <p:cMediaNode>
                                        <p:cTn display="0" masterRel="sameClick">
                                          <p:stCondLst>
                                            <p:cond evt="begin" delay="0">
                                              <p:tn val="138"/>
                                            </p:cond>
                                          </p:stCondLst>
                                          <p:endCondLst>
                                            <p:cond evt="onStopAudio" delay="0">
                                              <p:tgtEl>
                                                <p:sldTgt/>
                                              </p:tgtEl>
                                            </p:cond>
                                          </p:endCondLst>
                                        </p:cTn>
                                        <p:tgtEl>
                                          <p:sndTgt r:embed="rId2" name="click.wav"/>
                                        </p:tgtEl>
                                      </p:cMediaNode>
                                    </p:audio>
                                  </p:subTnLst>
                                </p:cTn>
                              </p:par>
                            </p:childTnLst>
                          </p:cTn>
                        </p:par>
                        <p:par>
                          <p:cTn id="140" fill="hold">
                            <p:stCondLst>
                              <p:cond delay="41000"/>
                            </p:stCondLst>
                            <p:childTnLst>
                              <p:par>
                                <p:cTn id="141" presetID="11" presetClass="entr" presetSubtype="0" fill="hold" grpId="0" nodeType="afterEffect">
                                  <p:stCondLst>
                                    <p:cond delay="0"/>
                                  </p:stCondLst>
                                  <p:childTnLst>
                                    <p:set>
                                      <p:cBhvr>
                                        <p:cTn id="142" dur="1000">
                                          <p:stCondLst>
                                            <p:cond delay="0"/>
                                          </p:stCondLst>
                                        </p:cTn>
                                        <p:tgtEl>
                                          <p:spTgt spid="179"/>
                                        </p:tgtEl>
                                        <p:attrNameLst>
                                          <p:attrName>style.visibility</p:attrName>
                                        </p:attrNameLst>
                                      </p:cBhvr>
                                      <p:to>
                                        <p:strVal val="visible"/>
                                      </p:to>
                                    </p:set>
                                  </p:childTnLst>
                                  <p:subTnLst>
                                    <p:audio>
                                      <p:cMediaNode>
                                        <p:cTn display="0" masterRel="sameClick">
                                          <p:stCondLst>
                                            <p:cond evt="begin" delay="0">
                                              <p:tn val="141"/>
                                            </p:cond>
                                          </p:stCondLst>
                                          <p:endCondLst>
                                            <p:cond evt="onStopAudio" delay="0">
                                              <p:tgtEl>
                                                <p:sldTgt/>
                                              </p:tgtEl>
                                            </p:cond>
                                          </p:endCondLst>
                                        </p:cTn>
                                        <p:tgtEl>
                                          <p:sndTgt r:embed="rId2" name="click.wav"/>
                                        </p:tgtEl>
                                      </p:cMediaNode>
                                    </p:audio>
                                  </p:subTnLst>
                                </p:cTn>
                              </p:par>
                            </p:childTnLst>
                          </p:cTn>
                        </p:par>
                        <p:par>
                          <p:cTn id="143" fill="hold">
                            <p:stCondLst>
                              <p:cond delay="42000"/>
                            </p:stCondLst>
                            <p:childTnLst>
                              <p:par>
                                <p:cTn id="144" presetID="11" presetClass="entr" presetSubtype="0" fill="hold" grpId="0" nodeType="afterEffect">
                                  <p:stCondLst>
                                    <p:cond delay="0"/>
                                  </p:stCondLst>
                                  <p:childTnLst>
                                    <p:set>
                                      <p:cBhvr>
                                        <p:cTn id="145" dur="1000">
                                          <p:stCondLst>
                                            <p:cond delay="0"/>
                                          </p:stCondLst>
                                        </p:cTn>
                                        <p:tgtEl>
                                          <p:spTgt spid="180"/>
                                        </p:tgtEl>
                                        <p:attrNameLst>
                                          <p:attrName>style.visibility</p:attrName>
                                        </p:attrNameLst>
                                      </p:cBhvr>
                                      <p:to>
                                        <p:strVal val="visible"/>
                                      </p:to>
                                    </p:set>
                                  </p:childTnLst>
                                  <p:subTnLst>
                                    <p:audio>
                                      <p:cMediaNode>
                                        <p:cTn display="0" masterRel="sameClick">
                                          <p:stCondLst>
                                            <p:cond evt="begin" delay="0">
                                              <p:tn val="144"/>
                                            </p:cond>
                                          </p:stCondLst>
                                          <p:endCondLst>
                                            <p:cond evt="onStopAudio" delay="0">
                                              <p:tgtEl>
                                                <p:sldTgt/>
                                              </p:tgtEl>
                                            </p:cond>
                                          </p:endCondLst>
                                        </p:cTn>
                                        <p:tgtEl>
                                          <p:sndTgt r:embed="rId2" name="click.wav"/>
                                        </p:tgtEl>
                                      </p:cMediaNode>
                                    </p:audio>
                                  </p:subTnLst>
                                </p:cTn>
                              </p:par>
                            </p:childTnLst>
                          </p:cTn>
                        </p:par>
                        <p:par>
                          <p:cTn id="146" fill="hold">
                            <p:stCondLst>
                              <p:cond delay="43000"/>
                            </p:stCondLst>
                            <p:childTnLst>
                              <p:par>
                                <p:cTn id="147" presetID="11" presetClass="entr" presetSubtype="0" fill="hold" grpId="0" nodeType="afterEffect">
                                  <p:stCondLst>
                                    <p:cond delay="0"/>
                                  </p:stCondLst>
                                  <p:childTnLst>
                                    <p:set>
                                      <p:cBhvr>
                                        <p:cTn id="148" dur="1000">
                                          <p:stCondLst>
                                            <p:cond delay="0"/>
                                          </p:stCondLst>
                                        </p:cTn>
                                        <p:tgtEl>
                                          <p:spTgt spid="181"/>
                                        </p:tgtEl>
                                        <p:attrNameLst>
                                          <p:attrName>style.visibility</p:attrName>
                                        </p:attrNameLst>
                                      </p:cBhvr>
                                      <p:to>
                                        <p:strVal val="visible"/>
                                      </p:to>
                                    </p:set>
                                  </p:childTnLst>
                                  <p:subTnLst>
                                    <p:audio>
                                      <p:cMediaNode>
                                        <p:cTn display="0" masterRel="sameClick">
                                          <p:stCondLst>
                                            <p:cond evt="begin" delay="0">
                                              <p:tn val="147"/>
                                            </p:cond>
                                          </p:stCondLst>
                                          <p:endCondLst>
                                            <p:cond evt="onStopAudio" delay="0">
                                              <p:tgtEl>
                                                <p:sldTgt/>
                                              </p:tgtEl>
                                            </p:cond>
                                          </p:endCondLst>
                                        </p:cTn>
                                        <p:tgtEl>
                                          <p:sndTgt r:embed="rId2" name="click.wav"/>
                                        </p:tgtEl>
                                      </p:cMediaNode>
                                    </p:audio>
                                  </p:subTnLst>
                                </p:cTn>
                              </p:par>
                            </p:childTnLst>
                          </p:cTn>
                        </p:par>
                        <p:par>
                          <p:cTn id="149" fill="hold">
                            <p:stCondLst>
                              <p:cond delay="44000"/>
                            </p:stCondLst>
                            <p:childTnLst>
                              <p:par>
                                <p:cTn id="150" presetID="11" presetClass="entr" presetSubtype="0" fill="hold" grpId="0" nodeType="afterEffect">
                                  <p:stCondLst>
                                    <p:cond delay="0"/>
                                  </p:stCondLst>
                                  <p:childTnLst>
                                    <p:set>
                                      <p:cBhvr>
                                        <p:cTn id="151" dur="1000">
                                          <p:stCondLst>
                                            <p:cond delay="0"/>
                                          </p:stCondLst>
                                        </p:cTn>
                                        <p:tgtEl>
                                          <p:spTgt spid="182"/>
                                        </p:tgtEl>
                                        <p:attrNameLst>
                                          <p:attrName>style.visibility</p:attrName>
                                        </p:attrNameLst>
                                      </p:cBhvr>
                                      <p:to>
                                        <p:strVal val="visible"/>
                                      </p:to>
                                    </p:set>
                                  </p:childTnLst>
                                  <p:subTnLst>
                                    <p:audio>
                                      <p:cMediaNode>
                                        <p:cTn display="0" masterRel="sameClick">
                                          <p:stCondLst>
                                            <p:cond evt="begin" delay="0">
                                              <p:tn val="150"/>
                                            </p:cond>
                                          </p:stCondLst>
                                          <p:endCondLst>
                                            <p:cond evt="onStopAudio" delay="0">
                                              <p:tgtEl>
                                                <p:sldTgt/>
                                              </p:tgtEl>
                                            </p:cond>
                                          </p:endCondLst>
                                        </p:cTn>
                                        <p:tgtEl>
                                          <p:sndTgt r:embed="rId2" name="click.wav"/>
                                        </p:tgtEl>
                                      </p:cMediaNode>
                                    </p:audio>
                                  </p:subTnLst>
                                </p:cTn>
                              </p:par>
                            </p:childTnLst>
                          </p:cTn>
                        </p:par>
                        <p:par>
                          <p:cTn id="152" fill="hold">
                            <p:stCondLst>
                              <p:cond delay="45000"/>
                            </p:stCondLst>
                            <p:childTnLst>
                              <p:par>
                                <p:cTn id="153" presetID="11" presetClass="entr" presetSubtype="0" fill="hold" grpId="0" nodeType="afterEffect">
                                  <p:stCondLst>
                                    <p:cond delay="0"/>
                                  </p:stCondLst>
                                  <p:childTnLst>
                                    <p:set>
                                      <p:cBhvr>
                                        <p:cTn id="154" dur="1000">
                                          <p:stCondLst>
                                            <p:cond delay="0"/>
                                          </p:stCondLst>
                                        </p:cTn>
                                        <p:tgtEl>
                                          <p:spTgt spid="183"/>
                                        </p:tgtEl>
                                        <p:attrNameLst>
                                          <p:attrName>style.visibility</p:attrName>
                                        </p:attrNameLst>
                                      </p:cBhvr>
                                      <p:to>
                                        <p:strVal val="visible"/>
                                      </p:to>
                                    </p:set>
                                  </p:childTnLst>
                                  <p:subTnLst>
                                    <p:audio>
                                      <p:cMediaNode>
                                        <p:cTn display="0" masterRel="sameClick">
                                          <p:stCondLst>
                                            <p:cond evt="begin" delay="0">
                                              <p:tn val="153"/>
                                            </p:cond>
                                          </p:stCondLst>
                                          <p:endCondLst>
                                            <p:cond evt="onStopAudio" delay="0">
                                              <p:tgtEl>
                                                <p:sldTgt/>
                                              </p:tgtEl>
                                            </p:cond>
                                          </p:endCondLst>
                                        </p:cTn>
                                        <p:tgtEl>
                                          <p:sndTgt r:embed="rId2" name="click.wav"/>
                                        </p:tgtEl>
                                      </p:cMediaNode>
                                    </p:audio>
                                  </p:subTnLst>
                                </p:cTn>
                              </p:par>
                            </p:childTnLst>
                          </p:cTn>
                        </p:par>
                        <p:par>
                          <p:cTn id="155" fill="hold">
                            <p:stCondLst>
                              <p:cond delay="46000"/>
                            </p:stCondLst>
                            <p:childTnLst>
                              <p:par>
                                <p:cTn id="156" presetID="11" presetClass="entr" presetSubtype="0" fill="hold" grpId="0" nodeType="afterEffect">
                                  <p:stCondLst>
                                    <p:cond delay="0"/>
                                  </p:stCondLst>
                                  <p:childTnLst>
                                    <p:set>
                                      <p:cBhvr>
                                        <p:cTn id="157" dur="1000">
                                          <p:stCondLst>
                                            <p:cond delay="0"/>
                                          </p:stCondLst>
                                        </p:cTn>
                                        <p:tgtEl>
                                          <p:spTgt spid="184"/>
                                        </p:tgtEl>
                                        <p:attrNameLst>
                                          <p:attrName>style.visibility</p:attrName>
                                        </p:attrNameLst>
                                      </p:cBhvr>
                                      <p:to>
                                        <p:strVal val="visible"/>
                                      </p:to>
                                    </p:set>
                                  </p:childTnLst>
                                  <p:subTnLst>
                                    <p:audio>
                                      <p:cMediaNode>
                                        <p:cTn display="0" masterRel="sameClick">
                                          <p:stCondLst>
                                            <p:cond evt="begin" delay="0">
                                              <p:tn val="156"/>
                                            </p:cond>
                                          </p:stCondLst>
                                          <p:endCondLst>
                                            <p:cond evt="onStopAudio" delay="0">
                                              <p:tgtEl>
                                                <p:sldTgt/>
                                              </p:tgtEl>
                                            </p:cond>
                                          </p:endCondLst>
                                        </p:cTn>
                                        <p:tgtEl>
                                          <p:sndTgt r:embed="rId2" name="click.wav"/>
                                        </p:tgtEl>
                                      </p:cMediaNode>
                                    </p:audio>
                                  </p:subTnLst>
                                </p:cTn>
                              </p:par>
                            </p:childTnLst>
                          </p:cTn>
                        </p:par>
                        <p:par>
                          <p:cTn id="158" fill="hold">
                            <p:stCondLst>
                              <p:cond delay="47000"/>
                            </p:stCondLst>
                            <p:childTnLst>
                              <p:par>
                                <p:cTn id="159" presetID="11" presetClass="entr" presetSubtype="0" fill="hold" grpId="0" nodeType="afterEffect">
                                  <p:stCondLst>
                                    <p:cond delay="0"/>
                                  </p:stCondLst>
                                  <p:childTnLst>
                                    <p:set>
                                      <p:cBhvr>
                                        <p:cTn id="160" dur="1000">
                                          <p:stCondLst>
                                            <p:cond delay="0"/>
                                          </p:stCondLst>
                                        </p:cTn>
                                        <p:tgtEl>
                                          <p:spTgt spid="185"/>
                                        </p:tgtEl>
                                        <p:attrNameLst>
                                          <p:attrName>style.visibility</p:attrName>
                                        </p:attrNameLst>
                                      </p:cBhvr>
                                      <p:to>
                                        <p:strVal val="visible"/>
                                      </p:to>
                                    </p:set>
                                  </p:childTnLst>
                                  <p:subTnLst>
                                    <p:audio>
                                      <p:cMediaNode>
                                        <p:cTn display="0" masterRel="sameClick">
                                          <p:stCondLst>
                                            <p:cond evt="begin" delay="0">
                                              <p:tn val="159"/>
                                            </p:cond>
                                          </p:stCondLst>
                                          <p:endCondLst>
                                            <p:cond evt="onStopAudio" delay="0">
                                              <p:tgtEl>
                                                <p:sldTgt/>
                                              </p:tgtEl>
                                            </p:cond>
                                          </p:endCondLst>
                                        </p:cTn>
                                        <p:tgtEl>
                                          <p:sndTgt r:embed="rId2" name="click.wav"/>
                                        </p:tgtEl>
                                      </p:cMediaNode>
                                    </p:audio>
                                  </p:subTnLst>
                                </p:cTn>
                              </p:par>
                            </p:childTnLst>
                          </p:cTn>
                        </p:par>
                        <p:par>
                          <p:cTn id="161" fill="hold">
                            <p:stCondLst>
                              <p:cond delay="48000"/>
                            </p:stCondLst>
                            <p:childTnLst>
                              <p:par>
                                <p:cTn id="162" presetID="11" presetClass="entr" presetSubtype="0" fill="hold" grpId="0" nodeType="afterEffect">
                                  <p:stCondLst>
                                    <p:cond delay="0"/>
                                  </p:stCondLst>
                                  <p:childTnLst>
                                    <p:set>
                                      <p:cBhvr>
                                        <p:cTn id="163" dur="1000">
                                          <p:stCondLst>
                                            <p:cond delay="0"/>
                                          </p:stCondLst>
                                        </p:cTn>
                                        <p:tgtEl>
                                          <p:spTgt spid="186"/>
                                        </p:tgtEl>
                                        <p:attrNameLst>
                                          <p:attrName>style.visibility</p:attrName>
                                        </p:attrNameLst>
                                      </p:cBhvr>
                                      <p:to>
                                        <p:strVal val="visible"/>
                                      </p:to>
                                    </p:set>
                                  </p:childTnLst>
                                  <p:subTnLst>
                                    <p:audio>
                                      <p:cMediaNode>
                                        <p:cTn display="0" masterRel="sameClick">
                                          <p:stCondLst>
                                            <p:cond evt="begin" delay="0">
                                              <p:tn val="162"/>
                                            </p:cond>
                                          </p:stCondLst>
                                          <p:endCondLst>
                                            <p:cond evt="onStopAudio" delay="0">
                                              <p:tgtEl>
                                                <p:sldTgt/>
                                              </p:tgtEl>
                                            </p:cond>
                                          </p:endCondLst>
                                        </p:cTn>
                                        <p:tgtEl>
                                          <p:sndTgt r:embed="rId2" name="click.wav"/>
                                        </p:tgtEl>
                                      </p:cMediaNode>
                                    </p:audio>
                                  </p:subTnLst>
                                </p:cTn>
                              </p:par>
                            </p:childTnLst>
                          </p:cTn>
                        </p:par>
                        <p:par>
                          <p:cTn id="164" fill="hold">
                            <p:stCondLst>
                              <p:cond delay="49000"/>
                            </p:stCondLst>
                            <p:childTnLst>
                              <p:par>
                                <p:cTn id="165" presetID="11" presetClass="entr" presetSubtype="0" fill="hold" grpId="0" nodeType="afterEffect">
                                  <p:stCondLst>
                                    <p:cond delay="0"/>
                                  </p:stCondLst>
                                  <p:childTnLst>
                                    <p:set>
                                      <p:cBhvr>
                                        <p:cTn id="166" dur="1000">
                                          <p:stCondLst>
                                            <p:cond delay="0"/>
                                          </p:stCondLst>
                                        </p:cTn>
                                        <p:tgtEl>
                                          <p:spTgt spid="187"/>
                                        </p:tgtEl>
                                        <p:attrNameLst>
                                          <p:attrName>style.visibility</p:attrName>
                                        </p:attrNameLst>
                                      </p:cBhvr>
                                      <p:to>
                                        <p:strVal val="visible"/>
                                      </p:to>
                                    </p:set>
                                  </p:childTnLst>
                                  <p:subTnLst>
                                    <p:audio>
                                      <p:cMediaNode>
                                        <p:cTn display="0" masterRel="sameClick">
                                          <p:stCondLst>
                                            <p:cond evt="begin" delay="0">
                                              <p:tn val="165"/>
                                            </p:cond>
                                          </p:stCondLst>
                                          <p:endCondLst>
                                            <p:cond evt="onStopAudio" delay="0">
                                              <p:tgtEl>
                                                <p:sldTgt/>
                                              </p:tgtEl>
                                            </p:cond>
                                          </p:endCondLst>
                                        </p:cTn>
                                        <p:tgtEl>
                                          <p:sndTgt r:embed="rId2" name="click.wav"/>
                                        </p:tgtEl>
                                      </p:cMediaNode>
                                    </p:audio>
                                  </p:subTnLst>
                                </p:cTn>
                              </p:par>
                            </p:childTnLst>
                          </p:cTn>
                        </p:par>
                        <p:par>
                          <p:cTn id="167" fill="hold">
                            <p:stCondLst>
                              <p:cond delay="50000"/>
                            </p:stCondLst>
                            <p:childTnLst>
                              <p:par>
                                <p:cTn id="168" presetID="11" presetClass="entr" presetSubtype="0" fill="hold" grpId="0" nodeType="afterEffect">
                                  <p:stCondLst>
                                    <p:cond delay="0"/>
                                  </p:stCondLst>
                                  <p:childTnLst>
                                    <p:set>
                                      <p:cBhvr>
                                        <p:cTn id="169" dur="1000">
                                          <p:stCondLst>
                                            <p:cond delay="0"/>
                                          </p:stCondLst>
                                        </p:cTn>
                                        <p:tgtEl>
                                          <p:spTgt spid="188"/>
                                        </p:tgtEl>
                                        <p:attrNameLst>
                                          <p:attrName>style.visibility</p:attrName>
                                        </p:attrNameLst>
                                      </p:cBhvr>
                                      <p:to>
                                        <p:strVal val="visible"/>
                                      </p:to>
                                    </p:set>
                                  </p:childTnLst>
                                  <p:subTnLst>
                                    <p:audio>
                                      <p:cMediaNode>
                                        <p:cTn display="0" masterRel="sameClick">
                                          <p:stCondLst>
                                            <p:cond evt="begin" delay="0">
                                              <p:tn val="168"/>
                                            </p:cond>
                                          </p:stCondLst>
                                          <p:endCondLst>
                                            <p:cond evt="onStopAudio" delay="0">
                                              <p:tgtEl>
                                                <p:sldTgt/>
                                              </p:tgtEl>
                                            </p:cond>
                                          </p:endCondLst>
                                        </p:cTn>
                                        <p:tgtEl>
                                          <p:sndTgt r:embed="rId2" name="click.wav"/>
                                        </p:tgtEl>
                                      </p:cMediaNode>
                                    </p:audio>
                                  </p:subTnLst>
                                </p:cTn>
                              </p:par>
                            </p:childTnLst>
                          </p:cTn>
                        </p:par>
                        <p:par>
                          <p:cTn id="170" fill="hold">
                            <p:stCondLst>
                              <p:cond delay="51000"/>
                            </p:stCondLst>
                            <p:childTnLst>
                              <p:par>
                                <p:cTn id="171" presetID="11" presetClass="entr" presetSubtype="0" fill="hold" grpId="0" nodeType="afterEffect">
                                  <p:stCondLst>
                                    <p:cond delay="0"/>
                                  </p:stCondLst>
                                  <p:childTnLst>
                                    <p:set>
                                      <p:cBhvr>
                                        <p:cTn id="172" dur="1000">
                                          <p:stCondLst>
                                            <p:cond delay="0"/>
                                          </p:stCondLst>
                                        </p:cTn>
                                        <p:tgtEl>
                                          <p:spTgt spid="189"/>
                                        </p:tgtEl>
                                        <p:attrNameLst>
                                          <p:attrName>style.visibility</p:attrName>
                                        </p:attrNameLst>
                                      </p:cBhvr>
                                      <p:to>
                                        <p:strVal val="visible"/>
                                      </p:to>
                                    </p:set>
                                  </p:childTnLst>
                                  <p:subTnLst>
                                    <p:audio>
                                      <p:cMediaNode>
                                        <p:cTn display="0" masterRel="sameClick">
                                          <p:stCondLst>
                                            <p:cond evt="begin" delay="0">
                                              <p:tn val="171"/>
                                            </p:cond>
                                          </p:stCondLst>
                                          <p:endCondLst>
                                            <p:cond evt="onStopAudio" delay="0">
                                              <p:tgtEl>
                                                <p:sldTgt/>
                                              </p:tgtEl>
                                            </p:cond>
                                          </p:endCondLst>
                                        </p:cTn>
                                        <p:tgtEl>
                                          <p:sndTgt r:embed="rId2" name="click.wav"/>
                                        </p:tgtEl>
                                      </p:cMediaNode>
                                    </p:audio>
                                  </p:subTnLst>
                                </p:cTn>
                              </p:par>
                            </p:childTnLst>
                          </p:cTn>
                        </p:par>
                        <p:par>
                          <p:cTn id="173" fill="hold">
                            <p:stCondLst>
                              <p:cond delay="52000"/>
                            </p:stCondLst>
                            <p:childTnLst>
                              <p:par>
                                <p:cTn id="174" presetID="11" presetClass="entr" presetSubtype="0" fill="hold" grpId="0" nodeType="afterEffect">
                                  <p:stCondLst>
                                    <p:cond delay="0"/>
                                  </p:stCondLst>
                                  <p:childTnLst>
                                    <p:set>
                                      <p:cBhvr>
                                        <p:cTn id="175" dur="1000">
                                          <p:stCondLst>
                                            <p:cond delay="0"/>
                                          </p:stCondLst>
                                        </p:cTn>
                                        <p:tgtEl>
                                          <p:spTgt spid="190"/>
                                        </p:tgtEl>
                                        <p:attrNameLst>
                                          <p:attrName>style.visibility</p:attrName>
                                        </p:attrNameLst>
                                      </p:cBhvr>
                                      <p:to>
                                        <p:strVal val="visible"/>
                                      </p:to>
                                    </p:set>
                                  </p:childTnLst>
                                  <p:subTnLst>
                                    <p:audio>
                                      <p:cMediaNode>
                                        <p:cTn display="0" masterRel="sameClick">
                                          <p:stCondLst>
                                            <p:cond evt="begin" delay="0">
                                              <p:tn val="174"/>
                                            </p:cond>
                                          </p:stCondLst>
                                          <p:endCondLst>
                                            <p:cond evt="onStopAudio" delay="0">
                                              <p:tgtEl>
                                                <p:sldTgt/>
                                              </p:tgtEl>
                                            </p:cond>
                                          </p:endCondLst>
                                        </p:cTn>
                                        <p:tgtEl>
                                          <p:sndTgt r:embed="rId2" name="click.wav"/>
                                        </p:tgtEl>
                                      </p:cMediaNode>
                                    </p:audio>
                                  </p:subTnLst>
                                </p:cTn>
                              </p:par>
                            </p:childTnLst>
                          </p:cTn>
                        </p:par>
                        <p:par>
                          <p:cTn id="176" fill="hold">
                            <p:stCondLst>
                              <p:cond delay="53000"/>
                            </p:stCondLst>
                            <p:childTnLst>
                              <p:par>
                                <p:cTn id="177" presetID="11" presetClass="entr" presetSubtype="0" fill="hold" grpId="0" nodeType="afterEffect">
                                  <p:stCondLst>
                                    <p:cond delay="0"/>
                                  </p:stCondLst>
                                  <p:childTnLst>
                                    <p:set>
                                      <p:cBhvr>
                                        <p:cTn id="178" dur="1000">
                                          <p:stCondLst>
                                            <p:cond delay="0"/>
                                          </p:stCondLst>
                                        </p:cTn>
                                        <p:tgtEl>
                                          <p:spTgt spid="191"/>
                                        </p:tgtEl>
                                        <p:attrNameLst>
                                          <p:attrName>style.visibility</p:attrName>
                                        </p:attrNameLst>
                                      </p:cBhvr>
                                      <p:to>
                                        <p:strVal val="visible"/>
                                      </p:to>
                                    </p:set>
                                  </p:childTnLst>
                                  <p:subTnLst>
                                    <p:audio>
                                      <p:cMediaNode>
                                        <p:cTn display="0" masterRel="sameClick">
                                          <p:stCondLst>
                                            <p:cond evt="begin" delay="0">
                                              <p:tn val="177"/>
                                            </p:cond>
                                          </p:stCondLst>
                                          <p:endCondLst>
                                            <p:cond evt="onStopAudio" delay="0">
                                              <p:tgtEl>
                                                <p:sldTgt/>
                                              </p:tgtEl>
                                            </p:cond>
                                          </p:endCondLst>
                                        </p:cTn>
                                        <p:tgtEl>
                                          <p:sndTgt r:embed="rId2" name="click.wav"/>
                                        </p:tgtEl>
                                      </p:cMediaNode>
                                    </p:audio>
                                  </p:subTnLst>
                                </p:cTn>
                              </p:par>
                            </p:childTnLst>
                          </p:cTn>
                        </p:par>
                        <p:par>
                          <p:cTn id="179" fill="hold">
                            <p:stCondLst>
                              <p:cond delay="54000"/>
                            </p:stCondLst>
                            <p:childTnLst>
                              <p:par>
                                <p:cTn id="180" presetID="11" presetClass="entr" presetSubtype="0" fill="hold" grpId="0" nodeType="afterEffect">
                                  <p:stCondLst>
                                    <p:cond delay="0"/>
                                  </p:stCondLst>
                                  <p:childTnLst>
                                    <p:set>
                                      <p:cBhvr>
                                        <p:cTn id="181" dur="1000">
                                          <p:stCondLst>
                                            <p:cond delay="0"/>
                                          </p:stCondLst>
                                        </p:cTn>
                                        <p:tgtEl>
                                          <p:spTgt spid="192"/>
                                        </p:tgtEl>
                                        <p:attrNameLst>
                                          <p:attrName>style.visibility</p:attrName>
                                        </p:attrNameLst>
                                      </p:cBhvr>
                                      <p:to>
                                        <p:strVal val="visible"/>
                                      </p:to>
                                    </p:set>
                                  </p:childTnLst>
                                  <p:subTnLst>
                                    <p:audio>
                                      <p:cMediaNode>
                                        <p:cTn display="0" masterRel="sameClick">
                                          <p:stCondLst>
                                            <p:cond evt="begin" delay="0">
                                              <p:tn val="180"/>
                                            </p:cond>
                                          </p:stCondLst>
                                          <p:endCondLst>
                                            <p:cond evt="onStopAudio" delay="0">
                                              <p:tgtEl>
                                                <p:sldTgt/>
                                              </p:tgtEl>
                                            </p:cond>
                                          </p:endCondLst>
                                        </p:cTn>
                                        <p:tgtEl>
                                          <p:sndTgt r:embed="rId2" name="click.wav"/>
                                        </p:tgtEl>
                                      </p:cMediaNode>
                                    </p:audio>
                                  </p:subTnLst>
                                </p:cTn>
                              </p:par>
                            </p:childTnLst>
                          </p:cTn>
                        </p:par>
                        <p:par>
                          <p:cTn id="182" fill="hold">
                            <p:stCondLst>
                              <p:cond delay="55000"/>
                            </p:stCondLst>
                            <p:childTnLst>
                              <p:par>
                                <p:cTn id="183" presetID="11" presetClass="entr" presetSubtype="0" fill="hold" grpId="0" nodeType="afterEffect">
                                  <p:stCondLst>
                                    <p:cond delay="0"/>
                                  </p:stCondLst>
                                  <p:childTnLst>
                                    <p:set>
                                      <p:cBhvr>
                                        <p:cTn id="184" dur="1000">
                                          <p:stCondLst>
                                            <p:cond delay="0"/>
                                          </p:stCondLst>
                                        </p:cTn>
                                        <p:tgtEl>
                                          <p:spTgt spid="193"/>
                                        </p:tgtEl>
                                        <p:attrNameLst>
                                          <p:attrName>style.visibility</p:attrName>
                                        </p:attrNameLst>
                                      </p:cBhvr>
                                      <p:to>
                                        <p:strVal val="visible"/>
                                      </p:to>
                                    </p:set>
                                  </p:childTnLst>
                                  <p:subTnLst>
                                    <p:audio>
                                      <p:cMediaNode>
                                        <p:cTn display="0" masterRel="sameClick">
                                          <p:stCondLst>
                                            <p:cond evt="begin" delay="0">
                                              <p:tn val="183"/>
                                            </p:cond>
                                          </p:stCondLst>
                                          <p:endCondLst>
                                            <p:cond evt="onStopAudio" delay="0">
                                              <p:tgtEl>
                                                <p:sldTgt/>
                                              </p:tgtEl>
                                            </p:cond>
                                          </p:endCondLst>
                                        </p:cTn>
                                        <p:tgtEl>
                                          <p:sndTgt r:embed="rId2" name="click.wav"/>
                                        </p:tgtEl>
                                      </p:cMediaNode>
                                    </p:audio>
                                  </p:subTnLst>
                                </p:cTn>
                              </p:par>
                            </p:childTnLst>
                          </p:cTn>
                        </p:par>
                        <p:par>
                          <p:cTn id="185" fill="hold">
                            <p:stCondLst>
                              <p:cond delay="56000"/>
                            </p:stCondLst>
                            <p:childTnLst>
                              <p:par>
                                <p:cTn id="186" presetID="11" presetClass="entr" presetSubtype="0" fill="hold" grpId="0" nodeType="afterEffect">
                                  <p:stCondLst>
                                    <p:cond delay="0"/>
                                  </p:stCondLst>
                                  <p:childTnLst>
                                    <p:set>
                                      <p:cBhvr>
                                        <p:cTn id="187" dur="1000">
                                          <p:stCondLst>
                                            <p:cond delay="0"/>
                                          </p:stCondLst>
                                        </p:cTn>
                                        <p:tgtEl>
                                          <p:spTgt spid="194"/>
                                        </p:tgtEl>
                                        <p:attrNameLst>
                                          <p:attrName>style.visibility</p:attrName>
                                        </p:attrNameLst>
                                      </p:cBhvr>
                                      <p:to>
                                        <p:strVal val="visible"/>
                                      </p:to>
                                    </p:set>
                                  </p:childTnLst>
                                  <p:subTnLst>
                                    <p:audio>
                                      <p:cMediaNode>
                                        <p:cTn display="0" masterRel="sameClick">
                                          <p:stCondLst>
                                            <p:cond evt="begin" delay="0">
                                              <p:tn val="186"/>
                                            </p:cond>
                                          </p:stCondLst>
                                          <p:endCondLst>
                                            <p:cond evt="onStopAudio" delay="0">
                                              <p:tgtEl>
                                                <p:sldTgt/>
                                              </p:tgtEl>
                                            </p:cond>
                                          </p:endCondLst>
                                        </p:cTn>
                                        <p:tgtEl>
                                          <p:sndTgt r:embed="rId2" name="click.wav"/>
                                        </p:tgtEl>
                                      </p:cMediaNode>
                                    </p:audio>
                                  </p:subTnLst>
                                </p:cTn>
                              </p:par>
                            </p:childTnLst>
                          </p:cTn>
                        </p:par>
                        <p:par>
                          <p:cTn id="188" fill="hold">
                            <p:stCondLst>
                              <p:cond delay="57000"/>
                            </p:stCondLst>
                            <p:childTnLst>
                              <p:par>
                                <p:cTn id="189" presetID="11" presetClass="entr" presetSubtype="0" fill="hold" grpId="0" nodeType="afterEffect">
                                  <p:stCondLst>
                                    <p:cond delay="0"/>
                                  </p:stCondLst>
                                  <p:childTnLst>
                                    <p:set>
                                      <p:cBhvr>
                                        <p:cTn id="190" dur="1000">
                                          <p:stCondLst>
                                            <p:cond delay="0"/>
                                          </p:stCondLst>
                                        </p:cTn>
                                        <p:tgtEl>
                                          <p:spTgt spid="195"/>
                                        </p:tgtEl>
                                        <p:attrNameLst>
                                          <p:attrName>style.visibility</p:attrName>
                                        </p:attrNameLst>
                                      </p:cBhvr>
                                      <p:to>
                                        <p:strVal val="visible"/>
                                      </p:to>
                                    </p:set>
                                  </p:childTnLst>
                                  <p:subTnLst>
                                    <p:audio>
                                      <p:cMediaNode>
                                        <p:cTn display="0" masterRel="sameClick">
                                          <p:stCondLst>
                                            <p:cond evt="begin" delay="0">
                                              <p:tn val="189"/>
                                            </p:cond>
                                          </p:stCondLst>
                                          <p:endCondLst>
                                            <p:cond evt="onStopAudio" delay="0">
                                              <p:tgtEl>
                                                <p:sldTgt/>
                                              </p:tgtEl>
                                            </p:cond>
                                          </p:endCondLst>
                                        </p:cTn>
                                        <p:tgtEl>
                                          <p:sndTgt r:embed="rId2" name="click.wav"/>
                                        </p:tgtEl>
                                      </p:cMediaNode>
                                    </p:audio>
                                  </p:subTnLst>
                                </p:cTn>
                              </p:par>
                            </p:childTnLst>
                          </p:cTn>
                        </p:par>
                        <p:par>
                          <p:cTn id="191" fill="hold">
                            <p:stCondLst>
                              <p:cond delay="58000"/>
                            </p:stCondLst>
                            <p:childTnLst>
                              <p:par>
                                <p:cTn id="192" presetID="11" presetClass="entr" presetSubtype="0" fill="hold" grpId="0" nodeType="afterEffect">
                                  <p:stCondLst>
                                    <p:cond delay="0"/>
                                  </p:stCondLst>
                                  <p:childTnLst>
                                    <p:set>
                                      <p:cBhvr>
                                        <p:cTn id="193" dur="1000">
                                          <p:stCondLst>
                                            <p:cond delay="0"/>
                                          </p:stCondLst>
                                        </p:cTn>
                                        <p:tgtEl>
                                          <p:spTgt spid="196"/>
                                        </p:tgtEl>
                                        <p:attrNameLst>
                                          <p:attrName>style.visibility</p:attrName>
                                        </p:attrNameLst>
                                      </p:cBhvr>
                                      <p:to>
                                        <p:strVal val="visible"/>
                                      </p:to>
                                    </p:set>
                                  </p:childTnLst>
                                  <p:subTnLst>
                                    <p:audio>
                                      <p:cMediaNode>
                                        <p:cTn display="0" masterRel="sameClick">
                                          <p:stCondLst>
                                            <p:cond evt="begin" delay="0">
                                              <p:tn val="192"/>
                                            </p:cond>
                                          </p:stCondLst>
                                          <p:endCondLst>
                                            <p:cond evt="onStopAudio" delay="0">
                                              <p:tgtEl>
                                                <p:sldTgt/>
                                              </p:tgtEl>
                                            </p:cond>
                                          </p:endCondLst>
                                        </p:cTn>
                                        <p:tgtEl>
                                          <p:sndTgt r:embed="rId2" name="click.wav"/>
                                        </p:tgtEl>
                                      </p:cMediaNode>
                                    </p:audio>
                                  </p:subTnLst>
                                </p:cTn>
                              </p:par>
                            </p:childTnLst>
                          </p:cTn>
                        </p:par>
                        <p:par>
                          <p:cTn id="194" fill="hold">
                            <p:stCondLst>
                              <p:cond delay="59000"/>
                            </p:stCondLst>
                            <p:childTnLst>
                              <p:par>
                                <p:cTn id="195" presetID="11" presetClass="entr" presetSubtype="0" fill="hold" grpId="0" nodeType="afterEffect">
                                  <p:stCondLst>
                                    <p:cond delay="0"/>
                                  </p:stCondLst>
                                  <p:childTnLst>
                                    <p:set>
                                      <p:cBhvr>
                                        <p:cTn id="196" dur="1000">
                                          <p:stCondLst>
                                            <p:cond delay="0"/>
                                          </p:stCondLst>
                                        </p:cTn>
                                        <p:tgtEl>
                                          <p:spTgt spid="197"/>
                                        </p:tgtEl>
                                        <p:attrNameLst>
                                          <p:attrName>style.visibility</p:attrName>
                                        </p:attrNameLst>
                                      </p:cBhvr>
                                      <p:to>
                                        <p:strVal val="visible"/>
                                      </p:to>
                                    </p:set>
                                  </p:childTnLst>
                                  <p:subTnLst>
                                    <p:audio>
                                      <p:cMediaNode>
                                        <p:cTn display="0" masterRel="sameClick">
                                          <p:stCondLst>
                                            <p:cond evt="begin" delay="0">
                                              <p:tn val="195"/>
                                            </p:cond>
                                          </p:stCondLst>
                                          <p:endCondLst>
                                            <p:cond evt="onStopAudio" delay="0">
                                              <p:tgtEl>
                                                <p:sldTgt/>
                                              </p:tgtEl>
                                            </p:cond>
                                          </p:endCondLst>
                                        </p:cTn>
                                        <p:tgtEl>
                                          <p:sndTgt r:embed="rId2" name="click.wav"/>
                                        </p:tgtEl>
                                      </p:cMediaNode>
                                    </p:audio>
                                  </p:subTnLst>
                                </p:cTn>
                              </p:par>
                            </p:childTnLst>
                          </p:cTn>
                        </p:par>
                        <p:par>
                          <p:cTn id="197" fill="hold">
                            <p:stCondLst>
                              <p:cond delay="60000"/>
                            </p:stCondLst>
                            <p:childTnLst>
                              <p:par>
                                <p:cTn id="198" presetID="11" presetClass="entr" presetSubtype="0" fill="hold" grpId="0" nodeType="afterEffect">
                                  <p:stCondLst>
                                    <p:cond delay="0"/>
                                  </p:stCondLst>
                                  <p:childTnLst>
                                    <p:set>
                                      <p:cBhvr>
                                        <p:cTn id="199" dur="1000">
                                          <p:stCondLst>
                                            <p:cond delay="0"/>
                                          </p:stCondLst>
                                        </p:cTn>
                                        <p:tgtEl>
                                          <p:spTgt spid="198"/>
                                        </p:tgtEl>
                                        <p:attrNameLst>
                                          <p:attrName>style.visibility</p:attrName>
                                        </p:attrNameLst>
                                      </p:cBhvr>
                                      <p:to>
                                        <p:strVal val="visible"/>
                                      </p:to>
                                    </p:set>
                                  </p:childTnLst>
                                  <p:subTnLst>
                                    <p:audio>
                                      <p:cMediaNode>
                                        <p:cTn display="0" masterRel="sameClick">
                                          <p:stCondLst>
                                            <p:cond evt="begin" delay="0">
                                              <p:tn val="198"/>
                                            </p:cond>
                                          </p:stCondLst>
                                          <p:endCondLst>
                                            <p:cond evt="onStopAudio" delay="0">
                                              <p:tgtEl>
                                                <p:sldTgt/>
                                              </p:tgtEl>
                                            </p:cond>
                                          </p:endCondLst>
                                        </p:cTn>
                                        <p:tgtEl>
                                          <p:sndTgt r:embed="rId2" name="click.wav"/>
                                        </p:tgtEl>
                                      </p:cMediaNode>
                                    </p:audio>
                                  </p:subTnLst>
                                </p:cTn>
                              </p:par>
                            </p:childTnLst>
                          </p:cTn>
                        </p:par>
                        <p:par>
                          <p:cTn id="200" fill="hold">
                            <p:stCondLst>
                              <p:cond delay="61000"/>
                            </p:stCondLst>
                            <p:childTnLst>
                              <p:par>
                                <p:cTn id="201" presetID="11" presetClass="entr" presetSubtype="0" fill="hold" grpId="0" nodeType="afterEffect">
                                  <p:stCondLst>
                                    <p:cond delay="0"/>
                                  </p:stCondLst>
                                  <p:childTnLst>
                                    <p:set>
                                      <p:cBhvr>
                                        <p:cTn id="202" dur="1000">
                                          <p:stCondLst>
                                            <p:cond delay="0"/>
                                          </p:stCondLst>
                                        </p:cTn>
                                        <p:tgtEl>
                                          <p:spTgt spid="199"/>
                                        </p:tgtEl>
                                        <p:attrNameLst>
                                          <p:attrName>style.visibility</p:attrName>
                                        </p:attrNameLst>
                                      </p:cBhvr>
                                      <p:to>
                                        <p:strVal val="visible"/>
                                      </p:to>
                                    </p:set>
                                  </p:childTnLst>
                                  <p:subTnLst>
                                    <p:audio>
                                      <p:cMediaNode>
                                        <p:cTn display="0" masterRel="sameClick">
                                          <p:stCondLst>
                                            <p:cond evt="begin" delay="0">
                                              <p:tn val="201"/>
                                            </p:cond>
                                          </p:stCondLst>
                                          <p:endCondLst>
                                            <p:cond evt="onStopAudio" delay="0">
                                              <p:tgtEl>
                                                <p:sldTgt/>
                                              </p:tgtEl>
                                            </p:cond>
                                          </p:endCondLst>
                                        </p:cTn>
                                        <p:tgtEl>
                                          <p:sndTgt r:embed="rId2" name="click.wav"/>
                                        </p:tgtEl>
                                      </p:cMediaNode>
                                    </p:audio>
                                  </p:subTnLst>
                                </p:cTn>
                              </p:par>
                            </p:childTnLst>
                          </p:cTn>
                        </p:par>
                        <p:par>
                          <p:cTn id="203" fill="hold">
                            <p:stCondLst>
                              <p:cond delay="62000"/>
                            </p:stCondLst>
                            <p:childTnLst>
                              <p:par>
                                <p:cTn id="204" presetID="11" presetClass="entr" presetSubtype="0" fill="hold" grpId="0" nodeType="afterEffect">
                                  <p:stCondLst>
                                    <p:cond delay="0"/>
                                  </p:stCondLst>
                                  <p:childTnLst>
                                    <p:set>
                                      <p:cBhvr>
                                        <p:cTn id="205" dur="1000">
                                          <p:stCondLst>
                                            <p:cond delay="0"/>
                                          </p:stCondLst>
                                        </p:cTn>
                                        <p:tgtEl>
                                          <p:spTgt spid="200"/>
                                        </p:tgtEl>
                                        <p:attrNameLst>
                                          <p:attrName>style.visibility</p:attrName>
                                        </p:attrNameLst>
                                      </p:cBhvr>
                                      <p:to>
                                        <p:strVal val="visible"/>
                                      </p:to>
                                    </p:set>
                                  </p:childTnLst>
                                  <p:subTnLst>
                                    <p:audio>
                                      <p:cMediaNode>
                                        <p:cTn display="0" masterRel="sameClick">
                                          <p:stCondLst>
                                            <p:cond evt="begin" delay="0">
                                              <p:tn val="204"/>
                                            </p:cond>
                                          </p:stCondLst>
                                          <p:endCondLst>
                                            <p:cond evt="onStopAudio" delay="0">
                                              <p:tgtEl>
                                                <p:sldTgt/>
                                              </p:tgtEl>
                                            </p:cond>
                                          </p:endCondLst>
                                        </p:cTn>
                                        <p:tgtEl>
                                          <p:sndTgt r:embed="rId2" name="click.wav"/>
                                        </p:tgtEl>
                                      </p:cMediaNode>
                                    </p:audio>
                                  </p:subTnLst>
                                </p:cTn>
                              </p:par>
                            </p:childTnLst>
                          </p:cTn>
                        </p:par>
                        <p:par>
                          <p:cTn id="206" fill="hold">
                            <p:stCondLst>
                              <p:cond delay="63000"/>
                            </p:stCondLst>
                            <p:childTnLst>
                              <p:par>
                                <p:cTn id="207" presetID="11" presetClass="entr" presetSubtype="0" fill="hold" grpId="0" nodeType="afterEffect">
                                  <p:stCondLst>
                                    <p:cond delay="0"/>
                                  </p:stCondLst>
                                  <p:childTnLst>
                                    <p:set>
                                      <p:cBhvr>
                                        <p:cTn id="208" dur="1000">
                                          <p:stCondLst>
                                            <p:cond delay="0"/>
                                          </p:stCondLst>
                                        </p:cTn>
                                        <p:tgtEl>
                                          <p:spTgt spid="201"/>
                                        </p:tgtEl>
                                        <p:attrNameLst>
                                          <p:attrName>style.visibility</p:attrName>
                                        </p:attrNameLst>
                                      </p:cBhvr>
                                      <p:to>
                                        <p:strVal val="visible"/>
                                      </p:to>
                                    </p:set>
                                  </p:childTnLst>
                                  <p:subTnLst>
                                    <p:audio>
                                      <p:cMediaNode>
                                        <p:cTn display="0" masterRel="sameClick">
                                          <p:stCondLst>
                                            <p:cond evt="begin" delay="0">
                                              <p:tn val="207"/>
                                            </p:cond>
                                          </p:stCondLst>
                                          <p:endCondLst>
                                            <p:cond evt="onStopAudio" delay="0">
                                              <p:tgtEl>
                                                <p:sldTgt/>
                                              </p:tgtEl>
                                            </p:cond>
                                          </p:endCondLst>
                                        </p:cTn>
                                        <p:tgtEl>
                                          <p:sndTgt r:embed="rId2" name="click.wav"/>
                                        </p:tgtEl>
                                      </p:cMediaNode>
                                    </p:audio>
                                  </p:subTnLst>
                                </p:cTn>
                              </p:par>
                            </p:childTnLst>
                          </p:cTn>
                        </p:par>
                        <p:par>
                          <p:cTn id="209" fill="hold">
                            <p:stCondLst>
                              <p:cond delay="64000"/>
                            </p:stCondLst>
                            <p:childTnLst>
                              <p:par>
                                <p:cTn id="210" presetID="11" presetClass="entr" presetSubtype="0" fill="hold" grpId="0" nodeType="afterEffect">
                                  <p:stCondLst>
                                    <p:cond delay="0"/>
                                  </p:stCondLst>
                                  <p:childTnLst>
                                    <p:set>
                                      <p:cBhvr>
                                        <p:cTn id="211" dur="1000">
                                          <p:stCondLst>
                                            <p:cond delay="0"/>
                                          </p:stCondLst>
                                        </p:cTn>
                                        <p:tgtEl>
                                          <p:spTgt spid="202"/>
                                        </p:tgtEl>
                                        <p:attrNameLst>
                                          <p:attrName>style.visibility</p:attrName>
                                        </p:attrNameLst>
                                      </p:cBhvr>
                                      <p:to>
                                        <p:strVal val="visible"/>
                                      </p:to>
                                    </p:set>
                                  </p:childTnLst>
                                  <p:subTnLst>
                                    <p:audio>
                                      <p:cMediaNode>
                                        <p:cTn display="0" masterRel="sameClick">
                                          <p:stCondLst>
                                            <p:cond evt="begin" delay="0">
                                              <p:tn val="210"/>
                                            </p:cond>
                                          </p:stCondLst>
                                          <p:endCondLst>
                                            <p:cond evt="onStopAudio" delay="0">
                                              <p:tgtEl>
                                                <p:sldTgt/>
                                              </p:tgtEl>
                                            </p:cond>
                                          </p:endCondLst>
                                        </p:cTn>
                                        <p:tgtEl>
                                          <p:sndTgt r:embed="rId2" name="click.wav"/>
                                        </p:tgtEl>
                                      </p:cMediaNode>
                                    </p:audio>
                                  </p:subTnLst>
                                </p:cTn>
                              </p:par>
                            </p:childTnLst>
                          </p:cTn>
                        </p:par>
                        <p:par>
                          <p:cTn id="212" fill="hold">
                            <p:stCondLst>
                              <p:cond delay="65000"/>
                            </p:stCondLst>
                            <p:childTnLst>
                              <p:par>
                                <p:cTn id="213" presetID="11" presetClass="entr" presetSubtype="0" fill="hold" grpId="0" nodeType="afterEffect">
                                  <p:stCondLst>
                                    <p:cond delay="0"/>
                                  </p:stCondLst>
                                  <p:childTnLst>
                                    <p:set>
                                      <p:cBhvr>
                                        <p:cTn id="214" dur="1000">
                                          <p:stCondLst>
                                            <p:cond delay="0"/>
                                          </p:stCondLst>
                                        </p:cTn>
                                        <p:tgtEl>
                                          <p:spTgt spid="203"/>
                                        </p:tgtEl>
                                        <p:attrNameLst>
                                          <p:attrName>style.visibility</p:attrName>
                                        </p:attrNameLst>
                                      </p:cBhvr>
                                      <p:to>
                                        <p:strVal val="visible"/>
                                      </p:to>
                                    </p:set>
                                  </p:childTnLst>
                                  <p:subTnLst>
                                    <p:audio>
                                      <p:cMediaNode>
                                        <p:cTn display="0" masterRel="sameClick">
                                          <p:stCondLst>
                                            <p:cond evt="begin" delay="0">
                                              <p:tn val="213"/>
                                            </p:cond>
                                          </p:stCondLst>
                                          <p:endCondLst>
                                            <p:cond evt="onStopAudio" delay="0">
                                              <p:tgtEl>
                                                <p:sldTgt/>
                                              </p:tgtEl>
                                            </p:cond>
                                          </p:endCondLst>
                                        </p:cTn>
                                        <p:tgtEl>
                                          <p:sndTgt r:embed="rId2" name="click.wav"/>
                                        </p:tgtEl>
                                      </p:cMediaNode>
                                    </p:audio>
                                  </p:subTnLst>
                                </p:cTn>
                              </p:par>
                            </p:childTnLst>
                          </p:cTn>
                        </p:par>
                        <p:par>
                          <p:cTn id="215" fill="hold">
                            <p:stCondLst>
                              <p:cond delay="66000"/>
                            </p:stCondLst>
                            <p:childTnLst>
                              <p:par>
                                <p:cTn id="216" presetID="11" presetClass="entr" presetSubtype="0" fill="hold" grpId="0" nodeType="afterEffect">
                                  <p:stCondLst>
                                    <p:cond delay="0"/>
                                  </p:stCondLst>
                                  <p:childTnLst>
                                    <p:set>
                                      <p:cBhvr>
                                        <p:cTn id="217" dur="1000">
                                          <p:stCondLst>
                                            <p:cond delay="0"/>
                                          </p:stCondLst>
                                        </p:cTn>
                                        <p:tgtEl>
                                          <p:spTgt spid="204"/>
                                        </p:tgtEl>
                                        <p:attrNameLst>
                                          <p:attrName>style.visibility</p:attrName>
                                        </p:attrNameLst>
                                      </p:cBhvr>
                                      <p:to>
                                        <p:strVal val="visible"/>
                                      </p:to>
                                    </p:set>
                                  </p:childTnLst>
                                  <p:subTnLst>
                                    <p:audio>
                                      <p:cMediaNode>
                                        <p:cTn display="0" masterRel="sameClick">
                                          <p:stCondLst>
                                            <p:cond evt="begin" delay="0">
                                              <p:tn val="216"/>
                                            </p:cond>
                                          </p:stCondLst>
                                          <p:endCondLst>
                                            <p:cond evt="onStopAudio" delay="0">
                                              <p:tgtEl>
                                                <p:sldTgt/>
                                              </p:tgtEl>
                                            </p:cond>
                                          </p:endCondLst>
                                        </p:cTn>
                                        <p:tgtEl>
                                          <p:sndTgt r:embed="rId2" name="click.wav"/>
                                        </p:tgtEl>
                                      </p:cMediaNode>
                                    </p:audio>
                                  </p:subTnLst>
                                </p:cTn>
                              </p:par>
                            </p:childTnLst>
                          </p:cTn>
                        </p:par>
                        <p:par>
                          <p:cTn id="218" fill="hold">
                            <p:stCondLst>
                              <p:cond delay="67000"/>
                            </p:stCondLst>
                            <p:childTnLst>
                              <p:par>
                                <p:cTn id="219" presetID="11" presetClass="entr" presetSubtype="0" fill="hold" grpId="0" nodeType="afterEffect">
                                  <p:stCondLst>
                                    <p:cond delay="0"/>
                                  </p:stCondLst>
                                  <p:childTnLst>
                                    <p:set>
                                      <p:cBhvr>
                                        <p:cTn id="220" dur="1000">
                                          <p:stCondLst>
                                            <p:cond delay="0"/>
                                          </p:stCondLst>
                                        </p:cTn>
                                        <p:tgtEl>
                                          <p:spTgt spid="205"/>
                                        </p:tgtEl>
                                        <p:attrNameLst>
                                          <p:attrName>style.visibility</p:attrName>
                                        </p:attrNameLst>
                                      </p:cBhvr>
                                      <p:to>
                                        <p:strVal val="visible"/>
                                      </p:to>
                                    </p:set>
                                  </p:childTnLst>
                                  <p:subTnLst>
                                    <p:audio>
                                      <p:cMediaNode>
                                        <p:cTn display="0" masterRel="sameClick">
                                          <p:stCondLst>
                                            <p:cond evt="begin" delay="0">
                                              <p:tn val="219"/>
                                            </p:cond>
                                          </p:stCondLst>
                                          <p:endCondLst>
                                            <p:cond evt="onStopAudio" delay="0">
                                              <p:tgtEl>
                                                <p:sldTgt/>
                                              </p:tgtEl>
                                            </p:cond>
                                          </p:endCondLst>
                                        </p:cTn>
                                        <p:tgtEl>
                                          <p:sndTgt r:embed="rId2" name="click.wav"/>
                                        </p:tgtEl>
                                      </p:cMediaNode>
                                    </p:audio>
                                  </p:subTnLst>
                                </p:cTn>
                              </p:par>
                            </p:childTnLst>
                          </p:cTn>
                        </p:par>
                        <p:par>
                          <p:cTn id="221" fill="hold">
                            <p:stCondLst>
                              <p:cond delay="68000"/>
                            </p:stCondLst>
                            <p:childTnLst>
                              <p:par>
                                <p:cTn id="222" presetID="11" presetClass="entr" presetSubtype="0" fill="hold" grpId="0" nodeType="afterEffect">
                                  <p:stCondLst>
                                    <p:cond delay="0"/>
                                  </p:stCondLst>
                                  <p:childTnLst>
                                    <p:set>
                                      <p:cBhvr>
                                        <p:cTn id="223" dur="1000">
                                          <p:stCondLst>
                                            <p:cond delay="0"/>
                                          </p:stCondLst>
                                        </p:cTn>
                                        <p:tgtEl>
                                          <p:spTgt spid="206"/>
                                        </p:tgtEl>
                                        <p:attrNameLst>
                                          <p:attrName>style.visibility</p:attrName>
                                        </p:attrNameLst>
                                      </p:cBhvr>
                                      <p:to>
                                        <p:strVal val="visible"/>
                                      </p:to>
                                    </p:set>
                                  </p:childTnLst>
                                  <p:subTnLst>
                                    <p:audio>
                                      <p:cMediaNode>
                                        <p:cTn display="0" masterRel="sameClick">
                                          <p:stCondLst>
                                            <p:cond evt="begin" delay="0">
                                              <p:tn val="222"/>
                                            </p:cond>
                                          </p:stCondLst>
                                          <p:endCondLst>
                                            <p:cond evt="onStopAudio" delay="0">
                                              <p:tgtEl>
                                                <p:sldTgt/>
                                              </p:tgtEl>
                                            </p:cond>
                                          </p:endCondLst>
                                        </p:cTn>
                                        <p:tgtEl>
                                          <p:sndTgt r:embed="rId2" name="click.wav"/>
                                        </p:tgtEl>
                                      </p:cMediaNode>
                                    </p:audio>
                                  </p:subTnLst>
                                </p:cTn>
                              </p:par>
                            </p:childTnLst>
                          </p:cTn>
                        </p:par>
                        <p:par>
                          <p:cTn id="224" fill="hold">
                            <p:stCondLst>
                              <p:cond delay="69000"/>
                            </p:stCondLst>
                            <p:childTnLst>
                              <p:par>
                                <p:cTn id="225" presetID="11" presetClass="entr" presetSubtype="0" fill="hold" grpId="0" nodeType="afterEffect">
                                  <p:stCondLst>
                                    <p:cond delay="0"/>
                                  </p:stCondLst>
                                  <p:childTnLst>
                                    <p:set>
                                      <p:cBhvr>
                                        <p:cTn id="226" dur="1000">
                                          <p:stCondLst>
                                            <p:cond delay="0"/>
                                          </p:stCondLst>
                                        </p:cTn>
                                        <p:tgtEl>
                                          <p:spTgt spid="207"/>
                                        </p:tgtEl>
                                        <p:attrNameLst>
                                          <p:attrName>style.visibility</p:attrName>
                                        </p:attrNameLst>
                                      </p:cBhvr>
                                      <p:to>
                                        <p:strVal val="visible"/>
                                      </p:to>
                                    </p:set>
                                  </p:childTnLst>
                                  <p:subTnLst>
                                    <p:audio>
                                      <p:cMediaNode>
                                        <p:cTn display="0" masterRel="sameClick">
                                          <p:stCondLst>
                                            <p:cond evt="begin" delay="0">
                                              <p:tn val="225"/>
                                            </p:cond>
                                          </p:stCondLst>
                                          <p:endCondLst>
                                            <p:cond evt="onStopAudio" delay="0">
                                              <p:tgtEl>
                                                <p:sldTgt/>
                                              </p:tgtEl>
                                            </p:cond>
                                          </p:endCondLst>
                                        </p:cTn>
                                        <p:tgtEl>
                                          <p:sndTgt r:embed="rId2" name="click.wav"/>
                                        </p:tgtEl>
                                      </p:cMediaNode>
                                    </p:audio>
                                  </p:subTnLst>
                                </p:cTn>
                              </p:par>
                            </p:childTnLst>
                          </p:cTn>
                        </p:par>
                        <p:par>
                          <p:cTn id="227" fill="hold">
                            <p:stCondLst>
                              <p:cond delay="70000"/>
                            </p:stCondLst>
                            <p:childTnLst>
                              <p:par>
                                <p:cTn id="228" presetID="11" presetClass="entr" presetSubtype="0" fill="hold" grpId="0" nodeType="afterEffect">
                                  <p:stCondLst>
                                    <p:cond delay="0"/>
                                  </p:stCondLst>
                                  <p:childTnLst>
                                    <p:set>
                                      <p:cBhvr>
                                        <p:cTn id="229" dur="1000">
                                          <p:stCondLst>
                                            <p:cond delay="0"/>
                                          </p:stCondLst>
                                        </p:cTn>
                                        <p:tgtEl>
                                          <p:spTgt spid="208"/>
                                        </p:tgtEl>
                                        <p:attrNameLst>
                                          <p:attrName>style.visibility</p:attrName>
                                        </p:attrNameLst>
                                      </p:cBhvr>
                                      <p:to>
                                        <p:strVal val="visible"/>
                                      </p:to>
                                    </p:set>
                                  </p:childTnLst>
                                  <p:subTnLst>
                                    <p:audio>
                                      <p:cMediaNode>
                                        <p:cTn display="0" masterRel="sameClick">
                                          <p:stCondLst>
                                            <p:cond evt="begin" delay="0">
                                              <p:tn val="228"/>
                                            </p:cond>
                                          </p:stCondLst>
                                          <p:endCondLst>
                                            <p:cond evt="onStopAudio" delay="0">
                                              <p:tgtEl>
                                                <p:sldTgt/>
                                              </p:tgtEl>
                                            </p:cond>
                                          </p:endCondLst>
                                        </p:cTn>
                                        <p:tgtEl>
                                          <p:sndTgt r:embed="rId2" name="click.wav"/>
                                        </p:tgtEl>
                                      </p:cMediaNode>
                                    </p:audio>
                                  </p:subTnLst>
                                </p:cTn>
                              </p:par>
                            </p:childTnLst>
                          </p:cTn>
                        </p:par>
                        <p:par>
                          <p:cTn id="230" fill="hold">
                            <p:stCondLst>
                              <p:cond delay="71000"/>
                            </p:stCondLst>
                            <p:childTnLst>
                              <p:par>
                                <p:cTn id="231" presetID="11" presetClass="entr" presetSubtype="0" fill="hold" grpId="0" nodeType="afterEffect">
                                  <p:stCondLst>
                                    <p:cond delay="0"/>
                                  </p:stCondLst>
                                  <p:childTnLst>
                                    <p:set>
                                      <p:cBhvr>
                                        <p:cTn id="232" dur="1000">
                                          <p:stCondLst>
                                            <p:cond delay="0"/>
                                          </p:stCondLst>
                                        </p:cTn>
                                        <p:tgtEl>
                                          <p:spTgt spid="209"/>
                                        </p:tgtEl>
                                        <p:attrNameLst>
                                          <p:attrName>style.visibility</p:attrName>
                                        </p:attrNameLst>
                                      </p:cBhvr>
                                      <p:to>
                                        <p:strVal val="visible"/>
                                      </p:to>
                                    </p:set>
                                  </p:childTnLst>
                                  <p:subTnLst>
                                    <p:audio>
                                      <p:cMediaNode>
                                        <p:cTn display="0" masterRel="sameClick">
                                          <p:stCondLst>
                                            <p:cond evt="begin" delay="0">
                                              <p:tn val="231"/>
                                            </p:cond>
                                          </p:stCondLst>
                                          <p:endCondLst>
                                            <p:cond evt="onStopAudio" delay="0">
                                              <p:tgtEl>
                                                <p:sldTgt/>
                                              </p:tgtEl>
                                            </p:cond>
                                          </p:endCondLst>
                                        </p:cTn>
                                        <p:tgtEl>
                                          <p:sndTgt r:embed="rId2" name="click.wav"/>
                                        </p:tgtEl>
                                      </p:cMediaNode>
                                    </p:audio>
                                  </p:subTnLst>
                                </p:cTn>
                              </p:par>
                            </p:childTnLst>
                          </p:cTn>
                        </p:par>
                        <p:par>
                          <p:cTn id="233" fill="hold">
                            <p:stCondLst>
                              <p:cond delay="72000"/>
                            </p:stCondLst>
                            <p:childTnLst>
                              <p:par>
                                <p:cTn id="234" presetID="11" presetClass="entr" presetSubtype="0" fill="hold" grpId="0" nodeType="afterEffect">
                                  <p:stCondLst>
                                    <p:cond delay="0"/>
                                  </p:stCondLst>
                                  <p:childTnLst>
                                    <p:set>
                                      <p:cBhvr>
                                        <p:cTn id="235" dur="1000">
                                          <p:stCondLst>
                                            <p:cond delay="0"/>
                                          </p:stCondLst>
                                        </p:cTn>
                                        <p:tgtEl>
                                          <p:spTgt spid="210"/>
                                        </p:tgtEl>
                                        <p:attrNameLst>
                                          <p:attrName>style.visibility</p:attrName>
                                        </p:attrNameLst>
                                      </p:cBhvr>
                                      <p:to>
                                        <p:strVal val="visible"/>
                                      </p:to>
                                    </p:set>
                                  </p:childTnLst>
                                  <p:subTnLst>
                                    <p:audio>
                                      <p:cMediaNode>
                                        <p:cTn display="0" masterRel="sameClick">
                                          <p:stCondLst>
                                            <p:cond evt="begin" delay="0">
                                              <p:tn val="234"/>
                                            </p:cond>
                                          </p:stCondLst>
                                          <p:endCondLst>
                                            <p:cond evt="onStopAudio" delay="0">
                                              <p:tgtEl>
                                                <p:sldTgt/>
                                              </p:tgtEl>
                                            </p:cond>
                                          </p:endCondLst>
                                        </p:cTn>
                                        <p:tgtEl>
                                          <p:sndTgt r:embed="rId2" name="click.wav"/>
                                        </p:tgtEl>
                                      </p:cMediaNode>
                                    </p:audio>
                                  </p:subTnLst>
                                </p:cTn>
                              </p:par>
                            </p:childTnLst>
                          </p:cTn>
                        </p:par>
                        <p:par>
                          <p:cTn id="236" fill="hold">
                            <p:stCondLst>
                              <p:cond delay="73000"/>
                            </p:stCondLst>
                            <p:childTnLst>
                              <p:par>
                                <p:cTn id="237" presetID="11" presetClass="entr" presetSubtype="0" fill="hold" grpId="0" nodeType="afterEffect">
                                  <p:stCondLst>
                                    <p:cond delay="0"/>
                                  </p:stCondLst>
                                  <p:childTnLst>
                                    <p:set>
                                      <p:cBhvr>
                                        <p:cTn id="238" dur="1000">
                                          <p:stCondLst>
                                            <p:cond delay="0"/>
                                          </p:stCondLst>
                                        </p:cTn>
                                        <p:tgtEl>
                                          <p:spTgt spid="211"/>
                                        </p:tgtEl>
                                        <p:attrNameLst>
                                          <p:attrName>style.visibility</p:attrName>
                                        </p:attrNameLst>
                                      </p:cBhvr>
                                      <p:to>
                                        <p:strVal val="visible"/>
                                      </p:to>
                                    </p:set>
                                  </p:childTnLst>
                                  <p:subTnLst>
                                    <p:audio>
                                      <p:cMediaNode>
                                        <p:cTn display="0" masterRel="sameClick">
                                          <p:stCondLst>
                                            <p:cond evt="begin" delay="0">
                                              <p:tn val="237"/>
                                            </p:cond>
                                          </p:stCondLst>
                                          <p:endCondLst>
                                            <p:cond evt="onStopAudio" delay="0">
                                              <p:tgtEl>
                                                <p:sldTgt/>
                                              </p:tgtEl>
                                            </p:cond>
                                          </p:endCondLst>
                                        </p:cTn>
                                        <p:tgtEl>
                                          <p:sndTgt r:embed="rId2" name="click.wav"/>
                                        </p:tgtEl>
                                      </p:cMediaNode>
                                    </p:audio>
                                  </p:subTnLst>
                                </p:cTn>
                              </p:par>
                            </p:childTnLst>
                          </p:cTn>
                        </p:par>
                        <p:par>
                          <p:cTn id="239" fill="hold">
                            <p:stCondLst>
                              <p:cond delay="74000"/>
                            </p:stCondLst>
                            <p:childTnLst>
                              <p:par>
                                <p:cTn id="240" presetID="11" presetClass="entr" presetSubtype="0" fill="hold" grpId="0" nodeType="afterEffect">
                                  <p:stCondLst>
                                    <p:cond delay="0"/>
                                  </p:stCondLst>
                                  <p:childTnLst>
                                    <p:set>
                                      <p:cBhvr>
                                        <p:cTn id="241" dur="1000">
                                          <p:stCondLst>
                                            <p:cond delay="0"/>
                                          </p:stCondLst>
                                        </p:cTn>
                                        <p:tgtEl>
                                          <p:spTgt spid="212"/>
                                        </p:tgtEl>
                                        <p:attrNameLst>
                                          <p:attrName>style.visibility</p:attrName>
                                        </p:attrNameLst>
                                      </p:cBhvr>
                                      <p:to>
                                        <p:strVal val="visible"/>
                                      </p:to>
                                    </p:set>
                                  </p:childTnLst>
                                  <p:subTnLst>
                                    <p:audio>
                                      <p:cMediaNode>
                                        <p:cTn display="0" masterRel="sameClick">
                                          <p:stCondLst>
                                            <p:cond evt="begin" delay="0">
                                              <p:tn val="240"/>
                                            </p:cond>
                                          </p:stCondLst>
                                          <p:endCondLst>
                                            <p:cond evt="onStopAudio" delay="0">
                                              <p:tgtEl>
                                                <p:sldTgt/>
                                              </p:tgtEl>
                                            </p:cond>
                                          </p:endCondLst>
                                        </p:cTn>
                                        <p:tgtEl>
                                          <p:sndTgt r:embed="rId2" name="click.wav"/>
                                        </p:tgtEl>
                                      </p:cMediaNode>
                                    </p:audio>
                                  </p:subTnLst>
                                </p:cTn>
                              </p:par>
                            </p:childTnLst>
                          </p:cTn>
                        </p:par>
                        <p:par>
                          <p:cTn id="242" fill="hold">
                            <p:stCondLst>
                              <p:cond delay="75000"/>
                            </p:stCondLst>
                            <p:childTnLst>
                              <p:par>
                                <p:cTn id="243" presetID="11" presetClass="entr" presetSubtype="0" fill="hold" grpId="0" nodeType="afterEffect">
                                  <p:stCondLst>
                                    <p:cond delay="0"/>
                                  </p:stCondLst>
                                  <p:childTnLst>
                                    <p:set>
                                      <p:cBhvr>
                                        <p:cTn id="244" dur="1000">
                                          <p:stCondLst>
                                            <p:cond delay="0"/>
                                          </p:stCondLst>
                                        </p:cTn>
                                        <p:tgtEl>
                                          <p:spTgt spid="213"/>
                                        </p:tgtEl>
                                        <p:attrNameLst>
                                          <p:attrName>style.visibility</p:attrName>
                                        </p:attrNameLst>
                                      </p:cBhvr>
                                      <p:to>
                                        <p:strVal val="visible"/>
                                      </p:to>
                                    </p:set>
                                  </p:childTnLst>
                                  <p:subTnLst>
                                    <p:audio>
                                      <p:cMediaNode>
                                        <p:cTn display="0" masterRel="sameClick">
                                          <p:stCondLst>
                                            <p:cond evt="begin" delay="0">
                                              <p:tn val="243"/>
                                            </p:cond>
                                          </p:stCondLst>
                                          <p:endCondLst>
                                            <p:cond evt="onStopAudio" delay="0">
                                              <p:tgtEl>
                                                <p:sldTgt/>
                                              </p:tgtEl>
                                            </p:cond>
                                          </p:endCondLst>
                                        </p:cTn>
                                        <p:tgtEl>
                                          <p:sndTgt r:embed="rId2" name="click.wav"/>
                                        </p:tgtEl>
                                      </p:cMediaNode>
                                    </p:audio>
                                  </p:subTnLst>
                                </p:cTn>
                              </p:par>
                            </p:childTnLst>
                          </p:cTn>
                        </p:par>
                        <p:par>
                          <p:cTn id="245" fill="hold">
                            <p:stCondLst>
                              <p:cond delay="76000"/>
                            </p:stCondLst>
                            <p:childTnLst>
                              <p:par>
                                <p:cTn id="246" presetID="11" presetClass="entr" presetSubtype="0" fill="hold" grpId="0" nodeType="afterEffect">
                                  <p:stCondLst>
                                    <p:cond delay="0"/>
                                  </p:stCondLst>
                                  <p:childTnLst>
                                    <p:set>
                                      <p:cBhvr>
                                        <p:cTn id="247" dur="1000">
                                          <p:stCondLst>
                                            <p:cond delay="0"/>
                                          </p:stCondLst>
                                        </p:cTn>
                                        <p:tgtEl>
                                          <p:spTgt spid="214"/>
                                        </p:tgtEl>
                                        <p:attrNameLst>
                                          <p:attrName>style.visibility</p:attrName>
                                        </p:attrNameLst>
                                      </p:cBhvr>
                                      <p:to>
                                        <p:strVal val="visible"/>
                                      </p:to>
                                    </p:set>
                                  </p:childTnLst>
                                  <p:subTnLst>
                                    <p:audio>
                                      <p:cMediaNode>
                                        <p:cTn display="0" masterRel="sameClick">
                                          <p:stCondLst>
                                            <p:cond evt="begin" delay="0">
                                              <p:tn val="246"/>
                                            </p:cond>
                                          </p:stCondLst>
                                          <p:endCondLst>
                                            <p:cond evt="onStopAudio" delay="0">
                                              <p:tgtEl>
                                                <p:sldTgt/>
                                              </p:tgtEl>
                                            </p:cond>
                                          </p:endCondLst>
                                        </p:cTn>
                                        <p:tgtEl>
                                          <p:sndTgt r:embed="rId2" name="click.wav"/>
                                        </p:tgtEl>
                                      </p:cMediaNode>
                                    </p:audio>
                                  </p:subTnLst>
                                </p:cTn>
                              </p:par>
                            </p:childTnLst>
                          </p:cTn>
                        </p:par>
                        <p:par>
                          <p:cTn id="248" fill="hold">
                            <p:stCondLst>
                              <p:cond delay="77000"/>
                            </p:stCondLst>
                            <p:childTnLst>
                              <p:par>
                                <p:cTn id="249" presetID="11" presetClass="entr" presetSubtype="0" fill="hold" grpId="0" nodeType="afterEffect">
                                  <p:stCondLst>
                                    <p:cond delay="0"/>
                                  </p:stCondLst>
                                  <p:childTnLst>
                                    <p:set>
                                      <p:cBhvr>
                                        <p:cTn id="250" dur="1000">
                                          <p:stCondLst>
                                            <p:cond delay="0"/>
                                          </p:stCondLst>
                                        </p:cTn>
                                        <p:tgtEl>
                                          <p:spTgt spid="215"/>
                                        </p:tgtEl>
                                        <p:attrNameLst>
                                          <p:attrName>style.visibility</p:attrName>
                                        </p:attrNameLst>
                                      </p:cBhvr>
                                      <p:to>
                                        <p:strVal val="visible"/>
                                      </p:to>
                                    </p:set>
                                  </p:childTnLst>
                                  <p:subTnLst>
                                    <p:audio>
                                      <p:cMediaNode>
                                        <p:cTn display="0" masterRel="sameClick">
                                          <p:stCondLst>
                                            <p:cond evt="begin" delay="0">
                                              <p:tn val="249"/>
                                            </p:cond>
                                          </p:stCondLst>
                                          <p:endCondLst>
                                            <p:cond evt="onStopAudio" delay="0">
                                              <p:tgtEl>
                                                <p:sldTgt/>
                                              </p:tgtEl>
                                            </p:cond>
                                          </p:endCondLst>
                                        </p:cTn>
                                        <p:tgtEl>
                                          <p:sndTgt r:embed="rId2" name="click.wav"/>
                                        </p:tgtEl>
                                      </p:cMediaNode>
                                    </p:audio>
                                  </p:subTnLst>
                                </p:cTn>
                              </p:par>
                            </p:childTnLst>
                          </p:cTn>
                        </p:par>
                        <p:par>
                          <p:cTn id="251" fill="hold">
                            <p:stCondLst>
                              <p:cond delay="78000"/>
                            </p:stCondLst>
                            <p:childTnLst>
                              <p:par>
                                <p:cTn id="252" presetID="11" presetClass="entr" presetSubtype="0" fill="hold" grpId="0" nodeType="afterEffect">
                                  <p:stCondLst>
                                    <p:cond delay="0"/>
                                  </p:stCondLst>
                                  <p:childTnLst>
                                    <p:set>
                                      <p:cBhvr>
                                        <p:cTn id="253" dur="1000">
                                          <p:stCondLst>
                                            <p:cond delay="0"/>
                                          </p:stCondLst>
                                        </p:cTn>
                                        <p:tgtEl>
                                          <p:spTgt spid="216"/>
                                        </p:tgtEl>
                                        <p:attrNameLst>
                                          <p:attrName>style.visibility</p:attrName>
                                        </p:attrNameLst>
                                      </p:cBhvr>
                                      <p:to>
                                        <p:strVal val="visible"/>
                                      </p:to>
                                    </p:set>
                                  </p:childTnLst>
                                  <p:subTnLst>
                                    <p:audio>
                                      <p:cMediaNode>
                                        <p:cTn display="0" masterRel="sameClick">
                                          <p:stCondLst>
                                            <p:cond evt="begin" delay="0">
                                              <p:tn val="252"/>
                                            </p:cond>
                                          </p:stCondLst>
                                          <p:endCondLst>
                                            <p:cond evt="onStopAudio" delay="0">
                                              <p:tgtEl>
                                                <p:sldTgt/>
                                              </p:tgtEl>
                                            </p:cond>
                                          </p:endCondLst>
                                        </p:cTn>
                                        <p:tgtEl>
                                          <p:sndTgt r:embed="rId2" name="click.wav"/>
                                        </p:tgtEl>
                                      </p:cMediaNode>
                                    </p:audio>
                                  </p:subTnLst>
                                </p:cTn>
                              </p:par>
                            </p:childTnLst>
                          </p:cTn>
                        </p:par>
                        <p:par>
                          <p:cTn id="254" fill="hold">
                            <p:stCondLst>
                              <p:cond delay="79000"/>
                            </p:stCondLst>
                            <p:childTnLst>
                              <p:par>
                                <p:cTn id="255" presetID="11" presetClass="entr" presetSubtype="0" fill="hold" grpId="0" nodeType="afterEffect">
                                  <p:stCondLst>
                                    <p:cond delay="0"/>
                                  </p:stCondLst>
                                  <p:childTnLst>
                                    <p:set>
                                      <p:cBhvr>
                                        <p:cTn id="256" dur="1000">
                                          <p:stCondLst>
                                            <p:cond delay="0"/>
                                          </p:stCondLst>
                                        </p:cTn>
                                        <p:tgtEl>
                                          <p:spTgt spid="217"/>
                                        </p:tgtEl>
                                        <p:attrNameLst>
                                          <p:attrName>style.visibility</p:attrName>
                                        </p:attrNameLst>
                                      </p:cBhvr>
                                      <p:to>
                                        <p:strVal val="visible"/>
                                      </p:to>
                                    </p:set>
                                  </p:childTnLst>
                                  <p:subTnLst>
                                    <p:audio>
                                      <p:cMediaNode>
                                        <p:cTn display="0" masterRel="sameClick">
                                          <p:stCondLst>
                                            <p:cond evt="begin" delay="0">
                                              <p:tn val="255"/>
                                            </p:cond>
                                          </p:stCondLst>
                                          <p:endCondLst>
                                            <p:cond evt="onStopAudio" delay="0">
                                              <p:tgtEl>
                                                <p:sldTgt/>
                                              </p:tgtEl>
                                            </p:cond>
                                          </p:endCondLst>
                                        </p:cTn>
                                        <p:tgtEl>
                                          <p:sndTgt r:embed="rId2" name="click.wav"/>
                                        </p:tgtEl>
                                      </p:cMediaNode>
                                    </p:audio>
                                  </p:subTnLst>
                                </p:cTn>
                              </p:par>
                            </p:childTnLst>
                          </p:cTn>
                        </p:par>
                        <p:par>
                          <p:cTn id="257" fill="hold">
                            <p:stCondLst>
                              <p:cond delay="80000"/>
                            </p:stCondLst>
                            <p:childTnLst>
                              <p:par>
                                <p:cTn id="258" presetID="11" presetClass="entr" presetSubtype="0" fill="hold" grpId="0" nodeType="afterEffect">
                                  <p:stCondLst>
                                    <p:cond delay="0"/>
                                  </p:stCondLst>
                                  <p:childTnLst>
                                    <p:set>
                                      <p:cBhvr>
                                        <p:cTn id="259" dur="1000">
                                          <p:stCondLst>
                                            <p:cond delay="0"/>
                                          </p:stCondLst>
                                        </p:cTn>
                                        <p:tgtEl>
                                          <p:spTgt spid="218"/>
                                        </p:tgtEl>
                                        <p:attrNameLst>
                                          <p:attrName>style.visibility</p:attrName>
                                        </p:attrNameLst>
                                      </p:cBhvr>
                                      <p:to>
                                        <p:strVal val="visible"/>
                                      </p:to>
                                    </p:set>
                                  </p:childTnLst>
                                  <p:subTnLst>
                                    <p:audio>
                                      <p:cMediaNode>
                                        <p:cTn display="0" masterRel="sameClick">
                                          <p:stCondLst>
                                            <p:cond evt="begin" delay="0">
                                              <p:tn val="258"/>
                                            </p:cond>
                                          </p:stCondLst>
                                          <p:endCondLst>
                                            <p:cond evt="onStopAudio" delay="0">
                                              <p:tgtEl>
                                                <p:sldTgt/>
                                              </p:tgtEl>
                                            </p:cond>
                                          </p:endCondLst>
                                        </p:cTn>
                                        <p:tgtEl>
                                          <p:sndTgt r:embed="rId2" name="click.wav"/>
                                        </p:tgtEl>
                                      </p:cMediaNode>
                                    </p:audio>
                                  </p:subTnLst>
                                </p:cTn>
                              </p:par>
                            </p:childTnLst>
                          </p:cTn>
                        </p:par>
                        <p:par>
                          <p:cTn id="260" fill="hold">
                            <p:stCondLst>
                              <p:cond delay="81000"/>
                            </p:stCondLst>
                            <p:childTnLst>
                              <p:par>
                                <p:cTn id="261" presetID="11" presetClass="entr" presetSubtype="0" fill="hold" grpId="0" nodeType="afterEffect">
                                  <p:stCondLst>
                                    <p:cond delay="0"/>
                                  </p:stCondLst>
                                  <p:childTnLst>
                                    <p:set>
                                      <p:cBhvr>
                                        <p:cTn id="262" dur="1000">
                                          <p:stCondLst>
                                            <p:cond delay="0"/>
                                          </p:stCondLst>
                                        </p:cTn>
                                        <p:tgtEl>
                                          <p:spTgt spid="219"/>
                                        </p:tgtEl>
                                        <p:attrNameLst>
                                          <p:attrName>style.visibility</p:attrName>
                                        </p:attrNameLst>
                                      </p:cBhvr>
                                      <p:to>
                                        <p:strVal val="visible"/>
                                      </p:to>
                                    </p:set>
                                  </p:childTnLst>
                                  <p:subTnLst>
                                    <p:audio>
                                      <p:cMediaNode>
                                        <p:cTn display="0" masterRel="sameClick">
                                          <p:stCondLst>
                                            <p:cond evt="begin" delay="0">
                                              <p:tn val="261"/>
                                            </p:cond>
                                          </p:stCondLst>
                                          <p:endCondLst>
                                            <p:cond evt="onStopAudio" delay="0">
                                              <p:tgtEl>
                                                <p:sldTgt/>
                                              </p:tgtEl>
                                            </p:cond>
                                          </p:endCondLst>
                                        </p:cTn>
                                        <p:tgtEl>
                                          <p:sndTgt r:embed="rId2" name="click.wav"/>
                                        </p:tgtEl>
                                      </p:cMediaNode>
                                    </p:audio>
                                  </p:subTnLst>
                                </p:cTn>
                              </p:par>
                            </p:childTnLst>
                          </p:cTn>
                        </p:par>
                        <p:par>
                          <p:cTn id="263" fill="hold">
                            <p:stCondLst>
                              <p:cond delay="82000"/>
                            </p:stCondLst>
                            <p:childTnLst>
                              <p:par>
                                <p:cTn id="264" presetID="11" presetClass="entr" presetSubtype="0" fill="hold" grpId="0" nodeType="afterEffect">
                                  <p:stCondLst>
                                    <p:cond delay="0"/>
                                  </p:stCondLst>
                                  <p:childTnLst>
                                    <p:set>
                                      <p:cBhvr>
                                        <p:cTn id="265" dur="1000">
                                          <p:stCondLst>
                                            <p:cond delay="0"/>
                                          </p:stCondLst>
                                        </p:cTn>
                                        <p:tgtEl>
                                          <p:spTgt spid="220"/>
                                        </p:tgtEl>
                                        <p:attrNameLst>
                                          <p:attrName>style.visibility</p:attrName>
                                        </p:attrNameLst>
                                      </p:cBhvr>
                                      <p:to>
                                        <p:strVal val="visible"/>
                                      </p:to>
                                    </p:set>
                                  </p:childTnLst>
                                  <p:subTnLst>
                                    <p:audio>
                                      <p:cMediaNode>
                                        <p:cTn display="0" masterRel="sameClick">
                                          <p:stCondLst>
                                            <p:cond evt="begin" delay="0">
                                              <p:tn val="264"/>
                                            </p:cond>
                                          </p:stCondLst>
                                          <p:endCondLst>
                                            <p:cond evt="onStopAudio" delay="0">
                                              <p:tgtEl>
                                                <p:sldTgt/>
                                              </p:tgtEl>
                                            </p:cond>
                                          </p:endCondLst>
                                        </p:cTn>
                                        <p:tgtEl>
                                          <p:sndTgt r:embed="rId2" name="click.wav"/>
                                        </p:tgtEl>
                                      </p:cMediaNode>
                                    </p:audio>
                                  </p:subTnLst>
                                </p:cTn>
                              </p:par>
                            </p:childTnLst>
                          </p:cTn>
                        </p:par>
                        <p:par>
                          <p:cTn id="266" fill="hold">
                            <p:stCondLst>
                              <p:cond delay="83000"/>
                            </p:stCondLst>
                            <p:childTnLst>
                              <p:par>
                                <p:cTn id="267" presetID="11" presetClass="entr" presetSubtype="0" fill="hold" grpId="0" nodeType="afterEffect">
                                  <p:stCondLst>
                                    <p:cond delay="0"/>
                                  </p:stCondLst>
                                  <p:childTnLst>
                                    <p:set>
                                      <p:cBhvr>
                                        <p:cTn id="268" dur="1000">
                                          <p:stCondLst>
                                            <p:cond delay="0"/>
                                          </p:stCondLst>
                                        </p:cTn>
                                        <p:tgtEl>
                                          <p:spTgt spid="221"/>
                                        </p:tgtEl>
                                        <p:attrNameLst>
                                          <p:attrName>style.visibility</p:attrName>
                                        </p:attrNameLst>
                                      </p:cBhvr>
                                      <p:to>
                                        <p:strVal val="visible"/>
                                      </p:to>
                                    </p:set>
                                  </p:childTnLst>
                                  <p:subTnLst>
                                    <p:audio>
                                      <p:cMediaNode>
                                        <p:cTn display="0" masterRel="sameClick">
                                          <p:stCondLst>
                                            <p:cond evt="begin" delay="0">
                                              <p:tn val="267"/>
                                            </p:cond>
                                          </p:stCondLst>
                                          <p:endCondLst>
                                            <p:cond evt="onStopAudio" delay="0">
                                              <p:tgtEl>
                                                <p:sldTgt/>
                                              </p:tgtEl>
                                            </p:cond>
                                          </p:endCondLst>
                                        </p:cTn>
                                        <p:tgtEl>
                                          <p:sndTgt r:embed="rId2" name="click.wav"/>
                                        </p:tgtEl>
                                      </p:cMediaNode>
                                    </p:audio>
                                  </p:subTnLst>
                                </p:cTn>
                              </p:par>
                            </p:childTnLst>
                          </p:cTn>
                        </p:par>
                        <p:par>
                          <p:cTn id="269" fill="hold">
                            <p:stCondLst>
                              <p:cond delay="84000"/>
                            </p:stCondLst>
                            <p:childTnLst>
                              <p:par>
                                <p:cTn id="270" presetID="11" presetClass="entr" presetSubtype="0" fill="hold" grpId="0" nodeType="afterEffect">
                                  <p:stCondLst>
                                    <p:cond delay="0"/>
                                  </p:stCondLst>
                                  <p:childTnLst>
                                    <p:set>
                                      <p:cBhvr>
                                        <p:cTn id="271" dur="1000">
                                          <p:stCondLst>
                                            <p:cond delay="0"/>
                                          </p:stCondLst>
                                        </p:cTn>
                                        <p:tgtEl>
                                          <p:spTgt spid="222"/>
                                        </p:tgtEl>
                                        <p:attrNameLst>
                                          <p:attrName>style.visibility</p:attrName>
                                        </p:attrNameLst>
                                      </p:cBhvr>
                                      <p:to>
                                        <p:strVal val="visible"/>
                                      </p:to>
                                    </p:set>
                                  </p:childTnLst>
                                  <p:subTnLst>
                                    <p:audio>
                                      <p:cMediaNode>
                                        <p:cTn display="0" masterRel="sameClick">
                                          <p:stCondLst>
                                            <p:cond evt="begin" delay="0">
                                              <p:tn val="270"/>
                                            </p:cond>
                                          </p:stCondLst>
                                          <p:endCondLst>
                                            <p:cond evt="onStopAudio" delay="0">
                                              <p:tgtEl>
                                                <p:sldTgt/>
                                              </p:tgtEl>
                                            </p:cond>
                                          </p:endCondLst>
                                        </p:cTn>
                                        <p:tgtEl>
                                          <p:sndTgt r:embed="rId2" name="click.wav"/>
                                        </p:tgtEl>
                                      </p:cMediaNode>
                                    </p:audio>
                                  </p:subTnLst>
                                </p:cTn>
                              </p:par>
                            </p:childTnLst>
                          </p:cTn>
                        </p:par>
                        <p:par>
                          <p:cTn id="272" fill="hold">
                            <p:stCondLst>
                              <p:cond delay="85000"/>
                            </p:stCondLst>
                            <p:childTnLst>
                              <p:par>
                                <p:cTn id="273" presetID="11" presetClass="entr" presetSubtype="0" fill="hold" grpId="0" nodeType="afterEffect">
                                  <p:stCondLst>
                                    <p:cond delay="0"/>
                                  </p:stCondLst>
                                  <p:childTnLst>
                                    <p:set>
                                      <p:cBhvr>
                                        <p:cTn id="274" dur="1000">
                                          <p:stCondLst>
                                            <p:cond delay="0"/>
                                          </p:stCondLst>
                                        </p:cTn>
                                        <p:tgtEl>
                                          <p:spTgt spid="223"/>
                                        </p:tgtEl>
                                        <p:attrNameLst>
                                          <p:attrName>style.visibility</p:attrName>
                                        </p:attrNameLst>
                                      </p:cBhvr>
                                      <p:to>
                                        <p:strVal val="visible"/>
                                      </p:to>
                                    </p:set>
                                  </p:childTnLst>
                                  <p:subTnLst>
                                    <p:audio>
                                      <p:cMediaNode>
                                        <p:cTn display="0" masterRel="sameClick">
                                          <p:stCondLst>
                                            <p:cond evt="begin" delay="0">
                                              <p:tn val="273"/>
                                            </p:cond>
                                          </p:stCondLst>
                                          <p:endCondLst>
                                            <p:cond evt="onStopAudio" delay="0">
                                              <p:tgtEl>
                                                <p:sldTgt/>
                                              </p:tgtEl>
                                            </p:cond>
                                          </p:endCondLst>
                                        </p:cTn>
                                        <p:tgtEl>
                                          <p:sndTgt r:embed="rId2" name="click.wav"/>
                                        </p:tgtEl>
                                      </p:cMediaNode>
                                    </p:audio>
                                  </p:subTnLst>
                                </p:cTn>
                              </p:par>
                            </p:childTnLst>
                          </p:cTn>
                        </p:par>
                        <p:par>
                          <p:cTn id="275" fill="hold">
                            <p:stCondLst>
                              <p:cond delay="86000"/>
                            </p:stCondLst>
                            <p:childTnLst>
                              <p:par>
                                <p:cTn id="276" presetID="11" presetClass="entr" presetSubtype="0" fill="hold" grpId="0" nodeType="afterEffect">
                                  <p:stCondLst>
                                    <p:cond delay="0"/>
                                  </p:stCondLst>
                                  <p:childTnLst>
                                    <p:set>
                                      <p:cBhvr>
                                        <p:cTn id="277" dur="1000">
                                          <p:stCondLst>
                                            <p:cond delay="0"/>
                                          </p:stCondLst>
                                        </p:cTn>
                                        <p:tgtEl>
                                          <p:spTgt spid="224"/>
                                        </p:tgtEl>
                                        <p:attrNameLst>
                                          <p:attrName>style.visibility</p:attrName>
                                        </p:attrNameLst>
                                      </p:cBhvr>
                                      <p:to>
                                        <p:strVal val="visible"/>
                                      </p:to>
                                    </p:set>
                                  </p:childTnLst>
                                  <p:subTnLst>
                                    <p:audio>
                                      <p:cMediaNode>
                                        <p:cTn display="0" masterRel="sameClick">
                                          <p:stCondLst>
                                            <p:cond evt="begin" delay="0">
                                              <p:tn val="276"/>
                                            </p:cond>
                                          </p:stCondLst>
                                          <p:endCondLst>
                                            <p:cond evt="onStopAudio" delay="0">
                                              <p:tgtEl>
                                                <p:sldTgt/>
                                              </p:tgtEl>
                                            </p:cond>
                                          </p:endCondLst>
                                        </p:cTn>
                                        <p:tgtEl>
                                          <p:sndTgt r:embed="rId2" name="click.wav"/>
                                        </p:tgtEl>
                                      </p:cMediaNode>
                                    </p:audio>
                                  </p:subTnLst>
                                </p:cTn>
                              </p:par>
                            </p:childTnLst>
                          </p:cTn>
                        </p:par>
                        <p:par>
                          <p:cTn id="278" fill="hold">
                            <p:stCondLst>
                              <p:cond delay="87000"/>
                            </p:stCondLst>
                            <p:childTnLst>
                              <p:par>
                                <p:cTn id="279" presetID="11" presetClass="entr" presetSubtype="0" fill="hold" grpId="0" nodeType="afterEffect">
                                  <p:stCondLst>
                                    <p:cond delay="0"/>
                                  </p:stCondLst>
                                  <p:childTnLst>
                                    <p:set>
                                      <p:cBhvr>
                                        <p:cTn id="280" dur="1000">
                                          <p:stCondLst>
                                            <p:cond delay="0"/>
                                          </p:stCondLst>
                                        </p:cTn>
                                        <p:tgtEl>
                                          <p:spTgt spid="225"/>
                                        </p:tgtEl>
                                        <p:attrNameLst>
                                          <p:attrName>style.visibility</p:attrName>
                                        </p:attrNameLst>
                                      </p:cBhvr>
                                      <p:to>
                                        <p:strVal val="visible"/>
                                      </p:to>
                                    </p:set>
                                  </p:childTnLst>
                                  <p:subTnLst>
                                    <p:audio>
                                      <p:cMediaNode>
                                        <p:cTn display="0" masterRel="sameClick">
                                          <p:stCondLst>
                                            <p:cond evt="begin" delay="0">
                                              <p:tn val="279"/>
                                            </p:cond>
                                          </p:stCondLst>
                                          <p:endCondLst>
                                            <p:cond evt="onStopAudio" delay="0">
                                              <p:tgtEl>
                                                <p:sldTgt/>
                                              </p:tgtEl>
                                            </p:cond>
                                          </p:endCondLst>
                                        </p:cTn>
                                        <p:tgtEl>
                                          <p:sndTgt r:embed="rId2" name="click.wav"/>
                                        </p:tgtEl>
                                      </p:cMediaNode>
                                    </p:audio>
                                  </p:subTnLst>
                                </p:cTn>
                              </p:par>
                            </p:childTnLst>
                          </p:cTn>
                        </p:par>
                        <p:par>
                          <p:cTn id="281" fill="hold">
                            <p:stCondLst>
                              <p:cond delay="88000"/>
                            </p:stCondLst>
                            <p:childTnLst>
                              <p:par>
                                <p:cTn id="282" presetID="11" presetClass="entr" presetSubtype="0" fill="hold" grpId="0" nodeType="afterEffect">
                                  <p:stCondLst>
                                    <p:cond delay="0"/>
                                  </p:stCondLst>
                                  <p:childTnLst>
                                    <p:set>
                                      <p:cBhvr>
                                        <p:cTn id="283" dur="1000">
                                          <p:stCondLst>
                                            <p:cond delay="0"/>
                                          </p:stCondLst>
                                        </p:cTn>
                                        <p:tgtEl>
                                          <p:spTgt spid="226"/>
                                        </p:tgtEl>
                                        <p:attrNameLst>
                                          <p:attrName>style.visibility</p:attrName>
                                        </p:attrNameLst>
                                      </p:cBhvr>
                                      <p:to>
                                        <p:strVal val="visible"/>
                                      </p:to>
                                    </p:set>
                                  </p:childTnLst>
                                  <p:subTnLst>
                                    <p:audio>
                                      <p:cMediaNode>
                                        <p:cTn display="0" masterRel="sameClick">
                                          <p:stCondLst>
                                            <p:cond evt="begin" delay="0">
                                              <p:tn val="282"/>
                                            </p:cond>
                                          </p:stCondLst>
                                          <p:endCondLst>
                                            <p:cond evt="onStopAudio" delay="0">
                                              <p:tgtEl>
                                                <p:sldTgt/>
                                              </p:tgtEl>
                                            </p:cond>
                                          </p:endCondLst>
                                        </p:cTn>
                                        <p:tgtEl>
                                          <p:sndTgt r:embed="rId2" name="click.wav"/>
                                        </p:tgtEl>
                                      </p:cMediaNode>
                                    </p:audio>
                                  </p:subTnLst>
                                </p:cTn>
                              </p:par>
                            </p:childTnLst>
                          </p:cTn>
                        </p:par>
                        <p:par>
                          <p:cTn id="284" fill="hold">
                            <p:stCondLst>
                              <p:cond delay="89000"/>
                            </p:stCondLst>
                            <p:childTnLst>
                              <p:par>
                                <p:cTn id="285" presetID="11" presetClass="entr" presetSubtype="0" fill="hold" grpId="0" nodeType="afterEffect">
                                  <p:stCondLst>
                                    <p:cond delay="0"/>
                                  </p:stCondLst>
                                  <p:childTnLst>
                                    <p:set>
                                      <p:cBhvr>
                                        <p:cTn id="286" dur="1000">
                                          <p:stCondLst>
                                            <p:cond delay="0"/>
                                          </p:stCondLst>
                                        </p:cTn>
                                        <p:tgtEl>
                                          <p:spTgt spid="227"/>
                                        </p:tgtEl>
                                        <p:attrNameLst>
                                          <p:attrName>style.visibility</p:attrName>
                                        </p:attrNameLst>
                                      </p:cBhvr>
                                      <p:to>
                                        <p:strVal val="visible"/>
                                      </p:to>
                                    </p:set>
                                  </p:childTnLst>
                                  <p:subTnLst>
                                    <p:audio>
                                      <p:cMediaNode>
                                        <p:cTn display="0" masterRel="sameClick">
                                          <p:stCondLst>
                                            <p:cond evt="begin" delay="0">
                                              <p:tn val="285"/>
                                            </p:cond>
                                          </p:stCondLst>
                                          <p:endCondLst>
                                            <p:cond evt="onStopAudio" delay="0">
                                              <p:tgtEl>
                                                <p:sldTgt/>
                                              </p:tgtEl>
                                            </p:cond>
                                          </p:endCondLst>
                                        </p:cTn>
                                        <p:tgtEl>
                                          <p:sndTgt r:embed="rId2" name="click.wav"/>
                                        </p:tgtEl>
                                      </p:cMediaNode>
                                    </p:audio>
                                  </p:subTnLst>
                                </p:cTn>
                              </p:par>
                            </p:childTnLst>
                          </p:cTn>
                        </p:par>
                        <p:par>
                          <p:cTn id="287" fill="hold">
                            <p:stCondLst>
                              <p:cond delay="90000"/>
                            </p:stCondLst>
                            <p:childTnLst>
                              <p:par>
                                <p:cTn id="288" presetID="11" presetClass="entr" presetSubtype="0" fill="hold" grpId="0" nodeType="afterEffect">
                                  <p:stCondLst>
                                    <p:cond delay="0"/>
                                  </p:stCondLst>
                                  <p:childTnLst>
                                    <p:set>
                                      <p:cBhvr>
                                        <p:cTn id="289" dur="1000">
                                          <p:stCondLst>
                                            <p:cond delay="0"/>
                                          </p:stCondLst>
                                        </p:cTn>
                                        <p:tgtEl>
                                          <p:spTgt spid="228"/>
                                        </p:tgtEl>
                                        <p:attrNameLst>
                                          <p:attrName>style.visibility</p:attrName>
                                        </p:attrNameLst>
                                      </p:cBhvr>
                                      <p:to>
                                        <p:strVal val="visible"/>
                                      </p:to>
                                    </p:set>
                                  </p:childTnLst>
                                  <p:subTnLst>
                                    <p:audio>
                                      <p:cMediaNode>
                                        <p:cTn display="0" masterRel="sameClick">
                                          <p:stCondLst>
                                            <p:cond evt="begin" delay="0">
                                              <p:tn val="288"/>
                                            </p:cond>
                                          </p:stCondLst>
                                          <p:endCondLst>
                                            <p:cond evt="onStopAudio" delay="0">
                                              <p:tgtEl>
                                                <p:sldTgt/>
                                              </p:tgtEl>
                                            </p:cond>
                                          </p:endCondLst>
                                        </p:cTn>
                                        <p:tgtEl>
                                          <p:sndTgt r:embed="rId2" name="click.wav"/>
                                        </p:tgtEl>
                                      </p:cMediaNode>
                                    </p:audio>
                                  </p:subTnLst>
                                </p:cTn>
                              </p:par>
                            </p:childTnLst>
                          </p:cTn>
                        </p:par>
                        <p:par>
                          <p:cTn id="290" fill="hold">
                            <p:stCondLst>
                              <p:cond delay="91000"/>
                            </p:stCondLst>
                            <p:childTnLst>
                              <p:par>
                                <p:cTn id="291" presetID="11" presetClass="entr" presetSubtype="0" fill="hold" grpId="0" nodeType="afterEffect">
                                  <p:stCondLst>
                                    <p:cond delay="0"/>
                                  </p:stCondLst>
                                  <p:childTnLst>
                                    <p:set>
                                      <p:cBhvr>
                                        <p:cTn id="292" dur="1000">
                                          <p:stCondLst>
                                            <p:cond delay="0"/>
                                          </p:stCondLst>
                                        </p:cTn>
                                        <p:tgtEl>
                                          <p:spTgt spid="229"/>
                                        </p:tgtEl>
                                        <p:attrNameLst>
                                          <p:attrName>style.visibility</p:attrName>
                                        </p:attrNameLst>
                                      </p:cBhvr>
                                      <p:to>
                                        <p:strVal val="visible"/>
                                      </p:to>
                                    </p:set>
                                  </p:childTnLst>
                                  <p:subTnLst>
                                    <p:audio>
                                      <p:cMediaNode>
                                        <p:cTn display="0" masterRel="sameClick">
                                          <p:stCondLst>
                                            <p:cond evt="begin" delay="0">
                                              <p:tn val="291"/>
                                            </p:cond>
                                          </p:stCondLst>
                                          <p:endCondLst>
                                            <p:cond evt="onStopAudio" delay="0">
                                              <p:tgtEl>
                                                <p:sldTgt/>
                                              </p:tgtEl>
                                            </p:cond>
                                          </p:endCondLst>
                                        </p:cTn>
                                        <p:tgtEl>
                                          <p:sndTgt r:embed="rId2" name="click.wav"/>
                                        </p:tgtEl>
                                      </p:cMediaNode>
                                    </p:audio>
                                  </p:subTnLst>
                                </p:cTn>
                              </p:par>
                            </p:childTnLst>
                          </p:cTn>
                        </p:par>
                        <p:par>
                          <p:cTn id="293" fill="hold">
                            <p:stCondLst>
                              <p:cond delay="92000"/>
                            </p:stCondLst>
                            <p:childTnLst>
                              <p:par>
                                <p:cTn id="294" presetID="11" presetClass="entr" presetSubtype="0" fill="hold" grpId="0" nodeType="afterEffect">
                                  <p:stCondLst>
                                    <p:cond delay="0"/>
                                  </p:stCondLst>
                                  <p:childTnLst>
                                    <p:set>
                                      <p:cBhvr>
                                        <p:cTn id="295" dur="1000">
                                          <p:stCondLst>
                                            <p:cond delay="0"/>
                                          </p:stCondLst>
                                        </p:cTn>
                                        <p:tgtEl>
                                          <p:spTgt spid="230"/>
                                        </p:tgtEl>
                                        <p:attrNameLst>
                                          <p:attrName>style.visibility</p:attrName>
                                        </p:attrNameLst>
                                      </p:cBhvr>
                                      <p:to>
                                        <p:strVal val="visible"/>
                                      </p:to>
                                    </p:set>
                                  </p:childTnLst>
                                  <p:subTnLst>
                                    <p:audio>
                                      <p:cMediaNode>
                                        <p:cTn display="0" masterRel="sameClick">
                                          <p:stCondLst>
                                            <p:cond evt="begin" delay="0">
                                              <p:tn val="294"/>
                                            </p:cond>
                                          </p:stCondLst>
                                          <p:endCondLst>
                                            <p:cond evt="onStopAudio" delay="0">
                                              <p:tgtEl>
                                                <p:sldTgt/>
                                              </p:tgtEl>
                                            </p:cond>
                                          </p:endCondLst>
                                        </p:cTn>
                                        <p:tgtEl>
                                          <p:sndTgt r:embed="rId2" name="click.wav"/>
                                        </p:tgtEl>
                                      </p:cMediaNode>
                                    </p:audio>
                                  </p:subTnLst>
                                </p:cTn>
                              </p:par>
                            </p:childTnLst>
                          </p:cTn>
                        </p:par>
                        <p:par>
                          <p:cTn id="296" fill="hold">
                            <p:stCondLst>
                              <p:cond delay="93000"/>
                            </p:stCondLst>
                            <p:childTnLst>
                              <p:par>
                                <p:cTn id="297" presetID="11" presetClass="entr" presetSubtype="0" fill="hold" grpId="0" nodeType="afterEffect">
                                  <p:stCondLst>
                                    <p:cond delay="0"/>
                                  </p:stCondLst>
                                  <p:childTnLst>
                                    <p:set>
                                      <p:cBhvr>
                                        <p:cTn id="298" dur="1000">
                                          <p:stCondLst>
                                            <p:cond delay="0"/>
                                          </p:stCondLst>
                                        </p:cTn>
                                        <p:tgtEl>
                                          <p:spTgt spid="231"/>
                                        </p:tgtEl>
                                        <p:attrNameLst>
                                          <p:attrName>style.visibility</p:attrName>
                                        </p:attrNameLst>
                                      </p:cBhvr>
                                      <p:to>
                                        <p:strVal val="visible"/>
                                      </p:to>
                                    </p:set>
                                  </p:childTnLst>
                                  <p:subTnLst>
                                    <p:audio>
                                      <p:cMediaNode>
                                        <p:cTn display="0" masterRel="sameClick">
                                          <p:stCondLst>
                                            <p:cond evt="begin" delay="0">
                                              <p:tn val="297"/>
                                            </p:cond>
                                          </p:stCondLst>
                                          <p:endCondLst>
                                            <p:cond evt="onStopAudio" delay="0">
                                              <p:tgtEl>
                                                <p:sldTgt/>
                                              </p:tgtEl>
                                            </p:cond>
                                          </p:endCondLst>
                                        </p:cTn>
                                        <p:tgtEl>
                                          <p:sndTgt r:embed="rId2" name="click.wav"/>
                                        </p:tgtEl>
                                      </p:cMediaNode>
                                    </p:audio>
                                  </p:subTnLst>
                                </p:cTn>
                              </p:par>
                            </p:childTnLst>
                          </p:cTn>
                        </p:par>
                        <p:par>
                          <p:cTn id="299" fill="hold">
                            <p:stCondLst>
                              <p:cond delay="94000"/>
                            </p:stCondLst>
                            <p:childTnLst>
                              <p:par>
                                <p:cTn id="300" presetID="11" presetClass="entr" presetSubtype="0" fill="hold" grpId="0" nodeType="afterEffect">
                                  <p:stCondLst>
                                    <p:cond delay="0"/>
                                  </p:stCondLst>
                                  <p:childTnLst>
                                    <p:set>
                                      <p:cBhvr>
                                        <p:cTn id="301" dur="1000">
                                          <p:stCondLst>
                                            <p:cond delay="0"/>
                                          </p:stCondLst>
                                        </p:cTn>
                                        <p:tgtEl>
                                          <p:spTgt spid="232"/>
                                        </p:tgtEl>
                                        <p:attrNameLst>
                                          <p:attrName>style.visibility</p:attrName>
                                        </p:attrNameLst>
                                      </p:cBhvr>
                                      <p:to>
                                        <p:strVal val="visible"/>
                                      </p:to>
                                    </p:set>
                                  </p:childTnLst>
                                  <p:subTnLst>
                                    <p:audio>
                                      <p:cMediaNode>
                                        <p:cTn display="0" masterRel="sameClick">
                                          <p:stCondLst>
                                            <p:cond evt="begin" delay="0">
                                              <p:tn val="300"/>
                                            </p:cond>
                                          </p:stCondLst>
                                          <p:endCondLst>
                                            <p:cond evt="onStopAudio" delay="0">
                                              <p:tgtEl>
                                                <p:sldTgt/>
                                              </p:tgtEl>
                                            </p:cond>
                                          </p:endCondLst>
                                        </p:cTn>
                                        <p:tgtEl>
                                          <p:sndTgt r:embed="rId2" name="click.wav"/>
                                        </p:tgtEl>
                                      </p:cMediaNode>
                                    </p:audio>
                                  </p:subTnLst>
                                </p:cTn>
                              </p:par>
                            </p:childTnLst>
                          </p:cTn>
                        </p:par>
                        <p:par>
                          <p:cTn id="302" fill="hold">
                            <p:stCondLst>
                              <p:cond delay="95000"/>
                            </p:stCondLst>
                            <p:childTnLst>
                              <p:par>
                                <p:cTn id="303" presetID="11" presetClass="entr" presetSubtype="0" fill="hold" grpId="0" nodeType="afterEffect">
                                  <p:stCondLst>
                                    <p:cond delay="0"/>
                                  </p:stCondLst>
                                  <p:childTnLst>
                                    <p:set>
                                      <p:cBhvr>
                                        <p:cTn id="304" dur="1000">
                                          <p:stCondLst>
                                            <p:cond delay="0"/>
                                          </p:stCondLst>
                                        </p:cTn>
                                        <p:tgtEl>
                                          <p:spTgt spid="233"/>
                                        </p:tgtEl>
                                        <p:attrNameLst>
                                          <p:attrName>style.visibility</p:attrName>
                                        </p:attrNameLst>
                                      </p:cBhvr>
                                      <p:to>
                                        <p:strVal val="visible"/>
                                      </p:to>
                                    </p:set>
                                  </p:childTnLst>
                                  <p:subTnLst>
                                    <p:audio>
                                      <p:cMediaNode>
                                        <p:cTn display="0" masterRel="sameClick">
                                          <p:stCondLst>
                                            <p:cond evt="begin" delay="0">
                                              <p:tn val="303"/>
                                            </p:cond>
                                          </p:stCondLst>
                                          <p:endCondLst>
                                            <p:cond evt="onStopAudio" delay="0">
                                              <p:tgtEl>
                                                <p:sldTgt/>
                                              </p:tgtEl>
                                            </p:cond>
                                          </p:endCondLst>
                                        </p:cTn>
                                        <p:tgtEl>
                                          <p:sndTgt r:embed="rId2" name="click.wav"/>
                                        </p:tgtEl>
                                      </p:cMediaNode>
                                    </p:audio>
                                  </p:subTnLst>
                                </p:cTn>
                              </p:par>
                            </p:childTnLst>
                          </p:cTn>
                        </p:par>
                        <p:par>
                          <p:cTn id="305" fill="hold">
                            <p:stCondLst>
                              <p:cond delay="96000"/>
                            </p:stCondLst>
                            <p:childTnLst>
                              <p:par>
                                <p:cTn id="306" presetID="11" presetClass="entr" presetSubtype="0" fill="hold" grpId="0" nodeType="afterEffect">
                                  <p:stCondLst>
                                    <p:cond delay="0"/>
                                  </p:stCondLst>
                                  <p:childTnLst>
                                    <p:set>
                                      <p:cBhvr>
                                        <p:cTn id="307" dur="1000">
                                          <p:stCondLst>
                                            <p:cond delay="0"/>
                                          </p:stCondLst>
                                        </p:cTn>
                                        <p:tgtEl>
                                          <p:spTgt spid="234"/>
                                        </p:tgtEl>
                                        <p:attrNameLst>
                                          <p:attrName>style.visibility</p:attrName>
                                        </p:attrNameLst>
                                      </p:cBhvr>
                                      <p:to>
                                        <p:strVal val="visible"/>
                                      </p:to>
                                    </p:set>
                                  </p:childTnLst>
                                  <p:subTnLst>
                                    <p:audio>
                                      <p:cMediaNode>
                                        <p:cTn display="0" masterRel="sameClick">
                                          <p:stCondLst>
                                            <p:cond evt="begin" delay="0">
                                              <p:tn val="306"/>
                                            </p:cond>
                                          </p:stCondLst>
                                          <p:endCondLst>
                                            <p:cond evt="onStopAudio" delay="0">
                                              <p:tgtEl>
                                                <p:sldTgt/>
                                              </p:tgtEl>
                                            </p:cond>
                                          </p:endCondLst>
                                        </p:cTn>
                                        <p:tgtEl>
                                          <p:sndTgt r:embed="rId2" name="click.wav"/>
                                        </p:tgtEl>
                                      </p:cMediaNode>
                                    </p:audio>
                                  </p:subTnLst>
                                </p:cTn>
                              </p:par>
                            </p:childTnLst>
                          </p:cTn>
                        </p:par>
                        <p:par>
                          <p:cTn id="308" fill="hold">
                            <p:stCondLst>
                              <p:cond delay="97000"/>
                            </p:stCondLst>
                            <p:childTnLst>
                              <p:par>
                                <p:cTn id="309" presetID="11" presetClass="entr" presetSubtype="0" fill="hold" grpId="0" nodeType="afterEffect">
                                  <p:stCondLst>
                                    <p:cond delay="0"/>
                                  </p:stCondLst>
                                  <p:childTnLst>
                                    <p:set>
                                      <p:cBhvr>
                                        <p:cTn id="310" dur="1000">
                                          <p:stCondLst>
                                            <p:cond delay="0"/>
                                          </p:stCondLst>
                                        </p:cTn>
                                        <p:tgtEl>
                                          <p:spTgt spid="235"/>
                                        </p:tgtEl>
                                        <p:attrNameLst>
                                          <p:attrName>style.visibility</p:attrName>
                                        </p:attrNameLst>
                                      </p:cBhvr>
                                      <p:to>
                                        <p:strVal val="visible"/>
                                      </p:to>
                                    </p:set>
                                  </p:childTnLst>
                                  <p:subTnLst>
                                    <p:audio>
                                      <p:cMediaNode>
                                        <p:cTn display="0" masterRel="sameClick">
                                          <p:stCondLst>
                                            <p:cond evt="begin" delay="0">
                                              <p:tn val="309"/>
                                            </p:cond>
                                          </p:stCondLst>
                                          <p:endCondLst>
                                            <p:cond evt="onStopAudio" delay="0">
                                              <p:tgtEl>
                                                <p:sldTgt/>
                                              </p:tgtEl>
                                            </p:cond>
                                          </p:endCondLst>
                                        </p:cTn>
                                        <p:tgtEl>
                                          <p:sndTgt r:embed="rId2" name="click.wav"/>
                                        </p:tgtEl>
                                      </p:cMediaNode>
                                    </p:audio>
                                  </p:subTnLst>
                                </p:cTn>
                              </p:par>
                            </p:childTnLst>
                          </p:cTn>
                        </p:par>
                        <p:par>
                          <p:cTn id="311" fill="hold">
                            <p:stCondLst>
                              <p:cond delay="98000"/>
                            </p:stCondLst>
                            <p:childTnLst>
                              <p:par>
                                <p:cTn id="312" presetID="11" presetClass="entr" presetSubtype="0" fill="hold" grpId="0" nodeType="afterEffect">
                                  <p:stCondLst>
                                    <p:cond delay="0"/>
                                  </p:stCondLst>
                                  <p:childTnLst>
                                    <p:set>
                                      <p:cBhvr>
                                        <p:cTn id="313" dur="1000">
                                          <p:stCondLst>
                                            <p:cond delay="0"/>
                                          </p:stCondLst>
                                        </p:cTn>
                                        <p:tgtEl>
                                          <p:spTgt spid="236"/>
                                        </p:tgtEl>
                                        <p:attrNameLst>
                                          <p:attrName>style.visibility</p:attrName>
                                        </p:attrNameLst>
                                      </p:cBhvr>
                                      <p:to>
                                        <p:strVal val="visible"/>
                                      </p:to>
                                    </p:set>
                                  </p:childTnLst>
                                  <p:subTnLst>
                                    <p:audio>
                                      <p:cMediaNode>
                                        <p:cTn display="0" masterRel="sameClick">
                                          <p:stCondLst>
                                            <p:cond evt="begin" delay="0">
                                              <p:tn val="312"/>
                                            </p:cond>
                                          </p:stCondLst>
                                          <p:endCondLst>
                                            <p:cond evt="onStopAudio" delay="0">
                                              <p:tgtEl>
                                                <p:sldTgt/>
                                              </p:tgtEl>
                                            </p:cond>
                                          </p:endCondLst>
                                        </p:cTn>
                                        <p:tgtEl>
                                          <p:sndTgt r:embed="rId2" name="click.wav"/>
                                        </p:tgtEl>
                                      </p:cMediaNode>
                                    </p:audio>
                                  </p:subTnLst>
                                </p:cTn>
                              </p:par>
                            </p:childTnLst>
                          </p:cTn>
                        </p:par>
                        <p:par>
                          <p:cTn id="314" fill="hold">
                            <p:stCondLst>
                              <p:cond delay="99000"/>
                            </p:stCondLst>
                            <p:childTnLst>
                              <p:par>
                                <p:cTn id="315" presetID="11" presetClass="entr" presetSubtype="0" fill="hold" grpId="0" nodeType="afterEffect">
                                  <p:stCondLst>
                                    <p:cond delay="0"/>
                                  </p:stCondLst>
                                  <p:childTnLst>
                                    <p:set>
                                      <p:cBhvr>
                                        <p:cTn id="316" dur="1000">
                                          <p:stCondLst>
                                            <p:cond delay="0"/>
                                          </p:stCondLst>
                                        </p:cTn>
                                        <p:tgtEl>
                                          <p:spTgt spid="237"/>
                                        </p:tgtEl>
                                        <p:attrNameLst>
                                          <p:attrName>style.visibility</p:attrName>
                                        </p:attrNameLst>
                                      </p:cBhvr>
                                      <p:to>
                                        <p:strVal val="visible"/>
                                      </p:to>
                                    </p:set>
                                  </p:childTnLst>
                                  <p:subTnLst>
                                    <p:audio>
                                      <p:cMediaNode>
                                        <p:cTn display="0" masterRel="sameClick">
                                          <p:stCondLst>
                                            <p:cond evt="begin" delay="0">
                                              <p:tn val="315"/>
                                            </p:cond>
                                          </p:stCondLst>
                                          <p:endCondLst>
                                            <p:cond evt="onStopAudio" delay="0">
                                              <p:tgtEl>
                                                <p:sldTgt/>
                                              </p:tgtEl>
                                            </p:cond>
                                          </p:endCondLst>
                                        </p:cTn>
                                        <p:tgtEl>
                                          <p:sndTgt r:embed="rId2" name="click.wav"/>
                                        </p:tgtEl>
                                      </p:cMediaNode>
                                    </p:audio>
                                  </p:subTnLst>
                                </p:cTn>
                              </p:par>
                            </p:childTnLst>
                          </p:cTn>
                        </p:par>
                        <p:par>
                          <p:cTn id="317" fill="hold">
                            <p:stCondLst>
                              <p:cond delay="100000"/>
                            </p:stCondLst>
                            <p:childTnLst>
                              <p:par>
                                <p:cTn id="318" presetID="11" presetClass="entr" presetSubtype="0" fill="hold" grpId="0" nodeType="afterEffect">
                                  <p:stCondLst>
                                    <p:cond delay="0"/>
                                  </p:stCondLst>
                                  <p:childTnLst>
                                    <p:set>
                                      <p:cBhvr>
                                        <p:cTn id="319" dur="1000">
                                          <p:stCondLst>
                                            <p:cond delay="0"/>
                                          </p:stCondLst>
                                        </p:cTn>
                                        <p:tgtEl>
                                          <p:spTgt spid="238"/>
                                        </p:tgtEl>
                                        <p:attrNameLst>
                                          <p:attrName>style.visibility</p:attrName>
                                        </p:attrNameLst>
                                      </p:cBhvr>
                                      <p:to>
                                        <p:strVal val="visible"/>
                                      </p:to>
                                    </p:set>
                                  </p:childTnLst>
                                  <p:subTnLst>
                                    <p:audio>
                                      <p:cMediaNode>
                                        <p:cTn display="0" masterRel="sameClick">
                                          <p:stCondLst>
                                            <p:cond evt="begin" delay="0">
                                              <p:tn val="318"/>
                                            </p:cond>
                                          </p:stCondLst>
                                          <p:endCondLst>
                                            <p:cond evt="onStopAudio" delay="0">
                                              <p:tgtEl>
                                                <p:sldTgt/>
                                              </p:tgtEl>
                                            </p:cond>
                                          </p:endCondLst>
                                        </p:cTn>
                                        <p:tgtEl>
                                          <p:sndTgt r:embed="rId2" name="click.wav"/>
                                        </p:tgtEl>
                                      </p:cMediaNode>
                                    </p:audio>
                                  </p:subTnLst>
                                </p:cTn>
                              </p:par>
                            </p:childTnLst>
                          </p:cTn>
                        </p:par>
                        <p:par>
                          <p:cTn id="320" fill="hold">
                            <p:stCondLst>
                              <p:cond delay="101000"/>
                            </p:stCondLst>
                            <p:childTnLst>
                              <p:par>
                                <p:cTn id="321" presetID="11" presetClass="entr" presetSubtype="0" fill="hold" grpId="0" nodeType="afterEffect">
                                  <p:stCondLst>
                                    <p:cond delay="0"/>
                                  </p:stCondLst>
                                  <p:childTnLst>
                                    <p:set>
                                      <p:cBhvr>
                                        <p:cTn id="322" dur="1000">
                                          <p:stCondLst>
                                            <p:cond delay="0"/>
                                          </p:stCondLst>
                                        </p:cTn>
                                        <p:tgtEl>
                                          <p:spTgt spid="239"/>
                                        </p:tgtEl>
                                        <p:attrNameLst>
                                          <p:attrName>style.visibility</p:attrName>
                                        </p:attrNameLst>
                                      </p:cBhvr>
                                      <p:to>
                                        <p:strVal val="visible"/>
                                      </p:to>
                                    </p:set>
                                  </p:childTnLst>
                                  <p:subTnLst>
                                    <p:audio>
                                      <p:cMediaNode>
                                        <p:cTn display="0" masterRel="sameClick">
                                          <p:stCondLst>
                                            <p:cond evt="begin" delay="0">
                                              <p:tn val="321"/>
                                            </p:cond>
                                          </p:stCondLst>
                                          <p:endCondLst>
                                            <p:cond evt="onStopAudio" delay="0">
                                              <p:tgtEl>
                                                <p:sldTgt/>
                                              </p:tgtEl>
                                            </p:cond>
                                          </p:endCondLst>
                                        </p:cTn>
                                        <p:tgtEl>
                                          <p:sndTgt r:embed="rId2" name="click.wav"/>
                                        </p:tgtEl>
                                      </p:cMediaNode>
                                    </p:audio>
                                  </p:subTnLst>
                                </p:cTn>
                              </p:par>
                            </p:childTnLst>
                          </p:cTn>
                        </p:par>
                        <p:par>
                          <p:cTn id="323" fill="hold">
                            <p:stCondLst>
                              <p:cond delay="102000"/>
                            </p:stCondLst>
                            <p:childTnLst>
                              <p:par>
                                <p:cTn id="324" presetID="11" presetClass="entr" presetSubtype="0" fill="hold" grpId="0" nodeType="afterEffect">
                                  <p:stCondLst>
                                    <p:cond delay="0"/>
                                  </p:stCondLst>
                                  <p:childTnLst>
                                    <p:set>
                                      <p:cBhvr>
                                        <p:cTn id="325" dur="1000">
                                          <p:stCondLst>
                                            <p:cond delay="0"/>
                                          </p:stCondLst>
                                        </p:cTn>
                                        <p:tgtEl>
                                          <p:spTgt spid="240"/>
                                        </p:tgtEl>
                                        <p:attrNameLst>
                                          <p:attrName>style.visibility</p:attrName>
                                        </p:attrNameLst>
                                      </p:cBhvr>
                                      <p:to>
                                        <p:strVal val="visible"/>
                                      </p:to>
                                    </p:set>
                                  </p:childTnLst>
                                  <p:subTnLst>
                                    <p:audio>
                                      <p:cMediaNode>
                                        <p:cTn display="0" masterRel="sameClick">
                                          <p:stCondLst>
                                            <p:cond evt="begin" delay="0">
                                              <p:tn val="324"/>
                                            </p:cond>
                                          </p:stCondLst>
                                          <p:endCondLst>
                                            <p:cond evt="onStopAudio" delay="0">
                                              <p:tgtEl>
                                                <p:sldTgt/>
                                              </p:tgtEl>
                                            </p:cond>
                                          </p:endCondLst>
                                        </p:cTn>
                                        <p:tgtEl>
                                          <p:sndTgt r:embed="rId2" name="click.wav"/>
                                        </p:tgtEl>
                                      </p:cMediaNode>
                                    </p:audio>
                                  </p:subTnLst>
                                </p:cTn>
                              </p:par>
                            </p:childTnLst>
                          </p:cTn>
                        </p:par>
                        <p:par>
                          <p:cTn id="326" fill="hold">
                            <p:stCondLst>
                              <p:cond delay="103000"/>
                            </p:stCondLst>
                            <p:childTnLst>
                              <p:par>
                                <p:cTn id="327" presetID="11" presetClass="entr" presetSubtype="0" fill="hold" grpId="0" nodeType="afterEffect">
                                  <p:stCondLst>
                                    <p:cond delay="0"/>
                                  </p:stCondLst>
                                  <p:childTnLst>
                                    <p:set>
                                      <p:cBhvr>
                                        <p:cTn id="328" dur="1000">
                                          <p:stCondLst>
                                            <p:cond delay="0"/>
                                          </p:stCondLst>
                                        </p:cTn>
                                        <p:tgtEl>
                                          <p:spTgt spid="241"/>
                                        </p:tgtEl>
                                        <p:attrNameLst>
                                          <p:attrName>style.visibility</p:attrName>
                                        </p:attrNameLst>
                                      </p:cBhvr>
                                      <p:to>
                                        <p:strVal val="visible"/>
                                      </p:to>
                                    </p:set>
                                  </p:childTnLst>
                                  <p:subTnLst>
                                    <p:audio>
                                      <p:cMediaNode>
                                        <p:cTn display="0" masterRel="sameClick">
                                          <p:stCondLst>
                                            <p:cond evt="begin" delay="0">
                                              <p:tn val="327"/>
                                            </p:cond>
                                          </p:stCondLst>
                                          <p:endCondLst>
                                            <p:cond evt="onStopAudio" delay="0">
                                              <p:tgtEl>
                                                <p:sldTgt/>
                                              </p:tgtEl>
                                            </p:cond>
                                          </p:endCondLst>
                                        </p:cTn>
                                        <p:tgtEl>
                                          <p:sndTgt r:embed="rId2" name="click.wav"/>
                                        </p:tgtEl>
                                      </p:cMediaNode>
                                    </p:audio>
                                  </p:subTnLst>
                                </p:cTn>
                              </p:par>
                            </p:childTnLst>
                          </p:cTn>
                        </p:par>
                        <p:par>
                          <p:cTn id="329" fill="hold">
                            <p:stCondLst>
                              <p:cond delay="104000"/>
                            </p:stCondLst>
                            <p:childTnLst>
                              <p:par>
                                <p:cTn id="330" presetID="11" presetClass="entr" presetSubtype="0" fill="hold" grpId="0" nodeType="afterEffect">
                                  <p:stCondLst>
                                    <p:cond delay="0"/>
                                  </p:stCondLst>
                                  <p:childTnLst>
                                    <p:set>
                                      <p:cBhvr>
                                        <p:cTn id="331" dur="1000">
                                          <p:stCondLst>
                                            <p:cond delay="0"/>
                                          </p:stCondLst>
                                        </p:cTn>
                                        <p:tgtEl>
                                          <p:spTgt spid="242"/>
                                        </p:tgtEl>
                                        <p:attrNameLst>
                                          <p:attrName>style.visibility</p:attrName>
                                        </p:attrNameLst>
                                      </p:cBhvr>
                                      <p:to>
                                        <p:strVal val="visible"/>
                                      </p:to>
                                    </p:set>
                                  </p:childTnLst>
                                  <p:subTnLst>
                                    <p:audio>
                                      <p:cMediaNode>
                                        <p:cTn display="0" masterRel="sameClick">
                                          <p:stCondLst>
                                            <p:cond evt="begin" delay="0">
                                              <p:tn val="330"/>
                                            </p:cond>
                                          </p:stCondLst>
                                          <p:endCondLst>
                                            <p:cond evt="onStopAudio" delay="0">
                                              <p:tgtEl>
                                                <p:sldTgt/>
                                              </p:tgtEl>
                                            </p:cond>
                                          </p:endCondLst>
                                        </p:cTn>
                                        <p:tgtEl>
                                          <p:sndTgt r:embed="rId2" name="click.wav"/>
                                        </p:tgtEl>
                                      </p:cMediaNode>
                                    </p:audio>
                                  </p:subTnLst>
                                </p:cTn>
                              </p:par>
                            </p:childTnLst>
                          </p:cTn>
                        </p:par>
                        <p:par>
                          <p:cTn id="332" fill="hold">
                            <p:stCondLst>
                              <p:cond delay="105000"/>
                            </p:stCondLst>
                            <p:childTnLst>
                              <p:par>
                                <p:cTn id="333" presetID="11" presetClass="entr" presetSubtype="0" fill="hold" grpId="0" nodeType="afterEffect">
                                  <p:stCondLst>
                                    <p:cond delay="0"/>
                                  </p:stCondLst>
                                  <p:childTnLst>
                                    <p:set>
                                      <p:cBhvr>
                                        <p:cTn id="334" dur="1000">
                                          <p:stCondLst>
                                            <p:cond delay="0"/>
                                          </p:stCondLst>
                                        </p:cTn>
                                        <p:tgtEl>
                                          <p:spTgt spid="243"/>
                                        </p:tgtEl>
                                        <p:attrNameLst>
                                          <p:attrName>style.visibility</p:attrName>
                                        </p:attrNameLst>
                                      </p:cBhvr>
                                      <p:to>
                                        <p:strVal val="visible"/>
                                      </p:to>
                                    </p:set>
                                  </p:childTnLst>
                                  <p:subTnLst>
                                    <p:audio>
                                      <p:cMediaNode>
                                        <p:cTn display="0" masterRel="sameClick">
                                          <p:stCondLst>
                                            <p:cond evt="begin" delay="0">
                                              <p:tn val="333"/>
                                            </p:cond>
                                          </p:stCondLst>
                                          <p:endCondLst>
                                            <p:cond evt="onStopAudio" delay="0">
                                              <p:tgtEl>
                                                <p:sldTgt/>
                                              </p:tgtEl>
                                            </p:cond>
                                          </p:endCondLst>
                                        </p:cTn>
                                        <p:tgtEl>
                                          <p:sndTgt r:embed="rId2" name="click.wav"/>
                                        </p:tgtEl>
                                      </p:cMediaNode>
                                    </p:audio>
                                  </p:subTnLst>
                                </p:cTn>
                              </p:par>
                            </p:childTnLst>
                          </p:cTn>
                        </p:par>
                        <p:par>
                          <p:cTn id="335" fill="hold">
                            <p:stCondLst>
                              <p:cond delay="106000"/>
                            </p:stCondLst>
                            <p:childTnLst>
                              <p:par>
                                <p:cTn id="336" presetID="11" presetClass="entr" presetSubtype="0" fill="hold" grpId="0" nodeType="afterEffect">
                                  <p:stCondLst>
                                    <p:cond delay="0"/>
                                  </p:stCondLst>
                                  <p:childTnLst>
                                    <p:set>
                                      <p:cBhvr>
                                        <p:cTn id="337" dur="1000">
                                          <p:stCondLst>
                                            <p:cond delay="0"/>
                                          </p:stCondLst>
                                        </p:cTn>
                                        <p:tgtEl>
                                          <p:spTgt spid="244"/>
                                        </p:tgtEl>
                                        <p:attrNameLst>
                                          <p:attrName>style.visibility</p:attrName>
                                        </p:attrNameLst>
                                      </p:cBhvr>
                                      <p:to>
                                        <p:strVal val="visible"/>
                                      </p:to>
                                    </p:set>
                                  </p:childTnLst>
                                  <p:subTnLst>
                                    <p:audio>
                                      <p:cMediaNode>
                                        <p:cTn display="0" masterRel="sameClick">
                                          <p:stCondLst>
                                            <p:cond evt="begin" delay="0">
                                              <p:tn val="336"/>
                                            </p:cond>
                                          </p:stCondLst>
                                          <p:endCondLst>
                                            <p:cond evt="onStopAudio" delay="0">
                                              <p:tgtEl>
                                                <p:sldTgt/>
                                              </p:tgtEl>
                                            </p:cond>
                                          </p:endCondLst>
                                        </p:cTn>
                                        <p:tgtEl>
                                          <p:sndTgt r:embed="rId2" name="click.wav"/>
                                        </p:tgtEl>
                                      </p:cMediaNode>
                                    </p:audio>
                                  </p:subTnLst>
                                </p:cTn>
                              </p:par>
                            </p:childTnLst>
                          </p:cTn>
                        </p:par>
                        <p:par>
                          <p:cTn id="338" fill="hold">
                            <p:stCondLst>
                              <p:cond delay="107000"/>
                            </p:stCondLst>
                            <p:childTnLst>
                              <p:par>
                                <p:cTn id="339" presetID="11" presetClass="entr" presetSubtype="0" fill="hold" grpId="0" nodeType="afterEffect">
                                  <p:stCondLst>
                                    <p:cond delay="0"/>
                                  </p:stCondLst>
                                  <p:childTnLst>
                                    <p:set>
                                      <p:cBhvr>
                                        <p:cTn id="340" dur="1000">
                                          <p:stCondLst>
                                            <p:cond delay="0"/>
                                          </p:stCondLst>
                                        </p:cTn>
                                        <p:tgtEl>
                                          <p:spTgt spid="245"/>
                                        </p:tgtEl>
                                        <p:attrNameLst>
                                          <p:attrName>style.visibility</p:attrName>
                                        </p:attrNameLst>
                                      </p:cBhvr>
                                      <p:to>
                                        <p:strVal val="visible"/>
                                      </p:to>
                                    </p:set>
                                  </p:childTnLst>
                                  <p:subTnLst>
                                    <p:audio>
                                      <p:cMediaNode>
                                        <p:cTn display="0" masterRel="sameClick">
                                          <p:stCondLst>
                                            <p:cond evt="begin" delay="0">
                                              <p:tn val="339"/>
                                            </p:cond>
                                          </p:stCondLst>
                                          <p:endCondLst>
                                            <p:cond evt="onStopAudio" delay="0">
                                              <p:tgtEl>
                                                <p:sldTgt/>
                                              </p:tgtEl>
                                            </p:cond>
                                          </p:endCondLst>
                                        </p:cTn>
                                        <p:tgtEl>
                                          <p:sndTgt r:embed="rId2" name="click.wav"/>
                                        </p:tgtEl>
                                      </p:cMediaNode>
                                    </p:audio>
                                  </p:subTnLst>
                                </p:cTn>
                              </p:par>
                            </p:childTnLst>
                          </p:cTn>
                        </p:par>
                        <p:par>
                          <p:cTn id="341" fill="hold">
                            <p:stCondLst>
                              <p:cond delay="108000"/>
                            </p:stCondLst>
                            <p:childTnLst>
                              <p:par>
                                <p:cTn id="342" presetID="11" presetClass="entr" presetSubtype="0" fill="hold" grpId="0" nodeType="afterEffect">
                                  <p:stCondLst>
                                    <p:cond delay="0"/>
                                  </p:stCondLst>
                                  <p:childTnLst>
                                    <p:set>
                                      <p:cBhvr>
                                        <p:cTn id="343" dur="1000">
                                          <p:stCondLst>
                                            <p:cond delay="0"/>
                                          </p:stCondLst>
                                        </p:cTn>
                                        <p:tgtEl>
                                          <p:spTgt spid="246"/>
                                        </p:tgtEl>
                                        <p:attrNameLst>
                                          <p:attrName>style.visibility</p:attrName>
                                        </p:attrNameLst>
                                      </p:cBhvr>
                                      <p:to>
                                        <p:strVal val="visible"/>
                                      </p:to>
                                    </p:set>
                                  </p:childTnLst>
                                  <p:subTnLst>
                                    <p:audio>
                                      <p:cMediaNode>
                                        <p:cTn display="0" masterRel="sameClick">
                                          <p:stCondLst>
                                            <p:cond evt="begin" delay="0">
                                              <p:tn val="342"/>
                                            </p:cond>
                                          </p:stCondLst>
                                          <p:endCondLst>
                                            <p:cond evt="onStopAudio" delay="0">
                                              <p:tgtEl>
                                                <p:sldTgt/>
                                              </p:tgtEl>
                                            </p:cond>
                                          </p:endCondLst>
                                        </p:cTn>
                                        <p:tgtEl>
                                          <p:sndTgt r:embed="rId2" name="click.wav"/>
                                        </p:tgtEl>
                                      </p:cMediaNode>
                                    </p:audio>
                                  </p:subTnLst>
                                </p:cTn>
                              </p:par>
                            </p:childTnLst>
                          </p:cTn>
                        </p:par>
                        <p:par>
                          <p:cTn id="344" fill="hold">
                            <p:stCondLst>
                              <p:cond delay="109000"/>
                            </p:stCondLst>
                            <p:childTnLst>
                              <p:par>
                                <p:cTn id="345" presetID="11" presetClass="entr" presetSubtype="0" fill="hold" grpId="0" nodeType="afterEffect">
                                  <p:stCondLst>
                                    <p:cond delay="0"/>
                                  </p:stCondLst>
                                  <p:childTnLst>
                                    <p:set>
                                      <p:cBhvr>
                                        <p:cTn id="346" dur="1000">
                                          <p:stCondLst>
                                            <p:cond delay="0"/>
                                          </p:stCondLst>
                                        </p:cTn>
                                        <p:tgtEl>
                                          <p:spTgt spid="247"/>
                                        </p:tgtEl>
                                        <p:attrNameLst>
                                          <p:attrName>style.visibility</p:attrName>
                                        </p:attrNameLst>
                                      </p:cBhvr>
                                      <p:to>
                                        <p:strVal val="visible"/>
                                      </p:to>
                                    </p:set>
                                  </p:childTnLst>
                                  <p:subTnLst>
                                    <p:audio>
                                      <p:cMediaNode>
                                        <p:cTn display="0" masterRel="sameClick">
                                          <p:stCondLst>
                                            <p:cond evt="begin" delay="0">
                                              <p:tn val="345"/>
                                            </p:cond>
                                          </p:stCondLst>
                                          <p:endCondLst>
                                            <p:cond evt="onStopAudio" delay="0">
                                              <p:tgtEl>
                                                <p:sldTgt/>
                                              </p:tgtEl>
                                            </p:cond>
                                          </p:endCondLst>
                                        </p:cTn>
                                        <p:tgtEl>
                                          <p:sndTgt r:embed="rId2" name="click.wav"/>
                                        </p:tgtEl>
                                      </p:cMediaNode>
                                    </p:audio>
                                  </p:subTnLst>
                                </p:cTn>
                              </p:par>
                            </p:childTnLst>
                          </p:cTn>
                        </p:par>
                        <p:par>
                          <p:cTn id="347" fill="hold">
                            <p:stCondLst>
                              <p:cond delay="110000"/>
                            </p:stCondLst>
                            <p:childTnLst>
                              <p:par>
                                <p:cTn id="348" presetID="11" presetClass="entr" presetSubtype="0" fill="hold" grpId="0" nodeType="afterEffect">
                                  <p:stCondLst>
                                    <p:cond delay="0"/>
                                  </p:stCondLst>
                                  <p:childTnLst>
                                    <p:set>
                                      <p:cBhvr>
                                        <p:cTn id="349" dur="1000">
                                          <p:stCondLst>
                                            <p:cond delay="0"/>
                                          </p:stCondLst>
                                        </p:cTn>
                                        <p:tgtEl>
                                          <p:spTgt spid="248"/>
                                        </p:tgtEl>
                                        <p:attrNameLst>
                                          <p:attrName>style.visibility</p:attrName>
                                        </p:attrNameLst>
                                      </p:cBhvr>
                                      <p:to>
                                        <p:strVal val="visible"/>
                                      </p:to>
                                    </p:set>
                                  </p:childTnLst>
                                  <p:subTnLst>
                                    <p:audio>
                                      <p:cMediaNode>
                                        <p:cTn display="0" masterRel="sameClick">
                                          <p:stCondLst>
                                            <p:cond evt="begin" delay="0">
                                              <p:tn val="348"/>
                                            </p:cond>
                                          </p:stCondLst>
                                          <p:endCondLst>
                                            <p:cond evt="onStopAudio" delay="0">
                                              <p:tgtEl>
                                                <p:sldTgt/>
                                              </p:tgtEl>
                                            </p:cond>
                                          </p:endCondLst>
                                        </p:cTn>
                                        <p:tgtEl>
                                          <p:sndTgt r:embed="rId2" name="click.wav"/>
                                        </p:tgtEl>
                                      </p:cMediaNode>
                                    </p:audio>
                                  </p:subTnLst>
                                </p:cTn>
                              </p:par>
                            </p:childTnLst>
                          </p:cTn>
                        </p:par>
                        <p:par>
                          <p:cTn id="350" fill="hold">
                            <p:stCondLst>
                              <p:cond delay="111000"/>
                            </p:stCondLst>
                            <p:childTnLst>
                              <p:par>
                                <p:cTn id="351" presetID="11" presetClass="entr" presetSubtype="0" fill="hold" grpId="0" nodeType="afterEffect">
                                  <p:stCondLst>
                                    <p:cond delay="0"/>
                                  </p:stCondLst>
                                  <p:childTnLst>
                                    <p:set>
                                      <p:cBhvr>
                                        <p:cTn id="352" dur="1000">
                                          <p:stCondLst>
                                            <p:cond delay="0"/>
                                          </p:stCondLst>
                                        </p:cTn>
                                        <p:tgtEl>
                                          <p:spTgt spid="249"/>
                                        </p:tgtEl>
                                        <p:attrNameLst>
                                          <p:attrName>style.visibility</p:attrName>
                                        </p:attrNameLst>
                                      </p:cBhvr>
                                      <p:to>
                                        <p:strVal val="visible"/>
                                      </p:to>
                                    </p:set>
                                  </p:childTnLst>
                                  <p:subTnLst>
                                    <p:audio>
                                      <p:cMediaNode>
                                        <p:cTn display="0" masterRel="sameClick">
                                          <p:stCondLst>
                                            <p:cond evt="begin" delay="0">
                                              <p:tn val="351"/>
                                            </p:cond>
                                          </p:stCondLst>
                                          <p:endCondLst>
                                            <p:cond evt="onStopAudio" delay="0">
                                              <p:tgtEl>
                                                <p:sldTgt/>
                                              </p:tgtEl>
                                            </p:cond>
                                          </p:endCondLst>
                                        </p:cTn>
                                        <p:tgtEl>
                                          <p:sndTgt r:embed="rId2" name="click.wav"/>
                                        </p:tgtEl>
                                      </p:cMediaNode>
                                    </p:audio>
                                  </p:subTnLst>
                                </p:cTn>
                              </p:par>
                            </p:childTnLst>
                          </p:cTn>
                        </p:par>
                        <p:par>
                          <p:cTn id="353" fill="hold">
                            <p:stCondLst>
                              <p:cond delay="112000"/>
                            </p:stCondLst>
                            <p:childTnLst>
                              <p:par>
                                <p:cTn id="354" presetID="11" presetClass="entr" presetSubtype="0" fill="hold" grpId="0" nodeType="afterEffect">
                                  <p:stCondLst>
                                    <p:cond delay="0"/>
                                  </p:stCondLst>
                                  <p:childTnLst>
                                    <p:set>
                                      <p:cBhvr>
                                        <p:cTn id="355" dur="1000">
                                          <p:stCondLst>
                                            <p:cond delay="0"/>
                                          </p:stCondLst>
                                        </p:cTn>
                                        <p:tgtEl>
                                          <p:spTgt spid="250"/>
                                        </p:tgtEl>
                                        <p:attrNameLst>
                                          <p:attrName>style.visibility</p:attrName>
                                        </p:attrNameLst>
                                      </p:cBhvr>
                                      <p:to>
                                        <p:strVal val="visible"/>
                                      </p:to>
                                    </p:set>
                                  </p:childTnLst>
                                  <p:subTnLst>
                                    <p:audio>
                                      <p:cMediaNode>
                                        <p:cTn display="0" masterRel="sameClick">
                                          <p:stCondLst>
                                            <p:cond evt="begin" delay="0">
                                              <p:tn val="354"/>
                                            </p:cond>
                                          </p:stCondLst>
                                          <p:endCondLst>
                                            <p:cond evt="onStopAudio" delay="0">
                                              <p:tgtEl>
                                                <p:sldTgt/>
                                              </p:tgtEl>
                                            </p:cond>
                                          </p:endCondLst>
                                        </p:cTn>
                                        <p:tgtEl>
                                          <p:sndTgt r:embed="rId2" name="click.wav"/>
                                        </p:tgtEl>
                                      </p:cMediaNode>
                                    </p:audio>
                                  </p:subTnLst>
                                </p:cTn>
                              </p:par>
                            </p:childTnLst>
                          </p:cTn>
                        </p:par>
                        <p:par>
                          <p:cTn id="356" fill="hold">
                            <p:stCondLst>
                              <p:cond delay="113000"/>
                            </p:stCondLst>
                            <p:childTnLst>
                              <p:par>
                                <p:cTn id="357" presetID="11" presetClass="entr" presetSubtype="0" fill="hold" grpId="0" nodeType="afterEffect">
                                  <p:stCondLst>
                                    <p:cond delay="0"/>
                                  </p:stCondLst>
                                  <p:childTnLst>
                                    <p:set>
                                      <p:cBhvr>
                                        <p:cTn id="358" dur="1000">
                                          <p:stCondLst>
                                            <p:cond delay="0"/>
                                          </p:stCondLst>
                                        </p:cTn>
                                        <p:tgtEl>
                                          <p:spTgt spid="251"/>
                                        </p:tgtEl>
                                        <p:attrNameLst>
                                          <p:attrName>style.visibility</p:attrName>
                                        </p:attrNameLst>
                                      </p:cBhvr>
                                      <p:to>
                                        <p:strVal val="visible"/>
                                      </p:to>
                                    </p:set>
                                  </p:childTnLst>
                                  <p:subTnLst>
                                    <p:audio>
                                      <p:cMediaNode>
                                        <p:cTn display="0" masterRel="sameClick">
                                          <p:stCondLst>
                                            <p:cond evt="begin" delay="0">
                                              <p:tn val="357"/>
                                            </p:cond>
                                          </p:stCondLst>
                                          <p:endCondLst>
                                            <p:cond evt="onStopAudio" delay="0">
                                              <p:tgtEl>
                                                <p:sldTgt/>
                                              </p:tgtEl>
                                            </p:cond>
                                          </p:endCondLst>
                                        </p:cTn>
                                        <p:tgtEl>
                                          <p:sndTgt r:embed="rId2" name="click.wav"/>
                                        </p:tgtEl>
                                      </p:cMediaNode>
                                    </p:audio>
                                  </p:subTnLst>
                                </p:cTn>
                              </p:par>
                            </p:childTnLst>
                          </p:cTn>
                        </p:par>
                        <p:par>
                          <p:cTn id="359" fill="hold">
                            <p:stCondLst>
                              <p:cond delay="114000"/>
                            </p:stCondLst>
                            <p:childTnLst>
                              <p:par>
                                <p:cTn id="360" presetID="11" presetClass="entr" presetSubtype="0" fill="hold" grpId="0" nodeType="afterEffect">
                                  <p:stCondLst>
                                    <p:cond delay="0"/>
                                  </p:stCondLst>
                                  <p:childTnLst>
                                    <p:set>
                                      <p:cBhvr>
                                        <p:cTn id="361" dur="1000">
                                          <p:stCondLst>
                                            <p:cond delay="0"/>
                                          </p:stCondLst>
                                        </p:cTn>
                                        <p:tgtEl>
                                          <p:spTgt spid="252"/>
                                        </p:tgtEl>
                                        <p:attrNameLst>
                                          <p:attrName>style.visibility</p:attrName>
                                        </p:attrNameLst>
                                      </p:cBhvr>
                                      <p:to>
                                        <p:strVal val="visible"/>
                                      </p:to>
                                    </p:set>
                                  </p:childTnLst>
                                  <p:subTnLst>
                                    <p:audio>
                                      <p:cMediaNode>
                                        <p:cTn display="0" masterRel="sameClick">
                                          <p:stCondLst>
                                            <p:cond evt="begin" delay="0">
                                              <p:tn val="360"/>
                                            </p:cond>
                                          </p:stCondLst>
                                          <p:endCondLst>
                                            <p:cond evt="onStopAudio" delay="0">
                                              <p:tgtEl>
                                                <p:sldTgt/>
                                              </p:tgtEl>
                                            </p:cond>
                                          </p:endCondLst>
                                        </p:cTn>
                                        <p:tgtEl>
                                          <p:sndTgt r:embed="rId2" name="click.wav"/>
                                        </p:tgtEl>
                                      </p:cMediaNode>
                                    </p:audio>
                                  </p:subTnLst>
                                </p:cTn>
                              </p:par>
                            </p:childTnLst>
                          </p:cTn>
                        </p:par>
                        <p:par>
                          <p:cTn id="362" fill="hold">
                            <p:stCondLst>
                              <p:cond delay="115000"/>
                            </p:stCondLst>
                            <p:childTnLst>
                              <p:par>
                                <p:cTn id="363" presetID="11" presetClass="entr" presetSubtype="0" fill="hold" grpId="0" nodeType="afterEffect">
                                  <p:stCondLst>
                                    <p:cond delay="0"/>
                                  </p:stCondLst>
                                  <p:childTnLst>
                                    <p:set>
                                      <p:cBhvr>
                                        <p:cTn id="364" dur="1000">
                                          <p:stCondLst>
                                            <p:cond delay="0"/>
                                          </p:stCondLst>
                                        </p:cTn>
                                        <p:tgtEl>
                                          <p:spTgt spid="253"/>
                                        </p:tgtEl>
                                        <p:attrNameLst>
                                          <p:attrName>style.visibility</p:attrName>
                                        </p:attrNameLst>
                                      </p:cBhvr>
                                      <p:to>
                                        <p:strVal val="visible"/>
                                      </p:to>
                                    </p:set>
                                  </p:childTnLst>
                                  <p:subTnLst>
                                    <p:audio>
                                      <p:cMediaNode>
                                        <p:cTn display="0" masterRel="sameClick">
                                          <p:stCondLst>
                                            <p:cond evt="begin" delay="0">
                                              <p:tn val="363"/>
                                            </p:cond>
                                          </p:stCondLst>
                                          <p:endCondLst>
                                            <p:cond evt="onStopAudio" delay="0">
                                              <p:tgtEl>
                                                <p:sldTgt/>
                                              </p:tgtEl>
                                            </p:cond>
                                          </p:endCondLst>
                                        </p:cTn>
                                        <p:tgtEl>
                                          <p:sndTgt r:embed="rId2" name="click.wav"/>
                                        </p:tgtEl>
                                      </p:cMediaNode>
                                    </p:audio>
                                  </p:subTnLst>
                                </p:cTn>
                              </p:par>
                            </p:childTnLst>
                          </p:cTn>
                        </p:par>
                        <p:par>
                          <p:cTn id="365" fill="hold">
                            <p:stCondLst>
                              <p:cond delay="116000"/>
                            </p:stCondLst>
                            <p:childTnLst>
                              <p:par>
                                <p:cTn id="366" presetID="11" presetClass="entr" presetSubtype="0" fill="hold" grpId="0" nodeType="afterEffect">
                                  <p:stCondLst>
                                    <p:cond delay="0"/>
                                  </p:stCondLst>
                                  <p:childTnLst>
                                    <p:set>
                                      <p:cBhvr>
                                        <p:cTn id="367" dur="1000">
                                          <p:stCondLst>
                                            <p:cond delay="0"/>
                                          </p:stCondLst>
                                        </p:cTn>
                                        <p:tgtEl>
                                          <p:spTgt spid="254"/>
                                        </p:tgtEl>
                                        <p:attrNameLst>
                                          <p:attrName>style.visibility</p:attrName>
                                        </p:attrNameLst>
                                      </p:cBhvr>
                                      <p:to>
                                        <p:strVal val="visible"/>
                                      </p:to>
                                    </p:set>
                                  </p:childTnLst>
                                  <p:subTnLst>
                                    <p:audio>
                                      <p:cMediaNode>
                                        <p:cTn display="0" masterRel="sameClick">
                                          <p:stCondLst>
                                            <p:cond evt="begin" delay="0">
                                              <p:tn val="366"/>
                                            </p:cond>
                                          </p:stCondLst>
                                          <p:endCondLst>
                                            <p:cond evt="onStopAudio" delay="0">
                                              <p:tgtEl>
                                                <p:sldTgt/>
                                              </p:tgtEl>
                                            </p:cond>
                                          </p:endCondLst>
                                        </p:cTn>
                                        <p:tgtEl>
                                          <p:sndTgt r:embed="rId2" name="click.wav"/>
                                        </p:tgtEl>
                                      </p:cMediaNode>
                                    </p:audio>
                                  </p:subTnLst>
                                </p:cTn>
                              </p:par>
                            </p:childTnLst>
                          </p:cTn>
                        </p:par>
                        <p:par>
                          <p:cTn id="368" fill="hold">
                            <p:stCondLst>
                              <p:cond delay="117000"/>
                            </p:stCondLst>
                            <p:childTnLst>
                              <p:par>
                                <p:cTn id="369" presetID="11" presetClass="entr" presetSubtype="0" fill="hold" grpId="0" nodeType="afterEffect">
                                  <p:stCondLst>
                                    <p:cond delay="0"/>
                                  </p:stCondLst>
                                  <p:childTnLst>
                                    <p:set>
                                      <p:cBhvr>
                                        <p:cTn id="370" dur="1000">
                                          <p:stCondLst>
                                            <p:cond delay="0"/>
                                          </p:stCondLst>
                                        </p:cTn>
                                        <p:tgtEl>
                                          <p:spTgt spid="255"/>
                                        </p:tgtEl>
                                        <p:attrNameLst>
                                          <p:attrName>style.visibility</p:attrName>
                                        </p:attrNameLst>
                                      </p:cBhvr>
                                      <p:to>
                                        <p:strVal val="visible"/>
                                      </p:to>
                                    </p:set>
                                  </p:childTnLst>
                                  <p:subTnLst>
                                    <p:audio>
                                      <p:cMediaNode>
                                        <p:cTn display="0" masterRel="sameClick">
                                          <p:stCondLst>
                                            <p:cond evt="begin" delay="0">
                                              <p:tn val="369"/>
                                            </p:cond>
                                          </p:stCondLst>
                                          <p:endCondLst>
                                            <p:cond evt="onStopAudio" delay="0">
                                              <p:tgtEl>
                                                <p:sldTgt/>
                                              </p:tgtEl>
                                            </p:cond>
                                          </p:endCondLst>
                                        </p:cTn>
                                        <p:tgtEl>
                                          <p:sndTgt r:embed="rId2" name="click.wav"/>
                                        </p:tgtEl>
                                      </p:cMediaNode>
                                    </p:audio>
                                  </p:subTnLst>
                                </p:cTn>
                              </p:par>
                            </p:childTnLst>
                          </p:cTn>
                        </p:par>
                        <p:par>
                          <p:cTn id="371" fill="hold">
                            <p:stCondLst>
                              <p:cond delay="118000"/>
                            </p:stCondLst>
                            <p:childTnLst>
                              <p:par>
                                <p:cTn id="372" presetID="11" presetClass="entr" presetSubtype="0" fill="hold" grpId="0" nodeType="afterEffect">
                                  <p:stCondLst>
                                    <p:cond delay="0"/>
                                  </p:stCondLst>
                                  <p:childTnLst>
                                    <p:set>
                                      <p:cBhvr>
                                        <p:cTn id="373" dur="1000">
                                          <p:stCondLst>
                                            <p:cond delay="0"/>
                                          </p:stCondLst>
                                        </p:cTn>
                                        <p:tgtEl>
                                          <p:spTgt spid="256"/>
                                        </p:tgtEl>
                                        <p:attrNameLst>
                                          <p:attrName>style.visibility</p:attrName>
                                        </p:attrNameLst>
                                      </p:cBhvr>
                                      <p:to>
                                        <p:strVal val="visible"/>
                                      </p:to>
                                    </p:set>
                                  </p:childTnLst>
                                  <p:subTnLst>
                                    <p:audio>
                                      <p:cMediaNode>
                                        <p:cTn display="0" masterRel="sameClick">
                                          <p:stCondLst>
                                            <p:cond evt="begin" delay="0">
                                              <p:tn val="372"/>
                                            </p:cond>
                                          </p:stCondLst>
                                          <p:endCondLst>
                                            <p:cond evt="onStopAudio" delay="0">
                                              <p:tgtEl>
                                                <p:sldTgt/>
                                              </p:tgtEl>
                                            </p:cond>
                                          </p:endCondLst>
                                        </p:cTn>
                                        <p:tgtEl>
                                          <p:sndTgt r:embed="rId2" name="click.wav"/>
                                        </p:tgtEl>
                                      </p:cMediaNode>
                                    </p:audio>
                                  </p:subTnLst>
                                </p:cTn>
                              </p:par>
                            </p:childTnLst>
                          </p:cTn>
                        </p:par>
                        <p:par>
                          <p:cTn id="374" fill="hold">
                            <p:stCondLst>
                              <p:cond delay="119000"/>
                            </p:stCondLst>
                            <p:childTnLst>
                              <p:par>
                                <p:cTn id="375" presetID="11" presetClass="entr" presetSubtype="0" fill="hold" grpId="0" nodeType="afterEffect">
                                  <p:stCondLst>
                                    <p:cond delay="0"/>
                                  </p:stCondLst>
                                  <p:childTnLst>
                                    <p:set>
                                      <p:cBhvr>
                                        <p:cTn id="376" dur="1000">
                                          <p:stCondLst>
                                            <p:cond delay="0"/>
                                          </p:stCondLst>
                                        </p:cTn>
                                        <p:tgtEl>
                                          <p:spTgt spid="257"/>
                                        </p:tgtEl>
                                        <p:attrNameLst>
                                          <p:attrName>style.visibility</p:attrName>
                                        </p:attrNameLst>
                                      </p:cBhvr>
                                      <p:to>
                                        <p:strVal val="visible"/>
                                      </p:to>
                                    </p:set>
                                  </p:childTnLst>
                                  <p:subTnLst>
                                    <p:audio>
                                      <p:cMediaNode>
                                        <p:cTn display="0" masterRel="sameClick">
                                          <p:stCondLst>
                                            <p:cond evt="begin" delay="0">
                                              <p:tn val="375"/>
                                            </p:cond>
                                          </p:stCondLst>
                                          <p:endCondLst>
                                            <p:cond evt="onStopAudio" delay="0">
                                              <p:tgtEl>
                                                <p:sldTgt/>
                                              </p:tgtEl>
                                            </p:cond>
                                          </p:endCondLst>
                                        </p:cTn>
                                        <p:tgtEl>
                                          <p:sndTgt r:embed="rId2" name="click.wav"/>
                                        </p:tgtEl>
                                      </p:cMediaNode>
                                    </p:audio>
                                  </p:subTnLst>
                                </p:cTn>
                              </p:par>
                            </p:childTnLst>
                          </p:cTn>
                        </p:par>
                        <p:par>
                          <p:cTn id="377" fill="hold">
                            <p:stCondLst>
                              <p:cond delay="120000"/>
                            </p:stCondLst>
                            <p:childTnLst>
                              <p:par>
                                <p:cTn id="378" presetID="11" presetClass="entr" presetSubtype="0" fill="hold" grpId="0" nodeType="afterEffect">
                                  <p:stCondLst>
                                    <p:cond delay="0"/>
                                  </p:stCondLst>
                                  <p:childTnLst>
                                    <p:set>
                                      <p:cBhvr>
                                        <p:cTn id="379" dur="1000">
                                          <p:stCondLst>
                                            <p:cond delay="0"/>
                                          </p:stCondLst>
                                        </p:cTn>
                                        <p:tgtEl>
                                          <p:spTgt spid="258"/>
                                        </p:tgtEl>
                                        <p:attrNameLst>
                                          <p:attrName>style.visibility</p:attrName>
                                        </p:attrNameLst>
                                      </p:cBhvr>
                                      <p:to>
                                        <p:strVal val="visible"/>
                                      </p:to>
                                    </p:set>
                                  </p:childTnLst>
                                  <p:subTnLst>
                                    <p:audio>
                                      <p:cMediaNode>
                                        <p:cTn display="0" masterRel="sameClick">
                                          <p:stCondLst>
                                            <p:cond evt="begin" delay="0">
                                              <p:tn val="378"/>
                                            </p:cond>
                                          </p:stCondLst>
                                          <p:endCondLst>
                                            <p:cond evt="onStopAudio" delay="0">
                                              <p:tgtEl>
                                                <p:sldTgt/>
                                              </p:tgtEl>
                                            </p:cond>
                                          </p:endCondLst>
                                        </p:cTn>
                                        <p:tgtEl>
                                          <p:sndTgt r:embed="rId2" name="click.wav"/>
                                        </p:tgtEl>
                                      </p:cMediaNode>
                                    </p:audio>
                                  </p:subTnLst>
                                </p:cTn>
                              </p:par>
                            </p:childTnLst>
                          </p:cTn>
                        </p:par>
                        <p:par>
                          <p:cTn id="380" fill="hold">
                            <p:stCondLst>
                              <p:cond delay="121000"/>
                            </p:stCondLst>
                            <p:childTnLst>
                              <p:par>
                                <p:cTn id="381" presetID="11" presetClass="entr" presetSubtype="0" fill="hold" grpId="0" nodeType="afterEffect">
                                  <p:stCondLst>
                                    <p:cond delay="0"/>
                                  </p:stCondLst>
                                  <p:childTnLst>
                                    <p:set>
                                      <p:cBhvr>
                                        <p:cTn id="382" dur="1000">
                                          <p:stCondLst>
                                            <p:cond delay="0"/>
                                          </p:stCondLst>
                                        </p:cTn>
                                        <p:tgtEl>
                                          <p:spTgt spid="259"/>
                                        </p:tgtEl>
                                        <p:attrNameLst>
                                          <p:attrName>style.visibility</p:attrName>
                                        </p:attrNameLst>
                                      </p:cBhvr>
                                      <p:to>
                                        <p:strVal val="visible"/>
                                      </p:to>
                                    </p:set>
                                  </p:childTnLst>
                                  <p:subTnLst>
                                    <p:audio>
                                      <p:cMediaNode>
                                        <p:cTn display="0" masterRel="sameClick">
                                          <p:stCondLst>
                                            <p:cond evt="begin" delay="0">
                                              <p:tn val="381"/>
                                            </p:cond>
                                          </p:stCondLst>
                                          <p:endCondLst>
                                            <p:cond evt="onStopAudio" delay="0">
                                              <p:tgtEl>
                                                <p:sldTgt/>
                                              </p:tgtEl>
                                            </p:cond>
                                          </p:endCondLst>
                                        </p:cTn>
                                        <p:tgtEl>
                                          <p:sndTgt r:embed="rId2" name="click.wav"/>
                                        </p:tgtEl>
                                      </p:cMediaNode>
                                    </p:audio>
                                  </p:subTnLst>
                                </p:cTn>
                              </p:par>
                            </p:childTnLst>
                          </p:cTn>
                        </p:par>
                        <p:par>
                          <p:cTn id="383" fill="hold">
                            <p:stCondLst>
                              <p:cond delay="122000"/>
                            </p:stCondLst>
                            <p:childTnLst>
                              <p:par>
                                <p:cTn id="384" presetID="11" presetClass="entr" presetSubtype="0" fill="hold" grpId="0" nodeType="afterEffect">
                                  <p:stCondLst>
                                    <p:cond delay="0"/>
                                  </p:stCondLst>
                                  <p:childTnLst>
                                    <p:set>
                                      <p:cBhvr>
                                        <p:cTn id="385" dur="1000">
                                          <p:stCondLst>
                                            <p:cond delay="0"/>
                                          </p:stCondLst>
                                        </p:cTn>
                                        <p:tgtEl>
                                          <p:spTgt spid="260"/>
                                        </p:tgtEl>
                                        <p:attrNameLst>
                                          <p:attrName>style.visibility</p:attrName>
                                        </p:attrNameLst>
                                      </p:cBhvr>
                                      <p:to>
                                        <p:strVal val="visible"/>
                                      </p:to>
                                    </p:set>
                                  </p:childTnLst>
                                  <p:subTnLst>
                                    <p:audio>
                                      <p:cMediaNode>
                                        <p:cTn display="0" masterRel="sameClick">
                                          <p:stCondLst>
                                            <p:cond evt="begin" delay="0">
                                              <p:tn val="384"/>
                                            </p:cond>
                                          </p:stCondLst>
                                          <p:endCondLst>
                                            <p:cond evt="onStopAudio" delay="0">
                                              <p:tgtEl>
                                                <p:sldTgt/>
                                              </p:tgtEl>
                                            </p:cond>
                                          </p:endCondLst>
                                        </p:cTn>
                                        <p:tgtEl>
                                          <p:sndTgt r:embed="rId2" name="click.wav"/>
                                        </p:tgtEl>
                                      </p:cMediaNode>
                                    </p:audio>
                                  </p:subTnLst>
                                </p:cTn>
                              </p:par>
                            </p:childTnLst>
                          </p:cTn>
                        </p:par>
                        <p:par>
                          <p:cTn id="386" fill="hold">
                            <p:stCondLst>
                              <p:cond delay="123000"/>
                            </p:stCondLst>
                            <p:childTnLst>
                              <p:par>
                                <p:cTn id="387" presetID="11" presetClass="entr" presetSubtype="0" fill="hold" grpId="0" nodeType="afterEffect">
                                  <p:stCondLst>
                                    <p:cond delay="0"/>
                                  </p:stCondLst>
                                  <p:childTnLst>
                                    <p:set>
                                      <p:cBhvr>
                                        <p:cTn id="388" dur="1000">
                                          <p:stCondLst>
                                            <p:cond delay="0"/>
                                          </p:stCondLst>
                                        </p:cTn>
                                        <p:tgtEl>
                                          <p:spTgt spid="261"/>
                                        </p:tgtEl>
                                        <p:attrNameLst>
                                          <p:attrName>style.visibility</p:attrName>
                                        </p:attrNameLst>
                                      </p:cBhvr>
                                      <p:to>
                                        <p:strVal val="visible"/>
                                      </p:to>
                                    </p:set>
                                  </p:childTnLst>
                                  <p:subTnLst>
                                    <p:audio>
                                      <p:cMediaNode>
                                        <p:cTn display="0" masterRel="sameClick">
                                          <p:stCondLst>
                                            <p:cond evt="begin" delay="0">
                                              <p:tn val="387"/>
                                            </p:cond>
                                          </p:stCondLst>
                                          <p:endCondLst>
                                            <p:cond evt="onStopAudio" delay="0">
                                              <p:tgtEl>
                                                <p:sldTgt/>
                                              </p:tgtEl>
                                            </p:cond>
                                          </p:endCondLst>
                                        </p:cTn>
                                        <p:tgtEl>
                                          <p:sndTgt r:embed="rId2" name="click.wav"/>
                                        </p:tgtEl>
                                      </p:cMediaNode>
                                    </p:audio>
                                  </p:subTnLst>
                                </p:cTn>
                              </p:par>
                            </p:childTnLst>
                          </p:cTn>
                        </p:par>
                        <p:par>
                          <p:cTn id="389" fill="hold">
                            <p:stCondLst>
                              <p:cond delay="124000"/>
                            </p:stCondLst>
                            <p:childTnLst>
                              <p:par>
                                <p:cTn id="390" presetID="11" presetClass="entr" presetSubtype="0" fill="hold" grpId="0" nodeType="afterEffect">
                                  <p:stCondLst>
                                    <p:cond delay="0"/>
                                  </p:stCondLst>
                                  <p:childTnLst>
                                    <p:set>
                                      <p:cBhvr>
                                        <p:cTn id="391" dur="1000">
                                          <p:stCondLst>
                                            <p:cond delay="0"/>
                                          </p:stCondLst>
                                        </p:cTn>
                                        <p:tgtEl>
                                          <p:spTgt spid="262"/>
                                        </p:tgtEl>
                                        <p:attrNameLst>
                                          <p:attrName>style.visibility</p:attrName>
                                        </p:attrNameLst>
                                      </p:cBhvr>
                                      <p:to>
                                        <p:strVal val="visible"/>
                                      </p:to>
                                    </p:set>
                                  </p:childTnLst>
                                  <p:subTnLst>
                                    <p:audio>
                                      <p:cMediaNode>
                                        <p:cTn display="0" masterRel="sameClick">
                                          <p:stCondLst>
                                            <p:cond evt="begin" delay="0">
                                              <p:tn val="390"/>
                                            </p:cond>
                                          </p:stCondLst>
                                          <p:endCondLst>
                                            <p:cond evt="onStopAudio" delay="0">
                                              <p:tgtEl>
                                                <p:sldTgt/>
                                              </p:tgtEl>
                                            </p:cond>
                                          </p:endCondLst>
                                        </p:cTn>
                                        <p:tgtEl>
                                          <p:sndTgt r:embed="rId2" name="click.wav"/>
                                        </p:tgtEl>
                                      </p:cMediaNode>
                                    </p:audio>
                                  </p:subTnLst>
                                </p:cTn>
                              </p:par>
                            </p:childTnLst>
                          </p:cTn>
                        </p:par>
                        <p:par>
                          <p:cTn id="392" fill="hold">
                            <p:stCondLst>
                              <p:cond delay="125000"/>
                            </p:stCondLst>
                            <p:childTnLst>
                              <p:par>
                                <p:cTn id="393" presetID="11" presetClass="entr" presetSubtype="0" fill="hold" grpId="0" nodeType="afterEffect">
                                  <p:stCondLst>
                                    <p:cond delay="0"/>
                                  </p:stCondLst>
                                  <p:childTnLst>
                                    <p:set>
                                      <p:cBhvr>
                                        <p:cTn id="394" dur="1000">
                                          <p:stCondLst>
                                            <p:cond delay="0"/>
                                          </p:stCondLst>
                                        </p:cTn>
                                        <p:tgtEl>
                                          <p:spTgt spid="263"/>
                                        </p:tgtEl>
                                        <p:attrNameLst>
                                          <p:attrName>style.visibility</p:attrName>
                                        </p:attrNameLst>
                                      </p:cBhvr>
                                      <p:to>
                                        <p:strVal val="visible"/>
                                      </p:to>
                                    </p:set>
                                  </p:childTnLst>
                                  <p:subTnLst>
                                    <p:audio>
                                      <p:cMediaNode>
                                        <p:cTn display="0" masterRel="sameClick">
                                          <p:stCondLst>
                                            <p:cond evt="begin" delay="0">
                                              <p:tn val="393"/>
                                            </p:cond>
                                          </p:stCondLst>
                                          <p:endCondLst>
                                            <p:cond evt="onStopAudio" delay="0">
                                              <p:tgtEl>
                                                <p:sldTgt/>
                                              </p:tgtEl>
                                            </p:cond>
                                          </p:endCondLst>
                                        </p:cTn>
                                        <p:tgtEl>
                                          <p:sndTgt r:embed="rId2" name="click.wav"/>
                                        </p:tgtEl>
                                      </p:cMediaNode>
                                    </p:audio>
                                  </p:subTnLst>
                                </p:cTn>
                              </p:par>
                            </p:childTnLst>
                          </p:cTn>
                        </p:par>
                        <p:par>
                          <p:cTn id="395" fill="hold">
                            <p:stCondLst>
                              <p:cond delay="126000"/>
                            </p:stCondLst>
                            <p:childTnLst>
                              <p:par>
                                <p:cTn id="396" presetID="11" presetClass="entr" presetSubtype="0" fill="hold" grpId="0" nodeType="afterEffect">
                                  <p:stCondLst>
                                    <p:cond delay="0"/>
                                  </p:stCondLst>
                                  <p:childTnLst>
                                    <p:set>
                                      <p:cBhvr>
                                        <p:cTn id="397" dur="1000">
                                          <p:stCondLst>
                                            <p:cond delay="0"/>
                                          </p:stCondLst>
                                        </p:cTn>
                                        <p:tgtEl>
                                          <p:spTgt spid="264"/>
                                        </p:tgtEl>
                                        <p:attrNameLst>
                                          <p:attrName>style.visibility</p:attrName>
                                        </p:attrNameLst>
                                      </p:cBhvr>
                                      <p:to>
                                        <p:strVal val="visible"/>
                                      </p:to>
                                    </p:set>
                                  </p:childTnLst>
                                  <p:subTnLst>
                                    <p:audio>
                                      <p:cMediaNode>
                                        <p:cTn display="0" masterRel="sameClick">
                                          <p:stCondLst>
                                            <p:cond evt="begin" delay="0">
                                              <p:tn val="396"/>
                                            </p:cond>
                                          </p:stCondLst>
                                          <p:endCondLst>
                                            <p:cond evt="onStopAudio" delay="0">
                                              <p:tgtEl>
                                                <p:sldTgt/>
                                              </p:tgtEl>
                                            </p:cond>
                                          </p:endCondLst>
                                        </p:cTn>
                                        <p:tgtEl>
                                          <p:sndTgt r:embed="rId2" name="click.wav"/>
                                        </p:tgtEl>
                                      </p:cMediaNode>
                                    </p:audio>
                                  </p:subTnLst>
                                </p:cTn>
                              </p:par>
                            </p:childTnLst>
                          </p:cTn>
                        </p:par>
                        <p:par>
                          <p:cTn id="398" fill="hold">
                            <p:stCondLst>
                              <p:cond delay="127000"/>
                            </p:stCondLst>
                            <p:childTnLst>
                              <p:par>
                                <p:cTn id="399" presetID="11" presetClass="entr" presetSubtype="0" fill="hold" grpId="0" nodeType="afterEffect">
                                  <p:stCondLst>
                                    <p:cond delay="0"/>
                                  </p:stCondLst>
                                  <p:childTnLst>
                                    <p:set>
                                      <p:cBhvr>
                                        <p:cTn id="400" dur="1000">
                                          <p:stCondLst>
                                            <p:cond delay="0"/>
                                          </p:stCondLst>
                                        </p:cTn>
                                        <p:tgtEl>
                                          <p:spTgt spid="265"/>
                                        </p:tgtEl>
                                        <p:attrNameLst>
                                          <p:attrName>style.visibility</p:attrName>
                                        </p:attrNameLst>
                                      </p:cBhvr>
                                      <p:to>
                                        <p:strVal val="visible"/>
                                      </p:to>
                                    </p:set>
                                  </p:childTnLst>
                                  <p:subTnLst>
                                    <p:audio>
                                      <p:cMediaNode>
                                        <p:cTn display="0" masterRel="sameClick">
                                          <p:stCondLst>
                                            <p:cond evt="begin" delay="0">
                                              <p:tn val="399"/>
                                            </p:cond>
                                          </p:stCondLst>
                                          <p:endCondLst>
                                            <p:cond evt="onStopAudio" delay="0">
                                              <p:tgtEl>
                                                <p:sldTgt/>
                                              </p:tgtEl>
                                            </p:cond>
                                          </p:endCondLst>
                                        </p:cTn>
                                        <p:tgtEl>
                                          <p:sndTgt r:embed="rId2" name="click.wav"/>
                                        </p:tgtEl>
                                      </p:cMediaNode>
                                    </p:audio>
                                  </p:subTnLst>
                                </p:cTn>
                              </p:par>
                            </p:childTnLst>
                          </p:cTn>
                        </p:par>
                        <p:par>
                          <p:cTn id="401" fill="hold">
                            <p:stCondLst>
                              <p:cond delay="128000"/>
                            </p:stCondLst>
                            <p:childTnLst>
                              <p:par>
                                <p:cTn id="402" presetID="11" presetClass="entr" presetSubtype="0" fill="hold" grpId="0" nodeType="afterEffect">
                                  <p:stCondLst>
                                    <p:cond delay="0"/>
                                  </p:stCondLst>
                                  <p:childTnLst>
                                    <p:set>
                                      <p:cBhvr>
                                        <p:cTn id="403" dur="1000">
                                          <p:stCondLst>
                                            <p:cond delay="0"/>
                                          </p:stCondLst>
                                        </p:cTn>
                                        <p:tgtEl>
                                          <p:spTgt spid="266"/>
                                        </p:tgtEl>
                                        <p:attrNameLst>
                                          <p:attrName>style.visibility</p:attrName>
                                        </p:attrNameLst>
                                      </p:cBhvr>
                                      <p:to>
                                        <p:strVal val="visible"/>
                                      </p:to>
                                    </p:set>
                                  </p:childTnLst>
                                  <p:subTnLst>
                                    <p:audio>
                                      <p:cMediaNode>
                                        <p:cTn display="0" masterRel="sameClick">
                                          <p:stCondLst>
                                            <p:cond evt="begin" delay="0">
                                              <p:tn val="402"/>
                                            </p:cond>
                                          </p:stCondLst>
                                          <p:endCondLst>
                                            <p:cond evt="onStopAudio" delay="0">
                                              <p:tgtEl>
                                                <p:sldTgt/>
                                              </p:tgtEl>
                                            </p:cond>
                                          </p:endCondLst>
                                        </p:cTn>
                                        <p:tgtEl>
                                          <p:sndTgt r:embed="rId2" name="click.wav"/>
                                        </p:tgtEl>
                                      </p:cMediaNode>
                                    </p:audio>
                                  </p:subTnLst>
                                </p:cTn>
                              </p:par>
                            </p:childTnLst>
                          </p:cTn>
                        </p:par>
                        <p:par>
                          <p:cTn id="404" fill="hold">
                            <p:stCondLst>
                              <p:cond delay="129000"/>
                            </p:stCondLst>
                            <p:childTnLst>
                              <p:par>
                                <p:cTn id="405" presetID="11" presetClass="entr" presetSubtype="0" fill="hold" grpId="0" nodeType="afterEffect">
                                  <p:stCondLst>
                                    <p:cond delay="0"/>
                                  </p:stCondLst>
                                  <p:childTnLst>
                                    <p:set>
                                      <p:cBhvr>
                                        <p:cTn id="406" dur="1000">
                                          <p:stCondLst>
                                            <p:cond delay="0"/>
                                          </p:stCondLst>
                                        </p:cTn>
                                        <p:tgtEl>
                                          <p:spTgt spid="267"/>
                                        </p:tgtEl>
                                        <p:attrNameLst>
                                          <p:attrName>style.visibility</p:attrName>
                                        </p:attrNameLst>
                                      </p:cBhvr>
                                      <p:to>
                                        <p:strVal val="visible"/>
                                      </p:to>
                                    </p:set>
                                  </p:childTnLst>
                                  <p:subTnLst>
                                    <p:audio>
                                      <p:cMediaNode>
                                        <p:cTn display="0" masterRel="sameClick">
                                          <p:stCondLst>
                                            <p:cond evt="begin" delay="0">
                                              <p:tn val="405"/>
                                            </p:cond>
                                          </p:stCondLst>
                                          <p:endCondLst>
                                            <p:cond evt="onStopAudio" delay="0">
                                              <p:tgtEl>
                                                <p:sldTgt/>
                                              </p:tgtEl>
                                            </p:cond>
                                          </p:endCondLst>
                                        </p:cTn>
                                        <p:tgtEl>
                                          <p:sndTgt r:embed="rId2" name="click.wav"/>
                                        </p:tgtEl>
                                      </p:cMediaNode>
                                    </p:audio>
                                  </p:subTnLst>
                                </p:cTn>
                              </p:par>
                            </p:childTnLst>
                          </p:cTn>
                        </p:par>
                        <p:par>
                          <p:cTn id="407" fill="hold">
                            <p:stCondLst>
                              <p:cond delay="130000"/>
                            </p:stCondLst>
                            <p:childTnLst>
                              <p:par>
                                <p:cTn id="408" presetID="11" presetClass="entr" presetSubtype="0" fill="hold" grpId="0" nodeType="afterEffect">
                                  <p:stCondLst>
                                    <p:cond delay="0"/>
                                  </p:stCondLst>
                                  <p:childTnLst>
                                    <p:set>
                                      <p:cBhvr>
                                        <p:cTn id="409" dur="1000">
                                          <p:stCondLst>
                                            <p:cond delay="0"/>
                                          </p:stCondLst>
                                        </p:cTn>
                                        <p:tgtEl>
                                          <p:spTgt spid="268"/>
                                        </p:tgtEl>
                                        <p:attrNameLst>
                                          <p:attrName>style.visibility</p:attrName>
                                        </p:attrNameLst>
                                      </p:cBhvr>
                                      <p:to>
                                        <p:strVal val="visible"/>
                                      </p:to>
                                    </p:set>
                                  </p:childTnLst>
                                  <p:subTnLst>
                                    <p:audio>
                                      <p:cMediaNode>
                                        <p:cTn display="0" masterRel="sameClick">
                                          <p:stCondLst>
                                            <p:cond evt="begin" delay="0">
                                              <p:tn val="408"/>
                                            </p:cond>
                                          </p:stCondLst>
                                          <p:endCondLst>
                                            <p:cond evt="onStopAudio" delay="0">
                                              <p:tgtEl>
                                                <p:sldTgt/>
                                              </p:tgtEl>
                                            </p:cond>
                                          </p:endCondLst>
                                        </p:cTn>
                                        <p:tgtEl>
                                          <p:sndTgt r:embed="rId2" name="click.wav"/>
                                        </p:tgtEl>
                                      </p:cMediaNode>
                                    </p:audio>
                                  </p:subTnLst>
                                </p:cTn>
                              </p:par>
                            </p:childTnLst>
                          </p:cTn>
                        </p:par>
                        <p:par>
                          <p:cTn id="410" fill="hold">
                            <p:stCondLst>
                              <p:cond delay="131000"/>
                            </p:stCondLst>
                            <p:childTnLst>
                              <p:par>
                                <p:cTn id="411" presetID="11" presetClass="entr" presetSubtype="0" fill="hold" grpId="0" nodeType="afterEffect">
                                  <p:stCondLst>
                                    <p:cond delay="0"/>
                                  </p:stCondLst>
                                  <p:childTnLst>
                                    <p:set>
                                      <p:cBhvr>
                                        <p:cTn id="412" dur="1000">
                                          <p:stCondLst>
                                            <p:cond delay="0"/>
                                          </p:stCondLst>
                                        </p:cTn>
                                        <p:tgtEl>
                                          <p:spTgt spid="269"/>
                                        </p:tgtEl>
                                        <p:attrNameLst>
                                          <p:attrName>style.visibility</p:attrName>
                                        </p:attrNameLst>
                                      </p:cBhvr>
                                      <p:to>
                                        <p:strVal val="visible"/>
                                      </p:to>
                                    </p:set>
                                  </p:childTnLst>
                                  <p:subTnLst>
                                    <p:audio>
                                      <p:cMediaNode>
                                        <p:cTn display="0" masterRel="sameClick">
                                          <p:stCondLst>
                                            <p:cond evt="begin" delay="0">
                                              <p:tn val="411"/>
                                            </p:cond>
                                          </p:stCondLst>
                                          <p:endCondLst>
                                            <p:cond evt="onStopAudio" delay="0">
                                              <p:tgtEl>
                                                <p:sldTgt/>
                                              </p:tgtEl>
                                            </p:cond>
                                          </p:endCondLst>
                                        </p:cTn>
                                        <p:tgtEl>
                                          <p:sndTgt r:embed="rId2" name="click.wav"/>
                                        </p:tgtEl>
                                      </p:cMediaNode>
                                    </p:audio>
                                  </p:subTnLst>
                                </p:cTn>
                              </p:par>
                            </p:childTnLst>
                          </p:cTn>
                        </p:par>
                        <p:par>
                          <p:cTn id="413" fill="hold">
                            <p:stCondLst>
                              <p:cond delay="132000"/>
                            </p:stCondLst>
                            <p:childTnLst>
                              <p:par>
                                <p:cTn id="414" presetID="11" presetClass="entr" presetSubtype="0" fill="hold" grpId="0" nodeType="afterEffect">
                                  <p:stCondLst>
                                    <p:cond delay="0"/>
                                  </p:stCondLst>
                                  <p:childTnLst>
                                    <p:set>
                                      <p:cBhvr>
                                        <p:cTn id="415" dur="1000">
                                          <p:stCondLst>
                                            <p:cond delay="0"/>
                                          </p:stCondLst>
                                        </p:cTn>
                                        <p:tgtEl>
                                          <p:spTgt spid="270"/>
                                        </p:tgtEl>
                                        <p:attrNameLst>
                                          <p:attrName>style.visibility</p:attrName>
                                        </p:attrNameLst>
                                      </p:cBhvr>
                                      <p:to>
                                        <p:strVal val="visible"/>
                                      </p:to>
                                    </p:set>
                                  </p:childTnLst>
                                  <p:subTnLst>
                                    <p:audio>
                                      <p:cMediaNode>
                                        <p:cTn display="0" masterRel="sameClick">
                                          <p:stCondLst>
                                            <p:cond evt="begin" delay="0">
                                              <p:tn val="414"/>
                                            </p:cond>
                                          </p:stCondLst>
                                          <p:endCondLst>
                                            <p:cond evt="onStopAudio" delay="0">
                                              <p:tgtEl>
                                                <p:sldTgt/>
                                              </p:tgtEl>
                                            </p:cond>
                                          </p:endCondLst>
                                        </p:cTn>
                                        <p:tgtEl>
                                          <p:sndTgt r:embed="rId2" name="click.wav"/>
                                        </p:tgtEl>
                                      </p:cMediaNode>
                                    </p:audio>
                                  </p:subTnLst>
                                </p:cTn>
                              </p:par>
                            </p:childTnLst>
                          </p:cTn>
                        </p:par>
                        <p:par>
                          <p:cTn id="416" fill="hold">
                            <p:stCondLst>
                              <p:cond delay="133000"/>
                            </p:stCondLst>
                            <p:childTnLst>
                              <p:par>
                                <p:cTn id="417" presetID="11" presetClass="entr" presetSubtype="0" fill="hold" grpId="0" nodeType="afterEffect">
                                  <p:stCondLst>
                                    <p:cond delay="0"/>
                                  </p:stCondLst>
                                  <p:childTnLst>
                                    <p:set>
                                      <p:cBhvr>
                                        <p:cTn id="418" dur="1000">
                                          <p:stCondLst>
                                            <p:cond delay="0"/>
                                          </p:stCondLst>
                                        </p:cTn>
                                        <p:tgtEl>
                                          <p:spTgt spid="271"/>
                                        </p:tgtEl>
                                        <p:attrNameLst>
                                          <p:attrName>style.visibility</p:attrName>
                                        </p:attrNameLst>
                                      </p:cBhvr>
                                      <p:to>
                                        <p:strVal val="visible"/>
                                      </p:to>
                                    </p:set>
                                  </p:childTnLst>
                                  <p:subTnLst>
                                    <p:audio>
                                      <p:cMediaNode>
                                        <p:cTn display="0" masterRel="sameClick">
                                          <p:stCondLst>
                                            <p:cond evt="begin" delay="0">
                                              <p:tn val="417"/>
                                            </p:cond>
                                          </p:stCondLst>
                                          <p:endCondLst>
                                            <p:cond evt="onStopAudio" delay="0">
                                              <p:tgtEl>
                                                <p:sldTgt/>
                                              </p:tgtEl>
                                            </p:cond>
                                          </p:endCondLst>
                                        </p:cTn>
                                        <p:tgtEl>
                                          <p:sndTgt r:embed="rId2" name="click.wav"/>
                                        </p:tgtEl>
                                      </p:cMediaNode>
                                    </p:audio>
                                  </p:subTnLst>
                                </p:cTn>
                              </p:par>
                            </p:childTnLst>
                          </p:cTn>
                        </p:par>
                        <p:par>
                          <p:cTn id="419" fill="hold">
                            <p:stCondLst>
                              <p:cond delay="134000"/>
                            </p:stCondLst>
                            <p:childTnLst>
                              <p:par>
                                <p:cTn id="420" presetID="11" presetClass="entr" presetSubtype="0" fill="hold" grpId="0" nodeType="afterEffect">
                                  <p:stCondLst>
                                    <p:cond delay="0"/>
                                  </p:stCondLst>
                                  <p:childTnLst>
                                    <p:set>
                                      <p:cBhvr>
                                        <p:cTn id="421" dur="1000">
                                          <p:stCondLst>
                                            <p:cond delay="0"/>
                                          </p:stCondLst>
                                        </p:cTn>
                                        <p:tgtEl>
                                          <p:spTgt spid="272"/>
                                        </p:tgtEl>
                                        <p:attrNameLst>
                                          <p:attrName>style.visibility</p:attrName>
                                        </p:attrNameLst>
                                      </p:cBhvr>
                                      <p:to>
                                        <p:strVal val="visible"/>
                                      </p:to>
                                    </p:set>
                                  </p:childTnLst>
                                  <p:subTnLst>
                                    <p:audio>
                                      <p:cMediaNode>
                                        <p:cTn display="0" masterRel="sameClick">
                                          <p:stCondLst>
                                            <p:cond evt="begin" delay="0">
                                              <p:tn val="420"/>
                                            </p:cond>
                                          </p:stCondLst>
                                          <p:endCondLst>
                                            <p:cond evt="onStopAudio" delay="0">
                                              <p:tgtEl>
                                                <p:sldTgt/>
                                              </p:tgtEl>
                                            </p:cond>
                                          </p:endCondLst>
                                        </p:cTn>
                                        <p:tgtEl>
                                          <p:sndTgt r:embed="rId2" name="click.wav"/>
                                        </p:tgtEl>
                                      </p:cMediaNode>
                                    </p:audio>
                                  </p:subTnLst>
                                </p:cTn>
                              </p:par>
                            </p:childTnLst>
                          </p:cTn>
                        </p:par>
                        <p:par>
                          <p:cTn id="422" fill="hold">
                            <p:stCondLst>
                              <p:cond delay="135000"/>
                            </p:stCondLst>
                            <p:childTnLst>
                              <p:par>
                                <p:cTn id="423" presetID="11" presetClass="entr" presetSubtype="0" fill="hold" grpId="0" nodeType="afterEffect">
                                  <p:stCondLst>
                                    <p:cond delay="0"/>
                                  </p:stCondLst>
                                  <p:childTnLst>
                                    <p:set>
                                      <p:cBhvr>
                                        <p:cTn id="424" dur="1000">
                                          <p:stCondLst>
                                            <p:cond delay="0"/>
                                          </p:stCondLst>
                                        </p:cTn>
                                        <p:tgtEl>
                                          <p:spTgt spid="273"/>
                                        </p:tgtEl>
                                        <p:attrNameLst>
                                          <p:attrName>style.visibility</p:attrName>
                                        </p:attrNameLst>
                                      </p:cBhvr>
                                      <p:to>
                                        <p:strVal val="visible"/>
                                      </p:to>
                                    </p:set>
                                  </p:childTnLst>
                                  <p:subTnLst>
                                    <p:audio>
                                      <p:cMediaNode>
                                        <p:cTn display="0" masterRel="sameClick">
                                          <p:stCondLst>
                                            <p:cond evt="begin" delay="0">
                                              <p:tn val="423"/>
                                            </p:cond>
                                          </p:stCondLst>
                                          <p:endCondLst>
                                            <p:cond evt="onStopAudio" delay="0">
                                              <p:tgtEl>
                                                <p:sldTgt/>
                                              </p:tgtEl>
                                            </p:cond>
                                          </p:endCondLst>
                                        </p:cTn>
                                        <p:tgtEl>
                                          <p:sndTgt r:embed="rId2" name="click.wav"/>
                                        </p:tgtEl>
                                      </p:cMediaNode>
                                    </p:audio>
                                  </p:subTnLst>
                                </p:cTn>
                              </p:par>
                            </p:childTnLst>
                          </p:cTn>
                        </p:par>
                        <p:par>
                          <p:cTn id="425" fill="hold">
                            <p:stCondLst>
                              <p:cond delay="136000"/>
                            </p:stCondLst>
                            <p:childTnLst>
                              <p:par>
                                <p:cTn id="426" presetID="11" presetClass="entr" presetSubtype="0" fill="hold" grpId="0" nodeType="afterEffect">
                                  <p:stCondLst>
                                    <p:cond delay="0"/>
                                  </p:stCondLst>
                                  <p:childTnLst>
                                    <p:set>
                                      <p:cBhvr>
                                        <p:cTn id="427" dur="1000">
                                          <p:stCondLst>
                                            <p:cond delay="0"/>
                                          </p:stCondLst>
                                        </p:cTn>
                                        <p:tgtEl>
                                          <p:spTgt spid="274"/>
                                        </p:tgtEl>
                                        <p:attrNameLst>
                                          <p:attrName>style.visibility</p:attrName>
                                        </p:attrNameLst>
                                      </p:cBhvr>
                                      <p:to>
                                        <p:strVal val="visible"/>
                                      </p:to>
                                    </p:set>
                                  </p:childTnLst>
                                  <p:subTnLst>
                                    <p:audio>
                                      <p:cMediaNode>
                                        <p:cTn display="0" masterRel="sameClick">
                                          <p:stCondLst>
                                            <p:cond evt="begin" delay="0">
                                              <p:tn val="426"/>
                                            </p:cond>
                                          </p:stCondLst>
                                          <p:endCondLst>
                                            <p:cond evt="onStopAudio" delay="0">
                                              <p:tgtEl>
                                                <p:sldTgt/>
                                              </p:tgtEl>
                                            </p:cond>
                                          </p:endCondLst>
                                        </p:cTn>
                                        <p:tgtEl>
                                          <p:sndTgt r:embed="rId2" name="click.wav"/>
                                        </p:tgtEl>
                                      </p:cMediaNode>
                                    </p:audio>
                                  </p:subTnLst>
                                </p:cTn>
                              </p:par>
                            </p:childTnLst>
                          </p:cTn>
                        </p:par>
                        <p:par>
                          <p:cTn id="428" fill="hold">
                            <p:stCondLst>
                              <p:cond delay="137000"/>
                            </p:stCondLst>
                            <p:childTnLst>
                              <p:par>
                                <p:cTn id="429" presetID="11" presetClass="entr" presetSubtype="0" fill="hold" grpId="0" nodeType="afterEffect">
                                  <p:stCondLst>
                                    <p:cond delay="0"/>
                                  </p:stCondLst>
                                  <p:childTnLst>
                                    <p:set>
                                      <p:cBhvr>
                                        <p:cTn id="430" dur="1000">
                                          <p:stCondLst>
                                            <p:cond delay="0"/>
                                          </p:stCondLst>
                                        </p:cTn>
                                        <p:tgtEl>
                                          <p:spTgt spid="275"/>
                                        </p:tgtEl>
                                        <p:attrNameLst>
                                          <p:attrName>style.visibility</p:attrName>
                                        </p:attrNameLst>
                                      </p:cBhvr>
                                      <p:to>
                                        <p:strVal val="visible"/>
                                      </p:to>
                                    </p:set>
                                  </p:childTnLst>
                                  <p:subTnLst>
                                    <p:audio>
                                      <p:cMediaNode>
                                        <p:cTn display="0" masterRel="sameClick">
                                          <p:stCondLst>
                                            <p:cond evt="begin" delay="0">
                                              <p:tn val="429"/>
                                            </p:cond>
                                          </p:stCondLst>
                                          <p:endCondLst>
                                            <p:cond evt="onStopAudio" delay="0">
                                              <p:tgtEl>
                                                <p:sldTgt/>
                                              </p:tgtEl>
                                            </p:cond>
                                          </p:endCondLst>
                                        </p:cTn>
                                        <p:tgtEl>
                                          <p:sndTgt r:embed="rId2" name="click.wav"/>
                                        </p:tgtEl>
                                      </p:cMediaNode>
                                    </p:audio>
                                  </p:subTnLst>
                                </p:cTn>
                              </p:par>
                            </p:childTnLst>
                          </p:cTn>
                        </p:par>
                        <p:par>
                          <p:cTn id="431" fill="hold">
                            <p:stCondLst>
                              <p:cond delay="138000"/>
                            </p:stCondLst>
                            <p:childTnLst>
                              <p:par>
                                <p:cTn id="432" presetID="11" presetClass="entr" presetSubtype="0" fill="hold" grpId="0" nodeType="afterEffect">
                                  <p:stCondLst>
                                    <p:cond delay="0"/>
                                  </p:stCondLst>
                                  <p:childTnLst>
                                    <p:set>
                                      <p:cBhvr>
                                        <p:cTn id="433" dur="1000">
                                          <p:stCondLst>
                                            <p:cond delay="0"/>
                                          </p:stCondLst>
                                        </p:cTn>
                                        <p:tgtEl>
                                          <p:spTgt spid="276"/>
                                        </p:tgtEl>
                                        <p:attrNameLst>
                                          <p:attrName>style.visibility</p:attrName>
                                        </p:attrNameLst>
                                      </p:cBhvr>
                                      <p:to>
                                        <p:strVal val="visible"/>
                                      </p:to>
                                    </p:set>
                                  </p:childTnLst>
                                  <p:subTnLst>
                                    <p:audio>
                                      <p:cMediaNode>
                                        <p:cTn display="0" masterRel="sameClick">
                                          <p:stCondLst>
                                            <p:cond evt="begin" delay="0">
                                              <p:tn val="432"/>
                                            </p:cond>
                                          </p:stCondLst>
                                          <p:endCondLst>
                                            <p:cond evt="onStopAudio" delay="0">
                                              <p:tgtEl>
                                                <p:sldTgt/>
                                              </p:tgtEl>
                                            </p:cond>
                                          </p:endCondLst>
                                        </p:cTn>
                                        <p:tgtEl>
                                          <p:sndTgt r:embed="rId2" name="click.wav"/>
                                        </p:tgtEl>
                                      </p:cMediaNode>
                                    </p:audio>
                                  </p:subTnLst>
                                </p:cTn>
                              </p:par>
                            </p:childTnLst>
                          </p:cTn>
                        </p:par>
                        <p:par>
                          <p:cTn id="434" fill="hold">
                            <p:stCondLst>
                              <p:cond delay="139000"/>
                            </p:stCondLst>
                            <p:childTnLst>
                              <p:par>
                                <p:cTn id="435" presetID="11" presetClass="entr" presetSubtype="0" fill="hold" grpId="0" nodeType="afterEffect">
                                  <p:stCondLst>
                                    <p:cond delay="0"/>
                                  </p:stCondLst>
                                  <p:childTnLst>
                                    <p:set>
                                      <p:cBhvr>
                                        <p:cTn id="436" dur="1000">
                                          <p:stCondLst>
                                            <p:cond delay="0"/>
                                          </p:stCondLst>
                                        </p:cTn>
                                        <p:tgtEl>
                                          <p:spTgt spid="277"/>
                                        </p:tgtEl>
                                        <p:attrNameLst>
                                          <p:attrName>style.visibility</p:attrName>
                                        </p:attrNameLst>
                                      </p:cBhvr>
                                      <p:to>
                                        <p:strVal val="visible"/>
                                      </p:to>
                                    </p:set>
                                  </p:childTnLst>
                                  <p:subTnLst>
                                    <p:audio>
                                      <p:cMediaNode>
                                        <p:cTn display="0" masterRel="sameClick">
                                          <p:stCondLst>
                                            <p:cond evt="begin" delay="0">
                                              <p:tn val="435"/>
                                            </p:cond>
                                          </p:stCondLst>
                                          <p:endCondLst>
                                            <p:cond evt="onStopAudio" delay="0">
                                              <p:tgtEl>
                                                <p:sldTgt/>
                                              </p:tgtEl>
                                            </p:cond>
                                          </p:endCondLst>
                                        </p:cTn>
                                        <p:tgtEl>
                                          <p:sndTgt r:embed="rId2" name="click.wav"/>
                                        </p:tgtEl>
                                      </p:cMediaNode>
                                    </p:audio>
                                  </p:subTnLst>
                                </p:cTn>
                              </p:par>
                            </p:childTnLst>
                          </p:cTn>
                        </p:par>
                        <p:par>
                          <p:cTn id="437" fill="hold">
                            <p:stCondLst>
                              <p:cond delay="140000"/>
                            </p:stCondLst>
                            <p:childTnLst>
                              <p:par>
                                <p:cTn id="438" presetID="11" presetClass="entr" presetSubtype="0" fill="hold" grpId="0" nodeType="afterEffect">
                                  <p:stCondLst>
                                    <p:cond delay="0"/>
                                  </p:stCondLst>
                                  <p:childTnLst>
                                    <p:set>
                                      <p:cBhvr>
                                        <p:cTn id="439" dur="1000">
                                          <p:stCondLst>
                                            <p:cond delay="0"/>
                                          </p:stCondLst>
                                        </p:cTn>
                                        <p:tgtEl>
                                          <p:spTgt spid="278"/>
                                        </p:tgtEl>
                                        <p:attrNameLst>
                                          <p:attrName>style.visibility</p:attrName>
                                        </p:attrNameLst>
                                      </p:cBhvr>
                                      <p:to>
                                        <p:strVal val="visible"/>
                                      </p:to>
                                    </p:set>
                                  </p:childTnLst>
                                  <p:subTnLst>
                                    <p:audio>
                                      <p:cMediaNode>
                                        <p:cTn display="0" masterRel="sameClick">
                                          <p:stCondLst>
                                            <p:cond evt="begin" delay="0">
                                              <p:tn val="438"/>
                                            </p:cond>
                                          </p:stCondLst>
                                          <p:endCondLst>
                                            <p:cond evt="onStopAudio" delay="0">
                                              <p:tgtEl>
                                                <p:sldTgt/>
                                              </p:tgtEl>
                                            </p:cond>
                                          </p:endCondLst>
                                        </p:cTn>
                                        <p:tgtEl>
                                          <p:sndTgt r:embed="rId2" name="click.wav"/>
                                        </p:tgtEl>
                                      </p:cMediaNode>
                                    </p:audio>
                                  </p:subTnLst>
                                </p:cTn>
                              </p:par>
                            </p:childTnLst>
                          </p:cTn>
                        </p:par>
                        <p:par>
                          <p:cTn id="440" fill="hold">
                            <p:stCondLst>
                              <p:cond delay="141000"/>
                            </p:stCondLst>
                            <p:childTnLst>
                              <p:par>
                                <p:cTn id="441" presetID="11" presetClass="entr" presetSubtype="0" fill="hold" grpId="0" nodeType="afterEffect">
                                  <p:stCondLst>
                                    <p:cond delay="0"/>
                                  </p:stCondLst>
                                  <p:childTnLst>
                                    <p:set>
                                      <p:cBhvr>
                                        <p:cTn id="442" dur="1000">
                                          <p:stCondLst>
                                            <p:cond delay="0"/>
                                          </p:stCondLst>
                                        </p:cTn>
                                        <p:tgtEl>
                                          <p:spTgt spid="279"/>
                                        </p:tgtEl>
                                        <p:attrNameLst>
                                          <p:attrName>style.visibility</p:attrName>
                                        </p:attrNameLst>
                                      </p:cBhvr>
                                      <p:to>
                                        <p:strVal val="visible"/>
                                      </p:to>
                                    </p:set>
                                  </p:childTnLst>
                                  <p:subTnLst>
                                    <p:audio>
                                      <p:cMediaNode>
                                        <p:cTn display="0" masterRel="sameClick">
                                          <p:stCondLst>
                                            <p:cond evt="begin" delay="0">
                                              <p:tn val="441"/>
                                            </p:cond>
                                          </p:stCondLst>
                                          <p:endCondLst>
                                            <p:cond evt="onStopAudio" delay="0">
                                              <p:tgtEl>
                                                <p:sldTgt/>
                                              </p:tgtEl>
                                            </p:cond>
                                          </p:endCondLst>
                                        </p:cTn>
                                        <p:tgtEl>
                                          <p:sndTgt r:embed="rId2" name="click.wav"/>
                                        </p:tgtEl>
                                      </p:cMediaNode>
                                    </p:audio>
                                  </p:subTnLst>
                                </p:cTn>
                              </p:par>
                            </p:childTnLst>
                          </p:cTn>
                        </p:par>
                        <p:par>
                          <p:cTn id="443" fill="hold">
                            <p:stCondLst>
                              <p:cond delay="142000"/>
                            </p:stCondLst>
                            <p:childTnLst>
                              <p:par>
                                <p:cTn id="444" presetID="11" presetClass="entr" presetSubtype="0" fill="hold" grpId="0" nodeType="afterEffect">
                                  <p:stCondLst>
                                    <p:cond delay="0"/>
                                  </p:stCondLst>
                                  <p:childTnLst>
                                    <p:set>
                                      <p:cBhvr>
                                        <p:cTn id="445" dur="1000">
                                          <p:stCondLst>
                                            <p:cond delay="0"/>
                                          </p:stCondLst>
                                        </p:cTn>
                                        <p:tgtEl>
                                          <p:spTgt spid="280"/>
                                        </p:tgtEl>
                                        <p:attrNameLst>
                                          <p:attrName>style.visibility</p:attrName>
                                        </p:attrNameLst>
                                      </p:cBhvr>
                                      <p:to>
                                        <p:strVal val="visible"/>
                                      </p:to>
                                    </p:set>
                                  </p:childTnLst>
                                  <p:subTnLst>
                                    <p:audio>
                                      <p:cMediaNode>
                                        <p:cTn display="0" masterRel="sameClick">
                                          <p:stCondLst>
                                            <p:cond evt="begin" delay="0">
                                              <p:tn val="444"/>
                                            </p:cond>
                                          </p:stCondLst>
                                          <p:endCondLst>
                                            <p:cond evt="onStopAudio" delay="0">
                                              <p:tgtEl>
                                                <p:sldTgt/>
                                              </p:tgtEl>
                                            </p:cond>
                                          </p:endCondLst>
                                        </p:cTn>
                                        <p:tgtEl>
                                          <p:sndTgt r:embed="rId2" name="click.wav"/>
                                        </p:tgtEl>
                                      </p:cMediaNode>
                                    </p:audio>
                                  </p:subTnLst>
                                </p:cTn>
                              </p:par>
                            </p:childTnLst>
                          </p:cTn>
                        </p:par>
                        <p:par>
                          <p:cTn id="446" fill="hold">
                            <p:stCondLst>
                              <p:cond delay="143000"/>
                            </p:stCondLst>
                            <p:childTnLst>
                              <p:par>
                                <p:cTn id="447" presetID="11" presetClass="entr" presetSubtype="0" fill="hold" grpId="0" nodeType="afterEffect">
                                  <p:stCondLst>
                                    <p:cond delay="0"/>
                                  </p:stCondLst>
                                  <p:childTnLst>
                                    <p:set>
                                      <p:cBhvr>
                                        <p:cTn id="448" dur="1000">
                                          <p:stCondLst>
                                            <p:cond delay="0"/>
                                          </p:stCondLst>
                                        </p:cTn>
                                        <p:tgtEl>
                                          <p:spTgt spid="281"/>
                                        </p:tgtEl>
                                        <p:attrNameLst>
                                          <p:attrName>style.visibility</p:attrName>
                                        </p:attrNameLst>
                                      </p:cBhvr>
                                      <p:to>
                                        <p:strVal val="visible"/>
                                      </p:to>
                                    </p:set>
                                  </p:childTnLst>
                                  <p:subTnLst>
                                    <p:audio>
                                      <p:cMediaNode>
                                        <p:cTn display="0" masterRel="sameClick">
                                          <p:stCondLst>
                                            <p:cond evt="begin" delay="0">
                                              <p:tn val="447"/>
                                            </p:cond>
                                          </p:stCondLst>
                                          <p:endCondLst>
                                            <p:cond evt="onStopAudio" delay="0">
                                              <p:tgtEl>
                                                <p:sldTgt/>
                                              </p:tgtEl>
                                            </p:cond>
                                          </p:endCondLst>
                                        </p:cTn>
                                        <p:tgtEl>
                                          <p:sndTgt r:embed="rId2" name="click.wav"/>
                                        </p:tgtEl>
                                      </p:cMediaNode>
                                    </p:audio>
                                  </p:subTnLst>
                                </p:cTn>
                              </p:par>
                            </p:childTnLst>
                          </p:cTn>
                        </p:par>
                        <p:par>
                          <p:cTn id="449" fill="hold">
                            <p:stCondLst>
                              <p:cond delay="144000"/>
                            </p:stCondLst>
                            <p:childTnLst>
                              <p:par>
                                <p:cTn id="450" presetID="11" presetClass="entr" presetSubtype="0" fill="hold" grpId="0" nodeType="afterEffect">
                                  <p:stCondLst>
                                    <p:cond delay="0"/>
                                  </p:stCondLst>
                                  <p:childTnLst>
                                    <p:set>
                                      <p:cBhvr>
                                        <p:cTn id="451" dur="1000">
                                          <p:stCondLst>
                                            <p:cond delay="0"/>
                                          </p:stCondLst>
                                        </p:cTn>
                                        <p:tgtEl>
                                          <p:spTgt spid="282"/>
                                        </p:tgtEl>
                                        <p:attrNameLst>
                                          <p:attrName>style.visibility</p:attrName>
                                        </p:attrNameLst>
                                      </p:cBhvr>
                                      <p:to>
                                        <p:strVal val="visible"/>
                                      </p:to>
                                    </p:set>
                                  </p:childTnLst>
                                  <p:subTnLst>
                                    <p:audio>
                                      <p:cMediaNode>
                                        <p:cTn display="0" masterRel="sameClick">
                                          <p:stCondLst>
                                            <p:cond evt="begin" delay="0">
                                              <p:tn val="450"/>
                                            </p:cond>
                                          </p:stCondLst>
                                          <p:endCondLst>
                                            <p:cond evt="onStopAudio" delay="0">
                                              <p:tgtEl>
                                                <p:sldTgt/>
                                              </p:tgtEl>
                                            </p:cond>
                                          </p:endCondLst>
                                        </p:cTn>
                                        <p:tgtEl>
                                          <p:sndTgt r:embed="rId2" name="click.wav"/>
                                        </p:tgtEl>
                                      </p:cMediaNode>
                                    </p:audio>
                                  </p:subTnLst>
                                </p:cTn>
                              </p:par>
                            </p:childTnLst>
                          </p:cTn>
                        </p:par>
                        <p:par>
                          <p:cTn id="452" fill="hold">
                            <p:stCondLst>
                              <p:cond delay="145000"/>
                            </p:stCondLst>
                            <p:childTnLst>
                              <p:par>
                                <p:cTn id="453" presetID="11" presetClass="entr" presetSubtype="0" fill="hold" grpId="0" nodeType="afterEffect">
                                  <p:stCondLst>
                                    <p:cond delay="0"/>
                                  </p:stCondLst>
                                  <p:childTnLst>
                                    <p:set>
                                      <p:cBhvr>
                                        <p:cTn id="454" dur="1000">
                                          <p:stCondLst>
                                            <p:cond delay="0"/>
                                          </p:stCondLst>
                                        </p:cTn>
                                        <p:tgtEl>
                                          <p:spTgt spid="283"/>
                                        </p:tgtEl>
                                        <p:attrNameLst>
                                          <p:attrName>style.visibility</p:attrName>
                                        </p:attrNameLst>
                                      </p:cBhvr>
                                      <p:to>
                                        <p:strVal val="visible"/>
                                      </p:to>
                                    </p:set>
                                  </p:childTnLst>
                                  <p:subTnLst>
                                    <p:audio>
                                      <p:cMediaNode>
                                        <p:cTn display="0" masterRel="sameClick">
                                          <p:stCondLst>
                                            <p:cond evt="begin" delay="0">
                                              <p:tn val="453"/>
                                            </p:cond>
                                          </p:stCondLst>
                                          <p:endCondLst>
                                            <p:cond evt="onStopAudio" delay="0">
                                              <p:tgtEl>
                                                <p:sldTgt/>
                                              </p:tgtEl>
                                            </p:cond>
                                          </p:endCondLst>
                                        </p:cTn>
                                        <p:tgtEl>
                                          <p:sndTgt r:embed="rId2" name="click.wav"/>
                                        </p:tgtEl>
                                      </p:cMediaNode>
                                    </p:audio>
                                  </p:subTnLst>
                                </p:cTn>
                              </p:par>
                            </p:childTnLst>
                          </p:cTn>
                        </p:par>
                        <p:par>
                          <p:cTn id="455" fill="hold">
                            <p:stCondLst>
                              <p:cond delay="146000"/>
                            </p:stCondLst>
                            <p:childTnLst>
                              <p:par>
                                <p:cTn id="456" presetID="11" presetClass="entr" presetSubtype="0" fill="hold" grpId="0" nodeType="afterEffect">
                                  <p:stCondLst>
                                    <p:cond delay="0"/>
                                  </p:stCondLst>
                                  <p:childTnLst>
                                    <p:set>
                                      <p:cBhvr>
                                        <p:cTn id="457" dur="1000">
                                          <p:stCondLst>
                                            <p:cond delay="0"/>
                                          </p:stCondLst>
                                        </p:cTn>
                                        <p:tgtEl>
                                          <p:spTgt spid="284"/>
                                        </p:tgtEl>
                                        <p:attrNameLst>
                                          <p:attrName>style.visibility</p:attrName>
                                        </p:attrNameLst>
                                      </p:cBhvr>
                                      <p:to>
                                        <p:strVal val="visible"/>
                                      </p:to>
                                    </p:set>
                                  </p:childTnLst>
                                  <p:subTnLst>
                                    <p:audio>
                                      <p:cMediaNode>
                                        <p:cTn display="0" masterRel="sameClick">
                                          <p:stCondLst>
                                            <p:cond evt="begin" delay="0">
                                              <p:tn val="456"/>
                                            </p:cond>
                                          </p:stCondLst>
                                          <p:endCondLst>
                                            <p:cond evt="onStopAudio" delay="0">
                                              <p:tgtEl>
                                                <p:sldTgt/>
                                              </p:tgtEl>
                                            </p:cond>
                                          </p:endCondLst>
                                        </p:cTn>
                                        <p:tgtEl>
                                          <p:sndTgt r:embed="rId2" name="click.wav"/>
                                        </p:tgtEl>
                                      </p:cMediaNode>
                                    </p:audio>
                                  </p:subTnLst>
                                </p:cTn>
                              </p:par>
                            </p:childTnLst>
                          </p:cTn>
                        </p:par>
                        <p:par>
                          <p:cTn id="458" fill="hold">
                            <p:stCondLst>
                              <p:cond delay="147000"/>
                            </p:stCondLst>
                            <p:childTnLst>
                              <p:par>
                                <p:cTn id="459" presetID="11" presetClass="entr" presetSubtype="0" fill="hold" grpId="0" nodeType="afterEffect">
                                  <p:stCondLst>
                                    <p:cond delay="0"/>
                                  </p:stCondLst>
                                  <p:childTnLst>
                                    <p:set>
                                      <p:cBhvr>
                                        <p:cTn id="460" dur="1000">
                                          <p:stCondLst>
                                            <p:cond delay="0"/>
                                          </p:stCondLst>
                                        </p:cTn>
                                        <p:tgtEl>
                                          <p:spTgt spid="285"/>
                                        </p:tgtEl>
                                        <p:attrNameLst>
                                          <p:attrName>style.visibility</p:attrName>
                                        </p:attrNameLst>
                                      </p:cBhvr>
                                      <p:to>
                                        <p:strVal val="visible"/>
                                      </p:to>
                                    </p:set>
                                  </p:childTnLst>
                                  <p:subTnLst>
                                    <p:audio>
                                      <p:cMediaNode>
                                        <p:cTn display="0" masterRel="sameClick">
                                          <p:stCondLst>
                                            <p:cond evt="begin" delay="0">
                                              <p:tn val="459"/>
                                            </p:cond>
                                          </p:stCondLst>
                                          <p:endCondLst>
                                            <p:cond evt="onStopAudio" delay="0">
                                              <p:tgtEl>
                                                <p:sldTgt/>
                                              </p:tgtEl>
                                            </p:cond>
                                          </p:endCondLst>
                                        </p:cTn>
                                        <p:tgtEl>
                                          <p:sndTgt r:embed="rId2" name="click.wav"/>
                                        </p:tgtEl>
                                      </p:cMediaNode>
                                    </p:audio>
                                  </p:subTnLst>
                                </p:cTn>
                              </p:par>
                            </p:childTnLst>
                          </p:cTn>
                        </p:par>
                        <p:par>
                          <p:cTn id="461" fill="hold">
                            <p:stCondLst>
                              <p:cond delay="148000"/>
                            </p:stCondLst>
                            <p:childTnLst>
                              <p:par>
                                <p:cTn id="462" presetID="11" presetClass="entr" presetSubtype="0" fill="hold" grpId="0" nodeType="afterEffect">
                                  <p:stCondLst>
                                    <p:cond delay="0"/>
                                  </p:stCondLst>
                                  <p:childTnLst>
                                    <p:set>
                                      <p:cBhvr>
                                        <p:cTn id="463" dur="1000">
                                          <p:stCondLst>
                                            <p:cond delay="0"/>
                                          </p:stCondLst>
                                        </p:cTn>
                                        <p:tgtEl>
                                          <p:spTgt spid="286"/>
                                        </p:tgtEl>
                                        <p:attrNameLst>
                                          <p:attrName>style.visibility</p:attrName>
                                        </p:attrNameLst>
                                      </p:cBhvr>
                                      <p:to>
                                        <p:strVal val="visible"/>
                                      </p:to>
                                    </p:set>
                                  </p:childTnLst>
                                  <p:subTnLst>
                                    <p:audio>
                                      <p:cMediaNode>
                                        <p:cTn display="0" masterRel="sameClick">
                                          <p:stCondLst>
                                            <p:cond evt="begin" delay="0">
                                              <p:tn val="462"/>
                                            </p:cond>
                                          </p:stCondLst>
                                          <p:endCondLst>
                                            <p:cond evt="onStopAudio" delay="0">
                                              <p:tgtEl>
                                                <p:sldTgt/>
                                              </p:tgtEl>
                                            </p:cond>
                                          </p:endCondLst>
                                        </p:cTn>
                                        <p:tgtEl>
                                          <p:sndTgt r:embed="rId2" name="click.wav"/>
                                        </p:tgtEl>
                                      </p:cMediaNode>
                                    </p:audio>
                                  </p:subTnLst>
                                </p:cTn>
                              </p:par>
                            </p:childTnLst>
                          </p:cTn>
                        </p:par>
                        <p:par>
                          <p:cTn id="464" fill="hold">
                            <p:stCondLst>
                              <p:cond delay="149000"/>
                            </p:stCondLst>
                            <p:childTnLst>
                              <p:par>
                                <p:cTn id="465" presetID="11" presetClass="entr" presetSubtype="0" fill="hold" grpId="0" nodeType="afterEffect">
                                  <p:stCondLst>
                                    <p:cond delay="0"/>
                                  </p:stCondLst>
                                  <p:childTnLst>
                                    <p:set>
                                      <p:cBhvr>
                                        <p:cTn id="466" dur="1000">
                                          <p:stCondLst>
                                            <p:cond delay="0"/>
                                          </p:stCondLst>
                                        </p:cTn>
                                        <p:tgtEl>
                                          <p:spTgt spid="287"/>
                                        </p:tgtEl>
                                        <p:attrNameLst>
                                          <p:attrName>style.visibility</p:attrName>
                                        </p:attrNameLst>
                                      </p:cBhvr>
                                      <p:to>
                                        <p:strVal val="visible"/>
                                      </p:to>
                                    </p:set>
                                  </p:childTnLst>
                                  <p:subTnLst>
                                    <p:audio>
                                      <p:cMediaNode>
                                        <p:cTn display="0" masterRel="sameClick">
                                          <p:stCondLst>
                                            <p:cond evt="begin" delay="0">
                                              <p:tn val="465"/>
                                            </p:cond>
                                          </p:stCondLst>
                                          <p:endCondLst>
                                            <p:cond evt="onStopAudio" delay="0">
                                              <p:tgtEl>
                                                <p:sldTgt/>
                                              </p:tgtEl>
                                            </p:cond>
                                          </p:endCondLst>
                                        </p:cTn>
                                        <p:tgtEl>
                                          <p:sndTgt r:embed="rId2" name="click.wav"/>
                                        </p:tgtEl>
                                      </p:cMediaNode>
                                    </p:audio>
                                  </p:subTnLst>
                                </p:cTn>
                              </p:par>
                            </p:childTnLst>
                          </p:cTn>
                        </p:par>
                        <p:par>
                          <p:cTn id="467" fill="hold">
                            <p:stCondLst>
                              <p:cond delay="150000"/>
                            </p:stCondLst>
                            <p:childTnLst>
                              <p:par>
                                <p:cTn id="468" presetID="11" presetClass="entr" presetSubtype="0" fill="hold" grpId="0" nodeType="afterEffect">
                                  <p:stCondLst>
                                    <p:cond delay="0"/>
                                  </p:stCondLst>
                                  <p:childTnLst>
                                    <p:set>
                                      <p:cBhvr>
                                        <p:cTn id="469" dur="1000">
                                          <p:stCondLst>
                                            <p:cond delay="0"/>
                                          </p:stCondLst>
                                        </p:cTn>
                                        <p:tgtEl>
                                          <p:spTgt spid="288"/>
                                        </p:tgtEl>
                                        <p:attrNameLst>
                                          <p:attrName>style.visibility</p:attrName>
                                        </p:attrNameLst>
                                      </p:cBhvr>
                                      <p:to>
                                        <p:strVal val="visible"/>
                                      </p:to>
                                    </p:set>
                                  </p:childTnLst>
                                  <p:subTnLst>
                                    <p:audio>
                                      <p:cMediaNode>
                                        <p:cTn display="0" masterRel="sameClick">
                                          <p:stCondLst>
                                            <p:cond evt="begin" delay="0">
                                              <p:tn val="468"/>
                                            </p:cond>
                                          </p:stCondLst>
                                          <p:endCondLst>
                                            <p:cond evt="onStopAudio" delay="0">
                                              <p:tgtEl>
                                                <p:sldTgt/>
                                              </p:tgtEl>
                                            </p:cond>
                                          </p:endCondLst>
                                        </p:cTn>
                                        <p:tgtEl>
                                          <p:sndTgt r:embed="rId2" name="click.wav"/>
                                        </p:tgtEl>
                                      </p:cMediaNode>
                                    </p:audio>
                                  </p:subTnLst>
                                </p:cTn>
                              </p:par>
                            </p:childTnLst>
                          </p:cTn>
                        </p:par>
                        <p:par>
                          <p:cTn id="470" fill="hold">
                            <p:stCondLst>
                              <p:cond delay="151000"/>
                            </p:stCondLst>
                            <p:childTnLst>
                              <p:par>
                                <p:cTn id="471" presetID="11" presetClass="entr" presetSubtype="0" fill="hold" grpId="0" nodeType="afterEffect">
                                  <p:stCondLst>
                                    <p:cond delay="0"/>
                                  </p:stCondLst>
                                  <p:childTnLst>
                                    <p:set>
                                      <p:cBhvr>
                                        <p:cTn id="472" dur="1000">
                                          <p:stCondLst>
                                            <p:cond delay="0"/>
                                          </p:stCondLst>
                                        </p:cTn>
                                        <p:tgtEl>
                                          <p:spTgt spid="289"/>
                                        </p:tgtEl>
                                        <p:attrNameLst>
                                          <p:attrName>style.visibility</p:attrName>
                                        </p:attrNameLst>
                                      </p:cBhvr>
                                      <p:to>
                                        <p:strVal val="visible"/>
                                      </p:to>
                                    </p:set>
                                  </p:childTnLst>
                                  <p:subTnLst>
                                    <p:audio>
                                      <p:cMediaNode>
                                        <p:cTn display="0" masterRel="sameClick">
                                          <p:stCondLst>
                                            <p:cond evt="begin" delay="0">
                                              <p:tn val="471"/>
                                            </p:cond>
                                          </p:stCondLst>
                                          <p:endCondLst>
                                            <p:cond evt="onStopAudio" delay="0">
                                              <p:tgtEl>
                                                <p:sldTgt/>
                                              </p:tgtEl>
                                            </p:cond>
                                          </p:endCondLst>
                                        </p:cTn>
                                        <p:tgtEl>
                                          <p:sndTgt r:embed="rId2" name="click.wav"/>
                                        </p:tgtEl>
                                      </p:cMediaNode>
                                    </p:audio>
                                  </p:subTnLst>
                                </p:cTn>
                              </p:par>
                            </p:childTnLst>
                          </p:cTn>
                        </p:par>
                        <p:par>
                          <p:cTn id="473" fill="hold">
                            <p:stCondLst>
                              <p:cond delay="152000"/>
                            </p:stCondLst>
                            <p:childTnLst>
                              <p:par>
                                <p:cTn id="474" presetID="11" presetClass="entr" presetSubtype="0" fill="hold" grpId="0" nodeType="afterEffect">
                                  <p:stCondLst>
                                    <p:cond delay="0"/>
                                  </p:stCondLst>
                                  <p:childTnLst>
                                    <p:set>
                                      <p:cBhvr>
                                        <p:cTn id="475" dur="1000">
                                          <p:stCondLst>
                                            <p:cond delay="0"/>
                                          </p:stCondLst>
                                        </p:cTn>
                                        <p:tgtEl>
                                          <p:spTgt spid="290"/>
                                        </p:tgtEl>
                                        <p:attrNameLst>
                                          <p:attrName>style.visibility</p:attrName>
                                        </p:attrNameLst>
                                      </p:cBhvr>
                                      <p:to>
                                        <p:strVal val="visible"/>
                                      </p:to>
                                    </p:set>
                                  </p:childTnLst>
                                  <p:subTnLst>
                                    <p:audio>
                                      <p:cMediaNode>
                                        <p:cTn display="0" masterRel="sameClick">
                                          <p:stCondLst>
                                            <p:cond evt="begin" delay="0">
                                              <p:tn val="474"/>
                                            </p:cond>
                                          </p:stCondLst>
                                          <p:endCondLst>
                                            <p:cond evt="onStopAudio" delay="0">
                                              <p:tgtEl>
                                                <p:sldTgt/>
                                              </p:tgtEl>
                                            </p:cond>
                                          </p:endCondLst>
                                        </p:cTn>
                                        <p:tgtEl>
                                          <p:sndTgt r:embed="rId2" name="click.wav"/>
                                        </p:tgtEl>
                                      </p:cMediaNode>
                                    </p:audio>
                                  </p:subTnLst>
                                </p:cTn>
                              </p:par>
                            </p:childTnLst>
                          </p:cTn>
                        </p:par>
                        <p:par>
                          <p:cTn id="476" fill="hold">
                            <p:stCondLst>
                              <p:cond delay="153000"/>
                            </p:stCondLst>
                            <p:childTnLst>
                              <p:par>
                                <p:cTn id="477" presetID="11" presetClass="entr" presetSubtype="0" fill="hold" grpId="0" nodeType="afterEffect">
                                  <p:stCondLst>
                                    <p:cond delay="0"/>
                                  </p:stCondLst>
                                  <p:childTnLst>
                                    <p:set>
                                      <p:cBhvr>
                                        <p:cTn id="478" dur="1000">
                                          <p:stCondLst>
                                            <p:cond delay="0"/>
                                          </p:stCondLst>
                                        </p:cTn>
                                        <p:tgtEl>
                                          <p:spTgt spid="291"/>
                                        </p:tgtEl>
                                        <p:attrNameLst>
                                          <p:attrName>style.visibility</p:attrName>
                                        </p:attrNameLst>
                                      </p:cBhvr>
                                      <p:to>
                                        <p:strVal val="visible"/>
                                      </p:to>
                                    </p:set>
                                  </p:childTnLst>
                                  <p:subTnLst>
                                    <p:audio>
                                      <p:cMediaNode>
                                        <p:cTn display="0" masterRel="sameClick">
                                          <p:stCondLst>
                                            <p:cond evt="begin" delay="0">
                                              <p:tn val="477"/>
                                            </p:cond>
                                          </p:stCondLst>
                                          <p:endCondLst>
                                            <p:cond evt="onStopAudio" delay="0">
                                              <p:tgtEl>
                                                <p:sldTgt/>
                                              </p:tgtEl>
                                            </p:cond>
                                          </p:endCondLst>
                                        </p:cTn>
                                        <p:tgtEl>
                                          <p:sndTgt r:embed="rId2" name="click.wav"/>
                                        </p:tgtEl>
                                      </p:cMediaNode>
                                    </p:audio>
                                  </p:subTnLst>
                                </p:cTn>
                              </p:par>
                            </p:childTnLst>
                          </p:cTn>
                        </p:par>
                        <p:par>
                          <p:cTn id="479" fill="hold">
                            <p:stCondLst>
                              <p:cond delay="154000"/>
                            </p:stCondLst>
                            <p:childTnLst>
                              <p:par>
                                <p:cTn id="480" presetID="11" presetClass="entr" presetSubtype="0" fill="hold" grpId="0" nodeType="afterEffect">
                                  <p:stCondLst>
                                    <p:cond delay="0"/>
                                  </p:stCondLst>
                                  <p:childTnLst>
                                    <p:set>
                                      <p:cBhvr>
                                        <p:cTn id="481" dur="1000">
                                          <p:stCondLst>
                                            <p:cond delay="0"/>
                                          </p:stCondLst>
                                        </p:cTn>
                                        <p:tgtEl>
                                          <p:spTgt spid="292"/>
                                        </p:tgtEl>
                                        <p:attrNameLst>
                                          <p:attrName>style.visibility</p:attrName>
                                        </p:attrNameLst>
                                      </p:cBhvr>
                                      <p:to>
                                        <p:strVal val="visible"/>
                                      </p:to>
                                    </p:set>
                                  </p:childTnLst>
                                  <p:subTnLst>
                                    <p:audio>
                                      <p:cMediaNode>
                                        <p:cTn display="0" masterRel="sameClick">
                                          <p:stCondLst>
                                            <p:cond evt="begin" delay="0">
                                              <p:tn val="480"/>
                                            </p:cond>
                                          </p:stCondLst>
                                          <p:endCondLst>
                                            <p:cond evt="onStopAudio" delay="0">
                                              <p:tgtEl>
                                                <p:sldTgt/>
                                              </p:tgtEl>
                                            </p:cond>
                                          </p:endCondLst>
                                        </p:cTn>
                                        <p:tgtEl>
                                          <p:sndTgt r:embed="rId2" name="click.wav"/>
                                        </p:tgtEl>
                                      </p:cMediaNode>
                                    </p:audio>
                                  </p:subTnLst>
                                </p:cTn>
                              </p:par>
                            </p:childTnLst>
                          </p:cTn>
                        </p:par>
                        <p:par>
                          <p:cTn id="482" fill="hold">
                            <p:stCondLst>
                              <p:cond delay="155000"/>
                            </p:stCondLst>
                            <p:childTnLst>
                              <p:par>
                                <p:cTn id="483" presetID="11" presetClass="entr" presetSubtype="0" fill="hold" grpId="0" nodeType="afterEffect">
                                  <p:stCondLst>
                                    <p:cond delay="0"/>
                                  </p:stCondLst>
                                  <p:childTnLst>
                                    <p:set>
                                      <p:cBhvr>
                                        <p:cTn id="484" dur="1000">
                                          <p:stCondLst>
                                            <p:cond delay="0"/>
                                          </p:stCondLst>
                                        </p:cTn>
                                        <p:tgtEl>
                                          <p:spTgt spid="293"/>
                                        </p:tgtEl>
                                        <p:attrNameLst>
                                          <p:attrName>style.visibility</p:attrName>
                                        </p:attrNameLst>
                                      </p:cBhvr>
                                      <p:to>
                                        <p:strVal val="visible"/>
                                      </p:to>
                                    </p:set>
                                  </p:childTnLst>
                                  <p:subTnLst>
                                    <p:audio>
                                      <p:cMediaNode>
                                        <p:cTn display="0" masterRel="sameClick">
                                          <p:stCondLst>
                                            <p:cond evt="begin" delay="0">
                                              <p:tn val="483"/>
                                            </p:cond>
                                          </p:stCondLst>
                                          <p:endCondLst>
                                            <p:cond evt="onStopAudio" delay="0">
                                              <p:tgtEl>
                                                <p:sldTgt/>
                                              </p:tgtEl>
                                            </p:cond>
                                          </p:endCondLst>
                                        </p:cTn>
                                        <p:tgtEl>
                                          <p:sndTgt r:embed="rId2" name="click.wav"/>
                                        </p:tgtEl>
                                      </p:cMediaNode>
                                    </p:audio>
                                  </p:subTnLst>
                                </p:cTn>
                              </p:par>
                            </p:childTnLst>
                          </p:cTn>
                        </p:par>
                        <p:par>
                          <p:cTn id="485" fill="hold">
                            <p:stCondLst>
                              <p:cond delay="156000"/>
                            </p:stCondLst>
                            <p:childTnLst>
                              <p:par>
                                <p:cTn id="486" presetID="11" presetClass="entr" presetSubtype="0" fill="hold" grpId="0" nodeType="afterEffect">
                                  <p:stCondLst>
                                    <p:cond delay="0"/>
                                  </p:stCondLst>
                                  <p:childTnLst>
                                    <p:set>
                                      <p:cBhvr>
                                        <p:cTn id="487" dur="1000">
                                          <p:stCondLst>
                                            <p:cond delay="0"/>
                                          </p:stCondLst>
                                        </p:cTn>
                                        <p:tgtEl>
                                          <p:spTgt spid="294"/>
                                        </p:tgtEl>
                                        <p:attrNameLst>
                                          <p:attrName>style.visibility</p:attrName>
                                        </p:attrNameLst>
                                      </p:cBhvr>
                                      <p:to>
                                        <p:strVal val="visible"/>
                                      </p:to>
                                    </p:set>
                                  </p:childTnLst>
                                  <p:subTnLst>
                                    <p:audio>
                                      <p:cMediaNode>
                                        <p:cTn display="0" masterRel="sameClick">
                                          <p:stCondLst>
                                            <p:cond evt="begin" delay="0">
                                              <p:tn val="486"/>
                                            </p:cond>
                                          </p:stCondLst>
                                          <p:endCondLst>
                                            <p:cond evt="onStopAudio" delay="0">
                                              <p:tgtEl>
                                                <p:sldTgt/>
                                              </p:tgtEl>
                                            </p:cond>
                                          </p:endCondLst>
                                        </p:cTn>
                                        <p:tgtEl>
                                          <p:sndTgt r:embed="rId2" name="click.wav"/>
                                        </p:tgtEl>
                                      </p:cMediaNode>
                                    </p:audio>
                                  </p:subTnLst>
                                </p:cTn>
                              </p:par>
                            </p:childTnLst>
                          </p:cTn>
                        </p:par>
                        <p:par>
                          <p:cTn id="488" fill="hold">
                            <p:stCondLst>
                              <p:cond delay="157000"/>
                            </p:stCondLst>
                            <p:childTnLst>
                              <p:par>
                                <p:cTn id="489" presetID="11" presetClass="entr" presetSubtype="0" fill="hold" grpId="0" nodeType="afterEffect">
                                  <p:stCondLst>
                                    <p:cond delay="0"/>
                                  </p:stCondLst>
                                  <p:childTnLst>
                                    <p:set>
                                      <p:cBhvr>
                                        <p:cTn id="490" dur="1000">
                                          <p:stCondLst>
                                            <p:cond delay="0"/>
                                          </p:stCondLst>
                                        </p:cTn>
                                        <p:tgtEl>
                                          <p:spTgt spid="295"/>
                                        </p:tgtEl>
                                        <p:attrNameLst>
                                          <p:attrName>style.visibility</p:attrName>
                                        </p:attrNameLst>
                                      </p:cBhvr>
                                      <p:to>
                                        <p:strVal val="visible"/>
                                      </p:to>
                                    </p:set>
                                  </p:childTnLst>
                                  <p:subTnLst>
                                    <p:audio>
                                      <p:cMediaNode>
                                        <p:cTn display="0" masterRel="sameClick">
                                          <p:stCondLst>
                                            <p:cond evt="begin" delay="0">
                                              <p:tn val="489"/>
                                            </p:cond>
                                          </p:stCondLst>
                                          <p:endCondLst>
                                            <p:cond evt="onStopAudio" delay="0">
                                              <p:tgtEl>
                                                <p:sldTgt/>
                                              </p:tgtEl>
                                            </p:cond>
                                          </p:endCondLst>
                                        </p:cTn>
                                        <p:tgtEl>
                                          <p:sndTgt r:embed="rId2" name="click.wav"/>
                                        </p:tgtEl>
                                      </p:cMediaNode>
                                    </p:audio>
                                  </p:subTnLst>
                                </p:cTn>
                              </p:par>
                            </p:childTnLst>
                          </p:cTn>
                        </p:par>
                        <p:par>
                          <p:cTn id="491" fill="hold">
                            <p:stCondLst>
                              <p:cond delay="158000"/>
                            </p:stCondLst>
                            <p:childTnLst>
                              <p:par>
                                <p:cTn id="492" presetID="11" presetClass="entr" presetSubtype="0" fill="hold" grpId="0" nodeType="afterEffect">
                                  <p:stCondLst>
                                    <p:cond delay="0"/>
                                  </p:stCondLst>
                                  <p:childTnLst>
                                    <p:set>
                                      <p:cBhvr>
                                        <p:cTn id="493" dur="1000">
                                          <p:stCondLst>
                                            <p:cond delay="0"/>
                                          </p:stCondLst>
                                        </p:cTn>
                                        <p:tgtEl>
                                          <p:spTgt spid="296"/>
                                        </p:tgtEl>
                                        <p:attrNameLst>
                                          <p:attrName>style.visibility</p:attrName>
                                        </p:attrNameLst>
                                      </p:cBhvr>
                                      <p:to>
                                        <p:strVal val="visible"/>
                                      </p:to>
                                    </p:set>
                                  </p:childTnLst>
                                  <p:subTnLst>
                                    <p:audio>
                                      <p:cMediaNode>
                                        <p:cTn display="0" masterRel="sameClick">
                                          <p:stCondLst>
                                            <p:cond evt="begin" delay="0">
                                              <p:tn val="492"/>
                                            </p:cond>
                                          </p:stCondLst>
                                          <p:endCondLst>
                                            <p:cond evt="onStopAudio" delay="0">
                                              <p:tgtEl>
                                                <p:sldTgt/>
                                              </p:tgtEl>
                                            </p:cond>
                                          </p:endCondLst>
                                        </p:cTn>
                                        <p:tgtEl>
                                          <p:sndTgt r:embed="rId2" name="click.wav"/>
                                        </p:tgtEl>
                                      </p:cMediaNode>
                                    </p:audio>
                                  </p:subTnLst>
                                </p:cTn>
                              </p:par>
                            </p:childTnLst>
                          </p:cTn>
                        </p:par>
                        <p:par>
                          <p:cTn id="494" fill="hold">
                            <p:stCondLst>
                              <p:cond delay="159000"/>
                            </p:stCondLst>
                            <p:childTnLst>
                              <p:par>
                                <p:cTn id="495" presetID="11" presetClass="entr" presetSubtype="0" fill="hold" grpId="0" nodeType="afterEffect">
                                  <p:stCondLst>
                                    <p:cond delay="0"/>
                                  </p:stCondLst>
                                  <p:childTnLst>
                                    <p:set>
                                      <p:cBhvr>
                                        <p:cTn id="496" dur="1000">
                                          <p:stCondLst>
                                            <p:cond delay="0"/>
                                          </p:stCondLst>
                                        </p:cTn>
                                        <p:tgtEl>
                                          <p:spTgt spid="297"/>
                                        </p:tgtEl>
                                        <p:attrNameLst>
                                          <p:attrName>style.visibility</p:attrName>
                                        </p:attrNameLst>
                                      </p:cBhvr>
                                      <p:to>
                                        <p:strVal val="visible"/>
                                      </p:to>
                                    </p:set>
                                  </p:childTnLst>
                                  <p:subTnLst>
                                    <p:audio>
                                      <p:cMediaNode>
                                        <p:cTn display="0" masterRel="sameClick">
                                          <p:stCondLst>
                                            <p:cond evt="begin" delay="0">
                                              <p:tn val="495"/>
                                            </p:cond>
                                          </p:stCondLst>
                                          <p:endCondLst>
                                            <p:cond evt="onStopAudio" delay="0">
                                              <p:tgtEl>
                                                <p:sldTgt/>
                                              </p:tgtEl>
                                            </p:cond>
                                          </p:endCondLst>
                                        </p:cTn>
                                        <p:tgtEl>
                                          <p:sndTgt r:embed="rId2" name="click.wav"/>
                                        </p:tgtEl>
                                      </p:cMediaNode>
                                    </p:audio>
                                  </p:subTnLst>
                                </p:cTn>
                              </p:par>
                            </p:childTnLst>
                          </p:cTn>
                        </p:par>
                        <p:par>
                          <p:cTn id="497" fill="hold">
                            <p:stCondLst>
                              <p:cond delay="160000"/>
                            </p:stCondLst>
                            <p:childTnLst>
                              <p:par>
                                <p:cTn id="498" presetID="11" presetClass="entr" presetSubtype="0" fill="hold" grpId="0" nodeType="afterEffect">
                                  <p:stCondLst>
                                    <p:cond delay="0"/>
                                  </p:stCondLst>
                                  <p:childTnLst>
                                    <p:set>
                                      <p:cBhvr>
                                        <p:cTn id="499" dur="1000">
                                          <p:stCondLst>
                                            <p:cond delay="0"/>
                                          </p:stCondLst>
                                        </p:cTn>
                                        <p:tgtEl>
                                          <p:spTgt spid="298"/>
                                        </p:tgtEl>
                                        <p:attrNameLst>
                                          <p:attrName>style.visibility</p:attrName>
                                        </p:attrNameLst>
                                      </p:cBhvr>
                                      <p:to>
                                        <p:strVal val="visible"/>
                                      </p:to>
                                    </p:set>
                                  </p:childTnLst>
                                  <p:subTnLst>
                                    <p:audio>
                                      <p:cMediaNode>
                                        <p:cTn display="0" masterRel="sameClick">
                                          <p:stCondLst>
                                            <p:cond evt="begin" delay="0">
                                              <p:tn val="498"/>
                                            </p:cond>
                                          </p:stCondLst>
                                          <p:endCondLst>
                                            <p:cond evt="onStopAudio" delay="0">
                                              <p:tgtEl>
                                                <p:sldTgt/>
                                              </p:tgtEl>
                                            </p:cond>
                                          </p:endCondLst>
                                        </p:cTn>
                                        <p:tgtEl>
                                          <p:sndTgt r:embed="rId2" name="click.wav"/>
                                        </p:tgtEl>
                                      </p:cMediaNode>
                                    </p:audio>
                                  </p:subTnLst>
                                </p:cTn>
                              </p:par>
                            </p:childTnLst>
                          </p:cTn>
                        </p:par>
                        <p:par>
                          <p:cTn id="500" fill="hold">
                            <p:stCondLst>
                              <p:cond delay="161000"/>
                            </p:stCondLst>
                            <p:childTnLst>
                              <p:par>
                                <p:cTn id="501" presetID="11" presetClass="entr" presetSubtype="0" fill="hold" grpId="0" nodeType="afterEffect">
                                  <p:stCondLst>
                                    <p:cond delay="0"/>
                                  </p:stCondLst>
                                  <p:childTnLst>
                                    <p:set>
                                      <p:cBhvr>
                                        <p:cTn id="502" dur="1000">
                                          <p:stCondLst>
                                            <p:cond delay="0"/>
                                          </p:stCondLst>
                                        </p:cTn>
                                        <p:tgtEl>
                                          <p:spTgt spid="299"/>
                                        </p:tgtEl>
                                        <p:attrNameLst>
                                          <p:attrName>style.visibility</p:attrName>
                                        </p:attrNameLst>
                                      </p:cBhvr>
                                      <p:to>
                                        <p:strVal val="visible"/>
                                      </p:to>
                                    </p:set>
                                  </p:childTnLst>
                                  <p:subTnLst>
                                    <p:audio>
                                      <p:cMediaNode>
                                        <p:cTn display="0" masterRel="sameClick">
                                          <p:stCondLst>
                                            <p:cond evt="begin" delay="0">
                                              <p:tn val="501"/>
                                            </p:cond>
                                          </p:stCondLst>
                                          <p:endCondLst>
                                            <p:cond evt="onStopAudio" delay="0">
                                              <p:tgtEl>
                                                <p:sldTgt/>
                                              </p:tgtEl>
                                            </p:cond>
                                          </p:endCondLst>
                                        </p:cTn>
                                        <p:tgtEl>
                                          <p:sndTgt r:embed="rId2" name="click.wav"/>
                                        </p:tgtEl>
                                      </p:cMediaNode>
                                    </p:audio>
                                  </p:subTnLst>
                                </p:cTn>
                              </p:par>
                            </p:childTnLst>
                          </p:cTn>
                        </p:par>
                        <p:par>
                          <p:cTn id="503" fill="hold">
                            <p:stCondLst>
                              <p:cond delay="162000"/>
                            </p:stCondLst>
                            <p:childTnLst>
                              <p:par>
                                <p:cTn id="504" presetID="11" presetClass="entr" presetSubtype="0" fill="hold" grpId="0" nodeType="afterEffect">
                                  <p:stCondLst>
                                    <p:cond delay="0"/>
                                  </p:stCondLst>
                                  <p:childTnLst>
                                    <p:set>
                                      <p:cBhvr>
                                        <p:cTn id="505" dur="1000">
                                          <p:stCondLst>
                                            <p:cond delay="0"/>
                                          </p:stCondLst>
                                        </p:cTn>
                                        <p:tgtEl>
                                          <p:spTgt spid="300"/>
                                        </p:tgtEl>
                                        <p:attrNameLst>
                                          <p:attrName>style.visibility</p:attrName>
                                        </p:attrNameLst>
                                      </p:cBhvr>
                                      <p:to>
                                        <p:strVal val="visible"/>
                                      </p:to>
                                    </p:set>
                                  </p:childTnLst>
                                  <p:subTnLst>
                                    <p:audio>
                                      <p:cMediaNode>
                                        <p:cTn display="0" masterRel="sameClick">
                                          <p:stCondLst>
                                            <p:cond evt="begin" delay="0">
                                              <p:tn val="504"/>
                                            </p:cond>
                                          </p:stCondLst>
                                          <p:endCondLst>
                                            <p:cond evt="onStopAudio" delay="0">
                                              <p:tgtEl>
                                                <p:sldTgt/>
                                              </p:tgtEl>
                                            </p:cond>
                                          </p:endCondLst>
                                        </p:cTn>
                                        <p:tgtEl>
                                          <p:sndTgt r:embed="rId2" name="click.wav"/>
                                        </p:tgtEl>
                                      </p:cMediaNode>
                                    </p:audio>
                                  </p:subTnLst>
                                </p:cTn>
                              </p:par>
                            </p:childTnLst>
                          </p:cTn>
                        </p:par>
                        <p:par>
                          <p:cTn id="506" fill="hold">
                            <p:stCondLst>
                              <p:cond delay="163000"/>
                            </p:stCondLst>
                            <p:childTnLst>
                              <p:par>
                                <p:cTn id="507" presetID="11" presetClass="entr" presetSubtype="0" fill="hold" grpId="0" nodeType="afterEffect">
                                  <p:stCondLst>
                                    <p:cond delay="0"/>
                                  </p:stCondLst>
                                  <p:childTnLst>
                                    <p:set>
                                      <p:cBhvr>
                                        <p:cTn id="508" dur="1000">
                                          <p:stCondLst>
                                            <p:cond delay="0"/>
                                          </p:stCondLst>
                                        </p:cTn>
                                        <p:tgtEl>
                                          <p:spTgt spid="301"/>
                                        </p:tgtEl>
                                        <p:attrNameLst>
                                          <p:attrName>style.visibility</p:attrName>
                                        </p:attrNameLst>
                                      </p:cBhvr>
                                      <p:to>
                                        <p:strVal val="visible"/>
                                      </p:to>
                                    </p:set>
                                  </p:childTnLst>
                                  <p:subTnLst>
                                    <p:audio>
                                      <p:cMediaNode>
                                        <p:cTn display="0" masterRel="sameClick">
                                          <p:stCondLst>
                                            <p:cond evt="begin" delay="0">
                                              <p:tn val="507"/>
                                            </p:cond>
                                          </p:stCondLst>
                                          <p:endCondLst>
                                            <p:cond evt="onStopAudio" delay="0">
                                              <p:tgtEl>
                                                <p:sldTgt/>
                                              </p:tgtEl>
                                            </p:cond>
                                          </p:endCondLst>
                                        </p:cTn>
                                        <p:tgtEl>
                                          <p:sndTgt r:embed="rId2" name="click.wav"/>
                                        </p:tgtEl>
                                      </p:cMediaNode>
                                    </p:audio>
                                  </p:subTnLst>
                                </p:cTn>
                              </p:par>
                            </p:childTnLst>
                          </p:cTn>
                        </p:par>
                        <p:par>
                          <p:cTn id="509" fill="hold">
                            <p:stCondLst>
                              <p:cond delay="164000"/>
                            </p:stCondLst>
                            <p:childTnLst>
                              <p:par>
                                <p:cTn id="510" presetID="11" presetClass="entr" presetSubtype="0" fill="hold" grpId="0" nodeType="afterEffect">
                                  <p:stCondLst>
                                    <p:cond delay="0"/>
                                  </p:stCondLst>
                                  <p:childTnLst>
                                    <p:set>
                                      <p:cBhvr>
                                        <p:cTn id="511" dur="1000">
                                          <p:stCondLst>
                                            <p:cond delay="0"/>
                                          </p:stCondLst>
                                        </p:cTn>
                                        <p:tgtEl>
                                          <p:spTgt spid="302"/>
                                        </p:tgtEl>
                                        <p:attrNameLst>
                                          <p:attrName>style.visibility</p:attrName>
                                        </p:attrNameLst>
                                      </p:cBhvr>
                                      <p:to>
                                        <p:strVal val="visible"/>
                                      </p:to>
                                    </p:set>
                                  </p:childTnLst>
                                  <p:subTnLst>
                                    <p:audio>
                                      <p:cMediaNode>
                                        <p:cTn display="0" masterRel="sameClick">
                                          <p:stCondLst>
                                            <p:cond evt="begin" delay="0">
                                              <p:tn val="510"/>
                                            </p:cond>
                                          </p:stCondLst>
                                          <p:endCondLst>
                                            <p:cond evt="onStopAudio" delay="0">
                                              <p:tgtEl>
                                                <p:sldTgt/>
                                              </p:tgtEl>
                                            </p:cond>
                                          </p:endCondLst>
                                        </p:cTn>
                                        <p:tgtEl>
                                          <p:sndTgt r:embed="rId2" name="click.wav"/>
                                        </p:tgtEl>
                                      </p:cMediaNode>
                                    </p:audio>
                                  </p:subTnLst>
                                </p:cTn>
                              </p:par>
                            </p:childTnLst>
                          </p:cTn>
                        </p:par>
                        <p:par>
                          <p:cTn id="512" fill="hold">
                            <p:stCondLst>
                              <p:cond delay="165000"/>
                            </p:stCondLst>
                            <p:childTnLst>
                              <p:par>
                                <p:cTn id="513" presetID="11" presetClass="entr" presetSubtype="0" fill="hold" grpId="0" nodeType="afterEffect">
                                  <p:stCondLst>
                                    <p:cond delay="0"/>
                                  </p:stCondLst>
                                  <p:childTnLst>
                                    <p:set>
                                      <p:cBhvr>
                                        <p:cTn id="514" dur="1000">
                                          <p:stCondLst>
                                            <p:cond delay="0"/>
                                          </p:stCondLst>
                                        </p:cTn>
                                        <p:tgtEl>
                                          <p:spTgt spid="303"/>
                                        </p:tgtEl>
                                        <p:attrNameLst>
                                          <p:attrName>style.visibility</p:attrName>
                                        </p:attrNameLst>
                                      </p:cBhvr>
                                      <p:to>
                                        <p:strVal val="visible"/>
                                      </p:to>
                                    </p:set>
                                  </p:childTnLst>
                                  <p:subTnLst>
                                    <p:audio>
                                      <p:cMediaNode>
                                        <p:cTn display="0" masterRel="sameClick">
                                          <p:stCondLst>
                                            <p:cond evt="begin" delay="0">
                                              <p:tn val="513"/>
                                            </p:cond>
                                          </p:stCondLst>
                                          <p:endCondLst>
                                            <p:cond evt="onStopAudio" delay="0">
                                              <p:tgtEl>
                                                <p:sldTgt/>
                                              </p:tgtEl>
                                            </p:cond>
                                          </p:endCondLst>
                                        </p:cTn>
                                        <p:tgtEl>
                                          <p:sndTgt r:embed="rId2" name="click.wav"/>
                                        </p:tgtEl>
                                      </p:cMediaNode>
                                    </p:audio>
                                  </p:subTnLst>
                                </p:cTn>
                              </p:par>
                            </p:childTnLst>
                          </p:cTn>
                        </p:par>
                        <p:par>
                          <p:cTn id="515" fill="hold">
                            <p:stCondLst>
                              <p:cond delay="166000"/>
                            </p:stCondLst>
                            <p:childTnLst>
                              <p:par>
                                <p:cTn id="516" presetID="11" presetClass="entr" presetSubtype="0" fill="hold" grpId="0" nodeType="afterEffect">
                                  <p:stCondLst>
                                    <p:cond delay="0"/>
                                  </p:stCondLst>
                                  <p:childTnLst>
                                    <p:set>
                                      <p:cBhvr>
                                        <p:cTn id="517" dur="1000">
                                          <p:stCondLst>
                                            <p:cond delay="0"/>
                                          </p:stCondLst>
                                        </p:cTn>
                                        <p:tgtEl>
                                          <p:spTgt spid="304"/>
                                        </p:tgtEl>
                                        <p:attrNameLst>
                                          <p:attrName>style.visibility</p:attrName>
                                        </p:attrNameLst>
                                      </p:cBhvr>
                                      <p:to>
                                        <p:strVal val="visible"/>
                                      </p:to>
                                    </p:set>
                                  </p:childTnLst>
                                  <p:subTnLst>
                                    <p:audio>
                                      <p:cMediaNode>
                                        <p:cTn display="0" masterRel="sameClick">
                                          <p:stCondLst>
                                            <p:cond evt="begin" delay="0">
                                              <p:tn val="516"/>
                                            </p:cond>
                                          </p:stCondLst>
                                          <p:endCondLst>
                                            <p:cond evt="onStopAudio" delay="0">
                                              <p:tgtEl>
                                                <p:sldTgt/>
                                              </p:tgtEl>
                                            </p:cond>
                                          </p:endCondLst>
                                        </p:cTn>
                                        <p:tgtEl>
                                          <p:sndTgt r:embed="rId2" name="click.wav"/>
                                        </p:tgtEl>
                                      </p:cMediaNode>
                                    </p:audio>
                                  </p:subTnLst>
                                </p:cTn>
                              </p:par>
                            </p:childTnLst>
                          </p:cTn>
                        </p:par>
                        <p:par>
                          <p:cTn id="518" fill="hold">
                            <p:stCondLst>
                              <p:cond delay="167000"/>
                            </p:stCondLst>
                            <p:childTnLst>
                              <p:par>
                                <p:cTn id="519" presetID="11" presetClass="entr" presetSubtype="0" fill="hold" grpId="0" nodeType="afterEffect">
                                  <p:stCondLst>
                                    <p:cond delay="0"/>
                                  </p:stCondLst>
                                  <p:childTnLst>
                                    <p:set>
                                      <p:cBhvr>
                                        <p:cTn id="520" dur="1000">
                                          <p:stCondLst>
                                            <p:cond delay="0"/>
                                          </p:stCondLst>
                                        </p:cTn>
                                        <p:tgtEl>
                                          <p:spTgt spid="305"/>
                                        </p:tgtEl>
                                        <p:attrNameLst>
                                          <p:attrName>style.visibility</p:attrName>
                                        </p:attrNameLst>
                                      </p:cBhvr>
                                      <p:to>
                                        <p:strVal val="visible"/>
                                      </p:to>
                                    </p:set>
                                  </p:childTnLst>
                                  <p:subTnLst>
                                    <p:audio>
                                      <p:cMediaNode>
                                        <p:cTn display="0" masterRel="sameClick">
                                          <p:stCondLst>
                                            <p:cond evt="begin" delay="0">
                                              <p:tn val="519"/>
                                            </p:cond>
                                          </p:stCondLst>
                                          <p:endCondLst>
                                            <p:cond evt="onStopAudio" delay="0">
                                              <p:tgtEl>
                                                <p:sldTgt/>
                                              </p:tgtEl>
                                            </p:cond>
                                          </p:endCondLst>
                                        </p:cTn>
                                        <p:tgtEl>
                                          <p:sndTgt r:embed="rId2" name="click.wav"/>
                                        </p:tgtEl>
                                      </p:cMediaNode>
                                    </p:audio>
                                  </p:subTnLst>
                                </p:cTn>
                              </p:par>
                            </p:childTnLst>
                          </p:cTn>
                        </p:par>
                        <p:par>
                          <p:cTn id="521" fill="hold">
                            <p:stCondLst>
                              <p:cond delay="168000"/>
                            </p:stCondLst>
                            <p:childTnLst>
                              <p:par>
                                <p:cTn id="522" presetID="11" presetClass="entr" presetSubtype="0" fill="hold" grpId="0" nodeType="afterEffect">
                                  <p:stCondLst>
                                    <p:cond delay="0"/>
                                  </p:stCondLst>
                                  <p:childTnLst>
                                    <p:set>
                                      <p:cBhvr>
                                        <p:cTn id="523" dur="1000">
                                          <p:stCondLst>
                                            <p:cond delay="0"/>
                                          </p:stCondLst>
                                        </p:cTn>
                                        <p:tgtEl>
                                          <p:spTgt spid="306"/>
                                        </p:tgtEl>
                                        <p:attrNameLst>
                                          <p:attrName>style.visibility</p:attrName>
                                        </p:attrNameLst>
                                      </p:cBhvr>
                                      <p:to>
                                        <p:strVal val="visible"/>
                                      </p:to>
                                    </p:set>
                                  </p:childTnLst>
                                  <p:subTnLst>
                                    <p:audio>
                                      <p:cMediaNode>
                                        <p:cTn display="0" masterRel="sameClick">
                                          <p:stCondLst>
                                            <p:cond evt="begin" delay="0">
                                              <p:tn val="522"/>
                                            </p:cond>
                                          </p:stCondLst>
                                          <p:endCondLst>
                                            <p:cond evt="onStopAudio" delay="0">
                                              <p:tgtEl>
                                                <p:sldTgt/>
                                              </p:tgtEl>
                                            </p:cond>
                                          </p:endCondLst>
                                        </p:cTn>
                                        <p:tgtEl>
                                          <p:sndTgt r:embed="rId2" name="click.wav"/>
                                        </p:tgtEl>
                                      </p:cMediaNode>
                                    </p:audio>
                                  </p:subTnLst>
                                </p:cTn>
                              </p:par>
                            </p:childTnLst>
                          </p:cTn>
                        </p:par>
                        <p:par>
                          <p:cTn id="524" fill="hold">
                            <p:stCondLst>
                              <p:cond delay="169000"/>
                            </p:stCondLst>
                            <p:childTnLst>
                              <p:par>
                                <p:cTn id="525" presetID="11" presetClass="entr" presetSubtype="0" fill="hold" grpId="0" nodeType="afterEffect">
                                  <p:stCondLst>
                                    <p:cond delay="0"/>
                                  </p:stCondLst>
                                  <p:childTnLst>
                                    <p:set>
                                      <p:cBhvr>
                                        <p:cTn id="526" dur="1000">
                                          <p:stCondLst>
                                            <p:cond delay="0"/>
                                          </p:stCondLst>
                                        </p:cTn>
                                        <p:tgtEl>
                                          <p:spTgt spid="307"/>
                                        </p:tgtEl>
                                        <p:attrNameLst>
                                          <p:attrName>style.visibility</p:attrName>
                                        </p:attrNameLst>
                                      </p:cBhvr>
                                      <p:to>
                                        <p:strVal val="visible"/>
                                      </p:to>
                                    </p:set>
                                  </p:childTnLst>
                                  <p:subTnLst>
                                    <p:audio>
                                      <p:cMediaNode>
                                        <p:cTn display="0" masterRel="sameClick">
                                          <p:stCondLst>
                                            <p:cond evt="begin" delay="0">
                                              <p:tn val="525"/>
                                            </p:cond>
                                          </p:stCondLst>
                                          <p:endCondLst>
                                            <p:cond evt="onStopAudio" delay="0">
                                              <p:tgtEl>
                                                <p:sldTgt/>
                                              </p:tgtEl>
                                            </p:cond>
                                          </p:endCondLst>
                                        </p:cTn>
                                        <p:tgtEl>
                                          <p:sndTgt r:embed="rId2" name="click.wav"/>
                                        </p:tgtEl>
                                      </p:cMediaNode>
                                    </p:audio>
                                  </p:subTnLst>
                                </p:cTn>
                              </p:par>
                            </p:childTnLst>
                          </p:cTn>
                        </p:par>
                        <p:par>
                          <p:cTn id="527" fill="hold">
                            <p:stCondLst>
                              <p:cond delay="170000"/>
                            </p:stCondLst>
                            <p:childTnLst>
                              <p:par>
                                <p:cTn id="528" presetID="11" presetClass="entr" presetSubtype="0" fill="hold" grpId="0" nodeType="afterEffect">
                                  <p:stCondLst>
                                    <p:cond delay="0"/>
                                  </p:stCondLst>
                                  <p:childTnLst>
                                    <p:set>
                                      <p:cBhvr>
                                        <p:cTn id="529" dur="1000">
                                          <p:stCondLst>
                                            <p:cond delay="0"/>
                                          </p:stCondLst>
                                        </p:cTn>
                                        <p:tgtEl>
                                          <p:spTgt spid="308"/>
                                        </p:tgtEl>
                                        <p:attrNameLst>
                                          <p:attrName>style.visibility</p:attrName>
                                        </p:attrNameLst>
                                      </p:cBhvr>
                                      <p:to>
                                        <p:strVal val="visible"/>
                                      </p:to>
                                    </p:set>
                                  </p:childTnLst>
                                  <p:subTnLst>
                                    <p:audio>
                                      <p:cMediaNode>
                                        <p:cTn display="0" masterRel="sameClick">
                                          <p:stCondLst>
                                            <p:cond evt="begin" delay="0">
                                              <p:tn val="528"/>
                                            </p:cond>
                                          </p:stCondLst>
                                          <p:endCondLst>
                                            <p:cond evt="onStopAudio" delay="0">
                                              <p:tgtEl>
                                                <p:sldTgt/>
                                              </p:tgtEl>
                                            </p:cond>
                                          </p:endCondLst>
                                        </p:cTn>
                                        <p:tgtEl>
                                          <p:sndTgt r:embed="rId2" name="click.wav"/>
                                        </p:tgtEl>
                                      </p:cMediaNode>
                                    </p:audio>
                                  </p:subTnLst>
                                </p:cTn>
                              </p:par>
                            </p:childTnLst>
                          </p:cTn>
                        </p:par>
                        <p:par>
                          <p:cTn id="530" fill="hold">
                            <p:stCondLst>
                              <p:cond delay="171000"/>
                            </p:stCondLst>
                            <p:childTnLst>
                              <p:par>
                                <p:cTn id="531" presetID="11" presetClass="entr" presetSubtype="0" fill="hold" grpId="0" nodeType="afterEffect">
                                  <p:stCondLst>
                                    <p:cond delay="0"/>
                                  </p:stCondLst>
                                  <p:childTnLst>
                                    <p:set>
                                      <p:cBhvr>
                                        <p:cTn id="532" dur="1000">
                                          <p:stCondLst>
                                            <p:cond delay="0"/>
                                          </p:stCondLst>
                                        </p:cTn>
                                        <p:tgtEl>
                                          <p:spTgt spid="309"/>
                                        </p:tgtEl>
                                        <p:attrNameLst>
                                          <p:attrName>style.visibility</p:attrName>
                                        </p:attrNameLst>
                                      </p:cBhvr>
                                      <p:to>
                                        <p:strVal val="visible"/>
                                      </p:to>
                                    </p:set>
                                  </p:childTnLst>
                                  <p:subTnLst>
                                    <p:audio>
                                      <p:cMediaNode>
                                        <p:cTn display="0" masterRel="sameClick">
                                          <p:stCondLst>
                                            <p:cond evt="begin" delay="0">
                                              <p:tn val="531"/>
                                            </p:cond>
                                          </p:stCondLst>
                                          <p:endCondLst>
                                            <p:cond evt="onStopAudio" delay="0">
                                              <p:tgtEl>
                                                <p:sldTgt/>
                                              </p:tgtEl>
                                            </p:cond>
                                          </p:endCondLst>
                                        </p:cTn>
                                        <p:tgtEl>
                                          <p:sndTgt r:embed="rId2" name="click.wav"/>
                                        </p:tgtEl>
                                      </p:cMediaNode>
                                    </p:audio>
                                  </p:subTnLst>
                                </p:cTn>
                              </p:par>
                            </p:childTnLst>
                          </p:cTn>
                        </p:par>
                        <p:par>
                          <p:cTn id="533" fill="hold">
                            <p:stCondLst>
                              <p:cond delay="172000"/>
                            </p:stCondLst>
                            <p:childTnLst>
                              <p:par>
                                <p:cTn id="534" presetID="11" presetClass="entr" presetSubtype="0" fill="hold" grpId="0" nodeType="afterEffect">
                                  <p:stCondLst>
                                    <p:cond delay="0"/>
                                  </p:stCondLst>
                                  <p:childTnLst>
                                    <p:set>
                                      <p:cBhvr>
                                        <p:cTn id="535" dur="1000">
                                          <p:stCondLst>
                                            <p:cond delay="0"/>
                                          </p:stCondLst>
                                        </p:cTn>
                                        <p:tgtEl>
                                          <p:spTgt spid="310"/>
                                        </p:tgtEl>
                                        <p:attrNameLst>
                                          <p:attrName>style.visibility</p:attrName>
                                        </p:attrNameLst>
                                      </p:cBhvr>
                                      <p:to>
                                        <p:strVal val="visible"/>
                                      </p:to>
                                    </p:set>
                                  </p:childTnLst>
                                  <p:subTnLst>
                                    <p:audio>
                                      <p:cMediaNode>
                                        <p:cTn display="0" masterRel="sameClick">
                                          <p:stCondLst>
                                            <p:cond evt="begin" delay="0">
                                              <p:tn val="534"/>
                                            </p:cond>
                                          </p:stCondLst>
                                          <p:endCondLst>
                                            <p:cond evt="onStopAudio" delay="0">
                                              <p:tgtEl>
                                                <p:sldTgt/>
                                              </p:tgtEl>
                                            </p:cond>
                                          </p:endCondLst>
                                        </p:cTn>
                                        <p:tgtEl>
                                          <p:sndTgt r:embed="rId2" name="click.wav"/>
                                        </p:tgtEl>
                                      </p:cMediaNode>
                                    </p:audio>
                                  </p:subTnLst>
                                </p:cTn>
                              </p:par>
                            </p:childTnLst>
                          </p:cTn>
                        </p:par>
                        <p:par>
                          <p:cTn id="536" fill="hold">
                            <p:stCondLst>
                              <p:cond delay="173000"/>
                            </p:stCondLst>
                            <p:childTnLst>
                              <p:par>
                                <p:cTn id="537" presetID="11" presetClass="entr" presetSubtype="0" fill="hold" grpId="0" nodeType="afterEffect">
                                  <p:stCondLst>
                                    <p:cond delay="0"/>
                                  </p:stCondLst>
                                  <p:childTnLst>
                                    <p:set>
                                      <p:cBhvr>
                                        <p:cTn id="538" dur="1000">
                                          <p:stCondLst>
                                            <p:cond delay="0"/>
                                          </p:stCondLst>
                                        </p:cTn>
                                        <p:tgtEl>
                                          <p:spTgt spid="311"/>
                                        </p:tgtEl>
                                        <p:attrNameLst>
                                          <p:attrName>style.visibility</p:attrName>
                                        </p:attrNameLst>
                                      </p:cBhvr>
                                      <p:to>
                                        <p:strVal val="visible"/>
                                      </p:to>
                                    </p:set>
                                  </p:childTnLst>
                                  <p:subTnLst>
                                    <p:audio>
                                      <p:cMediaNode>
                                        <p:cTn display="0" masterRel="sameClick">
                                          <p:stCondLst>
                                            <p:cond evt="begin" delay="0">
                                              <p:tn val="537"/>
                                            </p:cond>
                                          </p:stCondLst>
                                          <p:endCondLst>
                                            <p:cond evt="onStopAudio" delay="0">
                                              <p:tgtEl>
                                                <p:sldTgt/>
                                              </p:tgtEl>
                                            </p:cond>
                                          </p:endCondLst>
                                        </p:cTn>
                                        <p:tgtEl>
                                          <p:sndTgt r:embed="rId2" name="click.wav"/>
                                        </p:tgtEl>
                                      </p:cMediaNode>
                                    </p:audio>
                                  </p:subTnLst>
                                </p:cTn>
                              </p:par>
                            </p:childTnLst>
                          </p:cTn>
                        </p:par>
                        <p:par>
                          <p:cTn id="539" fill="hold">
                            <p:stCondLst>
                              <p:cond delay="174000"/>
                            </p:stCondLst>
                            <p:childTnLst>
                              <p:par>
                                <p:cTn id="540" presetID="11" presetClass="entr" presetSubtype="0" fill="hold" grpId="0" nodeType="afterEffect">
                                  <p:stCondLst>
                                    <p:cond delay="0"/>
                                  </p:stCondLst>
                                  <p:childTnLst>
                                    <p:set>
                                      <p:cBhvr>
                                        <p:cTn id="541" dur="1000">
                                          <p:stCondLst>
                                            <p:cond delay="0"/>
                                          </p:stCondLst>
                                        </p:cTn>
                                        <p:tgtEl>
                                          <p:spTgt spid="312"/>
                                        </p:tgtEl>
                                        <p:attrNameLst>
                                          <p:attrName>style.visibility</p:attrName>
                                        </p:attrNameLst>
                                      </p:cBhvr>
                                      <p:to>
                                        <p:strVal val="visible"/>
                                      </p:to>
                                    </p:set>
                                  </p:childTnLst>
                                  <p:subTnLst>
                                    <p:audio>
                                      <p:cMediaNode>
                                        <p:cTn display="0" masterRel="sameClick">
                                          <p:stCondLst>
                                            <p:cond evt="begin" delay="0">
                                              <p:tn val="540"/>
                                            </p:cond>
                                          </p:stCondLst>
                                          <p:endCondLst>
                                            <p:cond evt="onStopAudio" delay="0">
                                              <p:tgtEl>
                                                <p:sldTgt/>
                                              </p:tgtEl>
                                            </p:cond>
                                          </p:endCondLst>
                                        </p:cTn>
                                        <p:tgtEl>
                                          <p:sndTgt r:embed="rId2" name="click.wav"/>
                                        </p:tgtEl>
                                      </p:cMediaNode>
                                    </p:audio>
                                  </p:subTnLst>
                                </p:cTn>
                              </p:par>
                            </p:childTnLst>
                          </p:cTn>
                        </p:par>
                        <p:par>
                          <p:cTn id="542" fill="hold">
                            <p:stCondLst>
                              <p:cond delay="175000"/>
                            </p:stCondLst>
                            <p:childTnLst>
                              <p:par>
                                <p:cTn id="543" presetID="11" presetClass="entr" presetSubtype="0" fill="hold" grpId="0" nodeType="afterEffect">
                                  <p:stCondLst>
                                    <p:cond delay="0"/>
                                  </p:stCondLst>
                                  <p:childTnLst>
                                    <p:set>
                                      <p:cBhvr>
                                        <p:cTn id="544" dur="1000">
                                          <p:stCondLst>
                                            <p:cond delay="0"/>
                                          </p:stCondLst>
                                        </p:cTn>
                                        <p:tgtEl>
                                          <p:spTgt spid="313"/>
                                        </p:tgtEl>
                                        <p:attrNameLst>
                                          <p:attrName>style.visibility</p:attrName>
                                        </p:attrNameLst>
                                      </p:cBhvr>
                                      <p:to>
                                        <p:strVal val="visible"/>
                                      </p:to>
                                    </p:set>
                                  </p:childTnLst>
                                  <p:subTnLst>
                                    <p:audio>
                                      <p:cMediaNode>
                                        <p:cTn display="0" masterRel="sameClick">
                                          <p:stCondLst>
                                            <p:cond evt="begin" delay="0">
                                              <p:tn val="543"/>
                                            </p:cond>
                                          </p:stCondLst>
                                          <p:endCondLst>
                                            <p:cond evt="onStopAudio" delay="0">
                                              <p:tgtEl>
                                                <p:sldTgt/>
                                              </p:tgtEl>
                                            </p:cond>
                                          </p:endCondLst>
                                        </p:cTn>
                                        <p:tgtEl>
                                          <p:sndTgt r:embed="rId2" name="click.wav"/>
                                        </p:tgtEl>
                                      </p:cMediaNode>
                                    </p:audio>
                                  </p:subTnLst>
                                </p:cTn>
                              </p:par>
                            </p:childTnLst>
                          </p:cTn>
                        </p:par>
                        <p:par>
                          <p:cTn id="545" fill="hold">
                            <p:stCondLst>
                              <p:cond delay="176000"/>
                            </p:stCondLst>
                            <p:childTnLst>
                              <p:par>
                                <p:cTn id="546" presetID="11" presetClass="entr" presetSubtype="0" fill="hold" grpId="0" nodeType="afterEffect">
                                  <p:stCondLst>
                                    <p:cond delay="0"/>
                                  </p:stCondLst>
                                  <p:childTnLst>
                                    <p:set>
                                      <p:cBhvr>
                                        <p:cTn id="547" dur="1000">
                                          <p:stCondLst>
                                            <p:cond delay="0"/>
                                          </p:stCondLst>
                                        </p:cTn>
                                        <p:tgtEl>
                                          <p:spTgt spid="314"/>
                                        </p:tgtEl>
                                        <p:attrNameLst>
                                          <p:attrName>style.visibility</p:attrName>
                                        </p:attrNameLst>
                                      </p:cBhvr>
                                      <p:to>
                                        <p:strVal val="visible"/>
                                      </p:to>
                                    </p:set>
                                  </p:childTnLst>
                                  <p:subTnLst>
                                    <p:audio>
                                      <p:cMediaNode>
                                        <p:cTn display="0" masterRel="sameClick">
                                          <p:stCondLst>
                                            <p:cond evt="begin" delay="0">
                                              <p:tn val="546"/>
                                            </p:cond>
                                          </p:stCondLst>
                                          <p:endCondLst>
                                            <p:cond evt="onStopAudio" delay="0">
                                              <p:tgtEl>
                                                <p:sldTgt/>
                                              </p:tgtEl>
                                            </p:cond>
                                          </p:endCondLst>
                                        </p:cTn>
                                        <p:tgtEl>
                                          <p:sndTgt r:embed="rId2" name="click.wav"/>
                                        </p:tgtEl>
                                      </p:cMediaNode>
                                    </p:audio>
                                  </p:subTnLst>
                                </p:cTn>
                              </p:par>
                            </p:childTnLst>
                          </p:cTn>
                        </p:par>
                        <p:par>
                          <p:cTn id="548" fill="hold">
                            <p:stCondLst>
                              <p:cond delay="177000"/>
                            </p:stCondLst>
                            <p:childTnLst>
                              <p:par>
                                <p:cTn id="549" presetID="11" presetClass="entr" presetSubtype="0" fill="hold" grpId="0" nodeType="afterEffect">
                                  <p:stCondLst>
                                    <p:cond delay="0"/>
                                  </p:stCondLst>
                                  <p:childTnLst>
                                    <p:set>
                                      <p:cBhvr>
                                        <p:cTn id="550" dur="1000">
                                          <p:stCondLst>
                                            <p:cond delay="0"/>
                                          </p:stCondLst>
                                        </p:cTn>
                                        <p:tgtEl>
                                          <p:spTgt spid="315"/>
                                        </p:tgtEl>
                                        <p:attrNameLst>
                                          <p:attrName>style.visibility</p:attrName>
                                        </p:attrNameLst>
                                      </p:cBhvr>
                                      <p:to>
                                        <p:strVal val="visible"/>
                                      </p:to>
                                    </p:set>
                                  </p:childTnLst>
                                  <p:subTnLst>
                                    <p:audio>
                                      <p:cMediaNode>
                                        <p:cTn display="0" masterRel="sameClick">
                                          <p:stCondLst>
                                            <p:cond evt="begin" delay="0">
                                              <p:tn val="549"/>
                                            </p:cond>
                                          </p:stCondLst>
                                          <p:endCondLst>
                                            <p:cond evt="onStopAudio" delay="0">
                                              <p:tgtEl>
                                                <p:sldTgt/>
                                              </p:tgtEl>
                                            </p:cond>
                                          </p:endCondLst>
                                        </p:cTn>
                                        <p:tgtEl>
                                          <p:sndTgt r:embed="rId2" name="click.wav"/>
                                        </p:tgtEl>
                                      </p:cMediaNode>
                                    </p:audio>
                                  </p:subTnLst>
                                </p:cTn>
                              </p:par>
                            </p:childTnLst>
                          </p:cTn>
                        </p:par>
                        <p:par>
                          <p:cTn id="551" fill="hold">
                            <p:stCondLst>
                              <p:cond delay="178000"/>
                            </p:stCondLst>
                            <p:childTnLst>
                              <p:par>
                                <p:cTn id="552" presetID="11" presetClass="entr" presetSubtype="0" fill="hold" grpId="0" nodeType="afterEffect">
                                  <p:stCondLst>
                                    <p:cond delay="0"/>
                                  </p:stCondLst>
                                  <p:childTnLst>
                                    <p:set>
                                      <p:cBhvr>
                                        <p:cTn id="553" dur="1000">
                                          <p:stCondLst>
                                            <p:cond delay="0"/>
                                          </p:stCondLst>
                                        </p:cTn>
                                        <p:tgtEl>
                                          <p:spTgt spid="316"/>
                                        </p:tgtEl>
                                        <p:attrNameLst>
                                          <p:attrName>style.visibility</p:attrName>
                                        </p:attrNameLst>
                                      </p:cBhvr>
                                      <p:to>
                                        <p:strVal val="visible"/>
                                      </p:to>
                                    </p:set>
                                  </p:childTnLst>
                                  <p:subTnLst>
                                    <p:audio>
                                      <p:cMediaNode>
                                        <p:cTn display="0" masterRel="sameClick">
                                          <p:stCondLst>
                                            <p:cond evt="begin" delay="0">
                                              <p:tn val="552"/>
                                            </p:cond>
                                          </p:stCondLst>
                                          <p:endCondLst>
                                            <p:cond evt="onStopAudio" delay="0">
                                              <p:tgtEl>
                                                <p:sldTgt/>
                                              </p:tgtEl>
                                            </p:cond>
                                          </p:endCondLst>
                                        </p:cTn>
                                        <p:tgtEl>
                                          <p:sndTgt r:embed="rId2" name="click.wav"/>
                                        </p:tgtEl>
                                      </p:cMediaNode>
                                    </p:audio>
                                  </p:subTnLst>
                                </p:cTn>
                              </p:par>
                            </p:childTnLst>
                          </p:cTn>
                        </p:par>
                        <p:par>
                          <p:cTn id="554" fill="hold">
                            <p:stCondLst>
                              <p:cond delay="179000"/>
                            </p:stCondLst>
                            <p:childTnLst>
                              <p:par>
                                <p:cTn id="555" presetID="11" presetClass="entr" presetSubtype="0" fill="hold" grpId="0" nodeType="afterEffect">
                                  <p:stCondLst>
                                    <p:cond delay="0"/>
                                  </p:stCondLst>
                                  <p:childTnLst>
                                    <p:set>
                                      <p:cBhvr>
                                        <p:cTn id="556" dur="1000">
                                          <p:stCondLst>
                                            <p:cond delay="0"/>
                                          </p:stCondLst>
                                        </p:cTn>
                                        <p:tgtEl>
                                          <p:spTgt spid="317"/>
                                        </p:tgtEl>
                                        <p:attrNameLst>
                                          <p:attrName>style.visibility</p:attrName>
                                        </p:attrNameLst>
                                      </p:cBhvr>
                                      <p:to>
                                        <p:strVal val="visible"/>
                                      </p:to>
                                    </p:set>
                                  </p:childTnLst>
                                  <p:subTnLst>
                                    <p:audio>
                                      <p:cMediaNode>
                                        <p:cTn display="0" masterRel="sameClick">
                                          <p:stCondLst>
                                            <p:cond evt="begin" delay="0">
                                              <p:tn val="555"/>
                                            </p:cond>
                                          </p:stCondLst>
                                          <p:endCondLst>
                                            <p:cond evt="onStopAudio" delay="0">
                                              <p:tgtEl>
                                                <p:sldTgt/>
                                              </p:tgtEl>
                                            </p:cond>
                                          </p:endCondLst>
                                        </p:cTn>
                                        <p:tgtEl>
                                          <p:sndTgt r:embed="rId2" name="click.wav"/>
                                        </p:tgtEl>
                                      </p:cMediaNode>
                                    </p:audio>
                                  </p:subTnLst>
                                </p:cTn>
                              </p:par>
                            </p:childTnLst>
                          </p:cTn>
                        </p:par>
                        <p:par>
                          <p:cTn id="557" fill="hold">
                            <p:stCondLst>
                              <p:cond delay="180000"/>
                            </p:stCondLst>
                            <p:childTnLst>
                              <p:par>
                                <p:cTn id="558" presetID="11" presetClass="entr" presetSubtype="0" fill="hold" grpId="0" nodeType="afterEffect">
                                  <p:stCondLst>
                                    <p:cond delay="0"/>
                                  </p:stCondLst>
                                  <p:childTnLst>
                                    <p:set>
                                      <p:cBhvr>
                                        <p:cTn id="559" dur="1000">
                                          <p:stCondLst>
                                            <p:cond delay="0"/>
                                          </p:stCondLst>
                                        </p:cTn>
                                        <p:tgtEl>
                                          <p:spTgt spid="318"/>
                                        </p:tgtEl>
                                        <p:attrNameLst>
                                          <p:attrName>style.visibility</p:attrName>
                                        </p:attrNameLst>
                                      </p:cBhvr>
                                      <p:to>
                                        <p:strVal val="visible"/>
                                      </p:to>
                                    </p:set>
                                  </p:childTnLst>
                                  <p:subTnLst>
                                    <p:audio>
                                      <p:cMediaNode>
                                        <p:cTn display="0" masterRel="sameClick">
                                          <p:stCondLst>
                                            <p:cond evt="begin" delay="0">
                                              <p:tn val="558"/>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137"/>
                  </p:tgtEl>
                </p:cond>
              </p:nextCondLst>
            </p:seq>
          </p:childTnLst>
        </p:cTn>
      </p:par>
    </p:tnLst>
    <p:bldLst>
      <p:bldP spid="138" grpId="0" animBg="1"/>
      <p:bldP spid="139" grpId="0" animBg="1"/>
      <p:bldP spid="140" grpId="0" animBg="1"/>
      <p:bldP spid="141" grpId="0" animBg="1"/>
      <p:bldP spid="142" grpId="0" animBg="1"/>
      <p:bldP spid="143" grpId="0" animBg="1"/>
      <p:bldP spid="144" grpId="0" animBg="1"/>
      <p:bldP spid="145" grpId="0" animBg="1"/>
      <p:bldP spid="146" grpId="0" animBg="1"/>
      <p:bldP spid="147" grpId="0" animBg="1"/>
      <p:bldP spid="148" grpId="0" animBg="1"/>
      <p:bldP spid="149" grpId="0" animBg="1"/>
      <p:bldP spid="150" grpId="0" animBg="1"/>
      <p:bldP spid="151" grpId="0" animBg="1"/>
      <p:bldP spid="152" grpId="0" animBg="1"/>
      <p:bldP spid="153" grpId="0" animBg="1"/>
      <p:bldP spid="154" grpId="0" animBg="1"/>
      <p:bldP spid="155" grpId="0" animBg="1"/>
      <p:bldP spid="156" grpId="0" animBg="1"/>
      <p:bldP spid="157" grpId="0" animBg="1"/>
      <p:bldP spid="158" grpId="0" animBg="1"/>
      <p:bldP spid="159" grpId="0" animBg="1"/>
      <p:bldP spid="160" grpId="0" animBg="1"/>
      <p:bldP spid="161" grpId="0" animBg="1"/>
      <p:bldP spid="162" grpId="0" animBg="1"/>
      <p:bldP spid="163" grpId="0" animBg="1"/>
      <p:bldP spid="164" grpId="0" animBg="1"/>
      <p:bldP spid="165" grpId="0" animBg="1"/>
      <p:bldP spid="166" grpId="0" animBg="1"/>
      <p:bldP spid="167" grpId="0" animBg="1"/>
      <p:bldP spid="168" grpId="0" animBg="1"/>
      <p:bldP spid="169" grpId="0" animBg="1"/>
      <p:bldP spid="170" grpId="0" animBg="1"/>
      <p:bldP spid="171" grpId="0" animBg="1"/>
      <p:bldP spid="172" grpId="0" animBg="1"/>
      <p:bldP spid="173" grpId="0" animBg="1"/>
      <p:bldP spid="174" grpId="0" animBg="1"/>
      <p:bldP spid="175" grpId="0" animBg="1"/>
      <p:bldP spid="176" grpId="0" animBg="1"/>
      <p:bldP spid="177" grpId="0" animBg="1"/>
      <p:bldP spid="178" grpId="0" animBg="1"/>
      <p:bldP spid="179" grpId="0" animBg="1"/>
      <p:bldP spid="180" grpId="0" animBg="1"/>
      <p:bldP spid="181" grpId="0" animBg="1"/>
      <p:bldP spid="182" grpId="0" animBg="1"/>
      <p:bldP spid="183" grpId="0" animBg="1"/>
      <p:bldP spid="184" grpId="0" animBg="1"/>
      <p:bldP spid="185" grpId="0" animBg="1"/>
      <p:bldP spid="186" grpId="0" animBg="1"/>
      <p:bldP spid="187" grpId="0" animBg="1"/>
      <p:bldP spid="188" grpId="0" animBg="1"/>
      <p:bldP spid="189" grpId="0" animBg="1"/>
      <p:bldP spid="190" grpId="0" animBg="1"/>
      <p:bldP spid="191" grpId="0" animBg="1"/>
      <p:bldP spid="192" grpId="0" animBg="1"/>
      <p:bldP spid="193" grpId="0" animBg="1"/>
      <p:bldP spid="194" grpId="0" animBg="1"/>
      <p:bldP spid="195" grpId="0" animBg="1"/>
      <p:bldP spid="196" grpId="0" animBg="1"/>
      <p:bldP spid="197" grpId="0" animBg="1"/>
      <p:bldP spid="198" grpId="0" animBg="1"/>
      <p:bldP spid="199" grpId="0" animBg="1"/>
      <p:bldP spid="200" grpId="0" animBg="1"/>
      <p:bldP spid="201" grpId="0" animBg="1"/>
      <p:bldP spid="202" grpId="0" animBg="1"/>
      <p:bldP spid="203" grpId="0" animBg="1"/>
      <p:bldP spid="204" grpId="0" animBg="1"/>
      <p:bldP spid="205" grpId="0" animBg="1"/>
      <p:bldP spid="206" grpId="0" animBg="1"/>
      <p:bldP spid="207" grpId="0" animBg="1"/>
      <p:bldP spid="208" grpId="0" animBg="1"/>
      <p:bldP spid="209" grpId="0" animBg="1"/>
      <p:bldP spid="210" grpId="0" animBg="1"/>
      <p:bldP spid="211" grpId="0" animBg="1"/>
      <p:bldP spid="212" grpId="0" animBg="1"/>
      <p:bldP spid="213" grpId="0" animBg="1"/>
      <p:bldP spid="214" grpId="0" animBg="1"/>
      <p:bldP spid="215" grpId="0" animBg="1"/>
      <p:bldP spid="216" grpId="0" animBg="1"/>
      <p:bldP spid="217" grpId="0" animBg="1"/>
      <p:bldP spid="218" grpId="0" animBg="1"/>
      <p:bldP spid="219" grpId="0" animBg="1"/>
      <p:bldP spid="220" grpId="0" animBg="1"/>
      <p:bldP spid="221" grpId="0" animBg="1"/>
      <p:bldP spid="222" grpId="0" animBg="1"/>
      <p:bldP spid="223" grpId="0" animBg="1"/>
      <p:bldP spid="224" grpId="0" animBg="1"/>
      <p:bldP spid="225" grpId="0" animBg="1"/>
      <p:bldP spid="226" grpId="0" animBg="1"/>
      <p:bldP spid="227" grpId="0" animBg="1"/>
      <p:bldP spid="228" grpId="0" animBg="1"/>
      <p:bldP spid="229" grpId="0" animBg="1"/>
      <p:bldP spid="230" grpId="0" animBg="1"/>
      <p:bldP spid="231" grpId="0" animBg="1"/>
      <p:bldP spid="232" grpId="0" animBg="1"/>
      <p:bldP spid="233" grpId="0" animBg="1"/>
      <p:bldP spid="234" grpId="0" animBg="1"/>
      <p:bldP spid="235" grpId="0" animBg="1"/>
      <p:bldP spid="236" grpId="0" animBg="1"/>
      <p:bldP spid="237" grpId="0" animBg="1"/>
      <p:bldP spid="238" grpId="0" animBg="1"/>
      <p:bldP spid="239" grpId="0" animBg="1"/>
      <p:bldP spid="240" grpId="0" animBg="1"/>
      <p:bldP spid="241" grpId="0" animBg="1"/>
      <p:bldP spid="242" grpId="0" animBg="1"/>
      <p:bldP spid="243" grpId="0" animBg="1"/>
      <p:bldP spid="244" grpId="0" animBg="1"/>
      <p:bldP spid="245" grpId="0" animBg="1"/>
      <p:bldP spid="246" grpId="0" animBg="1"/>
      <p:bldP spid="247" grpId="0" animBg="1"/>
      <p:bldP spid="248" grpId="0" animBg="1"/>
      <p:bldP spid="249" grpId="0" animBg="1"/>
      <p:bldP spid="250" grpId="0" animBg="1"/>
      <p:bldP spid="251" grpId="0" animBg="1"/>
      <p:bldP spid="252" grpId="0" animBg="1"/>
      <p:bldP spid="253" grpId="0" animBg="1"/>
      <p:bldP spid="254" grpId="0" animBg="1"/>
      <p:bldP spid="255" grpId="0" animBg="1"/>
      <p:bldP spid="256" grpId="0" animBg="1"/>
      <p:bldP spid="257" grpId="0" animBg="1"/>
      <p:bldP spid="258" grpId="0" animBg="1"/>
      <p:bldP spid="259" grpId="0" animBg="1"/>
      <p:bldP spid="260" grpId="0" animBg="1"/>
      <p:bldP spid="261" grpId="0" animBg="1"/>
      <p:bldP spid="262" grpId="0" animBg="1"/>
      <p:bldP spid="263" grpId="0" animBg="1"/>
      <p:bldP spid="264" grpId="0" animBg="1"/>
      <p:bldP spid="265" grpId="0" animBg="1"/>
      <p:bldP spid="266" grpId="0" animBg="1"/>
      <p:bldP spid="267" grpId="0" animBg="1"/>
      <p:bldP spid="268" grpId="0" animBg="1"/>
      <p:bldP spid="269" grpId="0" animBg="1"/>
      <p:bldP spid="270" grpId="0" animBg="1"/>
      <p:bldP spid="271" grpId="0" animBg="1"/>
      <p:bldP spid="272" grpId="0" animBg="1"/>
      <p:bldP spid="273" grpId="0" animBg="1"/>
      <p:bldP spid="274" grpId="0" animBg="1"/>
      <p:bldP spid="275" grpId="0" animBg="1"/>
      <p:bldP spid="276" grpId="0" animBg="1"/>
      <p:bldP spid="277" grpId="0" animBg="1"/>
      <p:bldP spid="278" grpId="0" animBg="1"/>
      <p:bldP spid="279" grpId="0" animBg="1"/>
      <p:bldP spid="280" grpId="0" animBg="1"/>
      <p:bldP spid="281" grpId="0" animBg="1"/>
      <p:bldP spid="282" grpId="0" animBg="1"/>
      <p:bldP spid="283" grpId="0" animBg="1"/>
      <p:bldP spid="284" grpId="0" animBg="1"/>
      <p:bldP spid="285" grpId="0" animBg="1"/>
      <p:bldP spid="286" grpId="0" animBg="1"/>
      <p:bldP spid="287" grpId="0" animBg="1"/>
      <p:bldP spid="288" grpId="0" animBg="1"/>
      <p:bldP spid="289" grpId="0" animBg="1"/>
      <p:bldP spid="290" grpId="0" animBg="1"/>
      <p:bldP spid="291" grpId="0" animBg="1"/>
      <p:bldP spid="292" grpId="0" animBg="1"/>
      <p:bldP spid="293" grpId="0" animBg="1"/>
      <p:bldP spid="294" grpId="0" animBg="1"/>
      <p:bldP spid="295" grpId="0" animBg="1"/>
      <p:bldP spid="296" grpId="0" animBg="1"/>
      <p:bldP spid="297" grpId="0" animBg="1"/>
      <p:bldP spid="298" grpId="0" animBg="1"/>
      <p:bldP spid="299" grpId="0" animBg="1"/>
      <p:bldP spid="300" grpId="0" animBg="1"/>
      <p:bldP spid="301" grpId="0" animBg="1"/>
      <p:bldP spid="302" grpId="0" animBg="1"/>
      <p:bldP spid="303" grpId="0" animBg="1"/>
      <p:bldP spid="304" grpId="0" animBg="1"/>
      <p:bldP spid="305" grpId="0" animBg="1"/>
      <p:bldP spid="306" grpId="0" animBg="1"/>
      <p:bldP spid="307" grpId="0" animBg="1"/>
      <p:bldP spid="308" grpId="0" animBg="1"/>
      <p:bldP spid="309" grpId="0" animBg="1"/>
      <p:bldP spid="310" grpId="0" animBg="1"/>
      <p:bldP spid="311" grpId="0" animBg="1"/>
      <p:bldP spid="312" grpId="0" animBg="1"/>
      <p:bldP spid="313" grpId="0" animBg="1"/>
      <p:bldP spid="314" grpId="0" animBg="1"/>
      <p:bldP spid="315" grpId="0" animBg="1"/>
      <p:bldP spid="316" grpId="0" animBg="1"/>
      <p:bldP spid="317" grpId="0" animBg="1"/>
      <p:bldP spid="3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ình chữ nhật 3"/>
          <p:cNvSpPr/>
          <p:nvPr/>
        </p:nvSpPr>
        <p:spPr>
          <a:xfrm>
            <a:off x="0" y="4953000"/>
            <a:ext cx="9144000" cy="1815882"/>
          </a:xfrm>
          <a:prstGeom prst="rect">
            <a:avLst/>
          </a:prstGeom>
          <a:solidFill>
            <a:srgbClr val="FFC000"/>
          </a:solidFill>
        </p:spPr>
        <p:txBody>
          <a:bodyPr wrap="square">
            <a:spAutoFit/>
          </a:bodyPr>
          <a:lstStyle/>
          <a:p>
            <a:r>
              <a:rPr lang="nl-NL" sz="2800" dirty="0">
                <a:latin typeface="Times New Roman" pitchFamily="18" charset="0"/>
                <a:cs typeface="Times New Roman" pitchFamily="18" charset="0"/>
              </a:rPr>
              <a:t>- Rừng phòng hộ: Bảo vệ ( nguồn nước, đất, chống xói mòn, hạn chế thiên tai...)</a:t>
            </a:r>
            <a:endParaRPr lang="vi-VN" sz="2800" dirty="0">
              <a:latin typeface="Times New Roman" pitchFamily="18" charset="0"/>
              <a:cs typeface="Times New Roman" pitchFamily="18" charset="0"/>
            </a:endParaRPr>
          </a:p>
          <a:p>
            <a:r>
              <a:rPr lang="nl-NL" sz="2800" dirty="0">
                <a:latin typeface="Times New Roman" pitchFamily="18" charset="0"/>
                <a:cs typeface="Times New Roman" pitchFamily="18" charset="0"/>
              </a:rPr>
              <a:t>- Rừng sản xuất: Khai thác lâm sản và bảo vệ môi trường</a:t>
            </a:r>
            <a:endParaRPr lang="vi-VN" sz="2800" dirty="0">
              <a:latin typeface="Times New Roman" pitchFamily="18" charset="0"/>
              <a:cs typeface="Times New Roman" pitchFamily="18" charset="0"/>
            </a:endParaRPr>
          </a:p>
          <a:p>
            <a:r>
              <a:rPr lang="nl-NL" sz="2800" dirty="0">
                <a:latin typeface="Times New Roman" pitchFamily="18" charset="0"/>
                <a:cs typeface="Times New Roman" pitchFamily="18" charset="0"/>
              </a:rPr>
              <a:t>- Rừng đặc dụng: Nơi bảo tồn thiên nhiên...</a:t>
            </a:r>
            <a:endParaRPr lang="vi-VN" sz="2800" dirty="0">
              <a:latin typeface="Times New Roman" pitchFamily="18" charset="0"/>
              <a:cs typeface="Times New Roman" pitchFamily="18" charset="0"/>
            </a:endParaRPr>
          </a:p>
        </p:txBody>
      </p:sp>
      <p:pic>
        <p:nvPicPr>
          <p:cNvPr id="10242" name="Picture 2" descr="park-6-8616-163910702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82" y="0"/>
            <a:ext cx="9164782" cy="49599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27668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endParaRPr lang="vi-VN"/>
          </a:p>
        </p:txBody>
      </p:sp>
      <p:pic>
        <p:nvPicPr>
          <p:cNvPr id="4" name="Picture 2" descr="park-6-8616-163910702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82" y="0"/>
            <a:ext cx="9164782" cy="6096000"/>
          </a:xfrm>
          <a:prstGeom prst="rect">
            <a:avLst/>
          </a:prstGeom>
          <a:noFill/>
          <a:extLst>
            <a:ext uri="{909E8E84-426E-40DD-AFC4-6F175D3DCCD1}">
              <a14:hiddenFill xmlns:a14="http://schemas.microsoft.com/office/drawing/2010/main">
                <a:solidFill>
                  <a:srgbClr val="FFFFFF"/>
                </a:solidFill>
              </a14:hiddenFill>
            </a:ext>
          </a:extLst>
        </p:spPr>
      </p:pic>
      <p:sp>
        <p:nvSpPr>
          <p:cNvPr id="6" name="Hình chữ nhật 5"/>
          <p:cNvSpPr/>
          <p:nvPr/>
        </p:nvSpPr>
        <p:spPr>
          <a:xfrm>
            <a:off x="1828800" y="6172200"/>
            <a:ext cx="6434374" cy="584775"/>
          </a:xfrm>
          <a:prstGeom prst="rect">
            <a:avLst/>
          </a:prstGeom>
        </p:spPr>
        <p:txBody>
          <a:bodyPr wrap="square">
            <a:spAutoFit/>
          </a:bodyPr>
          <a:lstStyle/>
          <a:p>
            <a:r>
              <a:rPr lang="vi-VN" sz="3200" b="1" dirty="0" err="1">
                <a:solidFill>
                  <a:srgbClr val="FF0000"/>
                </a:solidFill>
              </a:rPr>
              <a:t>Vườn</a:t>
            </a:r>
            <a:r>
              <a:rPr lang="vi-VN" sz="3200" b="1" dirty="0">
                <a:solidFill>
                  <a:srgbClr val="FF0000"/>
                </a:solidFill>
              </a:rPr>
              <a:t> </a:t>
            </a:r>
            <a:r>
              <a:rPr lang="vi-VN" sz="3200" b="1" dirty="0" err="1">
                <a:solidFill>
                  <a:srgbClr val="FF0000"/>
                </a:solidFill>
              </a:rPr>
              <a:t>quốc</a:t>
            </a:r>
            <a:r>
              <a:rPr lang="vi-VN" sz="3200" b="1" dirty="0">
                <a:solidFill>
                  <a:srgbClr val="FF0000"/>
                </a:solidFill>
              </a:rPr>
              <a:t> gia Ba </a:t>
            </a:r>
            <a:r>
              <a:rPr lang="vi-VN" sz="3200" b="1" dirty="0" err="1">
                <a:solidFill>
                  <a:srgbClr val="FF0000"/>
                </a:solidFill>
              </a:rPr>
              <a:t>Bể</a:t>
            </a:r>
            <a:r>
              <a:rPr lang="vi-VN" sz="3200" b="1" dirty="0">
                <a:solidFill>
                  <a:srgbClr val="FF0000"/>
                </a:solidFill>
              </a:rPr>
              <a:t>, </a:t>
            </a:r>
            <a:r>
              <a:rPr lang="vi-VN" sz="3200" b="1" dirty="0" err="1">
                <a:solidFill>
                  <a:srgbClr val="FF0000"/>
                </a:solidFill>
              </a:rPr>
              <a:t>Bắc</a:t>
            </a:r>
            <a:r>
              <a:rPr lang="vi-VN" sz="3200" b="1" dirty="0">
                <a:solidFill>
                  <a:srgbClr val="FF0000"/>
                </a:solidFill>
              </a:rPr>
              <a:t> </a:t>
            </a:r>
            <a:r>
              <a:rPr lang="vi-VN" sz="3200" b="1" dirty="0" err="1">
                <a:solidFill>
                  <a:srgbClr val="FF0000"/>
                </a:solidFill>
              </a:rPr>
              <a:t>Kạn</a:t>
            </a:r>
            <a:endParaRPr lang="vi-VN" sz="3200" b="1" dirty="0">
              <a:solidFill>
                <a:srgbClr val="FF0000"/>
              </a:solidFill>
            </a:endParaRPr>
          </a:p>
        </p:txBody>
      </p:sp>
    </p:spTree>
    <p:extLst>
      <p:ext uri="{BB962C8B-B14F-4D97-AF65-F5344CB8AC3E}">
        <p14:creationId xmlns:p14="http://schemas.microsoft.com/office/powerpoint/2010/main" val="1479013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à Nội - K9 Đá Chông - Rừng Quốc Gia Ba Vì"/>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927"/>
            <a:ext cx="4156364" cy="3117273"/>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khu di tích k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1000" y="6927"/>
            <a:ext cx="4953000" cy="3117273"/>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rừng quốc gia ba vì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27" y="3733800"/>
            <a:ext cx="5060374" cy="3124200"/>
          </a:xfrm>
          <a:prstGeom prst="rect">
            <a:avLst/>
          </a:prstGeom>
          <a:noFill/>
          <a:extLst>
            <a:ext uri="{909E8E84-426E-40DD-AFC4-6F175D3DCCD1}">
              <a14:hiddenFill xmlns:a14="http://schemas.microsoft.com/office/drawing/2010/main">
                <a:solidFill>
                  <a:srgbClr val="FFFFFF"/>
                </a:solidFill>
              </a14:hiddenFill>
            </a:ext>
          </a:extLst>
        </p:spPr>
      </p:pic>
      <p:sp>
        <p:nvSpPr>
          <p:cNvPr id="4" name="Hộp_Văn_Bản 3"/>
          <p:cNvSpPr txBox="1"/>
          <p:nvPr/>
        </p:nvSpPr>
        <p:spPr>
          <a:xfrm>
            <a:off x="2286000" y="3124200"/>
            <a:ext cx="5562600" cy="584775"/>
          </a:xfrm>
          <a:prstGeom prst="rect">
            <a:avLst/>
          </a:prstGeom>
          <a:noFill/>
        </p:spPr>
        <p:txBody>
          <a:bodyPr wrap="square" rtlCol="0">
            <a:spAutoFit/>
          </a:bodyPr>
          <a:lstStyle/>
          <a:p>
            <a:r>
              <a:rPr lang="vi-VN" sz="3200" b="1" dirty="0">
                <a:solidFill>
                  <a:srgbClr val="FF0000"/>
                </a:solidFill>
              </a:rPr>
              <a:t>Khu di </a:t>
            </a:r>
            <a:r>
              <a:rPr lang="vi-VN" sz="3200" b="1" dirty="0" err="1">
                <a:solidFill>
                  <a:srgbClr val="FF0000"/>
                </a:solidFill>
              </a:rPr>
              <a:t>tích</a:t>
            </a:r>
            <a:r>
              <a:rPr lang="vi-VN" sz="3200" b="1" dirty="0">
                <a:solidFill>
                  <a:srgbClr val="FF0000"/>
                </a:solidFill>
              </a:rPr>
              <a:t> K9 – </a:t>
            </a:r>
            <a:r>
              <a:rPr lang="vi-VN" sz="3200" b="1" dirty="0" err="1">
                <a:solidFill>
                  <a:srgbClr val="FF0000"/>
                </a:solidFill>
              </a:rPr>
              <a:t>Đá</a:t>
            </a:r>
            <a:r>
              <a:rPr lang="vi-VN" sz="3200" b="1" dirty="0">
                <a:solidFill>
                  <a:srgbClr val="FF0000"/>
                </a:solidFill>
              </a:rPr>
              <a:t> Chông</a:t>
            </a:r>
          </a:p>
        </p:txBody>
      </p:sp>
      <p:sp>
        <p:nvSpPr>
          <p:cNvPr id="5" name="Hộp_Văn_Bản 4"/>
          <p:cNvSpPr txBox="1"/>
          <p:nvPr/>
        </p:nvSpPr>
        <p:spPr>
          <a:xfrm>
            <a:off x="76200" y="6172200"/>
            <a:ext cx="4499262" cy="646331"/>
          </a:xfrm>
          <a:prstGeom prst="rect">
            <a:avLst/>
          </a:prstGeom>
          <a:solidFill>
            <a:srgbClr val="FFC000"/>
          </a:solidFill>
        </p:spPr>
        <p:txBody>
          <a:bodyPr wrap="square" rtlCol="0">
            <a:spAutoFit/>
          </a:bodyPr>
          <a:lstStyle/>
          <a:p>
            <a:r>
              <a:rPr lang="vi-VN" sz="3600" dirty="0" err="1">
                <a:solidFill>
                  <a:srgbClr val="FF0000"/>
                </a:solidFill>
              </a:rPr>
              <a:t>Vườn</a:t>
            </a:r>
            <a:r>
              <a:rPr lang="vi-VN" sz="3600" dirty="0">
                <a:solidFill>
                  <a:srgbClr val="FF0000"/>
                </a:solidFill>
              </a:rPr>
              <a:t> </a:t>
            </a:r>
            <a:r>
              <a:rPr lang="vi-VN" sz="3600" dirty="0" err="1">
                <a:solidFill>
                  <a:srgbClr val="FF0000"/>
                </a:solidFill>
              </a:rPr>
              <a:t>quốc</a:t>
            </a:r>
            <a:r>
              <a:rPr lang="vi-VN" sz="3600" dirty="0">
                <a:solidFill>
                  <a:srgbClr val="FF0000"/>
                </a:solidFill>
              </a:rPr>
              <a:t> gia Ba </a:t>
            </a:r>
            <a:r>
              <a:rPr lang="vi-VN" sz="3600" dirty="0" err="1">
                <a:solidFill>
                  <a:srgbClr val="FF0000"/>
                </a:solidFill>
              </a:rPr>
              <a:t>Vì</a:t>
            </a:r>
            <a:endParaRPr lang="vi-VN" sz="3600" dirty="0">
              <a:solidFill>
                <a:srgbClr val="FF0000"/>
              </a:solidFill>
            </a:endParaRPr>
          </a:p>
        </p:txBody>
      </p:sp>
      <p:pic>
        <p:nvPicPr>
          <p:cNvPr id="14344" name="Picture 8" descr="nha tuong niem k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67300" y="3733800"/>
            <a:ext cx="4076700" cy="3124200"/>
          </a:xfrm>
          <a:prstGeom prst="rect">
            <a:avLst/>
          </a:prstGeom>
          <a:noFill/>
          <a:extLst>
            <a:ext uri="{909E8E84-426E-40DD-AFC4-6F175D3DCCD1}">
              <a14:hiddenFill xmlns:a14="http://schemas.microsoft.com/office/drawing/2010/main">
                <a:solidFill>
                  <a:srgbClr val="FFFFFF"/>
                </a:solidFill>
              </a14:hiddenFill>
            </a:ext>
          </a:extLst>
        </p:spPr>
      </p:pic>
      <p:sp>
        <p:nvSpPr>
          <p:cNvPr id="6" name="Hộp_Văn_Bản 5"/>
          <p:cNvSpPr txBox="1"/>
          <p:nvPr/>
        </p:nvSpPr>
        <p:spPr>
          <a:xfrm>
            <a:off x="5181600" y="6248400"/>
            <a:ext cx="3657600" cy="523220"/>
          </a:xfrm>
          <a:prstGeom prst="rect">
            <a:avLst/>
          </a:prstGeom>
          <a:solidFill>
            <a:srgbClr val="FFC000"/>
          </a:solidFill>
        </p:spPr>
        <p:txBody>
          <a:bodyPr wrap="square" rtlCol="0">
            <a:spAutoFit/>
          </a:bodyPr>
          <a:lstStyle/>
          <a:p>
            <a:r>
              <a:rPr lang="vi-VN" sz="2800" dirty="0" err="1">
                <a:solidFill>
                  <a:srgbClr val="FF0000"/>
                </a:solidFill>
              </a:rPr>
              <a:t>Nhà</a:t>
            </a:r>
            <a:r>
              <a:rPr lang="vi-VN" sz="2800" dirty="0">
                <a:solidFill>
                  <a:srgbClr val="FF0000"/>
                </a:solidFill>
              </a:rPr>
              <a:t> </a:t>
            </a:r>
            <a:r>
              <a:rPr lang="vi-VN" sz="2800" dirty="0" err="1">
                <a:solidFill>
                  <a:srgbClr val="FF0000"/>
                </a:solidFill>
              </a:rPr>
              <a:t>tưởng</a:t>
            </a:r>
            <a:r>
              <a:rPr lang="vi-VN" sz="2800" dirty="0">
                <a:solidFill>
                  <a:srgbClr val="FF0000"/>
                </a:solidFill>
              </a:rPr>
              <a:t> </a:t>
            </a:r>
            <a:r>
              <a:rPr lang="vi-VN" sz="2800" dirty="0" err="1">
                <a:solidFill>
                  <a:srgbClr val="FF0000"/>
                </a:solidFill>
              </a:rPr>
              <a:t>niệm</a:t>
            </a:r>
            <a:r>
              <a:rPr lang="vi-VN" sz="2800" dirty="0">
                <a:solidFill>
                  <a:srgbClr val="FF0000"/>
                </a:solidFill>
              </a:rPr>
              <a:t> </a:t>
            </a:r>
            <a:r>
              <a:rPr lang="vi-VN" sz="2800" dirty="0" err="1">
                <a:solidFill>
                  <a:srgbClr val="FF0000"/>
                </a:solidFill>
              </a:rPr>
              <a:t>Bác</a:t>
            </a:r>
            <a:endParaRPr lang="vi-VN" sz="2800" dirty="0">
              <a:solidFill>
                <a:srgbClr val="FF0000"/>
              </a:solidFill>
            </a:endParaRPr>
          </a:p>
        </p:txBody>
      </p:sp>
    </p:spTree>
    <p:extLst>
      <p:ext uri="{BB962C8B-B14F-4D97-AF65-F5344CB8AC3E}">
        <p14:creationId xmlns:p14="http://schemas.microsoft.com/office/powerpoint/2010/main" val="2691945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park-9-1742-163910702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82" y="0"/>
            <a:ext cx="9164782" cy="5715000"/>
          </a:xfrm>
          <a:prstGeom prst="rect">
            <a:avLst/>
          </a:prstGeom>
          <a:noFill/>
          <a:extLst>
            <a:ext uri="{909E8E84-426E-40DD-AFC4-6F175D3DCCD1}">
              <a14:hiddenFill xmlns:a14="http://schemas.microsoft.com/office/drawing/2010/main">
                <a:solidFill>
                  <a:srgbClr val="FFFFFF"/>
                </a:solidFill>
              </a14:hiddenFill>
            </a:ext>
          </a:extLst>
        </p:spPr>
      </p:pic>
      <p:sp>
        <p:nvSpPr>
          <p:cNvPr id="4" name="Hình chữ nhật 3"/>
          <p:cNvSpPr/>
          <p:nvPr/>
        </p:nvSpPr>
        <p:spPr>
          <a:xfrm>
            <a:off x="1066800" y="5943600"/>
            <a:ext cx="6858000" cy="523220"/>
          </a:xfrm>
          <a:prstGeom prst="rect">
            <a:avLst/>
          </a:prstGeom>
        </p:spPr>
        <p:txBody>
          <a:bodyPr wrap="square">
            <a:spAutoFit/>
          </a:bodyPr>
          <a:lstStyle/>
          <a:p>
            <a:pPr algn="ctr"/>
            <a:r>
              <a:rPr lang="vi-VN" sz="2800" b="1" dirty="0" err="1">
                <a:solidFill>
                  <a:srgbClr val="FF0000"/>
                </a:solidFill>
              </a:rPr>
              <a:t>Vườn</a:t>
            </a:r>
            <a:r>
              <a:rPr lang="vi-VN" sz="2800" b="1" dirty="0">
                <a:solidFill>
                  <a:srgbClr val="FF0000"/>
                </a:solidFill>
              </a:rPr>
              <a:t> </a:t>
            </a:r>
            <a:r>
              <a:rPr lang="vi-VN" sz="2800" b="1" dirty="0" err="1">
                <a:solidFill>
                  <a:srgbClr val="FF0000"/>
                </a:solidFill>
              </a:rPr>
              <a:t>quốc</a:t>
            </a:r>
            <a:r>
              <a:rPr lang="vi-VN" sz="2800" b="1" dirty="0">
                <a:solidFill>
                  <a:srgbClr val="FF0000"/>
                </a:solidFill>
              </a:rPr>
              <a:t> gia </a:t>
            </a:r>
            <a:r>
              <a:rPr lang="vi-VN" sz="2800" b="1" dirty="0" err="1">
                <a:solidFill>
                  <a:srgbClr val="FF0000"/>
                </a:solidFill>
              </a:rPr>
              <a:t>Yok</a:t>
            </a:r>
            <a:r>
              <a:rPr lang="vi-VN" sz="2800" b="1" dirty="0">
                <a:solidFill>
                  <a:srgbClr val="FF0000"/>
                </a:solidFill>
              </a:rPr>
              <a:t> Đôn, </a:t>
            </a:r>
            <a:r>
              <a:rPr lang="vi-VN" sz="2800" b="1" dirty="0" err="1">
                <a:solidFill>
                  <a:srgbClr val="FF0000"/>
                </a:solidFill>
              </a:rPr>
              <a:t>Đắk</a:t>
            </a:r>
            <a:r>
              <a:rPr lang="vi-VN" sz="2800" b="1" dirty="0">
                <a:solidFill>
                  <a:srgbClr val="FF0000"/>
                </a:solidFill>
              </a:rPr>
              <a:t> </a:t>
            </a:r>
            <a:r>
              <a:rPr lang="vi-VN" sz="2800" b="1" dirty="0" err="1">
                <a:solidFill>
                  <a:srgbClr val="FF0000"/>
                </a:solidFill>
              </a:rPr>
              <a:t>Lắk</a:t>
            </a:r>
            <a:endParaRPr lang="vi-VN" sz="2800" b="1" dirty="0">
              <a:solidFill>
                <a:srgbClr val="FF0000"/>
              </a:solidFill>
            </a:endParaRPr>
          </a:p>
        </p:txBody>
      </p:sp>
    </p:spTree>
    <p:extLst>
      <p:ext uri="{BB962C8B-B14F-4D97-AF65-F5344CB8AC3E}">
        <p14:creationId xmlns:p14="http://schemas.microsoft.com/office/powerpoint/2010/main" val="41208984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endParaRPr lang="vi-VN"/>
          </a:p>
        </p:txBody>
      </p:sp>
      <p:sp>
        <p:nvSpPr>
          <p:cNvPr id="3" name="Chỗ dành sẵn cho Nội dung 2"/>
          <p:cNvSpPr>
            <a:spLocks noGrp="1"/>
          </p:cNvSpPr>
          <p:nvPr>
            <p:ph idx="1"/>
          </p:nvPr>
        </p:nvSpPr>
        <p:spPr/>
        <p:txBody>
          <a:bodyPr/>
          <a:lstStyle/>
          <a:p>
            <a:endParaRPr lang="vi-VN"/>
          </a:p>
        </p:txBody>
      </p:sp>
      <p:pic>
        <p:nvPicPr>
          <p:cNvPr id="13314" name="Picture 2" descr="Khám phá những vườn quốc gia ở Việt Nam được báo nước ngoài bình chọ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1" y="-6928"/>
            <a:ext cx="9155545" cy="6864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2659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Cận cảnh những cánh rừng phòng hộ ven biển Thanh Hóa bị “xóa sổ” sau 1  quyết định - Báo Người lao độ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sp>
        <p:nvSpPr>
          <p:cNvPr id="5" name="AutoShape 4" descr="Cận cảnh những cánh rừng phòng hộ ven biển Thanh Hóa bị “xóa sổ” sau 1  quyết định - Báo Người lao độ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pic>
        <p:nvPicPr>
          <p:cNvPr id="19464" name="Picture 8" descr="https://ifee.edu.vn/uploads/news/2020_04/image-20200416094235-2.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219929" cy="6096000"/>
          </a:xfrm>
          <a:prstGeom prst="rect">
            <a:avLst/>
          </a:prstGeom>
          <a:noFill/>
          <a:extLst>
            <a:ext uri="{909E8E84-426E-40DD-AFC4-6F175D3DCCD1}">
              <a14:hiddenFill xmlns:a14="http://schemas.microsoft.com/office/drawing/2010/main">
                <a:solidFill>
                  <a:srgbClr val="FFFFFF"/>
                </a:solidFill>
              </a14:hiddenFill>
            </a:ext>
          </a:extLst>
        </p:spPr>
      </p:pic>
      <p:sp>
        <p:nvSpPr>
          <p:cNvPr id="6" name="Hình chữ nhật 5"/>
          <p:cNvSpPr/>
          <p:nvPr/>
        </p:nvSpPr>
        <p:spPr>
          <a:xfrm>
            <a:off x="2438400" y="6172200"/>
            <a:ext cx="5799986" cy="584775"/>
          </a:xfrm>
          <a:prstGeom prst="rect">
            <a:avLst/>
          </a:prstGeom>
          <a:solidFill>
            <a:srgbClr val="FFC000"/>
          </a:solidFill>
        </p:spPr>
        <p:txBody>
          <a:bodyPr wrap="none">
            <a:spAutoFit/>
          </a:bodyPr>
          <a:lstStyle/>
          <a:p>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Đai</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rừng</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chắn</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cát</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và</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chắn</a:t>
            </a:r>
            <a:r>
              <a:rPr lang="en-US" sz="3200" b="1" dirty="0">
                <a:latin typeface="Times New Roman" pitchFamily="18" charset="0"/>
                <a:cs typeface="Times New Roman" pitchFamily="18" charset="0"/>
              </a:rPr>
              <a:t> </a:t>
            </a:r>
            <a:r>
              <a:rPr lang="en-US" sz="3200" b="1" dirty="0" err="1">
                <a:latin typeface="Times New Roman" pitchFamily="18" charset="0"/>
                <a:cs typeface="Times New Roman" pitchFamily="18" charset="0"/>
              </a:rPr>
              <a:t>sóng</a:t>
            </a:r>
            <a:endParaRPr lang="vi-VN" sz="3200" dirty="0">
              <a:latin typeface="Times New Roman" pitchFamily="18" charset="0"/>
              <a:cs typeface="Times New Roman" pitchFamily="18" charset="0"/>
            </a:endParaRPr>
          </a:p>
        </p:txBody>
      </p:sp>
    </p:spTree>
    <p:extLst>
      <p:ext uri="{BB962C8B-B14F-4D97-AF65-F5344CB8AC3E}">
        <p14:creationId xmlns:p14="http://schemas.microsoft.com/office/powerpoint/2010/main" val="9390025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Bảng 3"/>
          <p:cNvGraphicFramePr>
            <a:graphicFrameLocks noGrp="1"/>
          </p:cNvGraphicFramePr>
          <p:nvPr>
            <p:extLst>
              <p:ext uri="{D42A27DB-BD31-4B8C-83A1-F6EECF244321}">
                <p14:modId xmlns:p14="http://schemas.microsoft.com/office/powerpoint/2010/main" val="3093215191"/>
              </p:ext>
            </p:extLst>
          </p:nvPr>
        </p:nvGraphicFramePr>
        <p:xfrm>
          <a:off x="1" y="685801"/>
          <a:ext cx="9144000" cy="6173670"/>
        </p:xfrm>
        <a:graphic>
          <a:graphicData uri="http://schemas.openxmlformats.org/drawingml/2006/table">
            <a:tbl>
              <a:tblPr>
                <a:tableStyleId>{5C22544A-7EE6-4342-B048-85BDC9FD1C3A}</a:tableStyleId>
              </a:tblPr>
              <a:tblGrid>
                <a:gridCol w="660091">
                  <a:extLst>
                    <a:ext uri="{9D8B030D-6E8A-4147-A177-3AD203B41FA5}">
                      <a16:colId xmlns:a16="http://schemas.microsoft.com/office/drawing/2014/main" val="20000"/>
                    </a:ext>
                  </a:extLst>
                </a:gridCol>
                <a:gridCol w="7337435">
                  <a:extLst>
                    <a:ext uri="{9D8B030D-6E8A-4147-A177-3AD203B41FA5}">
                      <a16:colId xmlns:a16="http://schemas.microsoft.com/office/drawing/2014/main" val="20001"/>
                    </a:ext>
                  </a:extLst>
                </a:gridCol>
                <a:gridCol w="1146474">
                  <a:extLst>
                    <a:ext uri="{9D8B030D-6E8A-4147-A177-3AD203B41FA5}">
                      <a16:colId xmlns:a16="http://schemas.microsoft.com/office/drawing/2014/main" val="20002"/>
                    </a:ext>
                  </a:extLst>
                </a:gridCol>
              </a:tblGrid>
              <a:tr h="457199">
                <a:tc>
                  <a:txBody>
                    <a:bodyPr/>
                    <a:lstStyle/>
                    <a:p>
                      <a:pPr algn="ctr">
                        <a:lnSpc>
                          <a:spcPct val="120000"/>
                        </a:lnSpc>
                        <a:spcAft>
                          <a:spcPts val="0"/>
                        </a:spcAft>
                        <a:tabLst>
                          <a:tab pos="5486400" algn="r"/>
                        </a:tabLst>
                      </a:pPr>
                      <a:r>
                        <a:rPr lang="en-US" sz="2400" dirty="0">
                          <a:solidFill>
                            <a:srgbClr val="FF0000"/>
                          </a:solidFill>
                          <a:effectLst/>
                        </a:rPr>
                        <a:t>STT</a:t>
                      </a:r>
                      <a:endParaRPr lang="vi-VN" sz="2800" dirty="0">
                        <a:solidFill>
                          <a:srgbClr val="FF0000"/>
                        </a:solidFill>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20000"/>
                        </a:lnSpc>
                        <a:spcAft>
                          <a:spcPts val="0"/>
                        </a:spcAft>
                        <a:tabLst>
                          <a:tab pos="2743200" algn="ctr"/>
                          <a:tab pos="5486400" algn="r"/>
                        </a:tabLst>
                      </a:pPr>
                      <a:r>
                        <a:rPr lang="en-US" sz="2400" dirty="0" err="1">
                          <a:solidFill>
                            <a:srgbClr val="FF0000"/>
                          </a:solidFill>
                          <a:effectLst/>
                        </a:rPr>
                        <a:t>Vai</a:t>
                      </a:r>
                      <a:r>
                        <a:rPr lang="en-US" sz="2400" dirty="0">
                          <a:solidFill>
                            <a:srgbClr val="FF0000"/>
                          </a:solidFill>
                          <a:effectLst/>
                        </a:rPr>
                        <a:t> </a:t>
                      </a:r>
                      <a:r>
                        <a:rPr lang="en-US" sz="2400" dirty="0" err="1">
                          <a:solidFill>
                            <a:srgbClr val="FF0000"/>
                          </a:solidFill>
                          <a:effectLst/>
                        </a:rPr>
                        <a:t>trò</a:t>
                      </a:r>
                      <a:r>
                        <a:rPr lang="en-US" sz="2400" dirty="0">
                          <a:solidFill>
                            <a:srgbClr val="FF0000"/>
                          </a:solidFill>
                          <a:effectLst/>
                        </a:rPr>
                        <a:t> </a:t>
                      </a:r>
                      <a:r>
                        <a:rPr lang="en-US" sz="2400" dirty="0" err="1">
                          <a:solidFill>
                            <a:srgbClr val="FF0000"/>
                          </a:solidFill>
                          <a:effectLst/>
                        </a:rPr>
                        <a:t>của</a:t>
                      </a:r>
                      <a:r>
                        <a:rPr lang="en-US" sz="2400" dirty="0">
                          <a:solidFill>
                            <a:srgbClr val="FF0000"/>
                          </a:solidFill>
                          <a:effectLst/>
                        </a:rPr>
                        <a:t> </a:t>
                      </a:r>
                      <a:r>
                        <a:rPr lang="en-US" sz="2400" dirty="0" err="1">
                          <a:solidFill>
                            <a:srgbClr val="FF0000"/>
                          </a:solidFill>
                          <a:effectLst/>
                        </a:rPr>
                        <a:t>rừng</a:t>
                      </a:r>
                      <a:endParaRPr lang="vi-VN" sz="2800" dirty="0">
                        <a:solidFill>
                          <a:srgbClr val="FF0000"/>
                        </a:solidFill>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20000"/>
                        </a:lnSpc>
                        <a:spcAft>
                          <a:spcPts val="0"/>
                        </a:spcAft>
                        <a:tabLst>
                          <a:tab pos="2743200" algn="ctr"/>
                          <a:tab pos="5486400" algn="r"/>
                        </a:tabLst>
                      </a:pPr>
                      <a:r>
                        <a:rPr lang="en-US" sz="2400" dirty="0">
                          <a:solidFill>
                            <a:srgbClr val="FF0000"/>
                          </a:solidFill>
                          <a:effectLst/>
                          <a:latin typeface="+mn-lt"/>
                          <a:ea typeface="+mn-ea"/>
                          <a:cs typeface="+mn-cs"/>
                        </a:rPr>
                        <a:t>Đ/S</a:t>
                      </a:r>
                      <a:endParaRPr lang="vi-VN" sz="2800" dirty="0">
                        <a:solidFill>
                          <a:srgbClr val="FF0000"/>
                        </a:solidFill>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448498">
                <a:tc>
                  <a:txBody>
                    <a:bodyPr/>
                    <a:lstStyle/>
                    <a:p>
                      <a:pPr algn="ctr">
                        <a:lnSpc>
                          <a:spcPct val="120000"/>
                        </a:lnSpc>
                        <a:spcAft>
                          <a:spcPts val="0"/>
                        </a:spcAft>
                        <a:tabLst>
                          <a:tab pos="2743200" algn="ctr"/>
                          <a:tab pos="5486400" algn="r"/>
                        </a:tabLst>
                      </a:pPr>
                      <a:r>
                        <a:rPr lang="en-US" sz="2400" dirty="0">
                          <a:effectLst/>
                        </a:rPr>
                        <a:t>1</a:t>
                      </a:r>
                      <a:endParaRPr lang="vi-VN" sz="2800" dirty="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nSpc>
                          <a:spcPct val="120000"/>
                        </a:lnSpc>
                        <a:spcAft>
                          <a:spcPts val="0"/>
                        </a:spcAft>
                        <a:tabLst>
                          <a:tab pos="2743200" algn="ctr"/>
                          <a:tab pos="5486400" algn="r"/>
                        </a:tabLst>
                      </a:pPr>
                      <a:r>
                        <a:rPr lang="en-US" sz="2400" dirty="0" err="1">
                          <a:effectLst/>
                        </a:rPr>
                        <a:t>Bảo</a:t>
                      </a:r>
                      <a:r>
                        <a:rPr lang="en-US" sz="2400" dirty="0">
                          <a:effectLst/>
                        </a:rPr>
                        <a:t> </a:t>
                      </a:r>
                      <a:r>
                        <a:rPr lang="en-US" sz="2400" dirty="0" err="1">
                          <a:effectLst/>
                        </a:rPr>
                        <a:t>vệ</a:t>
                      </a:r>
                      <a:r>
                        <a:rPr lang="en-US" sz="2400" dirty="0">
                          <a:effectLst/>
                        </a:rPr>
                        <a:t> </a:t>
                      </a:r>
                      <a:r>
                        <a:rPr lang="en-US" sz="2400" dirty="0" err="1">
                          <a:effectLst/>
                        </a:rPr>
                        <a:t>nguồn</a:t>
                      </a:r>
                      <a:r>
                        <a:rPr lang="en-US" sz="2400" dirty="0">
                          <a:effectLst/>
                        </a:rPr>
                        <a:t> </a:t>
                      </a:r>
                      <a:r>
                        <a:rPr lang="en-US" sz="2400" dirty="0" err="1">
                          <a:effectLst/>
                        </a:rPr>
                        <a:t>nước</a:t>
                      </a:r>
                      <a:r>
                        <a:rPr lang="en-US" sz="2400" dirty="0">
                          <a:effectLst/>
                        </a:rPr>
                        <a:t>, </a:t>
                      </a:r>
                      <a:r>
                        <a:rPr lang="en-US" sz="2400" dirty="0" err="1">
                          <a:effectLst/>
                        </a:rPr>
                        <a:t>chống</a:t>
                      </a:r>
                      <a:r>
                        <a:rPr lang="en-US" sz="2400" dirty="0">
                          <a:effectLst/>
                        </a:rPr>
                        <a:t> </a:t>
                      </a:r>
                      <a:r>
                        <a:rPr lang="en-US" sz="2400" dirty="0" err="1">
                          <a:effectLst/>
                        </a:rPr>
                        <a:t>xói</a:t>
                      </a:r>
                      <a:r>
                        <a:rPr lang="en-US" sz="2400" dirty="0">
                          <a:effectLst/>
                        </a:rPr>
                        <a:t> </a:t>
                      </a:r>
                      <a:r>
                        <a:rPr lang="en-US" sz="2400" dirty="0" err="1">
                          <a:effectLst/>
                        </a:rPr>
                        <a:t>mòn</a:t>
                      </a:r>
                      <a:endParaRPr lang="vi-VN" sz="2800" dirty="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spcAft>
                          <a:spcPts val="0"/>
                        </a:spcAft>
                        <a:tabLst>
                          <a:tab pos="2743200" algn="ctr"/>
                          <a:tab pos="5486400" algn="r"/>
                        </a:tabLst>
                      </a:pPr>
                      <a:r>
                        <a:rPr lang="en-US" sz="2400">
                          <a:effectLst/>
                        </a:rPr>
                        <a:t> </a:t>
                      </a:r>
                      <a:endParaRPr lang="vi-VN" sz="280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588816">
                <a:tc>
                  <a:txBody>
                    <a:bodyPr/>
                    <a:lstStyle/>
                    <a:p>
                      <a:pPr algn="ctr">
                        <a:lnSpc>
                          <a:spcPct val="120000"/>
                        </a:lnSpc>
                        <a:spcAft>
                          <a:spcPts val="0"/>
                        </a:spcAft>
                        <a:tabLst>
                          <a:tab pos="2743200" algn="ctr"/>
                          <a:tab pos="5486400" algn="r"/>
                        </a:tabLst>
                      </a:pPr>
                      <a:r>
                        <a:rPr lang="en-US" sz="2400" dirty="0">
                          <a:effectLst/>
                        </a:rPr>
                        <a:t>2</a:t>
                      </a:r>
                      <a:endParaRPr lang="vi-VN" sz="2800" dirty="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nSpc>
                          <a:spcPct val="120000"/>
                        </a:lnSpc>
                        <a:spcAft>
                          <a:spcPts val="0"/>
                        </a:spcAft>
                        <a:tabLst>
                          <a:tab pos="2743200" algn="ctr"/>
                          <a:tab pos="5486400" algn="r"/>
                        </a:tabLst>
                      </a:pPr>
                      <a:r>
                        <a:rPr lang="en-US" sz="2400" dirty="0" err="1">
                          <a:effectLst/>
                        </a:rPr>
                        <a:t>Chắn</a:t>
                      </a:r>
                      <a:r>
                        <a:rPr lang="en-US" sz="2400" dirty="0">
                          <a:effectLst/>
                        </a:rPr>
                        <a:t> </a:t>
                      </a:r>
                      <a:r>
                        <a:rPr lang="en-US" sz="2400" dirty="0" err="1">
                          <a:effectLst/>
                        </a:rPr>
                        <a:t>gió</a:t>
                      </a:r>
                      <a:r>
                        <a:rPr lang="en-US" sz="2400" dirty="0">
                          <a:effectLst/>
                        </a:rPr>
                        <a:t>, </a:t>
                      </a:r>
                      <a:r>
                        <a:rPr lang="en-US" sz="2400" dirty="0" err="1">
                          <a:effectLst/>
                        </a:rPr>
                        <a:t>chắn</a:t>
                      </a:r>
                      <a:r>
                        <a:rPr lang="en-US" sz="2400" dirty="0">
                          <a:effectLst/>
                        </a:rPr>
                        <a:t> </a:t>
                      </a:r>
                      <a:r>
                        <a:rPr lang="en-US" sz="2400" dirty="0" err="1">
                          <a:effectLst/>
                        </a:rPr>
                        <a:t>cát</a:t>
                      </a:r>
                      <a:r>
                        <a:rPr lang="en-US" sz="2400" dirty="0">
                          <a:effectLst/>
                        </a:rPr>
                        <a:t> bay, </a:t>
                      </a:r>
                      <a:r>
                        <a:rPr lang="en-US" sz="2400" dirty="0" err="1">
                          <a:effectLst/>
                        </a:rPr>
                        <a:t>chắn</a:t>
                      </a:r>
                      <a:r>
                        <a:rPr lang="en-US" sz="2400" dirty="0">
                          <a:effectLst/>
                        </a:rPr>
                        <a:t> </a:t>
                      </a:r>
                      <a:r>
                        <a:rPr lang="en-US" sz="2400" dirty="0" err="1">
                          <a:effectLst/>
                        </a:rPr>
                        <a:t>sóng</a:t>
                      </a:r>
                      <a:r>
                        <a:rPr lang="en-US" sz="2400" dirty="0">
                          <a:effectLst/>
                        </a:rPr>
                        <a:t>, </a:t>
                      </a:r>
                      <a:r>
                        <a:rPr lang="en-US" sz="2400" dirty="0" err="1">
                          <a:effectLst/>
                        </a:rPr>
                        <a:t>bảo</a:t>
                      </a:r>
                      <a:r>
                        <a:rPr lang="en-US" sz="2400" dirty="0">
                          <a:effectLst/>
                        </a:rPr>
                        <a:t> </a:t>
                      </a:r>
                      <a:r>
                        <a:rPr lang="en-US" sz="2400" dirty="0" err="1">
                          <a:effectLst/>
                        </a:rPr>
                        <a:t>vệ</a:t>
                      </a:r>
                      <a:r>
                        <a:rPr lang="en-US" sz="2400" dirty="0">
                          <a:effectLst/>
                        </a:rPr>
                        <a:t> </a:t>
                      </a:r>
                      <a:r>
                        <a:rPr lang="en-US" sz="2400" dirty="0" err="1">
                          <a:effectLst/>
                        </a:rPr>
                        <a:t>đê</a:t>
                      </a:r>
                      <a:r>
                        <a:rPr lang="en-US" sz="2400" dirty="0">
                          <a:effectLst/>
                        </a:rPr>
                        <a:t> </a:t>
                      </a:r>
                      <a:r>
                        <a:rPr lang="en-US" sz="2400" dirty="0" err="1">
                          <a:effectLst/>
                        </a:rPr>
                        <a:t>biển</a:t>
                      </a:r>
                      <a:endParaRPr lang="vi-VN" sz="2800" dirty="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spcAft>
                          <a:spcPts val="0"/>
                        </a:spcAft>
                        <a:tabLst>
                          <a:tab pos="2743200" algn="ctr"/>
                          <a:tab pos="5486400" algn="r"/>
                        </a:tabLst>
                      </a:pPr>
                      <a:r>
                        <a:rPr lang="en-US" sz="2400">
                          <a:effectLst/>
                        </a:rPr>
                        <a:t> </a:t>
                      </a:r>
                      <a:endParaRPr lang="vi-VN" sz="280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86686">
                <a:tc>
                  <a:txBody>
                    <a:bodyPr/>
                    <a:lstStyle/>
                    <a:p>
                      <a:pPr algn="ctr">
                        <a:lnSpc>
                          <a:spcPct val="120000"/>
                        </a:lnSpc>
                        <a:spcAft>
                          <a:spcPts val="0"/>
                        </a:spcAft>
                        <a:tabLst>
                          <a:tab pos="2743200" algn="ctr"/>
                          <a:tab pos="5486400" algn="r"/>
                        </a:tabLst>
                      </a:pPr>
                      <a:r>
                        <a:rPr lang="en-US" sz="2400" dirty="0">
                          <a:effectLst/>
                        </a:rPr>
                        <a:t>3</a:t>
                      </a:r>
                      <a:endParaRPr lang="vi-VN" sz="2800" dirty="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nSpc>
                          <a:spcPct val="120000"/>
                        </a:lnSpc>
                        <a:spcAft>
                          <a:spcPts val="0"/>
                        </a:spcAft>
                        <a:tabLst>
                          <a:tab pos="2743200" algn="ctr"/>
                          <a:tab pos="5486400" algn="r"/>
                        </a:tabLst>
                      </a:pPr>
                      <a:r>
                        <a:rPr lang="en-US" sz="2400" dirty="0" err="1">
                          <a:effectLst/>
                        </a:rPr>
                        <a:t>Điều</a:t>
                      </a:r>
                      <a:r>
                        <a:rPr lang="en-US" sz="2400" dirty="0">
                          <a:effectLst/>
                        </a:rPr>
                        <a:t> </a:t>
                      </a:r>
                      <a:r>
                        <a:rPr lang="en-US" sz="2400" dirty="0" err="1">
                          <a:effectLst/>
                        </a:rPr>
                        <a:t>hòa</a:t>
                      </a:r>
                      <a:r>
                        <a:rPr lang="en-US" sz="2400" dirty="0">
                          <a:effectLst/>
                        </a:rPr>
                        <a:t> </a:t>
                      </a:r>
                      <a:r>
                        <a:rPr lang="en-US" sz="2400" dirty="0" err="1">
                          <a:effectLst/>
                        </a:rPr>
                        <a:t>khí</a:t>
                      </a:r>
                      <a:r>
                        <a:rPr lang="en-US" sz="2400" dirty="0">
                          <a:effectLst/>
                        </a:rPr>
                        <a:t> </a:t>
                      </a:r>
                      <a:r>
                        <a:rPr lang="en-US" sz="2400" dirty="0" err="1">
                          <a:effectLst/>
                        </a:rPr>
                        <a:t>hậu</a:t>
                      </a:r>
                      <a:r>
                        <a:rPr lang="en-US" sz="2400" dirty="0">
                          <a:effectLst/>
                        </a:rPr>
                        <a:t>, </a:t>
                      </a:r>
                      <a:r>
                        <a:rPr lang="en-US" sz="2400" dirty="0" err="1">
                          <a:effectLst/>
                        </a:rPr>
                        <a:t>bảo</a:t>
                      </a:r>
                      <a:r>
                        <a:rPr lang="en-US" sz="2400" dirty="0">
                          <a:effectLst/>
                        </a:rPr>
                        <a:t> </a:t>
                      </a:r>
                      <a:r>
                        <a:rPr lang="en-US" sz="2400" dirty="0" err="1">
                          <a:effectLst/>
                        </a:rPr>
                        <a:t>vệ</a:t>
                      </a:r>
                      <a:r>
                        <a:rPr lang="en-US" sz="2400" dirty="0">
                          <a:effectLst/>
                        </a:rPr>
                        <a:t> </a:t>
                      </a:r>
                      <a:r>
                        <a:rPr lang="en-US" sz="2400" dirty="0" err="1">
                          <a:effectLst/>
                        </a:rPr>
                        <a:t>và</a:t>
                      </a:r>
                      <a:r>
                        <a:rPr lang="en-US" sz="2400" dirty="0">
                          <a:effectLst/>
                        </a:rPr>
                        <a:t> </a:t>
                      </a:r>
                      <a:r>
                        <a:rPr lang="en-US" sz="2400" dirty="0" err="1">
                          <a:effectLst/>
                        </a:rPr>
                        <a:t>điều</a:t>
                      </a:r>
                      <a:r>
                        <a:rPr lang="en-US" sz="2400" dirty="0">
                          <a:effectLst/>
                        </a:rPr>
                        <a:t> </a:t>
                      </a:r>
                      <a:r>
                        <a:rPr lang="en-US" sz="2400" dirty="0" err="1">
                          <a:effectLst/>
                        </a:rPr>
                        <a:t>hòa</a:t>
                      </a:r>
                      <a:r>
                        <a:rPr lang="en-US" sz="2400" dirty="0">
                          <a:effectLst/>
                        </a:rPr>
                        <a:t> </a:t>
                      </a:r>
                      <a:r>
                        <a:rPr lang="en-US" sz="2400" dirty="0" err="1">
                          <a:effectLst/>
                        </a:rPr>
                        <a:t>nôi</a:t>
                      </a:r>
                      <a:r>
                        <a:rPr lang="en-US" sz="2400" dirty="0">
                          <a:effectLst/>
                        </a:rPr>
                        <a:t> </a:t>
                      </a:r>
                      <a:r>
                        <a:rPr lang="en-US" sz="2400" dirty="0" err="1">
                          <a:effectLst/>
                        </a:rPr>
                        <a:t>trường</a:t>
                      </a:r>
                      <a:r>
                        <a:rPr lang="en-US" sz="2400" dirty="0">
                          <a:effectLst/>
                        </a:rPr>
                        <a:t> </a:t>
                      </a:r>
                      <a:r>
                        <a:rPr lang="en-US" sz="2400" dirty="0" err="1">
                          <a:effectLst/>
                        </a:rPr>
                        <a:t>sinh</a:t>
                      </a:r>
                      <a:r>
                        <a:rPr lang="en-US" sz="2400" dirty="0">
                          <a:effectLst/>
                        </a:rPr>
                        <a:t> </a:t>
                      </a:r>
                      <a:r>
                        <a:rPr lang="en-US" sz="2400" dirty="0" err="1">
                          <a:effectLst/>
                        </a:rPr>
                        <a:t>thái</a:t>
                      </a:r>
                      <a:endParaRPr lang="vi-VN" sz="2800" dirty="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spcAft>
                          <a:spcPts val="0"/>
                        </a:spcAft>
                        <a:tabLst>
                          <a:tab pos="2743200" algn="ctr"/>
                          <a:tab pos="5486400" algn="r"/>
                        </a:tabLst>
                      </a:pPr>
                      <a:r>
                        <a:rPr lang="en-US" sz="2400">
                          <a:effectLst/>
                        </a:rPr>
                        <a:t> </a:t>
                      </a:r>
                      <a:endParaRPr lang="vi-VN" sz="280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896995">
                <a:tc>
                  <a:txBody>
                    <a:bodyPr/>
                    <a:lstStyle/>
                    <a:p>
                      <a:pPr algn="ctr">
                        <a:lnSpc>
                          <a:spcPct val="120000"/>
                        </a:lnSpc>
                        <a:spcAft>
                          <a:spcPts val="0"/>
                        </a:spcAft>
                        <a:tabLst>
                          <a:tab pos="2743200" algn="ctr"/>
                          <a:tab pos="5486400" algn="r"/>
                        </a:tabLst>
                      </a:pPr>
                      <a:r>
                        <a:rPr lang="en-US" sz="2400" dirty="0">
                          <a:effectLst/>
                        </a:rPr>
                        <a:t>4</a:t>
                      </a:r>
                      <a:endParaRPr lang="vi-VN" sz="2800" dirty="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nSpc>
                          <a:spcPct val="120000"/>
                        </a:lnSpc>
                        <a:spcAft>
                          <a:spcPts val="0"/>
                        </a:spcAft>
                        <a:tabLst>
                          <a:tab pos="2743200" algn="ctr"/>
                          <a:tab pos="5486400" algn="r"/>
                        </a:tabLst>
                      </a:pPr>
                      <a:r>
                        <a:rPr lang="en-US" sz="2400" dirty="0" err="1">
                          <a:effectLst/>
                        </a:rPr>
                        <a:t>Một</a:t>
                      </a:r>
                      <a:r>
                        <a:rPr lang="en-US" sz="2400" dirty="0">
                          <a:effectLst/>
                        </a:rPr>
                        <a:t> </a:t>
                      </a:r>
                      <a:r>
                        <a:rPr lang="en-US" sz="2400" dirty="0" err="1">
                          <a:effectLst/>
                        </a:rPr>
                        <a:t>số</a:t>
                      </a:r>
                      <a:r>
                        <a:rPr lang="en-US" sz="2400" dirty="0">
                          <a:effectLst/>
                        </a:rPr>
                        <a:t> </a:t>
                      </a:r>
                      <a:r>
                        <a:rPr lang="en-US" sz="2400" dirty="0" err="1">
                          <a:effectLst/>
                        </a:rPr>
                        <a:t>rừng</a:t>
                      </a:r>
                      <a:r>
                        <a:rPr lang="en-US" sz="2400" dirty="0">
                          <a:effectLst/>
                        </a:rPr>
                        <a:t> </a:t>
                      </a:r>
                      <a:r>
                        <a:rPr lang="en-US" sz="2400" dirty="0" err="1">
                          <a:effectLst/>
                        </a:rPr>
                        <a:t>được</a:t>
                      </a:r>
                      <a:r>
                        <a:rPr lang="en-US" sz="2400" dirty="0">
                          <a:effectLst/>
                        </a:rPr>
                        <a:t> </a:t>
                      </a:r>
                      <a:r>
                        <a:rPr lang="en-US" sz="2400" dirty="0" err="1">
                          <a:effectLst/>
                        </a:rPr>
                        <a:t>sử</a:t>
                      </a:r>
                      <a:r>
                        <a:rPr lang="en-US" sz="2400" dirty="0">
                          <a:effectLst/>
                        </a:rPr>
                        <a:t> </a:t>
                      </a:r>
                      <a:r>
                        <a:rPr lang="en-US" sz="2400" dirty="0" err="1">
                          <a:effectLst/>
                        </a:rPr>
                        <a:t>dụng</a:t>
                      </a:r>
                      <a:r>
                        <a:rPr lang="en-US" sz="2400" dirty="0">
                          <a:effectLst/>
                        </a:rPr>
                        <a:t> </a:t>
                      </a:r>
                      <a:r>
                        <a:rPr lang="en-US" sz="2400" dirty="0" err="1">
                          <a:effectLst/>
                        </a:rPr>
                        <a:t>chủ</a:t>
                      </a:r>
                      <a:r>
                        <a:rPr lang="en-US" sz="2400" dirty="0">
                          <a:effectLst/>
                        </a:rPr>
                        <a:t> </a:t>
                      </a:r>
                      <a:r>
                        <a:rPr lang="en-US" sz="2400" dirty="0" err="1">
                          <a:effectLst/>
                        </a:rPr>
                        <a:t>yếu</a:t>
                      </a:r>
                      <a:r>
                        <a:rPr lang="en-US" sz="2400" dirty="0">
                          <a:effectLst/>
                        </a:rPr>
                        <a:t> </a:t>
                      </a:r>
                      <a:r>
                        <a:rPr lang="en-US" sz="2400" dirty="0" err="1">
                          <a:effectLst/>
                        </a:rPr>
                        <a:t>để</a:t>
                      </a:r>
                      <a:r>
                        <a:rPr lang="en-US" sz="2400" dirty="0">
                          <a:effectLst/>
                        </a:rPr>
                        <a:t> </a:t>
                      </a:r>
                      <a:r>
                        <a:rPr lang="en-US" sz="2400" dirty="0" err="1">
                          <a:effectLst/>
                        </a:rPr>
                        <a:t>sản</a:t>
                      </a:r>
                      <a:r>
                        <a:rPr lang="en-US" sz="2400" dirty="0">
                          <a:effectLst/>
                        </a:rPr>
                        <a:t> </a:t>
                      </a:r>
                      <a:r>
                        <a:rPr lang="en-US" sz="2400" dirty="0" err="1">
                          <a:effectLst/>
                        </a:rPr>
                        <a:t>xuất</a:t>
                      </a:r>
                      <a:r>
                        <a:rPr lang="en-US" sz="2400" dirty="0">
                          <a:effectLst/>
                        </a:rPr>
                        <a:t>, </a:t>
                      </a:r>
                      <a:r>
                        <a:rPr lang="en-US" sz="2400" dirty="0" err="1">
                          <a:effectLst/>
                        </a:rPr>
                        <a:t>khai</a:t>
                      </a:r>
                      <a:r>
                        <a:rPr lang="en-US" sz="2400" dirty="0">
                          <a:effectLst/>
                        </a:rPr>
                        <a:t> </a:t>
                      </a:r>
                      <a:r>
                        <a:rPr lang="en-US" sz="2400" dirty="0" err="1">
                          <a:effectLst/>
                        </a:rPr>
                        <a:t>thác</a:t>
                      </a:r>
                      <a:r>
                        <a:rPr lang="en-US" sz="2400" dirty="0">
                          <a:effectLst/>
                        </a:rPr>
                        <a:t> </a:t>
                      </a:r>
                      <a:r>
                        <a:rPr lang="en-US" sz="2400" dirty="0" err="1">
                          <a:effectLst/>
                        </a:rPr>
                        <a:t>gỗ</a:t>
                      </a:r>
                      <a:r>
                        <a:rPr lang="en-US" sz="2400" dirty="0">
                          <a:effectLst/>
                        </a:rPr>
                        <a:t> </a:t>
                      </a:r>
                      <a:r>
                        <a:rPr lang="en-US" sz="2400" dirty="0" err="1">
                          <a:effectLst/>
                        </a:rPr>
                        <a:t>và</a:t>
                      </a:r>
                      <a:r>
                        <a:rPr lang="en-US" sz="2400" dirty="0">
                          <a:effectLst/>
                        </a:rPr>
                        <a:t> </a:t>
                      </a:r>
                      <a:r>
                        <a:rPr lang="en-US" sz="2400" dirty="0" err="1">
                          <a:effectLst/>
                        </a:rPr>
                        <a:t>một</a:t>
                      </a:r>
                      <a:r>
                        <a:rPr lang="en-US" sz="2400" dirty="0">
                          <a:effectLst/>
                        </a:rPr>
                        <a:t> </a:t>
                      </a:r>
                      <a:r>
                        <a:rPr lang="en-US" sz="2400" dirty="0" err="1">
                          <a:effectLst/>
                        </a:rPr>
                        <a:t>số</a:t>
                      </a:r>
                      <a:r>
                        <a:rPr lang="en-US" sz="2400" dirty="0">
                          <a:effectLst/>
                        </a:rPr>
                        <a:t> </a:t>
                      </a:r>
                      <a:r>
                        <a:rPr lang="en-US" sz="2400" dirty="0" err="1">
                          <a:effectLst/>
                        </a:rPr>
                        <a:t>loại</a:t>
                      </a:r>
                      <a:r>
                        <a:rPr lang="en-US" sz="2400" dirty="0">
                          <a:effectLst/>
                        </a:rPr>
                        <a:t> </a:t>
                      </a:r>
                      <a:r>
                        <a:rPr lang="en-US" sz="2400" dirty="0" err="1">
                          <a:effectLst/>
                        </a:rPr>
                        <a:t>lâm</a:t>
                      </a:r>
                      <a:r>
                        <a:rPr lang="en-US" sz="2400" dirty="0">
                          <a:effectLst/>
                        </a:rPr>
                        <a:t> </a:t>
                      </a:r>
                      <a:r>
                        <a:rPr lang="en-US" sz="2400" dirty="0" err="1">
                          <a:effectLst/>
                        </a:rPr>
                        <a:t>sản</a:t>
                      </a:r>
                      <a:endParaRPr lang="vi-VN" sz="2800" dirty="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spcAft>
                          <a:spcPts val="0"/>
                        </a:spcAft>
                        <a:tabLst>
                          <a:tab pos="2743200" algn="ctr"/>
                          <a:tab pos="5486400" algn="r"/>
                        </a:tabLst>
                      </a:pPr>
                      <a:r>
                        <a:rPr lang="en-US" sz="2400">
                          <a:effectLst/>
                        </a:rPr>
                        <a:t> </a:t>
                      </a:r>
                      <a:endParaRPr lang="vi-VN" sz="280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550805">
                <a:tc>
                  <a:txBody>
                    <a:bodyPr/>
                    <a:lstStyle/>
                    <a:p>
                      <a:pPr algn="ctr">
                        <a:lnSpc>
                          <a:spcPct val="120000"/>
                        </a:lnSpc>
                        <a:spcAft>
                          <a:spcPts val="0"/>
                        </a:spcAft>
                        <a:tabLst>
                          <a:tab pos="2743200" algn="ctr"/>
                          <a:tab pos="5486400" algn="r"/>
                        </a:tabLst>
                      </a:pPr>
                      <a:r>
                        <a:rPr lang="en-US" sz="2400" baseline="0" dirty="0">
                          <a:effectLst/>
                          <a:latin typeface="+mn-lt"/>
                          <a:ea typeface="+mn-ea"/>
                          <a:cs typeface="+mn-cs"/>
                        </a:rPr>
                        <a:t>5</a:t>
                      </a:r>
                      <a:endParaRPr lang="vi-VN" sz="2800" dirty="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nSpc>
                          <a:spcPct val="120000"/>
                        </a:lnSpc>
                        <a:spcAft>
                          <a:spcPts val="0"/>
                        </a:spcAft>
                        <a:tabLst>
                          <a:tab pos="2743200" algn="ctr"/>
                          <a:tab pos="5486400" algn="r"/>
                        </a:tabLst>
                      </a:pPr>
                      <a:r>
                        <a:rPr lang="en-US" sz="2400">
                          <a:effectLst/>
                        </a:rPr>
                        <a:t>Rừng là nơi bảo vệ di tích lịch sử, danh lam thắng cảnh</a:t>
                      </a:r>
                      <a:endParaRPr lang="vi-VN" sz="280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spcAft>
                          <a:spcPts val="0"/>
                        </a:spcAft>
                        <a:tabLst>
                          <a:tab pos="2743200" algn="ctr"/>
                          <a:tab pos="5486400" algn="r"/>
                        </a:tabLst>
                      </a:pPr>
                      <a:r>
                        <a:rPr lang="en-US" sz="2400">
                          <a:effectLst/>
                        </a:rPr>
                        <a:t> </a:t>
                      </a:r>
                      <a:endParaRPr lang="vi-VN" sz="280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533400">
                <a:tc>
                  <a:txBody>
                    <a:bodyPr/>
                    <a:lstStyle/>
                    <a:p>
                      <a:pPr algn="ctr">
                        <a:lnSpc>
                          <a:spcPct val="120000"/>
                        </a:lnSpc>
                        <a:spcAft>
                          <a:spcPts val="0"/>
                        </a:spcAft>
                        <a:tabLst>
                          <a:tab pos="2743200" algn="ctr"/>
                          <a:tab pos="5486400" algn="r"/>
                        </a:tabLst>
                      </a:pPr>
                      <a:r>
                        <a:rPr lang="en-US" sz="2400" dirty="0">
                          <a:effectLst/>
                        </a:rPr>
                        <a:t>6</a:t>
                      </a:r>
                      <a:endParaRPr lang="vi-VN" sz="2800" dirty="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nSpc>
                          <a:spcPct val="120000"/>
                        </a:lnSpc>
                        <a:spcAft>
                          <a:spcPts val="0"/>
                        </a:spcAft>
                        <a:tabLst>
                          <a:tab pos="2743200" algn="ctr"/>
                          <a:tab pos="5486400" algn="r"/>
                        </a:tabLst>
                      </a:pPr>
                      <a:r>
                        <a:rPr lang="en-US" sz="2400">
                          <a:effectLst/>
                        </a:rPr>
                        <a:t>Rừng cung cấp nơi vui chơi, an dưỡng </a:t>
                      </a:r>
                      <a:endParaRPr lang="vi-VN" sz="280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spcAft>
                          <a:spcPts val="0"/>
                        </a:spcAft>
                        <a:tabLst>
                          <a:tab pos="2743200" algn="ctr"/>
                          <a:tab pos="5486400" algn="r"/>
                        </a:tabLst>
                      </a:pPr>
                      <a:r>
                        <a:rPr lang="en-US" sz="2400">
                          <a:effectLst/>
                        </a:rPr>
                        <a:t> </a:t>
                      </a:r>
                      <a:endParaRPr lang="vi-VN" sz="280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577289">
                <a:tc>
                  <a:txBody>
                    <a:bodyPr/>
                    <a:lstStyle/>
                    <a:p>
                      <a:pPr algn="ctr">
                        <a:lnSpc>
                          <a:spcPct val="120000"/>
                        </a:lnSpc>
                        <a:spcAft>
                          <a:spcPts val="0"/>
                        </a:spcAft>
                        <a:tabLst>
                          <a:tab pos="2743200" algn="ctr"/>
                          <a:tab pos="5486400" algn="r"/>
                        </a:tabLst>
                      </a:pPr>
                      <a:r>
                        <a:rPr lang="en-US" sz="2400" dirty="0">
                          <a:effectLst/>
                        </a:rPr>
                        <a:t>7</a:t>
                      </a:r>
                      <a:endParaRPr lang="vi-VN" sz="2800" dirty="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nSpc>
                          <a:spcPct val="120000"/>
                        </a:lnSpc>
                        <a:spcAft>
                          <a:spcPts val="0"/>
                        </a:spcAft>
                        <a:tabLst>
                          <a:tab pos="2743200" algn="ctr"/>
                          <a:tab pos="5486400" algn="r"/>
                        </a:tabLst>
                      </a:pPr>
                      <a:r>
                        <a:rPr lang="en-US" sz="2400">
                          <a:effectLst/>
                        </a:rPr>
                        <a:t>Rừng là nơi bảo tồn thiên nhiên, nguồn gene sinh vật</a:t>
                      </a:r>
                      <a:endParaRPr lang="vi-VN" sz="280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spcAft>
                          <a:spcPts val="0"/>
                        </a:spcAft>
                        <a:tabLst>
                          <a:tab pos="2743200" algn="ctr"/>
                          <a:tab pos="5486400" algn="r"/>
                        </a:tabLst>
                      </a:pPr>
                      <a:r>
                        <a:rPr lang="en-US" sz="2400">
                          <a:effectLst/>
                        </a:rPr>
                        <a:t> </a:t>
                      </a:r>
                      <a:endParaRPr lang="vi-VN" sz="280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479404">
                <a:tc>
                  <a:txBody>
                    <a:bodyPr/>
                    <a:lstStyle/>
                    <a:p>
                      <a:pPr algn="ctr">
                        <a:lnSpc>
                          <a:spcPct val="120000"/>
                        </a:lnSpc>
                        <a:spcAft>
                          <a:spcPts val="0"/>
                        </a:spcAft>
                        <a:tabLst>
                          <a:tab pos="2743200" algn="ctr"/>
                          <a:tab pos="5486400" algn="r"/>
                        </a:tabLst>
                      </a:pPr>
                      <a:r>
                        <a:rPr lang="en-US" sz="2400" dirty="0">
                          <a:effectLst/>
                        </a:rPr>
                        <a:t>8</a:t>
                      </a:r>
                      <a:endParaRPr lang="vi-VN" sz="2800" dirty="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nSpc>
                          <a:spcPct val="120000"/>
                        </a:lnSpc>
                        <a:spcAft>
                          <a:spcPts val="0"/>
                        </a:spcAft>
                        <a:tabLst>
                          <a:tab pos="2743200" algn="ctr"/>
                          <a:tab pos="5486400" algn="r"/>
                        </a:tabLst>
                      </a:pPr>
                      <a:r>
                        <a:rPr lang="en-US" sz="2400" dirty="0" err="1">
                          <a:effectLst/>
                        </a:rPr>
                        <a:t>Rừng</a:t>
                      </a:r>
                      <a:r>
                        <a:rPr lang="en-US" sz="2400" dirty="0">
                          <a:effectLst/>
                        </a:rPr>
                        <a:t> </a:t>
                      </a:r>
                      <a:r>
                        <a:rPr lang="en-US" sz="2400" dirty="0" err="1">
                          <a:effectLst/>
                        </a:rPr>
                        <a:t>là</a:t>
                      </a:r>
                      <a:r>
                        <a:rPr lang="en-US" sz="2400" dirty="0">
                          <a:effectLst/>
                        </a:rPr>
                        <a:t> </a:t>
                      </a:r>
                      <a:r>
                        <a:rPr lang="en-US" sz="2400" dirty="0" err="1">
                          <a:effectLst/>
                        </a:rPr>
                        <a:t>nơi</a:t>
                      </a:r>
                      <a:r>
                        <a:rPr lang="en-US" sz="2400" dirty="0">
                          <a:effectLst/>
                        </a:rPr>
                        <a:t> </a:t>
                      </a:r>
                      <a:r>
                        <a:rPr lang="en-US" sz="2400" dirty="0" err="1">
                          <a:effectLst/>
                        </a:rPr>
                        <a:t>có</a:t>
                      </a:r>
                      <a:r>
                        <a:rPr lang="en-US" sz="2400" dirty="0">
                          <a:effectLst/>
                        </a:rPr>
                        <a:t> </a:t>
                      </a:r>
                      <a:r>
                        <a:rPr lang="en-US" sz="2400" dirty="0" err="1">
                          <a:effectLst/>
                        </a:rPr>
                        <a:t>thể</a:t>
                      </a:r>
                      <a:r>
                        <a:rPr lang="en-US" sz="2400" dirty="0">
                          <a:effectLst/>
                        </a:rPr>
                        <a:t> </a:t>
                      </a:r>
                      <a:r>
                        <a:rPr lang="en-US" sz="2400" dirty="0" err="1">
                          <a:effectLst/>
                        </a:rPr>
                        <a:t>phục</a:t>
                      </a:r>
                      <a:r>
                        <a:rPr lang="en-US" sz="2400" dirty="0">
                          <a:effectLst/>
                        </a:rPr>
                        <a:t> </a:t>
                      </a:r>
                      <a:r>
                        <a:rPr lang="en-US" sz="2400" dirty="0" err="1">
                          <a:effectLst/>
                        </a:rPr>
                        <a:t>vụ</a:t>
                      </a:r>
                      <a:r>
                        <a:rPr lang="en-US" sz="2400" dirty="0">
                          <a:effectLst/>
                        </a:rPr>
                        <a:t> </a:t>
                      </a:r>
                      <a:r>
                        <a:rPr lang="en-US" sz="2400" dirty="0" err="1">
                          <a:effectLst/>
                        </a:rPr>
                        <a:t>nghiên</a:t>
                      </a:r>
                      <a:r>
                        <a:rPr lang="en-US" sz="2400" dirty="0">
                          <a:effectLst/>
                        </a:rPr>
                        <a:t> </a:t>
                      </a:r>
                      <a:r>
                        <a:rPr lang="en-US" sz="2400" dirty="0" err="1">
                          <a:effectLst/>
                        </a:rPr>
                        <a:t>cứu</a:t>
                      </a:r>
                      <a:endParaRPr lang="vi-VN" sz="2800" dirty="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spcAft>
                          <a:spcPts val="0"/>
                        </a:spcAft>
                        <a:tabLst>
                          <a:tab pos="2743200" algn="ctr"/>
                          <a:tab pos="5486400" algn="r"/>
                        </a:tabLst>
                      </a:pPr>
                      <a:r>
                        <a:rPr lang="en-US" sz="2400">
                          <a:effectLst/>
                        </a:rPr>
                        <a:t> </a:t>
                      </a:r>
                      <a:endParaRPr lang="vi-VN" sz="280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577289">
                <a:tc>
                  <a:txBody>
                    <a:bodyPr/>
                    <a:lstStyle/>
                    <a:p>
                      <a:pPr algn="ctr">
                        <a:lnSpc>
                          <a:spcPct val="120000"/>
                        </a:lnSpc>
                        <a:spcAft>
                          <a:spcPts val="0"/>
                        </a:spcAft>
                        <a:tabLst>
                          <a:tab pos="2743200" algn="ctr"/>
                          <a:tab pos="5486400" algn="r"/>
                        </a:tabLst>
                      </a:pPr>
                      <a:r>
                        <a:rPr lang="en-US" sz="2400" dirty="0">
                          <a:effectLst/>
                        </a:rPr>
                        <a:t>9</a:t>
                      </a:r>
                      <a:endParaRPr lang="vi-VN" sz="2800" dirty="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nSpc>
                          <a:spcPct val="120000"/>
                        </a:lnSpc>
                        <a:spcAft>
                          <a:spcPts val="0"/>
                        </a:spcAft>
                        <a:tabLst>
                          <a:tab pos="2743200" algn="ctr"/>
                          <a:tab pos="5486400" algn="r"/>
                        </a:tabLst>
                      </a:pPr>
                      <a:r>
                        <a:rPr lang="en-US" sz="2400">
                          <a:effectLst/>
                        </a:rPr>
                        <a:t>Rừng là nơi cư trú của nhiều loại thực vật, động vật</a:t>
                      </a:r>
                      <a:endParaRPr lang="vi-VN" sz="280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spcAft>
                          <a:spcPts val="0"/>
                        </a:spcAft>
                        <a:tabLst>
                          <a:tab pos="2743200" algn="ctr"/>
                          <a:tab pos="5486400" algn="r"/>
                        </a:tabLst>
                      </a:pPr>
                      <a:r>
                        <a:rPr lang="en-US" sz="2400" dirty="0">
                          <a:effectLst/>
                        </a:rPr>
                        <a:t> </a:t>
                      </a:r>
                      <a:endParaRPr lang="vi-VN" sz="2800" dirty="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r h="577289">
                <a:tc>
                  <a:txBody>
                    <a:bodyPr/>
                    <a:lstStyle/>
                    <a:p>
                      <a:pPr algn="ctr">
                        <a:lnSpc>
                          <a:spcPct val="120000"/>
                        </a:lnSpc>
                        <a:spcAft>
                          <a:spcPts val="0"/>
                        </a:spcAft>
                        <a:tabLst>
                          <a:tab pos="2743200" algn="ctr"/>
                          <a:tab pos="5486400" algn="r"/>
                        </a:tabLst>
                      </a:pPr>
                      <a:r>
                        <a:rPr lang="en-US" sz="2400" dirty="0">
                          <a:effectLst/>
                        </a:rPr>
                        <a:t>10</a:t>
                      </a:r>
                      <a:endParaRPr lang="vi-VN" sz="2800" dirty="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nSpc>
                          <a:spcPct val="120000"/>
                        </a:lnSpc>
                        <a:spcAft>
                          <a:spcPts val="0"/>
                        </a:spcAft>
                        <a:tabLst>
                          <a:tab pos="2743200" algn="ctr"/>
                          <a:tab pos="5486400" algn="r"/>
                        </a:tabLst>
                      </a:pPr>
                      <a:r>
                        <a:rPr lang="en-US" sz="2400" dirty="0" err="1">
                          <a:effectLst/>
                        </a:rPr>
                        <a:t>Rừng</a:t>
                      </a:r>
                      <a:r>
                        <a:rPr lang="en-US" sz="2400" dirty="0">
                          <a:effectLst/>
                        </a:rPr>
                        <a:t> </a:t>
                      </a:r>
                      <a:r>
                        <a:rPr lang="en-US" sz="2400" dirty="0" err="1">
                          <a:effectLst/>
                        </a:rPr>
                        <a:t>là</a:t>
                      </a:r>
                      <a:r>
                        <a:rPr lang="en-US" sz="2400" dirty="0">
                          <a:effectLst/>
                        </a:rPr>
                        <a:t> </a:t>
                      </a:r>
                      <a:r>
                        <a:rPr lang="en-US" sz="2400" dirty="0" err="1">
                          <a:effectLst/>
                        </a:rPr>
                        <a:t>nơi</a:t>
                      </a:r>
                      <a:r>
                        <a:rPr lang="en-US" sz="2400" dirty="0">
                          <a:effectLst/>
                        </a:rPr>
                        <a:t> </a:t>
                      </a:r>
                      <a:r>
                        <a:rPr lang="en-US" sz="2400" dirty="0" err="1">
                          <a:effectLst/>
                        </a:rPr>
                        <a:t>cung</a:t>
                      </a:r>
                      <a:r>
                        <a:rPr lang="en-US" sz="2400" dirty="0">
                          <a:effectLst/>
                        </a:rPr>
                        <a:t> </a:t>
                      </a:r>
                      <a:r>
                        <a:rPr lang="en-US" sz="2400" dirty="0" err="1">
                          <a:effectLst/>
                        </a:rPr>
                        <a:t>cấp</a:t>
                      </a:r>
                      <a:r>
                        <a:rPr lang="en-US" sz="2400" dirty="0">
                          <a:effectLst/>
                        </a:rPr>
                        <a:t> </a:t>
                      </a:r>
                      <a:r>
                        <a:rPr lang="en-US" sz="2400" dirty="0" err="1">
                          <a:effectLst/>
                        </a:rPr>
                        <a:t>lương</a:t>
                      </a:r>
                      <a:r>
                        <a:rPr lang="en-US" sz="2400" dirty="0">
                          <a:effectLst/>
                        </a:rPr>
                        <a:t> </a:t>
                      </a:r>
                      <a:r>
                        <a:rPr lang="en-US" sz="2400" dirty="0" err="1">
                          <a:effectLst/>
                        </a:rPr>
                        <a:t>thực</a:t>
                      </a:r>
                      <a:r>
                        <a:rPr lang="en-US" sz="2400" dirty="0">
                          <a:effectLst/>
                        </a:rPr>
                        <a:t> </a:t>
                      </a:r>
                      <a:r>
                        <a:rPr lang="en-US" sz="2400" dirty="0" err="1">
                          <a:effectLst/>
                        </a:rPr>
                        <a:t>cho</a:t>
                      </a:r>
                      <a:r>
                        <a:rPr lang="en-US" sz="2400" dirty="0">
                          <a:effectLst/>
                        </a:rPr>
                        <a:t> con </a:t>
                      </a:r>
                      <a:r>
                        <a:rPr lang="en-US" sz="2400" dirty="0" err="1">
                          <a:effectLst/>
                        </a:rPr>
                        <a:t>người</a:t>
                      </a:r>
                      <a:endParaRPr lang="vi-VN" sz="2800" dirty="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20000"/>
                        </a:lnSpc>
                        <a:spcAft>
                          <a:spcPts val="0"/>
                        </a:spcAft>
                        <a:tabLst>
                          <a:tab pos="2743200" algn="ctr"/>
                          <a:tab pos="5486400" algn="r"/>
                        </a:tabLst>
                      </a:pPr>
                      <a:r>
                        <a:rPr lang="en-US" sz="2400" dirty="0">
                          <a:effectLst/>
                        </a:rPr>
                        <a:t> </a:t>
                      </a:r>
                      <a:endParaRPr lang="vi-VN" sz="2800" dirty="0">
                        <a:effectLst/>
                        <a:latin typeface="Times New Roman"/>
                        <a:ea typeface="Times New Roman"/>
                        <a:cs typeface="Times New Roman"/>
                      </a:endParaRPr>
                    </a:p>
                  </a:txBody>
                  <a:tcPr marL="67219" marR="67219"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
        <p:nvSpPr>
          <p:cNvPr id="5" name="Hình chữ nhật 4"/>
          <p:cNvSpPr/>
          <p:nvPr/>
        </p:nvSpPr>
        <p:spPr>
          <a:xfrm>
            <a:off x="0" y="0"/>
            <a:ext cx="9144000" cy="584775"/>
          </a:xfrm>
          <a:prstGeom prst="rect">
            <a:avLst/>
          </a:prstGeom>
        </p:spPr>
        <p:txBody>
          <a:bodyPr wrap="square">
            <a:spAutoFit/>
          </a:bodyPr>
          <a:lstStyle/>
          <a:p>
            <a:r>
              <a:rPr lang="en-US" sz="3200" b="1" dirty="0" err="1">
                <a:solidFill>
                  <a:srgbClr val="FF0000"/>
                </a:solidFill>
              </a:rPr>
              <a:t>Đánh</a:t>
            </a:r>
            <a:r>
              <a:rPr lang="en-US" sz="3200" b="1" dirty="0">
                <a:solidFill>
                  <a:srgbClr val="FF0000"/>
                </a:solidFill>
              </a:rPr>
              <a:t> </a:t>
            </a:r>
            <a:r>
              <a:rPr lang="en-US" sz="3200" b="1" dirty="0" err="1">
                <a:solidFill>
                  <a:srgbClr val="FF0000"/>
                </a:solidFill>
              </a:rPr>
              <a:t>dấu</a:t>
            </a:r>
            <a:r>
              <a:rPr lang="en-US" sz="3200" b="1" dirty="0">
                <a:solidFill>
                  <a:srgbClr val="FF0000"/>
                </a:solidFill>
              </a:rPr>
              <a:t> x </a:t>
            </a:r>
            <a:r>
              <a:rPr lang="en-US" sz="3200" b="1" dirty="0" err="1">
                <a:solidFill>
                  <a:srgbClr val="FF0000"/>
                </a:solidFill>
              </a:rPr>
              <a:t>vào</a:t>
            </a:r>
            <a:r>
              <a:rPr lang="en-US" sz="3200" b="1" dirty="0">
                <a:solidFill>
                  <a:srgbClr val="FF0000"/>
                </a:solidFill>
              </a:rPr>
              <a:t> </a:t>
            </a:r>
            <a:r>
              <a:rPr lang="en-US" sz="3200" b="1" dirty="0" err="1">
                <a:solidFill>
                  <a:srgbClr val="FF0000"/>
                </a:solidFill>
              </a:rPr>
              <a:t>các</a:t>
            </a:r>
            <a:r>
              <a:rPr lang="en-US" sz="3200" b="1" dirty="0">
                <a:solidFill>
                  <a:srgbClr val="FF0000"/>
                </a:solidFill>
              </a:rPr>
              <a:t> ô </a:t>
            </a:r>
            <a:r>
              <a:rPr lang="en-US" sz="3200" b="1" dirty="0" err="1">
                <a:solidFill>
                  <a:srgbClr val="FF0000"/>
                </a:solidFill>
              </a:rPr>
              <a:t>của</a:t>
            </a:r>
            <a:r>
              <a:rPr lang="en-US" sz="3200" b="1" dirty="0">
                <a:solidFill>
                  <a:srgbClr val="FF0000"/>
                </a:solidFill>
              </a:rPr>
              <a:t> </a:t>
            </a:r>
            <a:r>
              <a:rPr lang="en-US" sz="3200" b="1" dirty="0" err="1">
                <a:solidFill>
                  <a:srgbClr val="FF0000"/>
                </a:solidFill>
              </a:rPr>
              <a:t>bảng</a:t>
            </a:r>
            <a:r>
              <a:rPr lang="en-US" sz="3200" b="1" dirty="0">
                <a:solidFill>
                  <a:srgbClr val="FF0000"/>
                </a:solidFill>
              </a:rPr>
              <a:t> </a:t>
            </a:r>
            <a:r>
              <a:rPr lang="en-US" sz="3200" b="1" dirty="0" err="1">
                <a:solidFill>
                  <a:srgbClr val="FF0000"/>
                </a:solidFill>
              </a:rPr>
              <a:t>sau</a:t>
            </a:r>
            <a:r>
              <a:rPr lang="en-US" sz="3200" b="1" dirty="0">
                <a:solidFill>
                  <a:srgbClr val="FF0000"/>
                </a:solidFill>
              </a:rPr>
              <a:t> </a:t>
            </a:r>
            <a:r>
              <a:rPr lang="en-US" sz="3200" b="1" dirty="0" err="1">
                <a:solidFill>
                  <a:srgbClr val="FF0000"/>
                </a:solidFill>
              </a:rPr>
              <a:t>cho</a:t>
            </a:r>
            <a:r>
              <a:rPr lang="en-US" sz="3200" b="1" dirty="0">
                <a:solidFill>
                  <a:srgbClr val="FF0000"/>
                </a:solidFill>
              </a:rPr>
              <a:t> </a:t>
            </a:r>
            <a:r>
              <a:rPr lang="en-US" sz="3200" b="1" dirty="0" err="1">
                <a:solidFill>
                  <a:srgbClr val="FF0000"/>
                </a:solidFill>
              </a:rPr>
              <a:t>phù</a:t>
            </a:r>
            <a:r>
              <a:rPr lang="en-US" sz="3200" b="1" dirty="0">
                <a:solidFill>
                  <a:srgbClr val="FF0000"/>
                </a:solidFill>
              </a:rPr>
              <a:t> </a:t>
            </a:r>
            <a:r>
              <a:rPr lang="en-US" sz="3200" b="1" dirty="0" err="1">
                <a:solidFill>
                  <a:srgbClr val="FF0000"/>
                </a:solidFill>
              </a:rPr>
              <a:t>hợp</a:t>
            </a:r>
            <a:r>
              <a:rPr lang="en-US" sz="3200" b="1" dirty="0">
                <a:solidFill>
                  <a:srgbClr val="FF0000"/>
                </a:solidFill>
              </a:rPr>
              <a:t>:</a:t>
            </a:r>
            <a:endParaRPr lang="vi-VN" sz="3200" b="1" dirty="0">
              <a:solidFill>
                <a:srgbClr val="FF0000"/>
              </a:solidFill>
            </a:endParaRPr>
          </a:p>
        </p:txBody>
      </p:sp>
      <p:sp>
        <p:nvSpPr>
          <p:cNvPr id="6" name="Hộp_Văn_Bản 5"/>
          <p:cNvSpPr txBox="1"/>
          <p:nvPr/>
        </p:nvSpPr>
        <p:spPr>
          <a:xfrm>
            <a:off x="8305800" y="1138535"/>
            <a:ext cx="533400" cy="461665"/>
          </a:xfrm>
          <a:prstGeom prst="rect">
            <a:avLst/>
          </a:prstGeom>
          <a:noFill/>
        </p:spPr>
        <p:txBody>
          <a:bodyPr wrap="square" rtlCol="0">
            <a:spAutoFit/>
          </a:bodyPr>
          <a:lstStyle/>
          <a:p>
            <a:r>
              <a:rPr lang="en-US" sz="2400" b="1" dirty="0">
                <a:solidFill>
                  <a:srgbClr val="FF0000"/>
                </a:solidFill>
              </a:rPr>
              <a:t>Đ</a:t>
            </a:r>
            <a:endParaRPr lang="vi-VN" sz="2400" b="1" dirty="0">
              <a:solidFill>
                <a:srgbClr val="FF0000"/>
              </a:solidFill>
            </a:endParaRPr>
          </a:p>
        </p:txBody>
      </p:sp>
      <p:sp>
        <p:nvSpPr>
          <p:cNvPr id="7" name="Hộp_Văn_Bản 6"/>
          <p:cNvSpPr txBox="1"/>
          <p:nvPr/>
        </p:nvSpPr>
        <p:spPr>
          <a:xfrm>
            <a:off x="8305800" y="1671935"/>
            <a:ext cx="533400" cy="461665"/>
          </a:xfrm>
          <a:prstGeom prst="rect">
            <a:avLst/>
          </a:prstGeom>
          <a:noFill/>
        </p:spPr>
        <p:txBody>
          <a:bodyPr wrap="square" rtlCol="0">
            <a:spAutoFit/>
          </a:bodyPr>
          <a:lstStyle/>
          <a:p>
            <a:r>
              <a:rPr lang="en-US" sz="2400" b="1" dirty="0">
                <a:solidFill>
                  <a:srgbClr val="FF0000"/>
                </a:solidFill>
              </a:rPr>
              <a:t>Đ</a:t>
            </a:r>
            <a:endParaRPr lang="vi-VN" sz="2400" b="1" dirty="0">
              <a:solidFill>
                <a:srgbClr val="FF0000"/>
              </a:solidFill>
            </a:endParaRPr>
          </a:p>
        </p:txBody>
      </p:sp>
      <p:sp>
        <p:nvSpPr>
          <p:cNvPr id="8" name="Hộp_Văn_Bản 7"/>
          <p:cNvSpPr txBox="1"/>
          <p:nvPr/>
        </p:nvSpPr>
        <p:spPr>
          <a:xfrm>
            <a:off x="8257309" y="2133600"/>
            <a:ext cx="533400" cy="461665"/>
          </a:xfrm>
          <a:prstGeom prst="rect">
            <a:avLst/>
          </a:prstGeom>
          <a:noFill/>
        </p:spPr>
        <p:txBody>
          <a:bodyPr wrap="square" rtlCol="0">
            <a:spAutoFit/>
          </a:bodyPr>
          <a:lstStyle/>
          <a:p>
            <a:r>
              <a:rPr lang="en-US" sz="2400" b="1" dirty="0">
                <a:solidFill>
                  <a:srgbClr val="FF0000"/>
                </a:solidFill>
              </a:rPr>
              <a:t>Đ</a:t>
            </a:r>
            <a:endParaRPr lang="vi-VN" sz="2400" b="1" dirty="0">
              <a:solidFill>
                <a:srgbClr val="FF0000"/>
              </a:solidFill>
            </a:endParaRPr>
          </a:p>
        </p:txBody>
      </p:sp>
      <p:sp>
        <p:nvSpPr>
          <p:cNvPr id="9" name="Hộp_Văn_Bản 8"/>
          <p:cNvSpPr txBox="1"/>
          <p:nvPr/>
        </p:nvSpPr>
        <p:spPr>
          <a:xfrm>
            <a:off x="8236527" y="2895600"/>
            <a:ext cx="533400" cy="461665"/>
          </a:xfrm>
          <a:prstGeom prst="rect">
            <a:avLst/>
          </a:prstGeom>
          <a:noFill/>
        </p:spPr>
        <p:txBody>
          <a:bodyPr wrap="square" rtlCol="0">
            <a:spAutoFit/>
          </a:bodyPr>
          <a:lstStyle/>
          <a:p>
            <a:r>
              <a:rPr lang="en-US" sz="2400" b="1" dirty="0">
                <a:solidFill>
                  <a:srgbClr val="FF0000"/>
                </a:solidFill>
              </a:rPr>
              <a:t>Đ</a:t>
            </a:r>
            <a:endParaRPr lang="vi-VN" sz="2400" b="1" dirty="0">
              <a:solidFill>
                <a:srgbClr val="FF0000"/>
              </a:solidFill>
            </a:endParaRPr>
          </a:p>
        </p:txBody>
      </p:sp>
      <p:sp>
        <p:nvSpPr>
          <p:cNvPr id="10" name="Hộp_Văn_Bản 9"/>
          <p:cNvSpPr txBox="1"/>
          <p:nvPr/>
        </p:nvSpPr>
        <p:spPr>
          <a:xfrm>
            <a:off x="8257309" y="3581400"/>
            <a:ext cx="533400" cy="461665"/>
          </a:xfrm>
          <a:prstGeom prst="rect">
            <a:avLst/>
          </a:prstGeom>
          <a:noFill/>
        </p:spPr>
        <p:txBody>
          <a:bodyPr wrap="square" rtlCol="0">
            <a:spAutoFit/>
          </a:bodyPr>
          <a:lstStyle/>
          <a:p>
            <a:r>
              <a:rPr lang="en-US" sz="2400" b="1" dirty="0">
                <a:solidFill>
                  <a:srgbClr val="FF0000"/>
                </a:solidFill>
              </a:rPr>
              <a:t>Đ</a:t>
            </a:r>
            <a:endParaRPr lang="vi-VN" sz="2400" b="1" dirty="0">
              <a:solidFill>
                <a:srgbClr val="FF0000"/>
              </a:solidFill>
            </a:endParaRPr>
          </a:p>
        </p:txBody>
      </p:sp>
      <p:sp>
        <p:nvSpPr>
          <p:cNvPr id="11" name="Hộp_Văn_Bản 10"/>
          <p:cNvSpPr txBox="1"/>
          <p:nvPr/>
        </p:nvSpPr>
        <p:spPr>
          <a:xfrm>
            <a:off x="8229600" y="4186535"/>
            <a:ext cx="533400" cy="461665"/>
          </a:xfrm>
          <a:prstGeom prst="rect">
            <a:avLst/>
          </a:prstGeom>
          <a:noFill/>
        </p:spPr>
        <p:txBody>
          <a:bodyPr wrap="square" rtlCol="0">
            <a:spAutoFit/>
          </a:bodyPr>
          <a:lstStyle/>
          <a:p>
            <a:r>
              <a:rPr lang="en-US" sz="2400" b="1" dirty="0">
                <a:solidFill>
                  <a:srgbClr val="FF0000"/>
                </a:solidFill>
              </a:rPr>
              <a:t>Đ</a:t>
            </a:r>
            <a:endParaRPr lang="vi-VN" sz="2400" b="1" dirty="0">
              <a:solidFill>
                <a:srgbClr val="FF0000"/>
              </a:solidFill>
            </a:endParaRPr>
          </a:p>
        </p:txBody>
      </p:sp>
      <p:sp>
        <p:nvSpPr>
          <p:cNvPr id="12" name="Hộp_Văn_Bản 11"/>
          <p:cNvSpPr txBox="1"/>
          <p:nvPr/>
        </p:nvSpPr>
        <p:spPr>
          <a:xfrm>
            <a:off x="8229600" y="4648200"/>
            <a:ext cx="533400" cy="461665"/>
          </a:xfrm>
          <a:prstGeom prst="rect">
            <a:avLst/>
          </a:prstGeom>
          <a:noFill/>
        </p:spPr>
        <p:txBody>
          <a:bodyPr wrap="square" rtlCol="0">
            <a:spAutoFit/>
          </a:bodyPr>
          <a:lstStyle/>
          <a:p>
            <a:r>
              <a:rPr lang="en-US" sz="2400" b="1" dirty="0">
                <a:solidFill>
                  <a:srgbClr val="FF0000"/>
                </a:solidFill>
              </a:rPr>
              <a:t>Đ</a:t>
            </a:r>
            <a:endParaRPr lang="vi-VN" sz="2400" b="1" dirty="0">
              <a:solidFill>
                <a:srgbClr val="FF0000"/>
              </a:solidFill>
            </a:endParaRPr>
          </a:p>
        </p:txBody>
      </p:sp>
      <p:sp>
        <p:nvSpPr>
          <p:cNvPr id="13" name="Hộp_Văn_Bản 12"/>
          <p:cNvSpPr txBox="1"/>
          <p:nvPr/>
        </p:nvSpPr>
        <p:spPr>
          <a:xfrm>
            <a:off x="8229600" y="5253335"/>
            <a:ext cx="533400" cy="461665"/>
          </a:xfrm>
          <a:prstGeom prst="rect">
            <a:avLst/>
          </a:prstGeom>
          <a:noFill/>
        </p:spPr>
        <p:txBody>
          <a:bodyPr wrap="square" rtlCol="0">
            <a:spAutoFit/>
          </a:bodyPr>
          <a:lstStyle/>
          <a:p>
            <a:r>
              <a:rPr lang="en-US" sz="2400" b="1" dirty="0">
                <a:solidFill>
                  <a:srgbClr val="FF0000"/>
                </a:solidFill>
              </a:rPr>
              <a:t>Đ</a:t>
            </a:r>
            <a:endParaRPr lang="vi-VN" sz="2400" b="1" dirty="0">
              <a:solidFill>
                <a:srgbClr val="FF0000"/>
              </a:solidFill>
            </a:endParaRPr>
          </a:p>
        </p:txBody>
      </p:sp>
      <p:sp>
        <p:nvSpPr>
          <p:cNvPr id="14" name="Hộp_Văn_Bản 13"/>
          <p:cNvSpPr txBox="1"/>
          <p:nvPr/>
        </p:nvSpPr>
        <p:spPr>
          <a:xfrm>
            <a:off x="8260773" y="5715000"/>
            <a:ext cx="533400" cy="461665"/>
          </a:xfrm>
          <a:prstGeom prst="rect">
            <a:avLst/>
          </a:prstGeom>
          <a:noFill/>
        </p:spPr>
        <p:txBody>
          <a:bodyPr wrap="square" rtlCol="0">
            <a:spAutoFit/>
          </a:bodyPr>
          <a:lstStyle/>
          <a:p>
            <a:r>
              <a:rPr lang="en-US" sz="2400" b="1" dirty="0">
                <a:solidFill>
                  <a:srgbClr val="FF0000"/>
                </a:solidFill>
              </a:rPr>
              <a:t>Đ</a:t>
            </a:r>
            <a:endParaRPr lang="vi-VN" sz="2400" b="1" dirty="0">
              <a:solidFill>
                <a:srgbClr val="FF0000"/>
              </a:solidFill>
            </a:endParaRPr>
          </a:p>
        </p:txBody>
      </p:sp>
      <p:sp>
        <p:nvSpPr>
          <p:cNvPr id="15" name="Hộp_Văn_Bản 14"/>
          <p:cNvSpPr txBox="1"/>
          <p:nvPr/>
        </p:nvSpPr>
        <p:spPr>
          <a:xfrm>
            <a:off x="8260773" y="6317675"/>
            <a:ext cx="533400" cy="461665"/>
          </a:xfrm>
          <a:prstGeom prst="rect">
            <a:avLst/>
          </a:prstGeom>
          <a:noFill/>
        </p:spPr>
        <p:txBody>
          <a:bodyPr wrap="square" rtlCol="0">
            <a:spAutoFit/>
          </a:bodyPr>
          <a:lstStyle/>
          <a:p>
            <a:r>
              <a:rPr lang="en-US" sz="2400" b="1" dirty="0">
                <a:solidFill>
                  <a:srgbClr val="FF0000"/>
                </a:solidFill>
              </a:rPr>
              <a:t>S</a:t>
            </a:r>
            <a:endParaRPr lang="vi-VN" sz="2400" b="1" dirty="0">
              <a:solidFill>
                <a:srgbClr val="FF0000"/>
              </a:solidFill>
            </a:endParaRPr>
          </a:p>
        </p:txBody>
      </p:sp>
    </p:spTree>
    <p:extLst>
      <p:ext uri="{BB962C8B-B14F-4D97-AF65-F5344CB8AC3E}">
        <p14:creationId xmlns:p14="http://schemas.microsoft.com/office/powerpoint/2010/main" val="2774142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1000"/>
                                        <p:tgtEl>
                                          <p:spTgt spid="12"/>
                                        </p:tgtEl>
                                      </p:cBhvr>
                                    </p:animEffect>
                                    <p:anim calcmode="lin" valueType="num">
                                      <p:cBhvr>
                                        <p:cTn id="50" dur="1000" fill="hold"/>
                                        <p:tgtEl>
                                          <p:spTgt spid="12"/>
                                        </p:tgtEl>
                                        <p:attrNameLst>
                                          <p:attrName>ppt_x</p:attrName>
                                        </p:attrNameLst>
                                      </p:cBhvr>
                                      <p:tavLst>
                                        <p:tav tm="0">
                                          <p:val>
                                            <p:strVal val="#ppt_x"/>
                                          </p:val>
                                        </p:tav>
                                        <p:tav tm="100000">
                                          <p:val>
                                            <p:strVal val="#ppt_x"/>
                                          </p:val>
                                        </p:tav>
                                      </p:tavLst>
                                    </p:anim>
                                    <p:anim calcmode="lin" valueType="num">
                                      <p:cBhvr>
                                        <p:cTn id="5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fade">
                                      <p:cBhvr>
                                        <p:cTn id="56" dur="1000"/>
                                        <p:tgtEl>
                                          <p:spTgt spid="13"/>
                                        </p:tgtEl>
                                      </p:cBhvr>
                                    </p:animEffect>
                                    <p:anim calcmode="lin" valueType="num">
                                      <p:cBhvr>
                                        <p:cTn id="57" dur="1000" fill="hold"/>
                                        <p:tgtEl>
                                          <p:spTgt spid="13"/>
                                        </p:tgtEl>
                                        <p:attrNameLst>
                                          <p:attrName>ppt_x</p:attrName>
                                        </p:attrNameLst>
                                      </p:cBhvr>
                                      <p:tavLst>
                                        <p:tav tm="0">
                                          <p:val>
                                            <p:strVal val="#ppt_x"/>
                                          </p:val>
                                        </p:tav>
                                        <p:tav tm="100000">
                                          <p:val>
                                            <p:strVal val="#ppt_x"/>
                                          </p:val>
                                        </p:tav>
                                      </p:tavLst>
                                    </p:anim>
                                    <p:anim calcmode="lin" valueType="num">
                                      <p:cBhvr>
                                        <p:cTn id="5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fade">
                                      <p:cBhvr>
                                        <p:cTn id="63" dur="1000"/>
                                        <p:tgtEl>
                                          <p:spTgt spid="14"/>
                                        </p:tgtEl>
                                      </p:cBhvr>
                                    </p:animEffect>
                                    <p:anim calcmode="lin" valueType="num">
                                      <p:cBhvr>
                                        <p:cTn id="64" dur="1000" fill="hold"/>
                                        <p:tgtEl>
                                          <p:spTgt spid="14"/>
                                        </p:tgtEl>
                                        <p:attrNameLst>
                                          <p:attrName>ppt_x</p:attrName>
                                        </p:attrNameLst>
                                      </p:cBhvr>
                                      <p:tavLst>
                                        <p:tav tm="0">
                                          <p:val>
                                            <p:strVal val="#ppt_x"/>
                                          </p:val>
                                        </p:tav>
                                        <p:tav tm="100000">
                                          <p:val>
                                            <p:strVal val="#ppt_x"/>
                                          </p:val>
                                        </p:tav>
                                      </p:tavLst>
                                    </p:anim>
                                    <p:anim calcmode="lin" valueType="num">
                                      <p:cBhvr>
                                        <p:cTn id="6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5"/>
                                        </p:tgtEl>
                                        <p:attrNameLst>
                                          <p:attrName>style.visibility</p:attrName>
                                        </p:attrNameLst>
                                      </p:cBhvr>
                                      <p:to>
                                        <p:strVal val="visible"/>
                                      </p:to>
                                    </p:set>
                                    <p:animEffect transition="in" filter="fade">
                                      <p:cBhvr>
                                        <p:cTn id="70" dur="1000"/>
                                        <p:tgtEl>
                                          <p:spTgt spid="15"/>
                                        </p:tgtEl>
                                      </p:cBhvr>
                                    </p:animEffect>
                                    <p:anim calcmode="lin" valueType="num">
                                      <p:cBhvr>
                                        <p:cTn id="71" dur="1000" fill="hold"/>
                                        <p:tgtEl>
                                          <p:spTgt spid="15"/>
                                        </p:tgtEl>
                                        <p:attrNameLst>
                                          <p:attrName>ppt_x</p:attrName>
                                        </p:attrNameLst>
                                      </p:cBhvr>
                                      <p:tavLst>
                                        <p:tav tm="0">
                                          <p:val>
                                            <p:strVal val="#ppt_x"/>
                                          </p:val>
                                        </p:tav>
                                        <p:tav tm="100000">
                                          <p:val>
                                            <p:strVal val="#ppt_x"/>
                                          </p:val>
                                        </p:tav>
                                      </p:tavLst>
                                    </p:anim>
                                    <p:anim calcmode="lin" valueType="num">
                                      <p:cBhvr>
                                        <p:cTn id="7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_Văn_Bản 4"/>
          <p:cNvSpPr txBox="1"/>
          <p:nvPr/>
        </p:nvSpPr>
        <p:spPr>
          <a:xfrm>
            <a:off x="381000" y="228600"/>
            <a:ext cx="8458200" cy="954107"/>
          </a:xfrm>
          <a:prstGeom prst="rect">
            <a:avLst/>
          </a:prstGeom>
          <a:noFill/>
        </p:spPr>
        <p:txBody>
          <a:bodyPr wrap="square" rtlCol="0">
            <a:spAutoFit/>
          </a:bodyPr>
          <a:lstStyle/>
          <a:p>
            <a:r>
              <a:rPr lang="vi-VN" sz="2800" b="1" dirty="0">
                <a:solidFill>
                  <a:srgbClr val="FF0000"/>
                </a:solidFill>
                <a:latin typeface="+mj-lt"/>
              </a:rPr>
              <a:t>Quan </a:t>
            </a:r>
            <a:r>
              <a:rPr lang="vi-VN" sz="2800" b="1" dirty="0" err="1">
                <a:solidFill>
                  <a:srgbClr val="FF0000"/>
                </a:solidFill>
                <a:latin typeface="+mj-lt"/>
              </a:rPr>
              <a:t>sát</a:t>
            </a:r>
            <a:r>
              <a:rPr lang="vi-VN" sz="2800" b="1" dirty="0">
                <a:solidFill>
                  <a:srgbClr val="FF0000"/>
                </a:solidFill>
                <a:latin typeface="+mj-lt"/>
              </a:rPr>
              <a:t> </a:t>
            </a:r>
            <a:r>
              <a:rPr lang="vi-VN" sz="2800" b="1" dirty="0" err="1">
                <a:solidFill>
                  <a:srgbClr val="FF0000"/>
                </a:solidFill>
                <a:latin typeface="+mj-lt"/>
              </a:rPr>
              <a:t>hình</a:t>
            </a:r>
            <a:r>
              <a:rPr lang="vi-VN" sz="2800" b="1" dirty="0">
                <a:solidFill>
                  <a:srgbClr val="FF0000"/>
                </a:solidFill>
                <a:latin typeface="+mj-lt"/>
              </a:rPr>
              <a:t> 7.3, </a:t>
            </a:r>
            <a:r>
              <a:rPr lang="vi-VN" sz="2800" b="1" dirty="0" err="1">
                <a:solidFill>
                  <a:srgbClr val="FF0000"/>
                </a:solidFill>
                <a:latin typeface="+mj-lt"/>
              </a:rPr>
              <a:t>xác</a:t>
            </a:r>
            <a:r>
              <a:rPr lang="vi-VN" sz="2800" b="1" dirty="0">
                <a:solidFill>
                  <a:srgbClr val="FF0000"/>
                </a:solidFill>
                <a:latin typeface="+mj-lt"/>
              </a:rPr>
              <a:t> </a:t>
            </a:r>
            <a:r>
              <a:rPr lang="vi-VN" sz="2800" b="1" dirty="0" err="1">
                <a:solidFill>
                  <a:srgbClr val="FF0000"/>
                </a:solidFill>
                <a:latin typeface="+mj-lt"/>
              </a:rPr>
              <a:t>định</a:t>
            </a:r>
            <a:r>
              <a:rPr lang="vi-VN" sz="2800" b="1" dirty="0">
                <a:solidFill>
                  <a:srgbClr val="FF0000"/>
                </a:solidFill>
                <a:latin typeface="+mj-lt"/>
              </a:rPr>
              <a:t> </a:t>
            </a:r>
            <a:r>
              <a:rPr lang="vi-VN" sz="2800" b="1" dirty="0" err="1">
                <a:solidFill>
                  <a:srgbClr val="FF0000"/>
                </a:solidFill>
                <a:latin typeface="+mj-lt"/>
              </a:rPr>
              <a:t>loại</a:t>
            </a:r>
            <a:r>
              <a:rPr lang="vi-VN" sz="2800" b="1" dirty="0">
                <a:solidFill>
                  <a:srgbClr val="FF0000"/>
                </a:solidFill>
                <a:latin typeface="+mj-lt"/>
              </a:rPr>
              <a:t> </a:t>
            </a:r>
            <a:r>
              <a:rPr lang="vi-VN" sz="2800" b="1" dirty="0" err="1">
                <a:solidFill>
                  <a:srgbClr val="FF0000"/>
                </a:solidFill>
                <a:latin typeface="+mj-lt"/>
              </a:rPr>
              <a:t>rừng</a:t>
            </a:r>
            <a:r>
              <a:rPr lang="vi-VN" sz="2800" b="1" dirty="0">
                <a:solidFill>
                  <a:srgbClr val="FF0000"/>
                </a:solidFill>
                <a:latin typeface="+mj-lt"/>
              </a:rPr>
              <a:t> </a:t>
            </a:r>
            <a:r>
              <a:rPr lang="vi-VN" sz="2800" b="1" dirty="0" err="1">
                <a:solidFill>
                  <a:srgbClr val="FF0000"/>
                </a:solidFill>
                <a:latin typeface="+mj-lt"/>
              </a:rPr>
              <a:t>phù</a:t>
            </a:r>
            <a:r>
              <a:rPr lang="vi-VN" sz="2800" b="1" dirty="0">
                <a:solidFill>
                  <a:srgbClr val="FF0000"/>
                </a:solidFill>
                <a:latin typeface="+mj-lt"/>
              </a:rPr>
              <a:t> </a:t>
            </a:r>
            <a:r>
              <a:rPr lang="vi-VN" sz="2800" b="1" dirty="0" err="1">
                <a:solidFill>
                  <a:srgbClr val="FF0000"/>
                </a:solidFill>
                <a:latin typeface="+mj-lt"/>
              </a:rPr>
              <a:t>hợp</a:t>
            </a:r>
            <a:r>
              <a:rPr lang="vi-VN" sz="2800" b="1" dirty="0">
                <a:solidFill>
                  <a:srgbClr val="FF0000"/>
                </a:solidFill>
                <a:latin typeface="+mj-lt"/>
              </a:rPr>
              <a:t> </a:t>
            </a:r>
            <a:r>
              <a:rPr lang="vi-VN" sz="2800" b="1" dirty="0" err="1">
                <a:solidFill>
                  <a:srgbClr val="FF0000"/>
                </a:solidFill>
                <a:latin typeface="+mj-lt"/>
              </a:rPr>
              <a:t>với</a:t>
            </a:r>
            <a:r>
              <a:rPr lang="vi-VN" sz="2800" b="1" dirty="0">
                <a:solidFill>
                  <a:srgbClr val="FF0000"/>
                </a:solidFill>
                <a:latin typeface="+mj-lt"/>
              </a:rPr>
              <a:t> </a:t>
            </a:r>
            <a:r>
              <a:rPr lang="vi-VN" sz="2800" b="1" dirty="0" err="1">
                <a:solidFill>
                  <a:srgbClr val="FF0000"/>
                </a:solidFill>
                <a:latin typeface="+mj-lt"/>
              </a:rPr>
              <a:t>mỗi</a:t>
            </a:r>
            <a:r>
              <a:rPr lang="vi-VN" sz="2800" b="1" dirty="0">
                <a:solidFill>
                  <a:srgbClr val="FF0000"/>
                </a:solidFill>
                <a:latin typeface="+mj-lt"/>
              </a:rPr>
              <a:t> </a:t>
            </a:r>
            <a:r>
              <a:rPr lang="vi-VN" sz="2800" b="1" dirty="0" err="1">
                <a:solidFill>
                  <a:srgbClr val="FF0000"/>
                </a:solidFill>
                <a:latin typeface="+mj-lt"/>
              </a:rPr>
              <a:t>hình</a:t>
            </a:r>
            <a:r>
              <a:rPr lang="vi-VN" sz="2800" b="1" dirty="0">
                <a:solidFill>
                  <a:srgbClr val="FF0000"/>
                </a:solidFill>
                <a:latin typeface="+mj-lt"/>
              </a:rPr>
              <a:t> </a:t>
            </a:r>
            <a:r>
              <a:rPr lang="vi-VN" sz="2800" b="1" dirty="0" err="1">
                <a:solidFill>
                  <a:srgbClr val="FF0000"/>
                </a:solidFill>
                <a:latin typeface="+mj-lt"/>
              </a:rPr>
              <a:t>ảnh</a:t>
            </a:r>
            <a:r>
              <a:rPr lang="vi-VN" sz="2800" b="1" dirty="0">
                <a:solidFill>
                  <a:srgbClr val="FF0000"/>
                </a:solidFill>
                <a:latin typeface="+mj-lt"/>
              </a:rPr>
              <a:t> sau: </a:t>
            </a:r>
          </a:p>
        </p:txBody>
      </p:sp>
      <p:pic>
        <p:nvPicPr>
          <p:cNvPr id="16386" name="Picture 2" descr="https://hocthoi.net/sites/default/files/styles/inbody400/public/1_3_0.png?itok=gzZBZbw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1182707"/>
            <a:ext cx="8378825" cy="50656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471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Cảnh báo lũ khẩn cấp trên các sông từ Hà Tĩnh đến Quảng Ngã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sp>
        <p:nvSpPr>
          <p:cNvPr id="5" name="AutoShape 4" descr="Cảnh báo lũ khẩn cấp trên các sông từ Hà Tĩnh đến Quảng Ngã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pic>
        <p:nvPicPr>
          <p:cNvPr id="5126" name="Picture 6" descr="Cảnh báo lũ khẩn cấp trên các sông từ Hà Tĩnh đến Quảng Ngã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21327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Hình chữ nhật 6"/>
          <p:cNvSpPr/>
          <p:nvPr/>
        </p:nvSpPr>
        <p:spPr>
          <a:xfrm>
            <a:off x="280266" y="2209800"/>
            <a:ext cx="8711334" cy="553998"/>
          </a:xfrm>
          <a:prstGeom prst="rect">
            <a:avLst/>
          </a:prstGeom>
          <a:solidFill>
            <a:srgbClr val="FFC000"/>
          </a:solidFill>
        </p:spPr>
        <p:txBody>
          <a:bodyPr wrap="square">
            <a:spAutoFit/>
          </a:bodyPr>
          <a:lstStyle/>
          <a:p>
            <a:r>
              <a:rPr lang="da-DK" sz="3000" b="1" dirty="0">
                <a:latin typeface="Times New Roman" pitchFamily="18" charset="0"/>
                <a:cs typeface="Times New Roman" pitchFamily="18" charset="0"/>
              </a:rPr>
              <a:t>Vì sao mùa lũ nư­ớc sông thường có màu đỏ (đục) ?</a:t>
            </a:r>
            <a:endParaRPr lang="vi-VN" sz="3000" b="1" dirty="0">
              <a:latin typeface="Times New Roman" pitchFamily="18" charset="0"/>
              <a:cs typeface="Times New Roman" pitchFamily="18" charset="0"/>
            </a:endParaRPr>
          </a:p>
        </p:txBody>
      </p:sp>
    </p:spTree>
    <p:extLst>
      <p:ext uri="{BB962C8B-B14F-4D97-AF65-F5344CB8AC3E}">
        <p14:creationId xmlns:p14="http://schemas.microsoft.com/office/powerpoint/2010/main" val="131409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s://hocthoi.net/sites/default/files/styles/inbody400/public/2_4_0.png?itok=COeQqK0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09" y="-34637"/>
            <a:ext cx="9116291" cy="6872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0945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Bảng 3"/>
          <p:cNvGraphicFramePr>
            <a:graphicFrameLocks noGrp="1"/>
          </p:cNvGraphicFramePr>
          <p:nvPr>
            <p:extLst>
              <p:ext uri="{D42A27DB-BD31-4B8C-83A1-F6EECF244321}">
                <p14:modId xmlns:p14="http://schemas.microsoft.com/office/powerpoint/2010/main" val="4010414228"/>
              </p:ext>
            </p:extLst>
          </p:nvPr>
        </p:nvGraphicFramePr>
        <p:xfrm>
          <a:off x="76200" y="1447799"/>
          <a:ext cx="8915400" cy="5105401"/>
        </p:xfrm>
        <a:graphic>
          <a:graphicData uri="http://schemas.openxmlformats.org/drawingml/2006/table">
            <a:tbl>
              <a:tblPr firstRow="1" firstCol="1" bandRow="1">
                <a:tableStyleId>{5940675A-B579-460E-94D1-54222C63F5DA}</a:tableStyleId>
              </a:tblPr>
              <a:tblGrid>
                <a:gridCol w="1039305">
                  <a:extLst>
                    <a:ext uri="{9D8B030D-6E8A-4147-A177-3AD203B41FA5}">
                      <a16:colId xmlns:a16="http://schemas.microsoft.com/office/drawing/2014/main" val="20000"/>
                    </a:ext>
                  </a:extLst>
                </a:gridCol>
                <a:gridCol w="3151695">
                  <a:extLst>
                    <a:ext uri="{9D8B030D-6E8A-4147-A177-3AD203B41FA5}">
                      <a16:colId xmlns:a16="http://schemas.microsoft.com/office/drawing/2014/main" val="20001"/>
                    </a:ext>
                  </a:extLst>
                </a:gridCol>
                <a:gridCol w="4724400">
                  <a:extLst>
                    <a:ext uri="{9D8B030D-6E8A-4147-A177-3AD203B41FA5}">
                      <a16:colId xmlns:a16="http://schemas.microsoft.com/office/drawing/2014/main" val="20002"/>
                    </a:ext>
                  </a:extLst>
                </a:gridCol>
              </a:tblGrid>
              <a:tr h="1181100">
                <a:tc>
                  <a:txBody>
                    <a:bodyPr/>
                    <a:lstStyle/>
                    <a:p>
                      <a:pPr algn="ctr">
                        <a:lnSpc>
                          <a:spcPct val="120000"/>
                        </a:lnSpc>
                        <a:spcAft>
                          <a:spcPts val="0"/>
                        </a:spcAft>
                      </a:pPr>
                      <a:r>
                        <a:rPr lang="vi-VN" sz="3200" dirty="0" err="1">
                          <a:effectLst/>
                          <a:latin typeface="+mj-lt"/>
                        </a:rPr>
                        <a:t>Stt</a:t>
                      </a:r>
                      <a:endParaRPr lang="vi-VN" sz="3200" dirty="0">
                        <a:effectLst/>
                        <a:latin typeface="+mj-lt"/>
                        <a:ea typeface="Times New Roman"/>
                        <a:cs typeface="Times New Roman"/>
                      </a:endParaRPr>
                    </a:p>
                  </a:txBody>
                  <a:tcPr marL="68580" marR="68580" marT="0" marB="0" anchor="ctr"/>
                </a:tc>
                <a:tc>
                  <a:txBody>
                    <a:bodyPr/>
                    <a:lstStyle/>
                    <a:p>
                      <a:pPr algn="ctr">
                        <a:lnSpc>
                          <a:spcPct val="120000"/>
                        </a:lnSpc>
                        <a:spcAft>
                          <a:spcPts val="0"/>
                        </a:spcAft>
                      </a:pPr>
                      <a:r>
                        <a:rPr lang="vi-VN" sz="3200" dirty="0" err="1">
                          <a:effectLst/>
                          <a:latin typeface="+mj-lt"/>
                        </a:rPr>
                        <a:t>Loại</a:t>
                      </a:r>
                      <a:r>
                        <a:rPr lang="vi-VN" sz="3200" dirty="0">
                          <a:effectLst/>
                          <a:latin typeface="+mj-lt"/>
                        </a:rPr>
                        <a:t> </a:t>
                      </a:r>
                      <a:r>
                        <a:rPr lang="vi-VN" sz="3200" dirty="0" err="1">
                          <a:effectLst/>
                          <a:latin typeface="+mj-lt"/>
                        </a:rPr>
                        <a:t>rừng</a:t>
                      </a:r>
                      <a:endParaRPr lang="vi-VN" sz="3200" dirty="0">
                        <a:effectLst/>
                        <a:latin typeface="+mj-lt"/>
                        <a:ea typeface="Times New Roman"/>
                        <a:cs typeface="Times New Roman"/>
                      </a:endParaRPr>
                    </a:p>
                  </a:txBody>
                  <a:tcPr marL="68580" marR="68580" marT="0" marB="0" anchor="ctr"/>
                </a:tc>
                <a:tc>
                  <a:txBody>
                    <a:bodyPr/>
                    <a:lstStyle/>
                    <a:p>
                      <a:pPr algn="ctr">
                        <a:lnSpc>
                          <a:spcPct val="120000"/>
                        </a:lnSpc>
                        <a:spcAft>
                          <a:spcPts val="0"/>
                        </a:spcAft>
                      </a:pPr>
                      <a:r>
                        <a:rPr lang="vi-VN" sz="3200">
                          <a:effectLst/>
                          <a:latin typeface="+mj-lt"/>
                        </a:rPr>
                        <a:t>Tên ảnh</a:t>
                      </a:r>
                      <a:endParaRPr lang="vi-VN" sz="3200">
                        <a:effectLst/>
                        <a:latin typeface="+mj-lt"/>
                        <a:ea typeface="Times New Roman"/>
                        <a:cs typeface="Times New Roman"/>
                      </a:endParaRPr>
                    </a:p>
                  </a:txBody>
                  <a:tcPr marL="68580" marR="68580" marT="0" marB="0" anchor="ctr"/>
                </a:tc>
                <a:extLst>
                  <a:ext uri="{0D108BD9-81ED-4DB2-BD59-A6C34878D82A}">
                    <a16:rowId xmlns:a16="http://schemas.microsoft.com/office/drawing/2014/main" val="10000"/>
                  </a:ext>
                </a:extLst>
              </a:tr>
              <a:tr h="1562101">
                <a:tc>
                  <a:txBody>
                    <a:bodyPr/>
                    <a:lstStyle/>
                    <a:p>
                      <a:pPr algn="ctr">
                        <a:lnSpc>
                          <a:spcPct val="120000"/>
                        </a:lnSpc>
                        <a:spcAft>
                          <a:spcPts val="0"/>
                        </a:spcAft>
                      </a:pPr>
                      <a:r>
                        <a:rPr lang="vi-VN" sz="3200">
                          <a:effectLst/>
                          <a:latin typeface="+mj-lt"/>
                        </a:rPr>
                        <a:t>1</a:t>
                      </a:r>
                      <a:endParaRPr lang="vi-VN" sz="3200">
                        <a:effectLst/>
                        <a:latin typeface="+mj-lt"/>
                        <a:ea typeface="Times New Roman"/>
                        <a:cs typeface="Times New Roman"/>
                      </a:endParaRPr>
                    </a:p>
                  </a:txBody>
                  <a:tcPr marL="68580" marR="68580" marT="0" marB="0" anchor="ctr"/>
                </a:tc>
                <a:tc>
                  <a:txBody>
                    <a:bodyPr/>
                    <a:lstStyle/>
                    <a:p>
                      <a:pPr algn="l">
                        <a:lnSpc>
                          <a:spcPct val="120000"/>
                        </a:lnSpc>
                        <a:spcAft>
                          <a:spcPts val="0"/>
                        </a:spcAft>
                      </a:pPr>
                      <a:r>
                        <a:rPr lang="vi-VN" sz="3200" dirty="0" err="1">
                          <a:effectLst/>
                          <a:latin typeface="+mj-lt"/>
                        </a:rPr>
                        <a:t>Rừng</a:t>
                      </a:r>
                      <a:r>
                        <a:rPr lang="vi-VN" sz="3200" dirty="0">
                          <a:effectLst/>
                          <a:latin typeface="+mj-lt"/>
                        </a:rPr>
                        <a:t> </a:t>
                      </a:r>
                      <a:r>
                        <a:rPr lang="vi-VN" sz="3200" dirty="0" err="1">
                          <a:effectLst/>
                          <a:latin typeface="+mj-lt"/>
                        </a:rPr>
                        <a:t>phòng</a:t>
                      </a:r>
                      <a:r>
                        <a:rPr lang="vi-VN" sz="3200" dirty="0">
                          <a:effectLst/>
                          <a:latin typeface="+mj-lt"/>
                        </a:rPr>
                        <a:t> </a:t>
                      </a:r>
                      <a:r>
                        <a:rPr lang="vi-VN" sz="3200" dirty="0" err="1">
                          <a:effectLst/>
                          <a:latin typeface="+mj-lt"/>
                        </a:rPr>
                        <a:t>hộ</a:t>
                      </a:r>
                      <a:endParaRPr lang="vi-VN" sz="3200" dirty="0">
                        <a:effectLst/>
                        <a:latin typeface="+mj-lt"/>
                        <a:ea typeface="Times New Roman"/>
                        <a:cs typeface="Times New Roman"/>
                      </a:endParaRPr>
                    </a:p>
                  </a:txBody>
                  <a:tcPr marL="68580" marR="68580" marT="0" marB="0" anchor="ctr"/>
                </a:tc>
                <a:tc>
                  <a:txBody>
                    <a:bodyPr/>
                    <a:lstStyle/>
                    <a:p>
                      <a:endParaRPr lang="vi-VN" sz="2400" b="0" i="0" kern="1200" dirty="0">
                        <a:solidFill>
                          <a:schemeClr val="tx1"/>
                        </a:solidFill>
                        <a:effectLst/>
                        <a:latin typeface="+mj-lt"/>
                        <a:ea typeface="+mn-ea"/>
                        <a:cs typeface="+mn-cs"/>
                      </a:endParaRPr>
                    </a:p>
                  </a:txBody>
                  <a:tcPr marL="68580" marR="68580" marT="0" marB="0" anchor="ctr"/>
                </a:tc>
                <a:extLst>
                  <a:ext uri="{0D108BD9-81ED-4DB2-BD59-A6C34878D82A}">
                    <a16:rowId xmlns:a16="http://schemas.microsoft.com/office/drawing/2014/main" val="10001"/>
                  </a:ext>
                </a:extLst>
              </a:tr>
              <a:tr h="1181100">
                <a:tc>
                  <a:txBody>
                    <a:bodyPr/>
                    <a:lstStyle/>
                    <a:p>
                      <a:pPr algn="ctr">
                        <a:lnSpc>
                          <a:spcPct val="120000"/>
                        </a:lnSpc>
                        <a:spcAft>
                          <a:spcPts val="0"/>
                        </a:spcAft>
                      </a:pPr>
                      <a:r>
                        <a:rPr lang="vi-VN" sz="3200">
                          <a:effectLst/>
                          <a:latin typeface="+mj-lt"/>
                        </a:rPr>
                        <a:t>2</a:t>
                      </a:r>
                      <a:endParaRPr lang="vi-VN" sz="3200">
                        <a:effectLst/>
                        <a:latin typeface="+mj-lt"/>
                        <a:ea typeface="Times New Roman"/>
                        <a:cs typeface="Times New Roman"/>
                      </a:endParaRPr>
                    </a:p>
                  </a:txBody>
                  <a:tcPr marL="68580" marR="68580" marT="0" marB="0" anchor="ctr"/>
                </a:tc>
                <a:tc>
                  <a:txBody>
                    <a:bodyPr/>
                    <a:lstStyle/>
                    <a:p>
                      <a:pPr algn="l">
                        <a:lnSpc>
                          <a:spcPct val="120000"/>
                        </a:lnSpc>
                        <a:spcAft>
                          <a:spcPts val="0"/>
                        </a:spcAft>
                      </a:pPr>
                      <a:r>
                        <a:rPr lang="vi-VN" sz="3200" dirty="0" err="1">
                          <a:effectLst/>
                          <a:latin typeface="+mj-lt"/>
                        </a:rPr>
                        <a:t>Rừng</a:t>
                      </a:r>
                      <a:r>
                        <a:rPr lang="vi-VN" sz="3200" dirty="0">
                          <a:effectLst/>
                          <a:latin typeface="+mj-lt"/>
                        </a:rPr>
                        <a:t> </a:t>
                      </a:r>
                      <a:r>
                        <a:rPr lang="vi-VN" sz="3200" dirty="0" err="1">
                          <a:effectLst/>
                          <a:latin typeface="+mj-lt"/>
                        </a:rPr>
                        <a:t>sản</a:t>
                      </a:r>
                      <a:r>
                        <a:rPr lang="vi-VN" sz="3200" dirty="0">
                          <a:effectLst/>
                          <a:latin typeface="+mj-lt"/>
                        </a:rPr>
                        <a:t> </a:t>
                      </a:r>
                      <a:r>
                        <a:rPr lang="vi-VN" sz="3200" dirty="0" err="1">
                          <a:effectLst/>
                          <a:latin typeface="+mj-lt"/>
                        </a:rPr>
                        <a:t>xuất</a:t>
                      </a:r>
                      <a:endParaRPr lang="vi-VN" sz="3200" dirty="0">
                        <a:effectLst/>
                        <a:latin typeface="+mj-lt"/>
                        <a:ea typeface="Times New Roman"/>
                        <a:cs typeface="Times New Roman"/>
                      </a:endParaRPr>
                    </a:p>
                  </a:txBody>
                  <a:tcPr marL="68580" marR="68580" marT="0" marB="0" anchor="ctr"/>
                </a:tc>
                <a:tc>
                  <a:txBody>
                    <a:bodyPr/>
                    <a:lstStyle/>
                    <a:p>
                      <a:r>
                        <a:rPr lang="vi-VN" sz="2400" dirty="0">
                          <a:effectLst/>
                          <a:latin typeface="+mj-lt"/>
                        </a:rPr>
                        <a:t> </a:t>
                      </a:r>
                      <a:endParaRPr lang="vi-VN" sz="2400" dirty="0">
                        <a:effectLst/>
                        <a:latin typeface="+mj-lt"/>
                        <a:ea typeface="Times New Roman"/>
                        <a:cs typeface="Times New Roman"/>
                      </a:endParaRPr>
                    </a:p>
                  </a:txBody>
                  <a:tcPr marL="68580" marR="68580" marT="0" marB="0" anchor="ctr"/>
                </a:tc>
                <a:extLst>
                  <a:ext uri="{0D108BD9-81ED-4DB2-BD59-A6C34878D82A}">
                    <a16:rowId xmlns:a16="http://schemas.microsoft.com/office/drawing/2014/main" val="10002"/>
                  </a:ext>
                </a:extLst>
              </a:tr>
              <a:tr h="1181100">
                <a:tc>
                  <a:txBody>
                    <a:bodyPr/>
                    <a:lstStyle/>
                    <a:p>
                      <a:pPr algn="ctr">
                        <a:lnSpc>
                          <a:spcPct val="120000"/>
                        </a:lnSpc>
                        <a:spcAft>
                          <a:spcPts val="0"/>
                        </a:spcAft>
                      </a:pPr>
                      <a:r>
                        <a:rPr lang="vi-VN" sz="3200">
                          <a:effectLst/>
                          <a:latin typeface="+mj-lt"/>
                        </a:rPr>
                        <a:t>3</a:t>
                      </a:r>
                      <a:endParaRPr lang="vi-VN" sz="3200">
                        <a:effectLst/>
                        <a:latin typeface="+mj-lt"/>
                        <a:ea typeface="Times New Roman"/>
                        <a:cs typeface="Times New Roman"/>
                      </a:endParaRPr>
                    </a:p>
                  </a:txBody>
                  <a:tcPr marL="68580" marR="68580" marT="0" marB="0" anchor="ctr"/>
                </a:tc>
                <a:tc>
                  <a:txBody>
                    <a:bodyPr/>
                    <a:lstStyle/>
                    <a:p>
                      <a:pPr algn="l">
                        <a:lnSpc>
                          <a:spcPct val="120000"/>
                        </a:lnSpc>
                        <a:spcAft>
                          <a:spcPts val="0"/>
                        </a:spcAft>
                      </a:pPr>
                      <a:r>
                        <a:rPr lang="vi-VN" sz="3200" dirty="0">
                          <a:effectLst/>
                          <a:latin typeface="+mj-lt"/>
                        </a:rPr>
                        <a:t>Rưng </a:t>
                      </a:r>
                      <a:r>
                        <a:rPr lang="vi-VN" sz="3200" dirty="0" err="1">
                          <a:effectLst/>
                          <a:latin typeface="+mj-lt"/>
                        </a:rPr>
                        <a:t>đặc</a:t>
                      </a:r>
                      <a:r>
                        <a:rPr lang="vi-VN" sz="3200" dirty="0">
                          <a:effectLst/>
                          <a:latin typeface="+mj-lt"/>
                        </a:rPr>
                        <a:t> </a:t>
                      </a:r>
                      <a:r>
                        <a:rPr lang="vi-VN" sz="3200" dirty="0" err="1">
                          <a:effectLst/>
                          <a:latin typeface="+mj-lt"/>
                        </a:rPr>
                        <a:t>dụng</a:t>
                      </a:r>
                      <a:endParaRPr lang="vi-VN" sz="3200" dirty="0">
                        <a:effectLst/>
                        <a:latin typeface="+mj-lt"/>
                        <a:ea typeface="Times New Roman"/>
                        <a:cs typeface="Times New Roman"/>
                      </a:endParaRPr>
                    </a:p>
                  </a:txBody>
                  <a:tcPr marL="68580" marR="68580" marT="0" marB="0" anchor="ctr"/>
                </a:tc>
                <a:tc>
                  <a:txBody>
                    <a:bodyPr/>
                    <a:lstStyle/>
                    <a:p>
                      <a:pPr marL="0" marR="0" indent="0" algn="l" defTabSz="914400" rtl="0" eaLnBrk="1" fontAlgn="auto" latinLnBrk="0" hangingPunct="1">
                        <a:lnSpc>
                          <a:spcPct val="120000"/>
                        </a:lnSpc>
                        <a:spcBef>
                          <a:spcPts val="0"/>
                        </a:spcBef>
                        <a:spcAft>
                          <a:spcPts val="0"/>
                        </a:spcAft>
                        <a:buClrTx/>
                        <a:buSzTx/>
                        <a:buFontTx/>
                        <a:buNone/>
                        <a:tabLst/>
                        <a:defRPr/>
                      </a:pPr>
                      <a:endParaRPr lang="vi-VN" sz="2400" b="0" i="0" kern="1200" dirty="0">
                        <a:solidFill>
                          <a:schemeClr val="tx1"/>
                        </a:solidFill>
                        <a:effectLst/>
                        <a:latin typeface="+mj-lt"/>
                        <a:ea typeface="+mn-ea"/>
                        <a:cs typeface="+mn-cs"/>
                      </a:endParaRPr>
                    </a:p>
                  </a:txBody>
                  <a:tcPr marL="68580" marR="68580" marT="0" marB="0" anchor="ctr"/>
                </a:tc>
                <a:extLst>
                  <a:ext uri="{0D108BD9-81ED-4DB2-BD59-A6C34878D82A}">
                    <a16:rowId xmlns:a16="http://schemas.microsoft.com/office/drawing/2014/main" val="10003"/>
                  </a:ext>
                </a:extLst>
              </a:tr>
            </a:tbl>
          </a:graphicData>
        </a:graphic>
      </p:graphicFrame>
      <p:sp>
        <p:nvSpPr>
          <p:cNvPr id="5" name="Hộp_Văn_Bản 4"/>
          <p:cNvSpPr txBox="1"/>
          <p:nvPr/>
        </p:nvSpPr>
        <p:spPr>
          <a:xfrm>
            <a:off x="381000" y="228600"/>
            <a:ext cx="8458200" cy="954107"/>
          </a:xfrm>
          <a:prstGeom prst="rect">
            <a:avLst/>
          </a:prstGeom>
          <a:noFill/>
        </p:spPr>
        <p:txBody>
          <a:bodyPr wrap="square" rtlCol="0">
            <a:spAutoFit/>
          </a:bodyPr>
          <a:lstStyle/>
          <a:p>
            <a:r>
              <a:rPr lang="vi-VN" sz="2800" b="1" dirty="0">
                <a:solidFill>
                  <a:srgbClr val="FF0000"/>
                </a:solidFill>
                <a:latin typeface="+mj-lt"/>
              </a:rPr>
              <a:t>Quan </a:t>
            </a:r>
            <a:r>
              <a:rPr lang="vi-VN" sz="2800" b="1" dirty="0" err="1">
                <a:solidFill>
                  <a:srgbClr val="FF0000"/>
                </a:solidFill>
                <a:latin typeface="+mj-lt"/>
              </a:rPr>
              <a:t>sát</a:t>
            </a:r>
            <a:r>
              <a:rPr lang="vi-VN" sz="2800" b="1" dirty="0">
                <a:solidFill>
                  <a:srgbClr val="FF0000"/>
                </a:solidFill>
                <a:latin typeface="+mj-lt"/>
              </a:rPr>
              <a:t> </a:t>
            </a:r>
            <a:r>
              <a:rPr lang="vi-VN" sz="2800" b="1" dirty="0" err="1">
                <a:solidFill>
                  <a:srgbClr val="FF0000"/>
                </a:solidFill>
                <a:latin typeface="+mj-lt"/>
              </a:rPr>
              <a:t>hình</a:t>
            </a:r>
            <a:r>
              <a:rPr lang="vi-VN" sz="2800" b="1" dirty="0">
                <a:solidFill>
                  <a:srgbClr val="FF0000"/>
                </a:solidFill>
                <a:latin typeface="+mj-lt"/>
              </a:rPr>
              <a:t> 7.3, </a:t>
            </a:r>
            <a:r>
              <a:rPr lang="vi-VN" sz="2800" b="1" dirty="0" err="1">
                <a:solidFill>
                  <a:srgbClr val="FF0000"/>
                </a:solidFill>
                <a:latin typeface="+mj-lt"/>
              </a:rPr>
              <a:t>xác</a:t>
            </a:r>
            <a:r>
              <a:rPr lang="vi-VN" sz="2800" b="1" dirty="0">
                <a:solidFill>
                  <a:srgbClr val="FF0000"/>
                </a:solidFill>
                <a:latin typeface="+mj-lt"/>
              </a:rPr>
              <a:t> </a:t>
            </a:r>
            <a:r>
              <a:rPr lang="vi-VN" sz="2800" b="1" dirty="0" err="1">
                <a:solidFill>
                  <a:srgbClr val="FF0000"/>
                </a:solidFill>
                <a:latin typeface="+mj-lt"/>
              </a:rPr>
              <a:t>định</a:t>
            </a:r>
            <a:r>
              <a:rPr lang="vi-VN" sz="2800" b="1" dirty="0">
                <a:solidFill>
                  <a:srgbClr val="FF0000"/>
                </a:solidFill>
                <a:latin typeface="+mj-lt"/>
              </a:rPr>
              <a:t> </a:t>
            </a:r>
            <a:r>
              <a:rPr lang="vi-VN" sz="2800" b="1" dirty="0" err="1">
                <a:solidFill>
                  <a:srgbClr val="FF0000"/>
                </a:solidFill>
                <a:latin typeface="+mj-lt"/>
              </a:rPr>
              <a:t>loại</a:t>
            </a:r>
            <a:r>
              <a:rPr lang="vi-VN" sz="2800" b="1" dirty="0">
                <a:solidFill>
                  <a:srgbClr val="FF0000"/>
                </a:solidFill>
                <a:latin typeface="+mj-lt"/>
              </a:rPr>
              <a:t> </a:t>
            </a:r>
            <a:r>
              <a:rPr lang="vi-VN" sz="2800" b="1" dirty="0" err="1">
                <a:solidFill>
                  <a:srgbClr val="FF0000"/>
                </a:solidFill>
                <a:latin typeface="+mj-lt"/>
              </a:rPr>
              <a:t>rừng</a:t>
            </a:r>
            <a:r>
              <a:rPr lang="vi-VN" sz="2800" b="1" dirty="0">
                <a:solidFill>
                  <a:srgbClr val="FF0000"/>
                </a:solidFill>
                <a:latin typeface="+mj-lt"/>
              </a:rPr>
              <a:t> </a:t>
            </a:r>
            <a:r>
              <a:rPr lang="vi-VN" sz="2800" b="1" dirty="0" err="1">
                <a:solidFill>
                  <a:srgbClr val="FF0000"/>
                </a:solidFill>
                <a:latin typeface="+mj-lt"/>
              </a:rPr>
              <a:t>phù</a:t>
            </a:r>
            <a:r>
              <a:rPr lang="vi-VN" sz="2800" b="1" dirty="0">
                <a:solidFill>
                  <a:srgbClr val="FF0000"/>
                </a:solidFill>
                <a:latin typeface="+mj-lt"/>
              </a:rPr>
              <a:t> </a:t>
            </a:r>
            <a:r>
              <a:rPr lang="vi-VN" sz="2800" b="1" dirty="0" err="1">
                <a:solidFill>
                  <a:srgbClr val="FF0000"/>
                </a:solidFill>
                <a:latin typeface="+mj-lt"/>
              </a:rPr>
              <a:t>hợp</a:t>
            </a:r>
            <a:r>
              <a:rPr lang="vi-VN" sz="2800" b="1" dirty="0">
                <a:solidFill>
                  <a:srgbClr val="FF0000"/>
                </a:solidFill>
                <a:latin typeface="+mj-lt"/>
              </a:rPr>
              <a:t> </a:t>
            </a:r>
            <a:r>
              <a:rPr lang="vi-VN" sz="2800" b="1" dirty="0" err="1">
                <a:solidFill>
                  <a:srgbClr val="FF0000"/>
                </a:solidFill>
                <a:latin typeface="+mj-lt"/>
              </a:rPr>
              <a:t>với</a:t>
            </a:r>
            <a:r>
              <a:rPr lang="vi-VN" sz="2800" b="1" dirty="0">
                <a:solidFill>
                  <a:srgbClr val="FF0000"/>
                </a:solidFill>
                <a:latin typeface="+mj-lt"/>
              </a:rPr>
              <a:t> </a:t>
            </a:r>
            <a:r>
              <a:rPr lang="vi-VN" sz="2800" b="1" dirty="0" err="1">
                <a:solidFill>
                  <a:srgbClr val="FF0000"/>
                </a:solidFill>
                <a:latin typeface="+mj-lt"/>
              </a:rPr>
              <a:t>mỗi</a:t>
            </a:r>
            <a:r>
              <a:rPr lang="vi-VN" sz="2800" b="1" dirty="0">
                <a:solidFill>
                  <a:srgbClr val="FF0000"/>
                </a:solidFill>
                <a:latin typeface="+mj-lt"/>
              </a:rPr>
              <a:t> </a:t>
            </a:r>
            <a:r>
              <a:rPr lang="vi-VN" sz="2800" b="1" dirty="0" err="1">
                <a:solidFill>
                  <a:srgbClr val="FF0000"/>
                </a:solidFill>
                <a:latin typeface="+mj-lt"/>
              </a:rPr>
              <a:t>hình</a:t>
            </a:r>
            <a:r>
              <a:rPr lang="vi-VN" sz="2800" b="1" dirty="0">
                <a:solidFill>
                  <a:srgbClr val="FF0000"/>
                </a:solidFill>
                <a:latin typeface="+mj-lt"/>
              </a:rPr>
              <a:t> </a:t>
            </a:r>
            <a:r>
              <a:rPr lang="vi-VN" sz="2800" b="1" dirty="0" err="1">
                <a:solidFill>
                  <a:srgbClr val="FF0000"/>
                </a:solidFill>
                <a:latin typeface="+mj-lt"/>
              </a:rPr>
              <a:t>ảnh</a:t>
            </a:r>
            <a:r>
              <a:rPr lang="vi-VN" sz="2800" b="1" dirty="0">
                <a:solidFill>
                  <a:srgbClr val="FF0000"/>
                </a:solidFill>
                <a:latin typeface="+mj-lt"/>
              </a:rPr>
              <a:t> theo </a:t>
            </a:r>
            <a:r>
              <a:rPr lang="vi-VN" sz="2800" b="1" dirty="0" err="1">
                <a:solidFill>
                  <a:srgbClr val="FF0000"/>
                </a:solidFill>
                <a:latin typeface="+mj-lt"/>
              </a:rPr>
              <a:t>bảng</a:t>
            </a:r>
            <a:r>
              <a:rPr lang="vi-VN" sz="2800" b="1" dirty="0">
                <a:solidFill>
                  <a:srgbClr val="FF0000"/>
                </a:solidFill>
                <a:latin typeface="+mj-lt"/>
              </a:rPr>
              <a:t> sau:</a:t>
            </a:r>
          </a:p>
        </p:txBody>
      </p:sp>
      <p:sp>
        <p:nvSpPr>
          <p:cNvPr id="3" name="Hộp_Văn_Bản 2"/>
          <p:cNvSpPr txBox="1"/>
          <p:nvPr/>
        </p:nvSpPr>
        <p:spPr>
          <a:xfrm>
            <a:off x="4191000" y="2574429"/>
            <a:ext cx="5029200" cy="1692771"/>
          </a:xfrm>
          <a:prstGeom prst="rect">
            <a:avLst/>
          </a:prstGeom>
          <a:noFill/>
        </p:spPr>
        <p:txBody>
          <a:bodyPr wrap="square" rtlCol="0">
            <a:spAutoFit/>
          </a:bodyPr>
          <a:lstStyle/>
          <a:p>
            <a:r>
              <a:rPr lang="vi-VN" sz="2600" dirty="0">
                <a:latin typeface="+mj-lt"/>
              </a:rPr>
              <a:t>b) </a:t>
            </a:r>
            <a:r>
              <a:rPr lang="vi-VN" sz="2600" dirty="0" err="1">
                <a:latin typeface="+mj-lt"/>
              </a:rPr>
              <a:t>Rừng</a:t>
            </a:r>
            <a:r>
              <a:rPr lang="vi-VN" sz="2600" dirty="0">
                <a:latin typeface="+mj-lt"/>
              </a:rPr>
              <a:t> </a:t>
            </a:r>
            <a:r>
              <a:rPr lang="vi-VN" sz="2600" dirty="0" err="1">
                <a:latin typeface="+mj-lt"/>
              </a:rPr>
              <a:t>ngập</a:t>
            </a:r>
            <a:r>
              <a:rPr lang="vi-VN" sz="2600" dirty="0">
                <a:latin typeface="+mj-lt"/>
              </a:rPr>
              <a:t> </a:t>
            </a:r>
            <a:r>
              <a:rPr lang="vi-VN" sz="2600" dirty="0" err="1">
                <a:latin typeface="+mj-lt"/>
              </a:rPr>
              <a:t>mặn</a:t>
            </a:r>
            <a:r>
              <a:rPr lang="vi-VN" sz="2600" dirty="0">
                <a:latin typeface="+mj-lt"/>
              </a:rPr>
              <a:t> ở Nam </a:t>
            </a:r>
            <a:r>
              <a:rPr lang="vi-VN" sz="2600" dirty="0" err="1">
                <a:latin typeface="+mj-lt"/>
              </a:rPr>
              <a:t>Định</a:t>
            </a:r>
            <a:endParaRPr lang="vi-VN" sz="2600" dirty="0">
              <a:latin typeface="+mj-lt"/>
            </a:endParaRPr>
          </a:p>
          <a:p>
            <a:r>
              <a:rPr lang="vi-VN" sz="2600" dirty="0">
                <a:latin typeface="+mj-lt"/>
              </a:rPr>
              <a:t>e) </a:t>
            </a:r>
            <a:r>
              <a:rPr lang="vi-VN" sz="2600" dirty="0" err="1">
                <a:latin typeface="+mj-lt"/>
              </a:rPr>
              <a:t>Rừng</a:t>
            </a:r>
            <a:r>
              <a:rPr lang="vi-VN" sz="2600" dirty="0">
                <a:latin typeface="+mj-lt"/>
              </a:rPr>
              <a:t> </a:t>
            </a:r>
            <a:r>
              <a:rPr lang="vi-VN" sz="2600" dirty="0" err="1">
                <a:latin typeface="+mj-lt"/>
              </a:rPr>
              <a:t>chắn</a:t>
            </a:r>
            <a:r>
              <a:rPr lang="vi-VN" sz="2600" dirty="0">
                <a:latin typeface="+mj-lt"/>
              </a:rPr>
              <a:t> </a:t>
            </a:r>
            <a:r>
              <a:rPr lang="vi-VN" sz="2600" dirty="0" err="1">
                <a:latin typeface="+mj-lt"/>
              </a:rPr>
              <a:t>cát</a:t>
            </a:r>
            <a:r>
              <a:rPr lang="vi-VN" sz="2600" dirty="0">
                <a:latin typeface="+mj-lt"/>
              </a:rPr>
              <a:t> ven </a:t>
            </a:r>
            <a:r>
              <a:rPr lang="vi-VN" sz="2600" dirty="0" err="1">
                <a:latin typeface="+mj-lt"/>
              </a:rPr>
              <a:t>biển</a:t>
            </a:r>
            <a:endParaRPr lang="vi-VN" sz="2600" dirty="0">
              <a:latin typeface="+mj-lt"/>
            </a:endParaRPr>
          </a:p>
          <a:p>
            <a:r>
              <a:rPr lang="vi-VN" sz="2600" dirty="0">
                <a:latin typeface="+mj-lt"/>
              </a:rPr>
              <a:t>g) </a:t>
            </a:r>
            <a:r>
              <a:rPr lang="vi-VN" sz="2600" dirty="0" err="1">
                <a:latin typeface="+mj-lt"/>
              </a:rPr>
              <a:t>Vườn</a:t>
            </a:r>
            <a:r>
              <a:rPr lang="vi-VN" sz="2600" dirty="0">
                <a:latin typeface="+mj-lt"/>
              </a:rPr>
              <a:t> </a:t>
            </a:r>
            <a:r>
              <a:rPr lang="vi-VN" sz="2600" dirty="0" err="1">
                <a:latin typeface="+mj-lt"/>
              </a:rPr>
              <a:t>quốc</a:t>
            </a:r>
            <a:r>
              <a:rPr lang="vi-VN" sz="2600" dirty="0">
                <a:latin typeface="+mj-lt"/>
              </a:rPr>
              <a:t> gia U Minh </a:t>
            </a:r>
            <a:r>
              <a:rPr lang="vi-VN" sz="2600" dirty="0" err="1">
                <a:latin typeface="+mj-lt"/>
              </a:rPr>
              <a:t>Thượng</a:t>
            </a:r>
            <a:r>
              <a:rPr lang="vi-VN" sz="2600" dirty="0">
                <a:latin typeface="+mj-lt"/>
              </a:rPr>
              <a:t> – Kiên Giang</a:t>
            </a:r>
          </a:p>
        </p:txBody>
      </p:sp>
      <p:sp>
        <p:nvSpPr>
          <p:cNvPr id="6" name="Hộp_Văn_Bản 5"/>
          <p:cNvSpPr txBox="1"/>
          <p:nvPr/>
        </p:nvSpPr>
        <p:spPr>
          <a:xfrm>
            <a:off x="4343400" y="4343400"/>
            <a:ext cx="3962400" cy="954107"/>
          </a:xfrm>
          <a:prstGeom prst="rect">
            <a:avLst/>
          </a:prstGeom>
          <a:noFill/>
        </p:spPr>
        <p:txBody>
          <a:bodyPr wrap="square" rtlCol="0">
            <a:spAutoFit/>
          </a:bodyPr>
          <a:lstStyle/>
          <a:p>
            <a:r>
              <a:rPr lang="vi-VN" sz="2800" dirty="0">
                <a:latin typeface="+mj-lt"/>
              </a:rPr>
              <a:t>a) </a:t>
            </a:r>
            <a:r>
              <a:rPr lang="vi-VN" sz="2800" dirty="0" err="1">
                <a:latin typeface="+mj-lt"/>
              </a:rPr>
              <a:t>Rừng</a:t>
            </a:r>
            <a:r>
              <a:rPr lang="vi-VN" sz="2800" dirty="0">
                <a:latin typeface="+mj-lt"/>
              </a:rPr>
              <a:t> </a:t>
            </a:r>
            <a:r>
              <a:rPr lang="vi-VN" sz="2800" dirty="0" err="1">
                <a:latin typeface="+mj-lt"/>
              </a:rPr>
              <a:t>bạch</a:t>
            </a:r>
            <a:r>
              <a:rPr lang="vi-VN" sz="2800" dirty="0">
                <a:latin typeface="+mj-lt"/>
              </a:rPr>
              <a:t> </a:t>
            </a:r>
            <a:r>
              <a:rPr lang="vi-VN" sz="2800" dirty="0" err="1">
                <a:latin typeface="+mj-lt"/>
              </a:rPr>
              <a:t>đàn</a:t>
            </a:r>
            <a:endParaRPr lang="vi-VN" sz="2800" dirty="0">
              <a:latin typeface="+mj-lt"/>
            </a:endParaRPr>
          </a:p>
          <a:p>
            <a:r>
              <a:rPr lang="vi-VN" sz="2800" dirty="0">
                <a:latin typeface="+mj-lt"/>
              </a:rPr>
              <a:t>d) </a:t>
            </a:r>
            <a:r>
              <a:rPr lang="vi-VN" sz="2800" dirty="0" err="1">
                <a:latin typeface="+mj-lt"/>
              </a:rPr>
              <a:t>Rừng</a:t>
            </a:r>
            <a:r>
              <a:rPr lang="vi-VN" sz="2800" dirty="0">
                <a:latin typeface="+mj-lt"/>
              </a:rPr>
              <a:t> keo</a:t>
            </a:r>
          </a:p>
        </p:txBody>
      </p:sp>
      <p:sp>
        <p:nvSpPr>
          <p:cNvPr id="7" name="Hộp_Văn_Bản 6"/>
          <p:cNvSpPr txBox="1"/>
          <p:nvPr/>
        </p:nvSpPr>
        <p:spPr>
          <a:xfrm>
            <a:off x="4343400" y="5486400"/>
            <a:ext cx="4572000" cy="1384995"/>
          </a:xfrm>
          <a:prstGeom prst="rect">
            <a:avLst/>
          </a:prstGeom>
          <a:noFill/>
        </p:spPr>
        <p:txBody>
          <a:bodyPr wrap="square" rtlCol="0">
            <a:spAutoFit/>
          </a:bodyPr>
          <a:lstStyle/>
          <a:p>
            <a:r>
              <a:rPr lang="vi-VN" sz="2800" dirty="0">
                <a:latin typeface="+mj-lt"/>
              </a:rPr>
              <a:t>c) Khu </a:t>
            </a:r>
            <a:r>
              <a:rPr lang="vi-VN" sz="2800" dirty="0" err="1">
                <a:latin typeface="+mj-lt"/>
              </a:rPr>
              <a:t>bảo</a:t>
            </a:r>
            <a:r>
              <a:rPr lang="vi-VN" sz="2800" dirty="0">
                <a:latin typeface="+mj-lt"/>
              </a:rPr>
              <a:t> </a:t>
            </a:r>
            <a:r>
              <a:rPr lang="vi-VN" sz="2800" dirty="0" err="1">
                <a:latin typeface="+mj-lt"/>
              </a:rPr>
              <a:t>tồn</a:t>
            </a:r>
            <a:r>
              <a:rPr lang="vi-VN" sz="2800" dirty="0">
                <a:latin typeface="+mj-lt"/>
              </a:rPr>
              <a:t> thiên nhiên </a:t>
            </a:r>
            <a:r>
              <a:rPr lang="vi-VN" sz="2800" dirty="0" err="1">
                <a:latin typeface="+mj-lt"/>
              </a:rPr>
              <a:t>Mường</a:t>
            </a:r>
            <a:r>
              <a:rPr lang="vi-VN" sz="2800" dirty="0">
                <a:latin typeface="+mj-lt"/>
              </a:rPr>
              <a:t> La – Sơn La</a:t>
            </a:r>
          </a:p>
          <a:p>
            <a:endParaRPr lang="vi-VN" sz="2800" dirty="0">
              <a:latin typeface="+mj-lt"/>
            </a:endParaRPr>
          </a:p>
        </p:txBody>
      </p:sp>
    </p:spTree>
    <p:extLst>
      <p:ext uri="{BB962C8B-B14F-4D97-AF65-F5344CB8AC3E}">
        <p14:creationId xmlns:p14="http://schemas.microsoft.com/office/powerpoint/2010/main" val="1025197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6">
                                            <p:txEl>
                                              <p:pRg st="0" end="0"/>
                                            </p:txEl>
                                          </p:spTgt>
                                        </p:tgtEl>
                                        <p:attrNameLst>
                                          <p:attrName>style.visibility</p:attrName>
                                        </p:attrNameLst>
                                      </p:cBhvr>
                                      <p:to>
                                        <p:strVal val="visible"/>
                                      </p:to>
                                    </p:set>
                                    <p:anim calcmode="lin" valueType="num">
                                      <p:cBhvr additive="base">
                                        <p:cTn id="26"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6">
                                            <p:txEl>
                                              <p:pRg st="1" end="1"/>
                                            </p:txEl>
                                          </p:spTgt>
                                        </p:tgtEl>
                                        <p:attrNameLst>
                                          <p:attrName>style.visibility</p:attrName>
                                        </p:attrNameLst>
                                      </p:cBhvr>
                                      <p:to>
                                        <p:strVal val="visible"/>
                                      </p:to>
                                    </p:set>
                                    <p:anim calcmode="lin" valueType="num">
                                      <p:cBhvr additive="base">
                                        <p:cTn id="32"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1000"/>
                                        <p:tgtEl>
                                          <p:spTgt spid="7"/>
                                        </p:tgtEl>
                                      </p:cBhvr>
                                    </p:animEffect>
                                    <p:anim calcmode="lin" valueType="num">
                                      <p:cBhvr>
                                        <p:cTn id="39" dur="1000" fill="hold"/>
                                        <p:tgtEl>
                                          <p:spTgt spid="7"/>
                                        </p:tgtEl>
                                        <p:attrNameLst>
                                          <p:attrName>ppt_x</p:attrName>
                                        </p:attrNameLst>
                                      </p:cBhvr>
                                      <p:tavLst>
                                        <p:tav tm="0">
                                          <p:val>
                                            <p:strVal val="#ppt_x"/>
                                          </p:val>
                                        </p:tav>
                                        <p:tav tm="100000">
                                          <p:val>
                                            <p:strVal val="#ppt_x"/>
                                          </p:val>
                                        </p:tav>
                                      </p:tavLst>
                                    </p:anim>
                                    <p:anim calcmode="lin" valueType="num">
                                      <p:cBhvr>
                                        <p:cTn id="4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ình chữ nhật 4"/>
          <p:cNvSpPr/>
          <p:nvPr/>
        </p:nvSpPr>
        <p:spPr>
          <a:xfrm>
            <a:off x="533400" y="1905000"/>
            <a:ext cx="8610600" cy="3170099"/>
          </a:xfrm>
          <a:prstGeom prst="rect">
            <a:avLst/>
          </a:prstGeom>
        </p:spPr>
        <p:txBody>
          <a:bodyPr wrap="square">
            <a:spAutoFit/>
          </a:bodyPr>
          <a:lstStyle/>
          <a:p>
            <a:r>
              <a:rPr lang="nl-NL" sz="4000" b="1" dirty="0">
                <a:solidFill>
                  <a:srgbClr val="FF0000"/>
                </a:solidFill>
                <a:latin typeface="Times New Roman" pitchFamily="18" charset="0"/>
                <a:cs typeface="Times New Roman" pitchFamily="18" charset="0"/>
              </a:rPr>
              <a:t>Ở địa phương em có những loại rừng nào?</a:t>
            </a:r>
            <a:endParaRPr lang="vi-VN" sz="4000" b="1" dirty="0">
              <a:solidFill>
                <a:srgbClr val="FF0000"/>
              </a:solidFill>
              <a:latin typeface="Times New Roman" pitchFamily="18" charset="0"/>
              <a:cs typeface="Times New Roman" pitchFamily="18" charset="0"/>
            </a:endParaRPr>
          </a:p>
          <a:p>
            <a:endParaRPr lang="vi-VN" sz="4000" b="1" dirty="0">
              <a:solidFill>
                <a:srgbClr val="FF0000"/>
              </a:solidFill>
              <a:latin typeface="Times New Roman" pitchFamily="18" charset="0"/>
              <a:cs typeface="Times New Roman" pitchFamily="18" charset="0"/>
            </a:endParaRPr>
          </a:p>
          <a:p>
            <a:r>
              <a:rPr lang="nl-NL" sz="4000" b="1" dirty="0">
                <a:solidFill>
                  <a:srgbClr val="FF0000"/>
                </a:solidFill>
                <a:latin typeface="Times New Roman" pitchFamily="18" charset="0"/>
                <a:cs typeface="Times New Roman" pitchFamily="18" charset="0"/>
              </a:rPr>
              <a:t>Vai trò của rừng đối với lĩnh vực quân sự?</a:t>
            </a:r>
            <a:endParaRPr lang="vi-VN" sz="40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183524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Effect transition="in" filter="fade">
                                      <p:cBhvr>
                                        <p:cTn id="14" dur="1000"/>
                                        <p:tgtEl>
                                          <p:spTgt spid="5">
                                            <p:txEl>
                                              <p:pRg st="2" end="2"/>
                                            </p:txEl>
                                          </p:spTgt>
                                        </p:tgtEl>
                                      </p:cBhvr>
                                    </p:animEffect>
                                    <p:anim calcmode="lin" valueType="num">
                                      <p:cBhvr>
                                        <p:cTn id="15"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Quân đội ta huấn luyện nghiêm, chiến đấu giỏ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9304"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descr="Bộ đội hành quân trên đường Trường Sơn thời chống Mỹ (ảnh tư liệ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28552"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6" descr="data:image/png;base64,iVBORw0KGgoAAAANSUhEUgAABLAAAAJ0CAYAAAACiNpXAAAAAXNSR0IArs4c6QAAIABJREFUeF7t2DERAAAMArHi33Rt/JAq4EIndo4AAQIECBAgQIAAAQIECBAgQIBAWGDhbKIRIECAAAECBAgQIECAAAECBAgQOAOWJ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13AKjAAAZSUlEQV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DwHSACdXqBXa0AAAAASUVORK5CYI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sp>
        <p:nvSpPr>
          <p:cNvPr id="5" name="AutoShape 8" descr="data:image/png;base64,iVBORw0KGgoAAAANSUhEUgAABLAAAAJ0CAYAAAACiNpXAAAAAXNSR0IArs4c6QAAIABJREFUeF7t2DERAAAMArHi33Rt/JAq4EIndo4AAQIECBAgQIAAAQIECBAgQIBAWGDhbKIRIECAAAECBAgQIECAAAECBAgQOAOWJ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13AKjAAAZSUlEQV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DwHSACdXqBXa0AAAAASUVORK5CYII="/>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sp>
        <p:nvSpPr>
          <p:cNvPr id="6" name="AutoShape 10" descr="data:image/png;base64,iVBORw0KGgoAAAANSUhEUgAABLAAAAJ0CAYAAAACiNpXAAAAAXNSR0IArs4c6QAAIABJREFUeF7t2DERAAAMArHi33Rt/JAq4EIndo4AAQIECBAgQIAAAQIECBAgQIBAWGDhbKIRIECAAAECBAgQIECAAAECBAgQOAOWJ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13AKjAAAZSUlEQV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DwHSACdXqBXa0AAAAASUVORK5CYII="/>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sp>
        <p:nvSpPr>
          <p:cNvPr id="7" name="AutoShape 12" descr="data:image/png;base64,iVBORw0KGgoAAAANSUhEUgAABLAAAAJ0CAYAAAACiNpXAAAAAXNSR0IArs4c6QAAIABJREFUeF7t2DERAAAMArHi33Rt/JAq4EIndo4AAQIECBAgQIAAAQIECBAgQIBAWGDhbKIRIECAAAECBAgQIECAAAECBAgQOAOWJ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13AKjAAAZSUlEQV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BgwPIDBAgQIECAAAECBAgQIECAAAECaQEDVroe4QgQIECAAAECBAgQIECAAAECBAxYfoAAAQIECBAgQIAAAQIECBAgQCAtYMBK1yMcAQIECBAgQIAAAQIECBAgQICAAcsPECBAgAABAgQIECBAgAABAgQIpAUMWOl6hCNAgAABAgQIECBAgAABAgQIEDBg+QECBAgQIECAAAECBAgQIECAAIG0gAErXY9wBAgQIECAAAECBAgQIECAAAECBiw/QIAAAQIECBAgQIAAAQIECBAgkBYwYKXrEY4AAQIECBAgQIAAAQIECBAgQMCA5QcIECBAgAABAgQIECBAgAABAgTSAgasdD3CESBAgAABAgQIECBAgAABAgQIGLD8AAECBAgQIECAAAECBAgQIECAQFrAgJWuRzgCBAgQIECAAAECBAgQIECAAAEDlh8gQIAAAQIECBAgQIAAAQIECBBICxiw0vUIR4AAAQIECBAgQIAAAQIECBAgYMDyAwQIECBAgAABAgQIECBAgAABAmkBA1a6HuEIECBAgAABAgQIECBAgAABAgQMWH6AAAECBAgQIECAAAECBAgQIEAgLWDAStcjHAECBAgQIECAAAECBAgQIECAgAHLDxAgQIAAAQIECBAgQIAAAQIECKQFDFjpeoQjQIAAAQIECBAgQIAAAQIECBAwYPkBAgQIECBAgAABAgQIECBAgACBtIABK12PcAQIECBAgAABAgQIECBAgAABAgYsP0CAAAECBAgQIECAAAECBAgQIJAWMGCl6xGOAAECBAgQIECAAAECBAgQIEDAgOUHCBAgQIAAAQIECBAgQIAAAQIE0gIGrHQ9whEgQIAAAQIECBAgQIAAAQIECBiw/AABAgQIECBAgAABAgQIECBAgEBawICVrkc4AgQIECBAgAABAgQIECBAgAABA5YfIECAAAECBAgQIECAAAECBAgQSAsYsNL1CEeAAAECBAgQIECAAAECBAgQIGDA8gMECBAgQIAAAQIECBAgQIAAAQJpAQNWuh7hCBAgQIAAAQIECBAgQIAAAQIEDFh+gAABAgQIECBAgAABAgQIECBAIC1gwErXIxwBAgQIECBAgAABAgQIECBAgIAByw8QIECAAAECBAgQIECAAAECBAikBQxY6XqEI0CAAAECBAgQIECAAAECBAgQMGD5AQIECBAgQIAAAQIECBAgQIAAgbSAAStdj3AECBAgQIAAAQIECBAgQIAAAQIGLD9AgAABAgQIECBAgAABAgQIECCQFjBgpesRjgABAgQIECBAgAABAgQIECBAwIDlBwgQIECAAAECBAgQIECAAAECBNICBqx0PcIRIECAAAECBAgQIECAAAECBAgYsPwAAQIECBAgQIAAAQIECBAgQIBAWsCAla5HOAIECBAgQIAAAQIECBAgQIAAAQOWHyBAgAABAgQIECBAgAABAgQIEEgLGLDS9QhHgAABAgQIECBAgAABAgQIECDwHSACdXqBXa0AAAAASUVORK5CYII="/>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pic>
        <p:nvPicPr>
          <p:cNvPr id="20494" name="Picture 14" descr="https://baolaichau.vn/sites/default/files/s(694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3856"/>
            <a:ext cx="9126925" cy="6871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5253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484"/>
                                        </p:tgtEl>
                                        <p:attrNameLst>
                                          <p:attrName>style.visibility</p:attrName>
                                        </p:attrNameLst>
                                      </p:cBhvr>
                                      <p:to>
                                        <p:strVal val="visible"/>
                                      </p:to>
                                    </p:set>
                                    <p:animEffect transition="in" filter="fade">
                                      <p:cBhvr>
                                        <p:cTn id="7" dur="1000"/>
                                        <p:tgtEl>
                                          <p:spTgt spid="20484"/>
                                        </p:tgtEl>
                                      </p:cBhvr>
                                    </p:animEffect>
                                    <p:anim calcmode="lin" valueType="num">
                                      <p:cBhvr>
                                        <p:cTn id="8" dur="1000" fill="hold"/>
                                        <p:tgtEl>
                                          <p:spTgt spid="20484"/>
                                        </p:tgtEl>
                                        <p:attrNameLst>
                                          <p:attrName>ppt_x</p:attrName>
                                        </p:attrNameLst>
                                      </p:cBhvr>
                                      <p:tavLst>
                                        <p:tav tm="0">
                                          <p:val>
                                            <p:strVal val="#ppt_x"/>
                                          </p:val>
                                        </p:tav>
                                        <p:tav tm="100000">
                                          <p:val>
                                            <p:strVal val="#ppt_x"/>
                                          </p:val>
                                        </p:tav>
                                      </p:tavLst>
                                    </p:anim>
                                    <p:anim calcmode="lin" valueType="num">
                                      <p:cBhvr>
                                        <p:cTn id="9" dur="1000" fill="hold"/>
                                        <p:tgtEl>
                                          <p:spTgt spid="2048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482"/>
                                        </p:tgtEl>
                                        <p:attrNameLst>
                                          <p:attrName>style.visibility</p:attrName>
                                        </p:attrNameLst>
                                      </p:cBhvr>
                                      <p:to>
                                        <p:strVal val="visible"/>
                                      </p:to>
                                    </p:set>
                                    <p:animEffect transition="in" filter="fade">
                                      <p:cBhvr>
                                        <p:cTn id="14" dur="1000"/>
                                        <p:tgtEl>
                                          <p:spTgt spid="20482"/>
                                        </p:tgtEl>
                                      </p:cBhvr>
                                    </p:animEffect>
                                    <p:anim calcmode="lin" valueType="num">
                                      <p:cBhvr>
                                        <p:cTn id="15" dur="1000" fill="hold"/>
                                        <p:tgtEl>
                                          <p:spTgt spid="20482"/>
                                        </p:tgtEl>
                                        <p:attrNameLst>
                                          <p:attrName>ppt_x</p:attrName>
                                        </p:attrNameLst>
                                      </p:cBhvr>
                                      <p:tavLst>
                                        <p:tav tm="0">
                                          <p:val>
                                            <p:strVal val="#ppt_x"/>
                                          </p:val>
                                        </p:tav>
                                        <p:tav tm="100000">
                                          <p:val>
                                            <p:strVal val="#ppt_x"/>
                                          </p:val>
                                        </p:tav>
                                      </p:tavLst>
                                    </p:anim>
                                    <p:anim calcmode="lin" valueType="num">
                                      <p:cBhvr>
                                        <p:cTn id="16" dur="1000" fill="hold"/>
                                        <p:tgtEl>
                                          <p:spTgt spid="2048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0494"/>
                                        </p:tgtEl>
                                        <p:attrNameLst>
                                          <p:attrName>style.visibility</p:attrName>
                                        </p:attrNameLst>
                                      </p:cBhvr>
                                      <p:to>
                                        <p:strVal val="visible"/>
                                      </p:to>
                                    </p:set>
                                    <p:anim calcmode="lin" valueType="num">
                                      <p:cBhvr additive="base">
                                        <p:cTn id="21" dur="500" fill="hold"/>
                                        <p:tgtEl>
                                          <p:spTgt spid="20494"/>
                                        </p:tgtEl>
                                        <p:attrNameLst>
                                          <p:attrName>ppt_x</p:attrName>
                                        </p:attrNameLst>
                                      </p:cBhvr>
                                      <p:tavLst>
                                        <p:tav tm="0">
                                          <p:val>
                                            <p:strVal val="#ppt_x"/>
                                          </p:val>
                                        </p:tav>
                                        <p:tav tm="100000">
                                          <p:val>
                                            <p:strVal val="#ppt_x"/>
                                          </p:val>
                                        </p:tav>
                                      </p:tavLst>
                                    </p:anim>
                                    <p:anim calcmode="lin" valueType="num">
                                      <p:cBhvr additive="base">
                                        <p:cTn id="22" dur="500" fill="hold"/>
                                        <p:tgtEl>
                                          <p:spTgt spid="204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1" name="Hộp_Văn_Bản 3"/>
          <p:cNvSpPr txBox="1">
            <a:spLocks noChangeArrowheads="1"/>
          </p:cNvSpPr>
          <p:nvPr/>
        </p:nvSpPr>
        <p:spPr bwMode="auto">
          <a:xfrm>
            <a:off x="1828800" y="2651525"/>
            <a:ext cx="6057900" cy="120032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vi-VN" sz="2400">
              <a:solidFill>
                <a:srgbClr val="FF0000"/>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vi-VN" sz="2400">
              <a:solidFill>
                <a:srgbClr val="FF0000"/>
              </a:solidFill>
              <a:latin typeface="Times New Roman" panose="02020603050405020304" pitchFamily="18" charset="0"/>
              <a:cs typeface="Times New Roman" panose="02020603050405020304" pitchFamily="18" charset="0"/>
            </a:endParaRPr>
          </a:p>
          <a:p>
            <a:pPr algn="ctr" eaLnBrk="1" hangingPunct="1">
              <a:spcBef>
                <a:spcPct val="0"/>
              </a:spcBef>
              <a:buFontTx/>
              <a:buNone/>
            </a:pPr>
            <a:endParaRPr lang="en-US" altLang="vi-VN" sz="2400">
              <a:solidFill>
                <a:srgbClr val="FF0000"/>
              </a:solidFill>
              <a:latin typeface="Times New Roman" panose="02020603050405020304" pitchFamily="18" charset="0"/>
              <a:cs typeface="Times New Roman" panose="02020603050405020304" pitchFamily="18" charset="0"/>
            </a:endParaRPr>
          </a:p>
        </p:txBody>
      </p:sp>
      <p:sp>
        <p:nvSpPr>
          <p:cNvPr id="2" name="Horizontal Scroll 1"/>
          <p:cNvSpPr/>
          <p:nvPr/>
        </p:nvSpPr>
        <p:spPr>
          <a:xfrm>
            <a:off x="1495425" y="69561"/>
            <a:ext cx="6391275" cy="1027112"/>
          </a:xfrm>
          <a:prstGeom prst="horizontalScroll">
            <a:avLst/>
          </a:prstGeom>
          <a:solidFill>
            <a:schemeClr val="accent4">
              <a:lumMod val="40000"/>
              <a:lumOff val="6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solidFill>
                  <a:srgbClr val="C00000"/>
                </a:solidFill>
                <a:latin typeface="Arial" panose="020B0604020202020204" pitchFamily="34" charset="0"/>
                <a:cs typeface="Arial" panose="020B0604020202020204" pitchFamily="34" charset="0"/>
              </a:rPr>
              <a:t>HƯỚNG DẪN VỀ NHÀ</a:t>
            </a:r>
            <a:endParaRPr lang="vi-VN" sz="4000" b="1" dirty="0">
              <a:solidFill>
                <a:srgbClr val="C00000"/>
              </a:solidFill>
              <a:latin typeface="Arial" panose="020B0604020202020204" pitchFamily="34" charset="0"/>
              <a:cs typeface="Arial" panose="020B0604020202020204" pitchFamily="34" charset="0"/>
            </a:endParaRPr>
          </a:p>
        </p:txBody>
      </p:sp>
      <p:pic>
        <p:nvPicPr>
          <p:cNvPr id="21506" name="Picture 2" descr="Dễ Thương Vẽ Tay Hạnh Phúc Trẻ Em Nắm Tay Chơi Hình ảnh | Định dạng hình ảnh  AI 400948039| vn.lovepik.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999" y="4343400"/>
            <a:ext cx="8655423" cy="2371726"/>
          </a:xfrm>
          <a:prstGeom prst="rect">
            <a:avLst/>
          </a:prstGeom>
          <a:noFill/>
          <a:extLst>
            <a:ext uri="{909E8E84-426E-40DD-AFC4-6F175D3DCCD1}">
              <a14:hiddenFill xmlns:a14="http://schemas.microsoft.com/office/drawing/2010/main">
                <a:solidFill>
                  <a:srgbClr val="FFFFFF"/>
                </a:solidFill>
              </a14:hiddenFill>
            </a:ext>
          </a:extLst>
        </p:spPr>
      </p:pic>
      <p:sp>
        <p:nvSpPr>
          <p:cNvPr id="3" name="Hình chữ nhật 2"/>
          <p:cNvSpPr/>
          <p:nvPr/>
        </p:nvSpPr>
        <p:spPr>
          <a:xfrm>
            <a:off x="533400" y="1295400"/>
            <a:ext cx="8305800" cy="3170099"/>
          </a:xfrm>
          <a:prstGeom prst="rect">
            <a:avLst/>
          </a:prstGeom>
        </p:spPr>
        <p:txBody>
          <a:bodyPr wrap="square">
            <a:spAutoFit/>
          </a:bodyPr>
          <a:lstStyle/>
          <a:p>
            <a:r>
              <a:rPr lang="nl-NL" sz="4000" dirty="0">
                <a:solidFill>
                  <a:srgbClr val="FF0000"/>
                </a:solidFill>
                <a:latin typeface="Times New Roman" pitchFamily="18" charset="0"/>
                <a:cs typeface="Times New Roman" pitchFamily="18" charset="0"/>
              </a:rPr>
              <a:t>1. Nêu vai trò của rừng đối với gia đình và địa phương em?</a:t>
            </a:r>
            <a:endParaRPr lang="vi-VN" sz="4000" dirty="0">
              <a:solidFill>
                <a:srgbClr val="FF0000"/>
              </a:solidFill>
              <a:latin typeface="Times New Roman" pitchFamily="18" charset="0"/>
              <a:cs typeface="Times New Roman" pitchFamily="18" charset="0"/>
            </a:endParaRPr>
          </a:p>
          <a:p>
            <a:r>
              <a:rPr lang="nl-NL" sz="4000" dirty="0">
                <a:solidFill>
                  <a:srgbClr val="FF0000"/>
                </a:solidFill>
                <a:latin typeface="Times New Roman" pitchFamily="18" charset="0"/>
                <a:cs typeface="Times New Roman" pitchFamily="18" charset="0"/>
              </a:rPr>
              <a:t>2. Viết một đoạn văn hoặc kể một câu chuyện có nội dung đề cập đến vai trò của rừng.</a:t>
            </a:r>
            <a:endParaRPr lang="vi-VN" sz="40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258192769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endParaRPr lang="vi-VN"/>
          </a:p>
        </p:txBody>
      </p:sp>
      <p:sp>
        <p:nvSpPr>
          <p:cNvPr id="3" name="Chỗ dành sẵn cho Nội dung 2"/>
          <p:cNvSpPr>
            <a:spLocks noGrp="1"/>
          </p:cNvSpPr>
          <p:nvPr>
            <p:ph idx="1"/>
          </p:nvPr>
        </p:nvSpPr>
        <p:spPr/>
        <p:txBody>
          <a:bodyPr/>
          <a:lstStyle/>
          <a:p>
            <a:endParaRPr lang="vi-VN"/>
          </a:p>
        </p:txBody>
      </p:sp>
      <p:pic>
        <p:nvPicPr>
          <p:cNvPr id="2050" name="Picture 2" descr="hình ảnh về rừ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86" y="0"/>
            <a:ext cx="9209314"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iêu đề 1"/>
          <p:cNvSpPr txBox="1">
            <a:spLocks/>
          </p:cNvSpPr>
          <p:nvPr/>
        </p:nvSpPr>
        <p:spPr>
          <a:xfrm>
            <a:off x="762000" y="1066800"/>
            <a:ext cx="7772400" cy="1470025"/>
          </a:xfrm>
          <a:prstGeom prst="rect">
            <a:avLst/>
          </a:prstGeom>
          <a:solidFill>
            <a:srgbClr val="FFFF00"/>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i="1" dirty="0">
                <a:solidFill>
                  <a:srgbClr val="FF0000"/>
                </a:solidFill>
                <a:latin typeface="Times New Roman" pitchFamily="18" charset="0"/>
                <a:cs typeface="Times New Roman" pitchFamily="18" charset="0"/>
              </a:rPr>
              <a:t>CHƯƠNG II: LÂM NGHIỆP</a:t>
            </a:r>
            <a:endParaRPr lang="vi-VN" sz="4800" b="1" i="1" dirty="0">
              <a:solidFill>
                <a:srgbClr val="FF0000"/>
              </a:solidFill>
              <a:latin typeface="Times New Roman" pitchFamily="18" charset="0"/>
              <a:cs typeface="Times New Roman" pitchFamily="18" charset="0"/>
            </a:endParaRPr>
          </a:p>
        </p:txBody>
      </p:sp>
      <p:sp>
        <p:nvSpPr>
          <p:cNvPr id="6" name="Tiêu đề phụ 2"/>
          <p:cNvSpPr txBox="1">
            <a:spLocks/>
          </p:cNvSpPr>
          <p:nvPr/>
        </p:nvSpPr>
        <p:spPr>
          <a:xfrm>
            <a:off x="685800" y="3352800"/>
            <a:ext cx="7162800" cy="685800"/>
          </a:xfrm>
          <a:prstGeom prst="rect">
            <a:avLst/>
          </a:prstGeom>
          <a:solidFill>
            <a:srgbClr val="FFC000"/>
          </a:solidFill>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3600" b="1" dirty="0">
                <a:solidFill>
                  <a:srgbClr val="00B050"/>
                </a:solidFill>
                <a:latin typeface="Times New Roman" pitchFamily="18" charset="0"/>
                <a:cs typeface="Times New Roman" pitchFamily="18" charset="0"/>
              </a:rPr>
              <a:t>BÀI 7: GIỚI THIỆU VỀ RỪNG</a:t>
            </a:r>
            <a:endParaRPr lang="vi-VN" sz="3600" b="1" dirty="0">
              <a:solidFill>
                <a:srgbClr val="00B050"/>
              </a:solidFill>
              <a:latin typeface="Times New Roman" pitchFamily="18" charset="0"/>
              <a:cs typeface="Times New Roman" pitchFamily="18" charset="0"/>
            </a:endParaRPr>
          </a:p>
        </p:txBody>
      </p:sp>
    </p:spTree>
    <p:extLst>
      <p:ext uri="{BB962C8B-B14F-4D97-AF65-F5344CB8AC3E}">
        <p14:creationId xmlns:p14="http://schemas.microsoft.com/office/powerpoint/2010/main" val="1873600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Tài nguyên rừng - TRUNG TÂM XÚC TIẾN ĐẦU TƯ VÀ HỖ TRỢ DOANH NGHIỆP TỈNH CÀ  MA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937"/>
            <a:ext cx="9144000" cy="6850063"/>
          </a:xfrm>
          <a:prstGeom prst="rect">
            <a:avLst/>
          </a:prstGeom>
          <a:noFill/>
          <a:extLst>
            <a:ext uri="{909E8E84-426E-40DD-AFC4-6F175D3DCCD1}">
              <a14:hiddenFill xmlns:a14="http://schemas.microsoft.com/office/drawing/2010/main">
                <a:solidFill>
                  <a:srgbClr val="FFFFFF"/>
                </a:solidFill>
              </a14:hiddenFill>
            </a:ext>
          </a:extLst>
        </p:spPr>
      </p:pic>
      <p:sp>
        <p:nvSpPr>
          <p:cNvPr id="7" name="Hình chữ nhật 6"/>
          <p:cNvSpPr/>
          <p:nvPr/>
        </p:nvSpPr>
        <p:spPr>
          <a:xfrm>
            <a:off x="762000" y="381000"/>
            <a:ext cx="8229600" cy="1815882"/>
          </a:xfrm>
          <a:prstGeom prst="rect">
            <a:avLst/>
          </a:prstGeom>
          <a:solidFill>
            <a:srgbClr val="FFC000"/>
          </a:solidFill>
        </p:spPr>
        <p:txBody>
          <a:bodyPr wrap="square">
            <a:spAutoFit/>
          </a:bodyPr>
          <a:lstStyle/>
          <a:p>
            <a:r>
              <a:rPr lang="nl-NL" sz="2800" b="1" dirty="0">
                <a:solidFill>
                  <a:srgbClr val="FF0000"/>
                </a:solidFill>
              </a:rPr>
              <a:t>Rừng là một hệ sinh thái bao gồm hệ thực vật rừng, vi sinh vật rừng, động vật rừng, đất rừng và các yếu tố môi trường khác, trong đó hệ thực vật là thành phần chính của rừng.</a:t>
            </a:r>
            <a:endParaRPr lang="vi-VN" sz="2800" b="1" dirty="0">
              <a:solidFill>
                <a:srgbClr val="FF0000"/>
              </a:solidFill>
            </a:endParaRPr>
          </a:p>
        </p:txBody>
      </p:sp>
    </p:spTree>
    <p:extLst>
      <p:ext uri="{BB962C8B-B14F-4D97-AF65-F5344CB8AC3E}">
        <p14:creationId xmlns:p14="http://schemas.microsoft.com/office/powerpoint/2010/main" val="230741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Quan sát Hình 7.1 và nêu các thành phần của rừng theo gợi ý: - Thành phần  sinh vật - Thành phần không phải sinh vật | VietJack.co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1" y="0"/>
            <a:ext cx="6248400" cy="4191000"/>
          </a:xfrm>
          <a:prstGeom prst="rect">
            <a:avLst/>
          </a:prstGeom>
          <a:noFill/>
          <a:extLst>
            <a:ext uri="{909E8E84-426E-40DD-AFC4-6F175D3DCCD1}">
              <a14:hiddenFill xmlns:a14="http://schemas.microsoft.com/office/drawing/2010/main">
                <a:solidFill>
                  <a:srgbClr val="FFFFFF"/>
                </a:solidFill>
              </a14:hiddenFill>
            </a:ext>
          </a:extLst>
        </p:spPr>
      </p:pic>
      <p:sp>
        <p:nvSpPr>
          <p:cNvPr id="4" name="Hộp_Văn_Bản 3"/>
          <p:cNvSpPr txBox="1"/>
          <p:nvPr/>
        </p:nvSpPr>
        <p:spPr>
          <a:xfrm>
            <a:off x="533400" y="4236238"/>
            <a:ext cx="7391400" cy="523220"/>
          </a:xfrm>
          <a:prstGeom prst="rect">
            <a:avLst/>
          </a:prstGeom>
          <a:noFill/>
        </p:spPr>
        <p:txBody>
          <a:bodyPr wrap="square" rtlCol="0">
            <a:spAutoFit/>
          </a:bodyPr>
          <a:lstStyle/>
          <a:p>
            <a:r>
              <a:rPr lang="en-US" sz="2800" b="1" dirty="0" err="1">
                <a:latin typeface="Times New Roman" pitchFamily="18" charset="0"/>
                <a:cs typeface="Times New Roman" pitchFamily="18" charset="0"/>
              </a:rPr>
              <a:t>Thành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phần</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sinh</a:t>
            </a:r>
            <a:r>
              <a:rPr lang="en-US" sz="2800" b="1" dirty="0">
                <a:latin typeface="Times New Roman" pitchFamily="18" charset="0"/>
                <a:cs typeface="Times New Roman" pitchFamily="18" charset="0"/>
              </a:rPr>
              <a:t> </a:t>
            </a:r>
            <a:r>
              <a:rPr lang="en-US" sz="2800" b="1" dirty="0" err="1">
                <a:latin typeface="Times New Roman" pitchFamily="18" charset="0"/>
                <a:cs typeface="Times New Roman" pitchFamily="18" charset="0"/>
              </a:rPr>
              <a:t>vật</a:t>
            </a:r>
            <a:r>
              <a:rPr lang="en-US" sz="2800" b="1" dirty="0">
                <a:latin typeface="Times New Roman" pitchFamily="18" charset="0"/>
                <a:cs typeface="Times New Roman" pitchFamily="18" charset="0"/>
              </a:rPr>
              <a:t>: </a:t>
            </a:r>
            <a:r>
              <a:rPr lang="vi-VN" sz="2800" b="1" dirty="0">
                <a:latin typeface="Times New Roman" pitchFamily="18" charset="0"/>
                <a:cs typeface="Times New Roman" pitchFamily="18" charset="0"/>
              </a:rPr>
              <a:t>chim, </a:t>
            </a:r>
            <a:r>
              <a:rPr lang="vi-VN" sz="2800" b="1" dirty="0" err="1">
                <a:latin typeface="Times New Roman" pitchFamily="18" charset="0"/>
                <a:cs typeface="Times New Roman" pitchFamily="18" charset="0"/>
              </a:rPr>
              <a:t>cò</a:t>
            </a:r>
            <a:r>
              <a:rPr lang="vi-VN" sz="2800" b="1" dirty="0">
                <a:latin typeface="Times New Roman" pitchFamily="18" charset="0"/>
                <a:cs typeface="Times New Roman" pitchFamily="18" charset="0"/>
              </a:rPr>
              <a:t>, cây </a:t>
            </a:r>
            <a:r>
              <a:rPr lang="vi-VN" sz="2800" b="1" dirty="0" err="1">
                <a:latin typeface="Times New Roman" pitchFamily="18" charset="0"/>
                <a:cs typeface="Times New Roman" pitchFamily="18" charset="0"/>
              </a:rPr>
              <a:t>cối</a:t>
            </a:r>
            <a:r>
              <a:rPr lang="en-US" sz="2800" b="1" dirty="0">
                <a:latin typeface="Times New Roman" pitchFamily="18" charset="0"/>
                <a:cs typeface="Times New Roman" pitchFamily="18" charset="0"/>
              </a:rPr>
              <a:t>... </a:t>
            </a:r>
            <a:endParaRPr lang="vi-VN" sz="2800" b="1" dirty="0">
              <a:latin typeface="Times New Roman" pitchFamily="18" charset="0"/>
              <a:cs typeface="Times New Roman" pitchFamily="18" charset="0"/>
            </a:endParaRPr>
          </a:p>
        </p:txBody>
      </p:sp>
      <p:sp>
        <p:nvSpPr>
          <p:cNvPr id="5" name="Hộp_Văn_Bản 4"/>
          <p:cNvSpPr txBox="1"/>
          <p:nvPr/>
        </p:nvSpPr>
        <p:spPr>
          <a:xfrm>
            <a:off x="381000" y="5086350"/>
            <a:ext cx="7239000" cy="954107"/>
          </a:xfrm>
          <a:prstGeom prst="rect">
            <a:avLst/>
          </a:prstGeom>
          <a:noFill/>
        </p:spPr>
        <p:txBody>
          <a:bodyPr wrap="square" rtlCol="0">
            <a:spAutoFit/>
          </a:bodyPr>
          <a:lstStyle/>
          <a:p>
            <a:r>
              <a:rPr lang="vi-VN" sz="2800" b="1" dirty="0" err="1">
                <a:latin typeface="+mj-lt"/>
              </a:rPr>
              <a:t>Thành</a:t>
            </a:r>
            <a:r>
              <a:rPr lang="vi-VN" sz="2800" b="1" dirty="0">
                <a:latin typeface="+mj-lt"/>
              </a:rPr>
              <a:t> </a:t>
            </a:r>
            <a:r>
              <a:rPr lang="vi-VN" sz="2800" b="1" dirty="0" err="1">
                <a:latin typeface="+mj-lt"/>
              </a:rPr>
              <a:t>phần</a:t>
            </a:r>
            <a:r>
              <a:rPr lang="vi-VN" sz="2800" b="1" dirty="0">
                <a:latin typeface="+mj-lt"/>
              </a:rPr>
              <a:t> không </a:t>
            </a:r>
            <a:r>
              <a:rPr lang="vi-VN" sz="2800" b="1" dirty="0" err="1">
                <a:latin typeface="+mj-lt"/>
              </a:rPr>
              <a:t>phải</a:t>
            </a:r>
            <a:r>
              <a:rPr lang="vi-VN" sz="2800" b="1" dirty="0">
                <a:latin typeface="+mj-lt"/>
              </a:rPr>
              <a:t> sinh </a:t>
            </a:r>
            <a:r>
              <a:rPr lang="vi-VN" sz="2800" b="1" dirty="0" err="1">
                <a:latin typeface="+mj-lt"/>
              </a:rPr>
              <a:t>vật</a:t>
            </a:r>
            <a:r>
              <a:rPr lang="vi-VN" sz="2800" b="1" dirty="0">
                <a:latin typeface="+mj-lt"/>
              </a:rPr>
              <a:t>: </a:t>
            </a:r>
            <a:r>
              <a:rPr lang="vi-VN" sz="2800" b="1" dirty="0" err="1">
                <a:latin typeface="+mj-lt"/>
              </a:rPr>
              <a:t>nước</a:t>
            </a:r>
            <a:r>
              <a:rPr lang="vi-VN" sz="2800" b="1" dirty="0">
                <a:latin typeface="+mj-lt"/>
              </a:rPr>
              <a:t>, </a:t>
            </a:r>
            <a:r>
              <a:rPr lang="vi-VN" sz="2800" b="1" dirty="0" err="1">
                <a:latin typeface="+mj-lt"/>
              </a:rPr>
              <a:t>đất</a:t>
            </a:r>
            <a:r>
              <a:rPr lang="vi-VN" sz="2800" b="1" dirty="0">
                <a:latin typeface="+mj-lt"/>
              </a:rPr>
              <a:t>...</a:t>
            </a:r>
          </a:p>
          <a:p>
            <a:endParaRPr lang="vi-VN" sz="2800" b="1" dirty="0">
              <a:latin typeface="+mj-lt"/>
            </a:endParaRPr>
          </a:p>
        </p:txBody>
      </p:sp>
      <p:sp>
        <p:nvSpPr>
          <p:cNvPr id="6" name="Hộp_Văn_Bản 5"/>
          <p:cNvSpPr txBox="1"/>
          <p:nvPr/>
        </p:nvSpPr>
        <p:spPr>
          <a:xfrm>
            <a:off x="228600" y="182195"/>
            <a:ext cx="2895600" cy="3539430"/>
          </a:xfrm>
          <a:prstGeom prst="rect">
            <a:avLst/>
          </a:prstGeom>
          <a:noFill/>
        </p:spPr>
        <p:txBody>
          <a:bodyPr wrap="square" rtlCol="0">
            <a:spAutoFit/>
          </a:bodyPr>
          <a:lstStyle/>
          <a:p>
            <a:r>
              <a:rPr lang="vi-VN" sz="2800" b="1" dirty="0">
                <a:solidFill>
                  <a:srgbClr val="FF0000"/>
                </a:solidFill>
                <a:latin typeface="+mj-lt"/>
              </a:rPr>
              <a:t>Quan sát hình 7.1 và nêu các thành phần của rừng?</a:t>
            </a:r>
            <a:endParaRPr lang="en-US" sz="2800" b="1" dirty="0">
              <a:solidFill>
                <a:srgbClr val="FF0000"/>
              </a:solidFill>
              <a:latin typeface="+mj-lt"/>
            </a:endParaRPr>
          </a:p>
          <a:p>
            <a:pPr marL="457200" indent="-457200">
              <a:buFontTx/>
              <a:buChar char="-"/>
            </a:pPr>
            <a:r>
              <a:rPr lang="en-US" sz="2800" b="1" dirty="0" err="1">
                <a:solidFill>
                  <a:srgbClr val="FF0000"/>
                </a:solidFill>
                <a:latin typeface="+mj-lt"/>
              </a:rPr>
              <a:t>Thành</a:t>
            </a:r>
            <a:r>
              <a:rPr lang="en-US" sz="2800" b="1" dirty="0">
                <a:solidFill>
                  <a:srgbClr val="FF0000"/>
                </a:solidFill>
                <a:latin typeface="+mj-lt"/>
              </a:rPr>
              <a:t> </a:t>
            </a:r>
            <a:r>
              <a:rPr lang="en-US" sz="2800" b="1" dirty="0" err="1">
                <a:solidFill>
                  <a:srgbClr val="FF0000"/>
                </a:solidFill>
                <a:latin typeface="+mj-lt"/>
              </a:rPr>
              <a:t>phần</a:t>
            </a:r>
            <a:r>
              <a:rPr lang="en-US" sz="2800" b="1" dirty="0">
                <a:solidFill>
                  <a:srgbClr val="FF0000"/>
                </a:solidFill>
                <a:latin typeface="+mj-lt"/>
              </a:rPr>
              <a:t> </a:t>
            </a:r>
            <a:r>
              <a:rPr lang="en-US" sz="2800" b="1" dirty="0" err="1">
                <a:solidFill>
                  <a:srgbClr val="FF0000"/>
                </a:solidFill>
                <a:latin typeface="+mj-lt"/>
              </a:rPr>
              <a:t>sinh</a:t>
            </a:r>
            <a:r>
              <a:rPr lang="en-US" sz="2800" b="1" dirty="0">
                <a:solidFill>
                  <a:srgbClr val="FF0000"/>
                </a:solidFill>
                <a:latin typeface="+mj-lt"/>
              </a:rPr>
              <a:t> </a:t>
            </a:r>
            <a:r>
              <a:rPr lang="en-US" sz="2800" b="1" dirty="0" err="1">
                <a:solidFill>
                  <a:srgbClr val="FF0000"/>
                </a:solidFill>
                <a:latin typeface="+mj-lt"/>
              </a:rPr>
              <a:t>vật</a:t>
            </a:r>
            <a:endParaRPr lang="en-US" sz="2800" b="1" dirty="0">
              <a:solidFill>
                <a:srgbClr val="FF0000"/>
              </a:solidFill>
              <a:latin typeface="+mj-lt"/>
            </a:endParaRPr>
          </a:p>
          <a:p>
            <a:pPr marL="457200" indent="-457200">
              <a:buFontTx/>
              <a:buChar char="-"/>
            </a:pPr>
            <a:r>
              <a:rPr lang="en-US" sz="2800" b="1" dirty="0" err="1">
                <a:solidFill>
                  <a:srgbClr val="FF0000"/>
                </a:solidFill>
                <a:latin typeface="+mj-lt"/>
              </a:rPr>
              <a:t>Thành</a:t>
            </a:r>
            <a:r>
              <a:rPr lang="en-US" sz="2800" b="1" dirty="0">
                <a:solidFill>
                  <a:srgbClr val="FF0000"/>
                </a:solidFill>
                <a:latin typeface="+mj-lt"/>
              </a:rPr>
              <a:t> </a:t>
            </a:r>
            <a:r>
              <a:rPr lang="en-US" sz="2800" b="1" dirty="0" err="1">
                <a:solidFill>
                  <a:srgbClr val="FF0000"/>
                </a:solidFill>
                <a:latin typeface="+mj-lt"/>
              </a:rPr>
              <a:t>phần</a:t>
            </a:r>
            <a:r>
              <a:rPr lang="en-US" sz="2800" b="1" dirty="0">
                <a:solidFill>
                  <a:srgbClr val="FF0000"/>
                </a:solidFill>
                <a:latin typeface="+mj-lt"/>
              </a:rPr>
              <a:t> </a:t>
            </a:r>
            <a:r>
              <a:rPr lang="en-US" sz="2800" b="1" dirty="0" err="1">
                <a:solidFill>
                  <a:srgbClr val="FF0000"/>
                </a:solidFill>
                <a:latin typeface="+mj-lt"/>
              </a:rPr>
              <a:t>không</a:t>
            </a:r>
            <a:r>
              <a:rPr lang="en-US" sz="2800" b="1" dirty="0">
                <a:solidFill>
                  <a:srgbClr val="FF0000"/>
                </a:solidFill>
                <a:latin typeface="+mj-lt"/>
              </a:rPr>
              <a:t> </a:t>
            </a:r>
            <a:r>
              <a:rPr lang="en-US" sz="2800" b="1" dirty="0" err="1">
                <a:solidFill>
                  <a:srgbClr val="FF0000"/>
                </a:solidFill>
                <a:latin typeface="+mj-lt"/>
              </a:rPr>
              <a:t>phải</a:t>
            </a:r>
            <a:r>
              <a:rPr lang="en-US" sz="2800" b="1" dirty="0">
                <a:solidFill>
                  <a:srgbClr val="FF0000"/>
                </a:solidFill>
                <a:latin typeface="+mj-lt"/>
              </a:rPr>
              <a:t> </a:t>
            </a:r>
            <a:r>
              <a:rPr lang="en-US" sz="2800" b="1" dirty="0" err="1">
                <a:solidFill>
                  <a:srgbClr val="FF0000"/>
                </a:solidFill>
                <a:latin typeface="+mj-lt"/>
              </a:rPr>
              <a:t>sinh</a:t>
            </a:r>
            <a:r>
              <a:rPr lang="en-US" sz="2800" b="1" dirty="0">
                <a:solidFill>
                  <a:srgbClr val="FF0000"/>
                </a:solidFill>
                <a:latin typeface="+mj-lt"/>
              </a:rPr>
              <a:t> </a:t>
            </a:r>
            <a:r>
              <a:rPr lang="en-US" sz="2800" b="1" dirty="0" err="1">
                <a:solidFill>
                  <a:srgbClr val="FF0000"/>
                </a:solidFill>
                <a:latin typeface="+mj-lt"/>
              </a:rPr>
              <a:t>vật</a:t>
            </a:r>
            <a:endParaRPr lang="vi-VN" sz="2800" b="1" dirty="0">
              <a:solidFill>
                <a:srgbClr val="FF0000"/>
              </a:solidFill>
              <a:latin typeface="+mj-lt"/>
            </a:endParaRPr>
          </a:p>
        </p:txBody>
      </p:sp>
    </p:spTree>
    <p:extLst>
      <p:ext uri="{BB962C8B-B14F-4D97-AF65-F5344CB8AC3E}">
        <p14:creationId xmlns:p14="http://schemas.microsoft.com/office/powerpoint/2010/main" val="2973328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ppt_x"/>
                                          </p:val>
                                        </p:tav>
                                        <p:tav tm="100000">
                                          <p:val>
                                            <p:strVal val="#ppt_x"/>
                                          </p:val>
                                        </p:tav>
                                      </p:tavLst>
                                    </p:anim>
                                    <p:anim calcmode="lin" valueType="num">
                                      <p:cBhvr additive="base">
                                        <p:cTn id="2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Rừng mưa nhiệt đới Trung Phi dễ bị tổn thương bởi biến đổi khí hậ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pic>
        <p:nvPicPr>
          <p:cNvPr id="6148" name="Picture 4" descr="Tài nguyên rừng - TRUNG TÂM XÚC TIẾN ĐẦU TƯ VÀ HỖ TRỢ DOANH NGHIỆP TỈNH CÀ  MA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55" y="0"/>
            <a:ext cx="9144000" cy="6850063"/>
          </a:xfrm>
          <a:prstGeom prst="rect">
            <a:avLst/>
          </a:prstGeom>
          <a:noFill/>
          <a:extLst>
            <a:ext uri="{909E8E84-426E-40DD-AFC4-6F175D3DCCD1}">
              <a14:hiddenFill xmlns:a14="http://schemas.microsoft.com/office/drawing/2010/main">
                <a:solidFill>
                  <a:srgbClr val="FFFFFF"/>
                </a:solidFill>
              </a14:hiddenFill>
            </a:ext>
          </a:extLst>
        </p:spPr>
      </p:pic>
      <p:sp>
        <p:nvSpPr>
          <p:cNvPr id="7" name="Hộp_Văn_Bản 6"/>
          <p:cNvSpPr txBox="1"/>
          <p:nvPr/>
        </p:nvSpPr>
        <p:spPr>
          <a:xfrm>
            <a:off x="990600" y="5486400"/>
            <a:ext cx="7924800" cy="1077218"/>
          </a:xfrm>
          <a:prstGeom prst="rect">
            <a:avLst/>
          </a:prstGeom>
          <a:solidFill>
            <a:srgbClr val="FFC000"/>
          </a:solidFill>
        </p:spPr>
        <p:txBody>
          <a:bodyPr wrap="square" rtlCol="0">
            <a:spAutoFit/>
          </a:bodyPr>
          <a:lstStyle/>
          <a:p>
            <a:pPr algn="ctr"/>
            <a:r>
              <a:rPr lang="en-US" sz="3200" b="1" dirty="0" err="1">
                <a:solidFill>
                  <a:srgbClr val="00B050"/>
                </a:solidFill>
                <a:latin typeface="Times New Roman" pitchFamily="18" charset="0"/>
                <a:cs typeface="Times New Roman" pitchFamily="18" charset="0"/>
              </a:rPr>
              <a:t>Em</a:t>
            </a:r>
            <a:r>
              <a:rPr lang="en-US" sz="3200" b="1" dirty="0">
                <a:solidFill>
                  <a:srgbClr val="00B050"/>
                </a:solidFill>
                <a:latin typeface="Times New Roman" pitchFamily="18" charset="0"/>
                <a:cs typeface="Times New Roman" pitchFamily="18" charset="0"/>
              </a:rPr>
              <a:t> </a:t>
            </a:r>
            <a:r>
              <a:rPr lang="en-US" sz="3200" b="1" dirty="0" err="1">
                <a:solidFill>
                  <a:srgbClr val="00B050"/>
                </a:solidFill>
                <a:latin typeface="Times New Roman" pitchFamily="18" charset="0"/>
                <a:cs typeface="Times New Roman" pitchFamily="18" charset="0"/>
              </a:rPr>
              <a:t>hãy</a:t>
            </a:r>
            <a:r>
              <a:rPr lang="en-US" sz="3200" b="1" dirty="0">
                <a:solidFill>
                  <a:srgbClr val="00B050"/>
                </a:solidFill>
                <a:latin typeface="Times New Roman" pitchFamily="18" charset="0"/>
                <a:cs typeface="Times New Roman" pitchFamily="18" charset="0"/>
              </a:rPr>
              <a:t> </a:t>
            </a:r>
            <a:r>
              <a:rPr lang="en-US" sz="3200" b="1" dirty="0" err="1">
                <a:solidFill>
                  <a:srgbClr val="00B050"/>
                </a:solidFill>
                <a:latin typeface="Times New Roman" pitchFamily="18" charset="0"/>
                <a:cs typeface="Times New Roman" pitchFamily="18" charset="0"/>
              </a:rPr>
              <a:t>kể</a:t>
            </a:r>
            <a:r>
              <a:rPr lang="en-US" sz="3200" b="1" dirty="0">
                <a:solidFill>
                  <a:srgbClr val="00B050"/>
                </a:solidFill>
                <a:latin typeface="Times New Roman" pitchFamily="18" charset="0"/>
                <a:cs typeface="Times New Roman" pitchFamily="18" charset="0"/>
              </a:rPr>
              <a:t> </a:t>
            </a:r>
            <a:r>
              <a:rPr lang="en-US" sz="3200" b="1" dirty="0" err="1">
                <a:solidFill>
                  <a:srgbClr val="00B050"/>
                </a:solidFill>
                <a:latin typeface="Times New Roman" pitchFamily="18" charset="0"/>
                <a:cs typeface="Times New Roman" pitchFamily="18" charset="0"/>
              </a:rPr>
              <a:t>tên</a:t>
            </a:r>
            <a:r>
              <a:rPr lang="en-US" sz="3200" b="1" dirty="0">
                <a:solidFill>
                  <a:srgbClr val="00B050"/>
                </a:solidFill>
                <a:latin typeface="Times New Roman" pitchFamily="18" charset="0"/>
                <a:cs typeface="Times New Roman" pitchFamily="18" charset="0"/>
              </a:rPr>
              <a:t> </a:t>
            </a:r>
            <a:r>
              <a:rPr lang="en-US" sz="3200" b="1" dirty="0" err="1">
                <a:solidFill>
                  <a:srgbClr val="00B050"/>
                </a:solidFill>
                <a:latin typeface="Times New Roman" pitchFamily="18" charset="0"/>
                <a:cs typeface="Times New Roman" pitchFamily="18" charset="0"/>
              </a:rPr>
              <a:t>các</a:t>
            </a:r>
            <a:r>
              <a:rPr lang="en-US" sz="3200" b="1" dirty="0">
                <a:solidFill>
                  <a:srgbClr val="00B050"/>
                </a:solidFill>
                <a:latin typeface="Times New Roman" pitchFamily="18" charset="0"/>
                <a:cs typeface="Times New Roman" pitchFamily="18" charset="0"/>
              </a:rPr>
              <a:t> </a:t>
            </a:r>
            <a:r>
              <a:rPr lang="en-US" sz="3200" b="1" dirty="0" err="1">
                <a:solidFill>
                  <a:srgbClr val="00B050"/>
                </a:solidFill>
                <a:latin typeface="Times New Roman" pitchFamily="18" charset="0"/>
                <a:cs typeface="Times New Roman" pitchFamily="18" charset="0"/>
              </a:rPr>
              <a:t>sản</a:t>
            </a:r>
            <a:r>
              <a:rPr lang="en-US" sz="3200" b="1" dirty="0">
                <a:solidFill>
                  <a:srgbClr val="00B050"/>
                </a:solidFill>
                <a:latin typeface="Times New Roman" pitchFamily="18" charset="0"/>
                <a:cs typeface="Times New Roman" pitchFamily="18" charset="0"/>
              </a:rPr>
              <a:t> </a:t>
            </a:r>
            <a:r>
              <a:rPr lang="en-US" sz="3200" b="1" dirty="0" err="1">
                <a:solidFill>
                  <a:srgbClr val="00B050"/>
                </a:solidFill>
                <a:latin typeface="Times New Roman" pitchFamily="18" charset="0"/>
                <a:cs typeface="Times New Roman" pitchFamily="18" charset="0"/>
              </a:rPr>
              <a:t>phẩm</a:t>
            </a:r>
            <a:r>
              <a:rPr lang="en-US" sz="3200" b="1" dirty="0">
                <a:solidFill>
                  <a:srgbClr val="00B050"/>
                </a:solidFill>
                <a:latin typeface="Times New Roman" pitchFamily="18" charset="0"/>
                <a:cs typeface="Times New Roman" pitchFamily="18" charset="0"/>
              </a:rPr>
              <a:t> </a:t>
            </a:r>
            <a:r>
              <a:rPr lang="en-US" sz="3200" b="1" dirty="0" err="1">
                <a:solidFill>
                  <a:srgbClr val="00B050"/>
                </a:solidFill>
                <a:latin typeface="Times New Roman" pitchFamily="18" charset="0"/>
                <a:cs typeface="Times New Roman" pitchFamily="18" charset="0"/>
              </a:rPr>
              <a:t>trong</a:t>
            </a:r>
            <a:r>
              <a:rPr lang="en-US" sz="3200" b="1" dirty="0">
                <a:solidFill>
                  <a:srgbClr val="00B050"/>
                </a:solidFill>
                <a:latin typeface="Times New Roman" pitchFamily="18" charset="0"/>
                <a:cs typeface="Times New Roman" pitchFamily="18" charset="0"/>
              </a:rPr>
              <a:t> </a:t>
            </a:r>
            <a:r>
              <a:rPr lang="en-US" sz="3200" b="1" dirty="0" err="1">
                <a:solidFill>
                  <a:srgbClr val="00B050"/>
                </a:solidFill>
                <a:latin typeface="Times New Roman" pitchFamily="18" charset="0"/>
                <a:cs typeface="Times New Roman" pitchFamily="18" charset="0"/>
              </a:rPr>
              <a:t>đời</a:t>
            </a:r>
            <a:r>
              <a:rPr lang="en-US" sz="3200" b="1" dirty="0">
                <a:solidFill>
                  <a:srgbClr val="00B050"/>
                </a:solidFill>
                <a:latin typeface="Times New Roman" pitchFamily="18" charset="0"/>
                <a:cs typeface="Times New Roman" pitchFamily="18" charset="0"/>
              </a:rPr>
              <a:t> </a:t>
            </a:r>
            <a:r>
              <a:rPr lang="en-US" sz="3200" b="1" dirty="0" err="1">
                <a:solidFill>
                  <a:srgbClr val="00B050"/>
                </a:solidFill>
                <a:latin typeface="Times New Roman" pitchFamily="18" charset="0"/>
                <a:cs typeface="Times New Roman" pitchFamily="18" charset="0"/>
              </a:rPr>
              <a:t>sống</a:t>
            </a:r>
            <a:r>
              <a:rPr lang="en-US" sz="3200" b="1" dirty="0">
                <a:solidFill>
                  <a:srgbClr val="00B050"/>
                </a:solidFill>
                <a:latin typeface="Times New Roman" pitchFamily="18" charset="0"/>
                <a:cs typeface="Times New Roman" pitchFamily="18" charset="0"/>
              </a:rPr>
              <a:t> </a:t>
            </a:r>
            <a:r>
              <a:rPr lang="en-US" sz="3200" b="1" dirty="0" err="1">
                <a:solidFill>
                  <a:srgbClr val="00B050"/>
                </a:solidFill>
                <a:latin typeface="Times New Roman" pitchFamily="18" charset="0"/>
                <a:cs typeface="Times New Roman" pitchFamily="18" charset="0"/>
              </a:rPr>
              <a:t>có</a:t>
            </a:r>
            <a:r>
              <a:rPr lang="en-US" sz="3200" b="1" dirty="0">
                <a:solidFill>
                  <a:srgbClr val="00B050"/>
                </a:solidFill>
                <a:latin typeface="Times New Roman" pitchFamily="18" charset="0"/>
                <a:cs typeface="Times New Roman" pitchFamily="18" charset="0"/>
              </a:rPr>
              <a:t> </a:t>
            </a:r>
            <a:r>
              <a:rPr lang="en-US" sz="3200" b="1" dirty="0" err="1">
                <a:solidFill>
                  <a:srgbClr val="00B050"/>
                </a:solidFill>
                <a:latin typeface="Times New Roman" pitchFamily="18" charset="0"/>
                <a:cs typeface="Times New Roman" pitchFamily="18" charset="0"/>
              </a:rPr>
              <a:t>nguồn</a:t>
            </a:r>
            <a:r>
              <a:rPr lang="en-US" sz="3200" b="1" dirty="0">
                <a:solidFill>
                  <a:srgbClr val="00B050"/>
                </a:solidFill>
                <a:latin typeface="Times New Roman" pitchFamily="18" charset="0"/>
                <a:cs typeface="Times New Roman" pitchFamily="18" charset="0"/>
              </a:rPr>
              <a:t> </a:t>
            </a:r>
            <a:r>
              <a:rPr lang="en-US" sz="3200" b="1" dirty="0" err="1">
                <a:solidFill>
                  <a:srgbClr val="00B050"/>
                </a:solidFill>
                <a:latin typeface="Times New Roman" pitchFamily="18" charset="0"/>
                <a:cs typeface="Times New Roman" pitchFamily="18" charset="0"/>
              </a:rPr>
              <a:t>gốc</a:t>
            </a:r>
            <a:r>
              <a:rPr lang="en-US" sz="3200" b="1" dirty="0">
                <a:solidFill>
                  <a:srgbClr val="00B050"/>
                </a:solidFill>
                <a:latin typeface="Times New Roman" pitchFamily="18" charset="0"/>
                <a:cs typeface="Times New Roman" pitchFamily="18" charset="0"/>
              </a:rPr>
              <a:t> </a:t>
            </a:r>
            <a:r>
              <a:rPr lang="en-US" sz="3200" b="1" dirty="0" err="1">
                <a:solidFill>
                  <a:srgbClr val="00B050"/>
                </a:solidFill>
                <a:latin typeface="Times New Roman" pitchFamily="18" charset="0"/>
                <a:cs typeface="Times New Roman" pitchFamily="18" charset="0"/>
              </a:rPr>
              <a:t>từ</a:t>
            </a:r>
            <a:r>
              <a:rPr lang="en-US" sz="3200" b="1" dirty="0">
                <a:solidFill>
                  <a:srgbClr val="00B050"/>
                </a:solidFill>
                <a:latin typeface="Times New Roman" pitchFamily="18" charset="0"/>
                <a:cs typeface="Times New Roman" pitchFamily="18" charset="0"/>
              </a:rPr>
              <a:t> </a:t>
            </a:r>
            <a:r>
              <a:rPr lang="en-US" sz="3200" b="1" dirty="0" err="1">
                <a:solidFill>
                  <a:srgbClr val="00B050"/>
                </a:solidFill>
                <a:latin typeface="Times New Roman" pitchFamily="18" charset="0"/>
                <a:cs typeface="Times New Roman" pitchFamily="18" charset="0"/>
              </a:rPr>
              <a:t>rừng</a:t>
            </a:r>
            <a:r>
              <a:rPr lang="en-US" sz="3200" b="1" dirty="0">
                <a:solidFill>
                  <a:srgbClr val="00B050"/>
                </a:solidFill>
                <a:latin typeface="Times New Roman" pitchFamily="18" charset="0"/>
                <a:cs typeface="Times New Roman" pitchFamily="18" charset="0"/>
              </a:rPr>
              <a:t>?</a:t>
            </a:r>
            <a:endParaRPr lang="vi-VN" sz="3200" b="1" dirty="0">
              <a:solidFill>
                <a:srgbClr val="00B050"/>
              </a:solidFill>
              <a:latin typeface="Times New Roman" pitchFamily="18" charset="0"/>
              <a:cs typeface="Times New Roman" pitchFamily="18" charset="0"/>
            </a:endParaRPr>
          </a:p>
        </p:txBody>
      </p:sp>
    </p:spTree>
    <p:extLst>
      <p:ext uri="{BB962C8B-B14F-4D97-AF65-F5344CB8AC3E}">
        <p14:creationId xmlns:p14="http://schemas.microsoft.com/office/powerpoint/2010/main" val="2151447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0882" name="Picture 2" descr="Vai hình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4343400"/>
            <a:ext cx="4495800" cy="2514600"/>
          </a:xfrm>
          <a:prstGeom prst="rect">
            <a:avLst/>
          </a:prstGeom>
          <a:noFill/>
          <a:ln w="9525">
            <a:solidFill>
              <a:srgbClr val="FF00FF"/>
            </a:solidFill>
            <a:miter lim="800000"/>
            <a:headEnd/>
            <a:tailEnd/>
          </a:ln>
          <a:extLst>
            <a:ext uri="{909E8E84-426E-40DD-AFC4-6F175D3DCCD1}">
              <a14:hiddenFill xmlns:a14="http://schemas.microsoft.com/office/drawing/2010/main">
                <a:solidFill>
                  <a:srgbClr val="FFFFFF"/>
                </a:solidFill>
              </a14:hiddenFill>
            </a:ext>
          </a:extLst>
        </p:spPr>
      </p:pic>
      <p:pic>
        <p:nvPicPr>
          <p:cNvPr id="250883" name="Picture 3" descr="Vai_tro_cua_ru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4343400"/>
            <a:ext cx="4343400" cy="2514600"/>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pic>
        <p:nvPicPr>
          <p:cNvPr id="17414" name="Picture 6" descr="Vai tro cua rung(3)">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2133600"/>
            <a:ext cx="4495800" cy="22098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250885" name="Picture 5" descr="Vai_hính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 y="152400"/>
            <a:ext cx="4495800" cy="19812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250886" name="Picture 6" descr="Vai_tro_cua_ru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8200" y="152400"/>
            <a:ext cx="4343400" cy="1981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7415" name="Picture 7" descr="Vai tro cua rung(4)">
            <a:hlinkClick r:id="rId4"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48200" y="2133600"/>
            <a:ext cx="4343400" cy="2209800"/>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14939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nodeType="clickEffect">
                                  <p:stCondLst>
                                    <p:cond delay="0"/>
                                  </p:stCondLst>
                                  <p:childTnLst>
                                    <p:set>
                                      <p:cBhvr>
                                        <p:cTn id="6" dur="1" fill="hold">
                                          <p:stCondLst>
                                            <p:cond delay="0"/>
                                          </p:stCondLst>
                                        </p:cTn>
                                        <p:tgtEl>
                                          <p:spTgt spid="250885"/>
                                        </p:tgtEl>
                                        <p:attrNameLst>
                                          <p:attrName>style.visibility</p:attrName>
                                        </p:attrNameLst>
                                      </p:cBhvr>
                                      <p:to>
                                        <p:strVal val="visible"/>
                                      </p:to>
                                    </p:set>
                                    <p:animEffect transition="in" filter="wheel(4)">
                                      <p:cBhvr>
                                        <p:cTn id="7" dur="2000"/>
                                        <p:tgtEl>
                                          <p:spTgt spid="25088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3" presetClass="entr" presetSubtype="16" fill="hold" nodeType="clickEffect">
                                  <p:stCondLst>
                                    <p:cond delay="0"/>
                                  </p:stCondLst>
                                  <p:childTnLst>
                                    <p:set>
                                      <p:cBhvr>
                                        <p:cTn id="11" dur="1" fill="hold">
                                          <p:stCondLst>
                                            <p:cond delay="0"/>
                                          </p:stCondLst>
                                        </p:cTn>
                                        <p:tgtEl>
                                          <p:spTgt spid="250886"/>
                                        </p:tgtEl>
                                        <p:attrNameLst>
                                          <p:attrName>style.visibility</p:attrName>
                                        </p:attrNameLst>
                                      </p:cBhvr>
                                      <p:to>
                                        <p:strVal val="visible"/>
                                      </p:to>
                                    </p:set>
                                    <p:animEffect transition="in" filter="plus(in)">
                                      <p:cBhvr>
                                        <p:cTn id="12" dur="2000"/>
                                        <p:tgtEl>
                                          <p:spTgt spid="25088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0" presetClass="entr" presetSubtype="0" fill="hold" nodeType="clickEffect">
                                  <p:stCondLst>
                                    <p:cond delay="0"/>
                                  </p:stCondLst>
                                  <p:childTnLst>
                                    <p:set>
                                      <p:cBhvr>
                                        <p:cTn id="16" dur="1" fill="hold">
                                          <p:stCondLst>
                                            <p:cond delay="0"/>
                                          </p:stCondLst>
                                        </p:cTn>
                                        <p:tgtEl>
                                          <p:spTgt spid="17414"/>
                                        </p:tgtEl>
                                        <p:attrNameLst>
                                          <p:attrName>style.visibility</p:attrName>
                                        </p:attrNameLst>
                                      </p:cBhvr>
                                      <p:to>
                                        <p:strVal val="visible"/>
                                      </p:to>
                                    </p:set>
                                    <p:animEffect transition="in" filter="wedge">
                                      <p:cBhvr>
                                        <p:cTn id="17" dur="2000"/>
                                        <p:tgtEl>
                                          <p:spTgt spid="1741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0" presetClass="entr" presetSubtype="0" fill="hold" nodeType="clickEffect">
                                  <p:stCondLst>
                                    <p:cond delay="0"/>
                                  </p:stCondLst>
                                  <p:childTnLst>
                                    <p:set>
                                      <p:cBhvr>
                                        <p:cTn id="21" dur="1" fill="hold">
                                          <p:stCondLst>
                                            <p:cond delay="0"/>
                                          </p:stCondLst>
                                        </p:cTn>
                                        <p:tgtEl>
                                          <p:spTgt spid="17415"/>
                                        </p:tgtEl>
                                        <p:attrNameLst>
                                          <p:attrName>style.visibility</p:attrName>
                                        </p:attrNameLst>
                                      </p:cBhvr>
                                      <p:to>
                                        <p:strVal val="visible"/>
                                      </p:to>
                                    </p:set>
                                    <p:animEffect transition="in" filter="wedge">
                                      <p:cBhvr>
                                        <p:cTn id="22" dur="2000"/>
                                        <p:tgtEl>
                                          <p:spTgt spid="1741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1" presetClass="entr" presetSubtype="4" fill="hold" nodeType="clickEffect">
                                  <p:stCondLst>
                                    <p:cond delay="0"/>
                                  </p:stCondLst>
                                  <p:childTnLst>
                                    <p:set>
                                      <p:cBhvr>
                                        <p:cTn id="26" dur="1" fill="hold">
                                          <p:stCondLst>
                                            <p:cond delay="0"/>
                                          </p:stCondLst>
                                        </p:cTn>
                                        <p:tgtEl>
                                          <p:spTgt spid="250882"/>
                                        </p:tgtEl>
                                        <p:attrNameLst>
                                          <p:attrName>style.visibility</p:attrName>
                                        </p:attrNameLst>
                                      </p:cBhvr>
                                      <p:to>
                                        <p:strVal val="visible"/>
                                      </p:to>
                                    </p:set>
                                    <p:animEffect transition="in" filter="wheel(4)">
                                      <p:cBhvr>
                                        <p:cTn id="27" dur="2000"/>
                                        <p:tgtEl>
                                          <p:spTgt spid="25088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2" presetClass="entr" presetSubtype="4" fill="hold" nodeType="clickEffect">
                                  <p:stCondLst>
                                    <p:cond delay="0"/>
                                  </p:stCondLst>
                                  <p:childTnLst>
                                    <p:set>
                                      <p:cBhvr>
                                        <p:cTn id="31" dur="1" fill="hold">
                                          <p:stCondLst>
                                            <p:cond delay="0"/>
                                          </p:stCondLst>
                                        </p:cTn>
                                        <p:tgtEl>
                                          <p:spTgt spid="250883"/>
                                        </p:tgtEl>
                                        <p:attrNameLst>
                                          <p:attrName>style.visibility</p:attrName>
                                        </p:attrNameLst>
                                      </p:cBhvr>
                                      <p:to>
                                        <p:strVal val="visible"/>
                                      </p:to>
                                    </p:set>
                                    <p:animEffect transition="in" filter="slide(fromBottom)">
                                      <p:cBhvr>
                                        <p:cTn id="32" dur="500"/>
                                        <p:tgtEl>
                                          <p:spTgt spid="2508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Phương pháp định giá rừng - Thẩm định giá Thành Đô"/>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15" y="-14514"/>
            <a:ext cx="9129485" cy="6872514"/>
          </a:xfrm>
          <a:prstGeom prst="rect">
            <a:avLst/>
          </a:prstGeom>
          <a:noFill/>
          <a:extLst>
            <a:ext uri="{909E8E84-426E-40DD-AFC4-6F175D3DCCD1}">
              <a14:hiddenFill xmlns:a14="http://schemas.microsoft.com/office/drawing/2010/main">
                <a:solidFill>
                  <a:srgbClr val="FFFFFF"/>
                </a:solidFill>
              </a14:hiddenFill>
            </a:ext>
          </a:extLst>
        </p:spPr>
      </p:pic>
      <p:sp>
        <p:nvSpPr>
          <p:cNvPr id="5" name="Hình chữ nhật 4"/>
          <p:cNvSpPr/>
          <p:nvPr/>
        </p:nvSpPr>
        <p:spPr>
          <a:xfrm>
            <a:off x="152400" y="1223757"/>
            <a:ext cx="8305800" cy="584775"/>
          </a:xfrm>
          <a:prstGeom prst="rect">
            <a:avLst/>
          </a:prstGeom>
          <a:solidFill>
            <a:srgbClr val="FFC000"/>
          </a:solidFill>
        </p:spPr>
        <p:txBody>
          <a:bodyPr wrap="square">
            <a:spAutoFit/>
          </a:bodyPr>
          <a:lstStyle/>
          <a:p>
            <a:r>
              <a:rPr lang="en-US" sz="3200" dirty="0" err="1"/>
              <a:t>Em</a:t>
            </a:r>
            <a:r>
              <a:rPr lang="en-US" sz="3200" dirty="0"/>
              <a:t> </a:t>
            </a:r>
            <a:r>
              <a:rPr lang="en-US" sz="3200" dirty="0" err="1"/>
              <a:t>hãy</a:t>
            </a:r>
            <a:r>
              <a:rPr lang="en-US" sz="3200" dirty="0"/>
              <a:t> </a:t>
            </a:r>
            <a:r>
              <a:rPr lang="en-US" sz="3200" dirty="0" err="1"/>
              <a:t>nêu</a:t>
            </a:r>
            <a:r>
              <a:rPr lang="en-US" sz="3200" dirty="0"/>
              <a:t> </a:t>
            </a:r>
            <a:r>
              <a:rPr lang="en-US" sz="3200" dirty="0" err="1"/>
              <a:t>vai</a:t>
            </a:r>
            <a:r>
              <a:rPr lang="en-US" sz="3200" dirty="0"/>
              <a:t> </a:t>
            </a:r>
            <a:r>
              <a:rPr lang="en-US" sz="3200" dirty="0" err="1"/>
              <a:t>trò</a:t>
            </a:r>
            <a:r>
              <a:rPr lang="en-US" sz="3200" dirty="0"/>
              <a:t> </a:t>
            </a:r>
            <a:r>
              <a:rPr lang="en-US" sz="3200" dirty="0" err="1"/>
              <a:t>của</a:t>
            </a:r>
            <a:r>
              <a:rPr lang="en-US" sz="3200" dirty="0"/>
              <a:t> </a:t>
            </a:r>
            <a:r>
              <a:rPr lang="en-US" sz="3200" dirty="0" err="1"/>
              <a:t>rừng</a:t>
            </a:r>
            <a:r>
              <a:rPr lang="en-US" sz="3200" dirty="0"/>
              <a:t>?</a:t>
            </a:r>
            <a:endParaRPr lang="vi-VN" sz="3200" dirty="0"/>
          </a:p>
        </p:txBody>
      </p:sp>
      <p:sp>
        <p:nvSpPr>
          <p:cNvPr id="2" name="Hình chữ nhật 4">
            <a:extLst>
              <a:ext uri="{FF2B5EF4-FFF2-40B4-BE49-F238E27FC236}">
                <a16:creationId xmlns:a16="http://schemas.microsoft.com/office/drawing/2014/main" id="{3AFFDF16-AC33-0628-04C5-7E96F1AF6AD5}"/>
              </a:ext>
            </a:extLst>
          </p:cNvPr>
          <p:cNvSpPr/>
          <p:nvPr/>
        </p:nvSpPr>
        <p:spPr>
          <a:xfrm>
            <a:off x="419100" y="2525451"/>
            <a:ext cx="8305800" cy="3539430"/>
          </a:xfrm>
          <a:prstGeom prst="rect">
            <a:avLst/>
          </a:prstGeom>
          <a:solidFill>
            <a:srgbClr val="FFC000"/>
          </a:solidFill>
        </p:spPr>
        <p:txBody>
          <a:bodyPr wrap="square">
            <a:spAutoFit/>
          </a:bodyPr>
          <a:lstStyle/>
          <a:p>
            <a:r>
              <a:rPr lang="en-US" sz="3200" dirty="0" err="1"/>
              <a:t>Rừng</a:t>
            </a:r>
            <a:r>
              <a:rPr lang="en-US" sz="3200" dirty="0"/>
              <a:t> </a:t>
            </a:r>
            <a:r>
              <a:rPr lang="en-US" sz="3200" dirty="0" err="1"/>
              <a:t>có</a:t>
            </a:r>
            <a:r>
              <a:rPr lang="en-US" sz="3200" dirty="0"/>
              <a:t> </a:t>
            </a:r>
            <a:r>
              <a:rPr lang="en-US" sz="3200" dirty="0" err="1"/>
              <a:t>vai</a:t>
            </a:r>
            <a:r>
              <a:rPr lang="en-US" sz="3200" dirty="0"/>
              <a:t> </a:t>
            </a:r>
            <a:r>
              <a:rPr lang="en-US" sz="3200" dirty="0" err="1"/>
              <a:t>trò</a:t>
            </a:r>
            <a:r>
              <a:rPr lang="en-US" sz="3200" dirty="0"/>
              <a:t> </a:t>
            </a:r>
            <a:r>
              <a:rPr lang="en-US" sz="3200" dirty="0" err="1"/>
              <a:t>rất</a:t>
            </a:r>
            <a:r>
              <a:rPr lang="en-US" sz="3200" dirty="0"/>
              <a:t> </a:t>
            </a:r>
            <a:r>
              <a:rPr lang="en-US" sz="3200" dirty="0" err="1"/>
              <a:t>quan</a:t>
            </a:r>
            <a:r>
              <a:rPr lang="en-US" sz="3200" dirty="0"/>
              <a:t> </a:t>
            </a:r>
            <a:r>
              <a:rPr lang="en-US" sz="3200" dirty="0" err="1"/>
              <a:t>trọng</a:t>
            </a:r>
            <a:r>
              <a:rPr lang="en-US" sz="3200" dirty="0"/>
              <a:t> </a:t>
            </a:r>
            <a:r>
              <a:rPr lang="en-US" sz="3200" dirty="0" err="1"/>
              <a:t>đối</a:t>
            </a:r>
            <a:r>
              <a:rPr lang="en-US" sz="3200" dirty="0"/>
              <a:t> </a:t>
            </a:r>
            <a:r>
              <a:rPr lang="en-US" sz="3200" dirty="0" err="1"/>
              <a:t>với</a:t>
            </a:r>
            <a:r>
              <a:rPr lang="en-US" sz="3200" dirty="0"/>
              <a:t> </a:t>
            </a:r>
            <a:r>
              <a:rPr lang="en-US" sz="3200" dirty="0" err="1"/>
              <a:t>môi</a:t>
            </a:r>
            <a:r>
              <a:rPr lang="en-US" sz="3200" dirty="0"/>
              <a:t> </a:t>
            </a:r>
            <a:r>
              <a:rPr lang="en-US" sz="3200" dirty="0" err="1"/>
              <a:t>trường</a:t>
            </a:r>
            <a:r>
              <a:rPr lang="en-US" sz="3200" dirty="0"/>
              <a:t> </a:t>
            </a:r>
            <a:r>
              <a:rPr lang="en-US" sz="3200" dirty="0" err="1"/>
              <a:t>và</a:t>
            </a:r>
            <a:r>
              <a:rPr lang="en-US" sz="3200" dirty="0"/>
              <a:t> </a:t>
            </a:r>
            <a:r>
              <a:rPr lang="en-US" sz="3200" dirty="0" err="1"/>
              <a:t>đời</a:t>
            </a:r>
            <a:r>
              <a:rPr lang="en-US" sz="3200" dirty="0"/>
              <a:t> </a:t>
            </a:r>
            <a:r>
              <a:rPr lang="en-US" sz="3200" dirty="0" err="1"/>
              <a:t>sống</a:t>
            </a:r>
            <a:r>
              <a:rPr lang="en-US" sz="3200" dirty="0"/>
              <a:t> </a:t>
            </a:r>
            <a:r>
              <a:rPr lang="en-US" sz="3200" dirty="0" err="1"/>
              <a:t>của</a:t>
            </a:r>
            <a:r>
              <a:rPr lang="en-US" sz="3200" dirty="0"/>
              <a:t> con </a:t>
            </a:r>
            <a:r>
              <a:rPr lang="en-US" sz="3200" dirty="0" err="1"/>
              <a:t>người</a:t>
            </a:r>
            <a:r>
              <a:rPr lang="en-US" sz="3200" dirty="0"/>
              <a:t>: </a:t>
            </a:r>
            <a:r>
              <a:rPr lang="en-US" sz="3200" dirty="0" err="1"/>
              <a:t>cung</a:t>
            </a:r>
            <a:r>
              <a:rPr lang="en-US" sz="3200" dirty="0"/>
              <a:t> </a:t>
            </a:r>
            <a:r>
              <a:rPr lang="en-US" sz="3200" dirty="0" err="1"/>
              <a:t>cấp</a:t>
            </a:r>
            <a:r>
              <a:rPr lang="en-US" sz="3200" dirty="0"/>
              <a:t> </a:t>
            </a:r>
            <a:r>
              <a:rPr lang="en-US" sz="3200" dirty="0" err="1"/>
              <a:t>nguồn</a:t>
            </a:r>
            <a:r>
              <a:rPr lang="en-US" sz="3200" dirty="0"/>
              <a:t> </a:t>
            </a:r>
            <a:r>
              <a:rPr lang="en-US" sz="3200" dirty="0" err="1"/>
              <a:t>gỗ</a:t>
            </a:r>
            <a:r>
              <a:rPr lang="en-US" sz="3200" dirty="0"/>
              <a:t>, </a:t>
            </a:r>
            <a:r>
              <a:rPr lang="en-US" sz="3200" dirty="0" err="1"/>
              <a:t>điều</a:t>
            </a:r>
            <a:r>
              <a:rPr lang="en-US" sz="3200" dirty="0"/>
              <a:t> </a:t>
            </a:r>
            <a:r>
              <a:rPr lang="en-US" sz="3200" dirty="0" err="1"/>
              <a:t>hòa</a:t>
            </a:r>
            <a:r>
              <a:rPr lang="en-US" sz="3200" dirty="0"/>
              <a:t> </a:t>
            </a:r>
            <a:r>
              <a:rPr lang="en-US" sz="3200" dirty="0" err="1"/>
              <a:t>không</a:t>
            </a:r>
            <a:r>
              <a:rPr lang="en-US" sz="3200" dirty="0"/>
              <a:t> </a:t>
            </a:r>
            <a:r>
              <a:rPr lang="en-US" sz="3200" dirty="0" err="1"/>
              <a:t>khí</a:t>
            </a:r>
            <a:r>
              <a:rPr lang="en-US" sz="3200" dirty="0"/>
              <a:t>, </a:t>
            </a:r>
            <a:r>
              <a:rPr lang="en-US" sz="3200" dirty="0" err="1"/>
              <a:t>điều</a:t>
            </a:r>
            <a:r>
              <a:rPr lang="en-US" sz="3200" dirty="0"/>
              <a:t> </a:t>
            </a:r>
            <a:r>
              <a:rPr lang="en-US" sz="3200" dirty="0" err="1"/>
              <a:t>hòa</a:t>
            </a:r>
            <a:r>
              <a:rPr lang="en-US" sz="3200" dirty="0"/>
              <a:t> </a:t>
            </a:r>
            <a:r>
              <a:rPr lang="en-US" sz="3200" dirty="0" err="1"/>
              <a:t>nước</a:t>
            </a:r>
            <a:r>
              <a:rPr lang="en-US" sz="3200" dirty="0"/>
              <a:t>, </a:t>
            </a:r>
            <a:r>
              <a:rPr lang="en-US" sz="3200" dirty="0" err="1"/>
              <a:t>chống</a:t>
            </a:r>
            <a:r>
              <a:rPr lang="en-US" sz="3200" dirty="0"/>
              <a:t> </a:t>
            </a:r>
            <a:r>
              <a:rPr lang="en-US" sz="3200" dirty="0" err="1"/>
              <a:t>biến</a:t>
            </a:r>
            <a:r>
              <a:rPr lang="en-US" sz="3200" dirty="0"/>
              <a:t> </a:t>
            </a:r>
            <a:r>
              <a:rPr lang="en-US" sz="3200" dirty="0" err="1"/>
              <a:t>đổi</a:t>
            </a:r>
            <a:r>
              <a:rPr lang="en-US" sz="3200" dirty="0"/>
              <a:t> </a:t>
            </a:r>
            <a:r>
              <a:rPr lang="en-US" sz="3200" dirty="0" err="1"/>
              <a:t>khí</a:t>
            </a:r>
            <a:r>
              <a:rPr lang="en-US" sz="3200" dirty="0"/>
              <a:t> </a:t>
            </a:r>
            <a:r>
              <a:rPr lang="en-US" sz="3200" dirty="0" err="1"/>
              <a:t>hậu</a:t>
            </a:r>
            <a:r>
              <a:rPr lang="en-US" sz="3200" dirty="0"/>
              <a:t>, </a:t>
            </a:r>
            <a:r>
              <a:rPr lang="en-US" sz="3200" dirty="0" err="1"/>
              <a:t>là</a:t>
            </a:r>
            <a:r>
              <a:rPr lang="en-US" sz="3200" dirty="0"/>
              <a:t> </a:t>
            </a:r>
            <a:r>
              <a:rPr lang="en-US" sz="3200" dirty="0" err="1"/>
              <a:t>nơi</a:t>
            </a:r>
            <a:r>
              <a:rPr lang="en-US" sz="3200" dirty="0"/>
              <a:t> </a:t>
            </a:r>
            <a:r>
              <a:rPr lang="en-US" sz="3200" dirty="0" err="1"/>
              <a:t>cứ</a:t>
            </a:r>
            <a:r>
              <a:rPr lang="en-US" sz="3200" dirty="0"/>
              <a:t> </a:t>
            </a:r>
            <a:r>
              <a:rPr lang="en-US" sz="3200" dirty="0" err="1"/>
              <a:t>trú</a:t>
            </a:r>
            <a:r>
              <a:rPr lang="en-US" sz="3200" dirty="0"/>
              <a:t> </a:t>
            </a:r>
            <a:r>
              <a:rPr lang="en-US" sz="3200" dirty="0" err="1"/>
              <a:t>của</a:t>
            </a:r>
            <a:r>
              <a:rPr lang="en-US" sz="3200" dirty="0"/>
              <a:t> </a:t>
            </a:r>
            <a:r>
              <a:rPr lang="en-US" sz="3200" dirty="0" err="1"/>
              <a:t>động</a:t>
            </a:r>
            <a:r>
              <a:rPr lang="en-US" sz="3200" dirty="0"/>
              <a:t> </a:t>
            </a:r>
            <a:r>
              <a:rPr lang="en-US" sz="3200" dirty="0" err="1"/>
              <a:t>vật</a:t>
            </a:r>
            <a:r>
              <a:rPr lang="en-US" sz="3200" dirty="0"/>
              <a:t>, </a:t>
            </a:r>
            <a:r>
              <a:rPr lang="en-US" sz="3200" dirty="0" err="1"/>
              <a:t>thực</a:t>
            </a:r>
            <a:r>
              <a:rPr lang="en-US" sz="3200" dirty="0"/>
              <a:t> </a:t>
            </a:r>
            <a:r>
              <a:rPr lang="en-US" sz="3200" dirty="0" err="1"/>
              <a:t>vật</a:t>
            </a:r>
            <a:r>
              <a:rPr lang="en-US" sz="3200" dirty="0"/>
              <a:t>, </a:t>
            </a:r>
            <a:r>
              <a:rPr lang="en-US" sz="3200" dirty="0" err="1"/>
              <a:t>và</a:t>
            </a:r>
            <a:r>
              <a:rPr lang="en-US" sz="3200" dirty="0"/>
              <a:t> </a:t>
            </a:r>
            <a:r>
              <a:rPr lang="en-US" sz="3200" dirty="0" err="1"/>
              <a:t>lưu</a:t>
            </a:r>
            <a:r>
              <a:rPr lang="en-US" sz="3200" dirty="0"/>
              <a:t> </a:t>
            </a:r>
            <a:r>
              <a:rPr lang="en-US" sz="3200" dirty="0" err="1"/>
              <a:t>trữ</a:t>
            </a:r>
            <a:r>
              <a:rPr lang="en-US" sz="3200" dirty="0"/>
              <a:t> </a:t>
            </a:r>
            <a:r>
              <a:rPr lang="en-US" sz="3200" dirty="0" err="1"/>
              <a:t>các</a:t>
            </a:r>
            <a:r>
              <a:rPr lang="en-US" sz="3200" dirty="0"/>
              <a:t> </a:t>
            </a:r>
            <a:r>
              <a:rPr lang="en-US" sz="3200" dirty="0" err="1"/>
              <a:t>nguồn</a:t>
            </a:r>
            <a:r>
              <a:rPr lang="en-US" sz="3200" dirty="0"/>
              <a:t> </a:t>
            </a:r>
            <a:r>
              <a:rPr lang="en-US" sz="3200" dirty="0" err="1"/>
              <a:t>gên</a:t>
            </a:r>
            <a:r>
              <a:rPr lang="en-US" sz="3200" dirty="0"/>
              <a:t> </a:t>
            </a:r>
            <a:r>
              <a:rPr lang="en-US" sz="3200" dirty="0" err="1"/>
              <a:t>quý</a:t>
            </a:r>
            <a:r>
              <a:rPr lang="en-US" sz="3200" dirty="0"/>
              <a:t> </a:t>
            </a:r>
            <a:r>
              <a:rPr lang="en-US" sz="3200" dirty="0" err="1"/>
              <a:t>hiếm</a:t>
            </a:r>
            <a:r>
              <a:rPr lang="en-US" sz="3200" dirty="0"/>
              <a:t>, </a:t>
            </a:r>
            <a:r>
              <a:rPr lang="en-US" sz="3200" dirty="0" err="1"/>
              <a:t>bảo</a:t>
            </a:r>
            <a:r>
              <a:rPr lang="en-US" sz="3200" dirty="0"/>
              <a:t> </a:t>
            </a:r>
            <a:r>
              <a:rPr lang="en-US" sz="3200" dirty="0" err="1"/>
              <a:t>vệ</a:t>
            </a:r>
            <a:r>
              <a:rPr lang="en-US" sz="3200" dirty="0"/>
              <a:t> </a:t>
            </a:r>
            <a:r>
              <a:rPr lang="en-US" sz="3200" dirty="0" err="1"/>
              <a:t>và</a:t>
            </a:r>
            <a:r>
              <a:rPr lang="en-US" sz="3200" dirty="0"/>
              <a:t> </a:t>
            </a:r>
            <a:r>
              <a:rPr lang="en-US" sz="3200" dirty="0" err="1"/>
              <a:t>ngăn</a:t>
            </a:r>
            <a:r>
              <a:rPr lang="en-US" sz="3200" dirty="0"/>
              <a:t> </a:t>
            </a:r>
            <a:r>
              <a:rPr lang="en-US" sz="3200" dirty="0" err="1"/>
              <a:t>chặn</a:t>
            </a:r>
            <a:r>
              <a:rPr lang="en-US" sz="3200" dirty="0"/>
              <a:t> </a:t>
            </a:r>
            <a:r>
              <a:rPr lang="en-US" sz="3200" dirty="0" err="1"/>
              <a:t>gió</a:t>
            </a:r>
            <a:r>
              <a:rPr lang="en-US" sz="3200" dirty="0"/>
              <a:t> </a:t>
            </a:r>
            <a:r>
              <a:rPr lang="en-US" sz="3200" dirty="0" err="1"/>
              <a:t>bão</a:t>
            </a:r>
            <a:r>
              <a:rPr lang="en-US" sz="3200" dirty="0"/>
              <a:t>, </a:t>
            </a:r>
            <a:r>
              <a:rPr lang="en-US" sz="3200" dirty="0" err="1"/>
              <a:t>chống</a:t>
            </a:r>
            <a:r>
              <a:rPr lang="en-US" sz="3200" dirty="0"/>
              <a:t> </a:t>
            </a:r>
            <a:r>
              <a:rPr lang="en-US" sz="3200" dirty="0" err="1"/>
              <a:t>sói</a:t>
            </a:r>
            <a:r>
              <a:rPr lang="en-US" sz="3200" dirty="0"/>
              <a:t> </a:t>
            </a:r>
            <a:r>
              <a:rPr lang="en-US" sz="3200" dirty="0" err="1"/>
              <a:t>mòn</a:t>
            </a:r>
            <a:r>
              <a:rPr lang="en-US" sz="3200" dirty="0"/>
              <a:t> </a:t>
            </a:r>
            <a:r>
              <a:rPr lang="en-US" sz="3200" dirty="0" err="1"/>
              <a:t>đất</a:t>
            </a:r>
            <a:r>
              <a:rPr lang="en-US" sz="3200" dirty="0"/>
              <a:t>, … </a:t>
            </a:r>
            <a:endParaRPr lang="vi-VN" sz="3200" dirty="0"/>
          </a:p>
        </p:txBody>
      </p:sp>
    </p:spTree>
    <p:extLst>
      <p:ext uri="{BB962C8B-B14F-4D97-AF65-F5344CB8AC3E}">
        <p14:creationId xmlns:p14="http://schemas.microsoft.com/office/powerpoint/2010/main" val="1275957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C9F51-CC1B-C090-7562-2572B1565273}"/>
              </a:ext>
            </a:extLst>
          </p:cNvPr>
          <p:cNvSpPr>
            <a:spLocks noGrp="1"/>
          </p:cNvSpPr>
          <p:nvPr>
            <p:ph type="title"/>
          </p:nvPr>
        </p:nvSpPr>
        <p:spPr/>
        <p:txBody>
          <a:bodyPr>
            <a:normAutofit fontScale="90000"/>
          </a:bodyPr>
          <a:lstStyle/>
          <a:p>
            <a:r>
              <a:rPr lang="en-US" dirty="0" err="1"/>
              <a:t>Xem</a:t>
            </a:r>
            <a:r>
              <a:rPr lang="en-US" dirty="0"/>
              <a:t> vi deo </a:t>
            </a:r>
            <a:r>
              <a:rPr lang="en-US" dirty="0" err="1"/>
              <a:t>cho</a:t>
            </a:r>
            <a:r>
              <a:rPr lang="en-US" dirty="0"/>
              <a:t> </a:t>
            </a:r>
            <a:r>
              <a:rPr lang="en-US" dirty="0" err="1"/>
              <a:t>biết</a:t>
            </a:r>
            <a:r>
              <a:rPr lang="en-US" dirty="0"/>
              <a:t> </a:t>
            </a:r>
            <a:r>
              <a:rPr lang="en-US" dirty="0" err="1"/>
              <a:t>nguyên</a:t>
            </a:r>
            <a:r>
              <a:rPr lang="en-US" dirty="0"/>
              <a:t> </a:t>
            </a:r>
            <a:r>
              <a:rPr lang="en-US" dirty="0" err="1"/>
              <a:t>nhân</a:t>
            </a:r>
            <a:r>
              <a:rPr lang="en-US" dirty="0"/>
              <a:t> </a:t>
            </a:r>
            <a:r>
              <a:rPr lang="en-US" dirty="0" err="1"/>
              <a:t>gây</a:t>
            </a:r>
            <a:r>
              <a:rPr lang="en-US" dirty="0"/>
              <a:t> </a:t>
            </a:r>
            <a:r>
              <a:rPr lang="en-US" dirty="0" err="1"/>
              <a:t>ra</a:t>
            </a:r>
            <a:r>
              <a:rPr lang="en-US" dirty="0"/>
              <a:t> </a:t>
            </a:r>
            <a:r>
              <a:rPr lang="en-US" dirty="0" err="1"/>
              <a:t>sự</a:t>
            </a:r>
            <a:r>
              <a:rPr lang="en-US" dirty="0"/>
              <a:t> </a:t>
            </a:r>
            <a:r>
              <a:rPr lang="en-US" dirty="0" err="1"/>
              <a:t>việc</a:t>
            </a:r>
            <a:r>
              <a:rPr lang="en-US" dirty="0"/>
              <a:t> </a:t>
            </a:r>
            <a:r>
              <a:rPr lang="en-US" dirty="0" err="1"/>
              <a:t>trên</a:t>
            </a:r>
            <a:endParaRPr lang="en-US" dirty="0"/>
          </a:p>
        </p:txBody>
      </p:sp>
      <p:pic>
        <p:nvPicPr>
          <p:cNvPr id="4" name="Online Media 3" title="LŨ LỤT - HỆ LUỴ PHÁ RỪNG - Tin Tức VTV24">
            <a:hlinkClick r:id="" action="ppaction://media"/>
            <a:extLst>
              <a:ext uri="{FF2B5EF4-FFF2-40B4-BE49-F238E27FC236}">
                <a16:creationId xmlns:a16="http://schemas.microsoft.com/office/drawing/2014/main" id="{E2975E7C-E5E2-65F2-BB12-306E19F40D3C}"/>
              </a:ext>
            </a:extLst>
          </p:cNvPr>
          <p:cNvPicPr>
            <a:picLocks noGrp="1" noRot="1" noChangeAspect="1"/>
          </p:cNvPicPr>
          <p:nvPr>
            <p:ph idx="1"/>
            <a:videoFile r:link="rId1"/>
          </p:nvPr>
        </p:nvPicPr>
        <p:blipFill>
          <a:blip r:embed="rId3"/>
          <a:stretch>
            <a:fillRect/>
          </a:stretch>
        </p:blipFill>
        <p:spPr>
          <a:xfrm>
            <a:off x="566738" y="1600200"/>
            <a:ext cx="8010525" cy="4525963"/>
          </a:xfrm>
          <a:prstGeom prst="rect">
            <a:avLst/>
          </a:prstGeom>
        </p:spPr>
      </p:pic>
    </p:spTree>
    <p:extLst>
      <p:ext uri="{BB962C8B-B14F-4D97-AF65-F5344CB8AC3E}">
        <p14:creationId xmlns:p14="http://schemas.microsoft.com/office/powerpoint/2010/main" val="1623488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Chủ đề của Office">
  <a:themeElements>
    <a:clrScheme name="Văn phòng">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Văn phòng">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ăn phòng">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1034</TotalTime>
  <Words>882</Words>
  <Application>Microsoft Office PowerPoint</Application>
  <PresentationFormat>On-screen Show (4:3)</PresentationFormat>
  <Paragraphs>280</Paragraphs>
  <Slides>24</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Arial</vt:lpstr>
      <vt:lpstr>Calibri</vt:lpstr>
      <vt:lpstr>Franklin Gothic Book</vt:lpstr>
      <vt:lpstr>Perpetua</vt:lpstr>
      <vt:lpstr>Times New Roman</vt:lpstr>
      <vt:lpstr>Chủ đề của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Xem vi deo cho biết nguyên nhân gây ra sự việc trên</vt:lpstr>
      <vt:lpstr>Quan sát hình 7.2 a, b, c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Ha Noi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Bản trình bày của PowerPoint</dc:title>
  <dc:creator>Windows User</dc:creator>
  <cp:lastModifiedBy>Hoàng Bích Phượng</cp:lastModifiedBy>
  <cp:revision>24</cp:revision>
  <dcterms:created xsi:type="dcterms:W3CDTF">2022-07-02T10:07:03Z</dcterms:created>
  <dcterms:modified xsi:type="dcterms:W3CDTF">2022-11-28T10:06:11Z</dcterms:modified>
</cp:coreProperties>
</file>