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55"/>
  </p:notesMasterIdLst>
  <p:sldIdLst>
    <p:sldId id="307" r:id="rId3"/>
    <p:sldId id="256" r:id="rId4"/>
    <p:sldId id="257" r:id="rId5"/>
    <p:sldId id="258" r:id="rId6"/>
    <p:sldId id="259" r:id="rId7"/>
    <p:sldId id="260" r:id="rId8"/>
    <p:sldId id="1663" r:id="rId9"/>
    <p:sldId id="1664" r:id="rId10"/>
    <p:sldId id="283" r:id="rId11"/>
    <p:sldId id="1667" r:id="rId12"/>
    <p:sldId id="284" r:id="rId13"/>
    <p:sldId id="306" r:id="rId14"/>
    <p:sldId id="261" r:id="rId15"/>
    <p:sldId id="1693" r:id="rId16"/>
    <p:sldId id="1694" r:id="rId17"/>
    <p:sldId id="1665" r:id="rId18"/>
    <p:sldId id="539" r:id="rId19"/>
    <p:sldId id="1669" r:id="rId20"/>
    <p:sldId id="287" r:id="rId21"/>
    <p:sldId id="1673" r:id="rId22"/>
    <p:sldId id="292" r:id="rId23"/>
    <p:sldId id="1676" r:id="rId24"/>
    <p:sldId id="1662" r:id="rId25"/>
    <p:sldId id="300" r:id="rId26"/>
    <p:sldId id="302" r:id="rId27"/>
    <p:sldId id="301" r:id="rId28"/>
    <p:sldId id="1637" r:id="rId29"/>
    <p:sldId id="303" r:id="rId30"/>
    <p:sldId id="304" r:id="rId31"/>
    <p:sldId id="1644" r:id="rId32"/>
    <p:sldId id="1688" r:id="rId33"/>
    <p:sldId id="1647" r:id="rId34"/>
    <p:sldId id="286" r:id="rId35"/>
    <p:sldId id="1650" r:id="rId36"/>
    <p:sldId id="1690" r:id="rId37"/>
    <p:sldId id="1691" r:id="rId38"/>
    <p:sldId id="1692" r:id="rId39"/>
    <p:sldId id="293" r:id="rId40"/>
    <p:sldId id="1655" r:id="rId41"/>
    <p:sldId id="1656" r:id="rId42"/>
    <p:sldId id="295" r:id="rId43"/>
    <p:sldId id="1666" r:id="rId44"/>
    <p:sldId id="1659" r:id="rId45"/>
    <p:sldId id="1075" r:id="rId46"/>
    <p:sldId id="1076" r:id="rId47"/>
    <p:sldId id="1077" r:id="rId48"/>
    <p:sldId id="1078" r:id="rId49"/>
    <p:sldId id="1079" r:id="rId50"/>
    <p:sldId id="1080" r:id="rId51"/>
    <p:sldId id="1661" r:id="rId52"/>
    <p:sldId id="1689" r:id="rId53"/>
    <p:sldId id="264" r:id="rId54"/>
  </p:sldIdLst>
  <p:sldSz cx="12192000" cy="6858000"/>
  <p:notesSz cx="6858000" cy="9144000"/>
  <p:embeddedFontLst>
    <p:embeddedFont>
      <p:font typeface="Calibri" panose="020F0502020204030204" pitchFamily="34" charset="0"/>
      <p:regular r:id="rId56"/>
      <p:bold r:id="rId57"/>
      <p:italic r:id="rId58"/>
      <p:boldItalic r:id="rId59"/>
    </p:embeddedFont>
    <p:embeddedFont>
      <p:font typeface="#9Slide05 Rusulica Script" panose="020B0604020202020204" charset="0"/>
      <p:regular r:id="rId60"/>
    </p:embeddedFont>
    <p:embeddedFont>
      <p:font typeface="#9Slide03 Arima Madurai Black" panose="020B0604020202020204" charset="0"/>
      <p:bold r:id="rId61"/>
    </p:embeddedFont>
    <p:embeddedFont>
      <p:font typeface="Wingdings 3" panose="05040102010807070707" pitchFamily="18" charset="2"/>
      <p:regular r:id="rId62"/>
    </p:embeddedFont>
    <p:embeddedFont>
      <p:font typeface="#9Slide03 Arima Madurai" panose="020B0604020202020204" charset="0"/>
      <p:regular r:id="rId63"/>
    </p:embeddedFont>
    <p:embeddedFont>
      <p:font typeface="宋体" panose="02010600030101010101" pitchFamily="2" charset="-122"/>
      <p:regular r:id="rId64"/>
    </p:embeddedFont>
    <p:embeddedFont>
      <p:font typeface="等线" panose="020B0604020202020204" charset="-122"/>
      <p:regular r:id="rId65"/>
    </p:embeddedFont>
    <p:embeddedFont>
      <p:font typeface="#9Slide05 SVNTaiga" charset="0"/>
      <p:regular r:id="rId66"/>
    </p:embeddedFont>
    <p:embeddedFont>
      <p:font typeface="Calibri Light" panose="020F0302020204030204" pitchFamily="34" charset="0"/>
      <p:regular r:id="rId67"/>
      <p:italic r:id="rId68"/>
    </p:embeddedFont>
    <p:embeddedFont>
      <p:font typeface="#9Slide05 Filmotype Honey" panose="020B0604020202020204" charset="0"/>
      <p:regular r:id="rId69"/>
    </p:embeddedFont>
    <p:embeddedFont>
      <p:font typeface="#9Slide05 HLT Boulevard" panose="020B0604020202020204" charset="0"/>
      <p:italic r:id="rId7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B0815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2" autoAdjust="0"/>
    <p:restoredTop sz="94660"/>
  </p:normalViewPr>
  <p:slideViewPr>
    <p:cSldViewPr snapToGrid="0">
      <p:cViewPr varScale="1">
        <p:scale>
          <a:sx n="42" d="100"/>
          <a:sy n="42" d="100"/>
        </p:scale>
        <p:origin x="72" y="7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63" Type="http://schemas.openxmlformats.org/officeDocument/2006/relationships/font" Target="fonts/font8.fntdata"/><Relationship Id="rId68" Type="http://schemas.openxmlformats.org/officeDocument/2006/relationships/font" Target="fonts/font13.fntdata"/><Relationship Id="rId7" Type="http://schemas.openxmlformats.org/officeDocument/2006/relationships/slide" Target="slides/slide5.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2.fntdata"/><Relationship Id="rId61"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7.fntdata"/><Relationship Id="rId70"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31BE8D-E74E-43CC-8E25-B28F3CA2A7B1}" type="doc">
      <dgm:prSet loTypeId="urn:microsoft.com/office/officeart/2005/8/layout/process2" loCatId="process" qsTypeId="urn:microsoft.com/office/officeart/2005/8/quickstyle/simple5" qsCatId="simple" csTypeId="urn:microsoft.com/office/officeart/2005/8/colors/colorful1" csCatId="colorful" phldr="1"/>
      <dgm:spPr/>
    </dgm:pt>
    <dgm:pt modelId="{7A105DEE-C7AD-4817-B523-EAAE4028DB51}">
      <dgm:prSet phldrT="[Văn bản]" custT="1"/>
      <dgm:spPr/>
      <dgm:t>
        <a:bodyPr/>
        <a:lstStyle/>
        <a:p>
          <a:r>
            <a:rPr lang="es-ES" altLang="en-US" sz="3200" b="1" dirty="0">
              <a:latin typeface="Times New Roman" panose="02020603050405020304" pitchFamily="18" charset="0"/>
              <a:cs typeface="Times New Roman" panose="02020603050405020304" pitchFamily="18" charset="0"/>
            </a:rPr>
            <a:t>6 câu </a:t>
          </a:r>
          <a:r>
            <a:rPr lang="es-ES" altLang="en-US" sz="3200" b="1" dirty="0" err="1">
              <a:latin typeface="Times New Roman" panose="02020603050405020304" pitchFamily="18" charset="0"/>
              <a:cs typeface="Times New Roman" panose="02020603050405020304" pitchFamily="18" charset="0"/>
            </a:rPr>
            <a:t>đầu</a:t>
          </a:r>
          <a:r>
            <a:rPr lang="es-ES" altLang="en-US" sz="3200" b="1" dirty="0">
              <a:latin typeface="Times New Roman" panose="02020603050405020304" pitchFamily="18" charset="0"/>
              <a:cs typeface="Times New Roman" panose="02020603050405020304" pitchFamily="18" charset="0"/>
            </a:rPr>
            <a:t> </a:t>
          </a:r>
          <a:r>
            <a:rPr lang="es-ES" altLang="en-US" sz="3200" b="1" dirty="0">
              <a:latin typeface="Times New Roman" panose="02020603050405020304" pitchFamily="18" charset="0"/>
              <a:cs typeface="Times New Roman" panose="02020603050405020304" pitchFamily="18" charset="0"/>
              <a:sym typeface="Wingdings" panose="05000000000000000000" pitchFamily="2" charset="2"/>
            </a:rPr>
            <a:t></a:t>
          </a:r>
          <a:r>
            <a:rPr lang="es-ES" altLang="en-US" sz="3200" b="1" dirty="0">
              <a:latin typeface="Times New Roman" panose="02020603050405020304" pitchFamily="18" charset="0"/>
              <a:cs typeface="Times New Roman" panose="02020603050405020304" pitchFamily="18" charset="0"/>
            </a:rPr>
            <a:t> Khung cảnh thiên nhiên và tâm trạng Thúy Kiều.</a:t>
          </a:r>
          <a:endParaRPr lang="en-BZ" sz="3200" b="1" dirty="0">
            <a:latin typeface="Times New Roman" panose="02020603050405020304" pitchFamily="18" charset="0"/>
            <a:cs typeface="Times New Roman" panose="02020603050405020304" pitchFamily="18" charset="0"/>
          </a:endParaRPr>
        </a:p>
      </dgm:t>
    </dgm:pt>
    <dgm:pt modelId="{99C6BB70-AC95-4839-99AA-AADFAA7F7EB9}" type="parTrans" cxnId="{D762753F-090B-4102-98D7-FE5EDA2B8351}">
      <dgm:prSet/>
      <dgm:spPr/>
      <dgm:t>
        <a:bodyPr/>
        <a:lstStyle/>
        <a:p>
          <a:endParaRPr lang="en-BZ" b="1">
            <a:latin typeface="Times New Roman" panose="02020603050405020304" pitchFamily="18" charset="0"/>
            <a:cs typeface="Times New Roman" panose="02020603050405020304" pitchFamily="18" charset="0"/>
          </a:endParaRPr>
        </a:p>
      </dgm:t>
    </dgm:pt>
    <dgm:pt modelId="{5ED03375-2848-4A8A-AB0F-BAA2A3B6D010}" type="sibTrans" cxnId="{D762753F-090B-4102-98D7-FE5EDA2B8351}">
      <dgm:prSet/>
      <dgm:spPr/>
      <dgm:t>
        <a:bodyPr/>
        <a:lstStyle/>
        <a:p>
          <a:endParaRPr lang="en-BZ" b="1">
            <a:latin typeface="Times New Roman" panose="02020603050405020304" pitchFamily="18" charset="0"/>
            <a:cs typeface="Times New Roman" panose="02020603050405020304" pitchFamily="18" charset="0"/>
          </a:endParaRPr>
        </a:p>
      </dgm:t>
    </dgm:pt>
    <dgm:pt modelId="{8C87938B-0C3C-428F-8CC3-9DC97C94CC7E}">
      <dgm:prSet phldrT="[Văn bản]"/>
      <dgm:spPr/>
      <dgm:t>
        <a:bodyPr/>
        <a:lstStyle/>
        <a:p>
          <a:pPr>
            <a:buFontTx/>
            <a:buNone/>
          </a:pPr>
          <a:r>
            <a:rPr lang="es-ES" altLang="en-US" b="1" dirty="0">
              <a:solidFill>
                <a:srgbClr val="0000CC"/>
              </a:solidFill>
              <a:latin typeface="Times New Roman" panose="02020603050405020304" pitchFamily="18" charset="0"/>
              <a:cs typeface="Times New Roman" panose="02020603050405020304" pitchFamily="18" charset="0"/>
            </a:rPr>
            <a:t>8 câu </a:t>
          </a:r>
          <a:r>
            <a:rPr lang="es-ES" altLang="en-US" b="1" dirty="0" err="1">
              <a:solidFill>
                <a:srgbClr val="0000CC"/>
              </a:solidFill>
              <a:latin typeface="Times New Roman" panose="02020603050405020304" pitchFamily="18" charset="0"/>
              <a:cs typeface="Times New Roman" panose="02020603050405020304" pitchFamily="18" charset="0"/>
            </a:rPr>
            <a:t>tiếp</a:t>
          </a:r>
          <a:r>
            <a:rPr lang="es-ES" altLang="en-US" b="1" dirty="0">
              <a:solidFill>
                <a:srgbClr val="0000CC"/>
              </a:solidFill>
              <a:latin typeface="Times New Roman" panose="02020603050405020304" pitchFamily="18" charset="0"/>
              <a:cs typeface="Times New Roman" panose="02020603050405020304" pitchFamily="18" charset="0"/>
            </a:rPr>
            <a:t> </a:t>
          </a:r>
          <a:r>
            <a:rPr lang="es-ES" altLang="en-US" b="1" dirty="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a:t>
          </a:r>
          <a:r>
            <a:rPr lang="es-ES" altLang="en-US" b="1" dirty="0">
              <a:solidFill>
                <a:srgbClr val="0000CC"/>
              </a:solidFill>
              <a:latin typeface="Times New Roman" panose="02020603050405020304" pitchFamily="18" charset="0"/>
              <a:cs typeface="Times New Roman" panose="02020603050405020304" pitchFamily="18" charset="0"/>
            </a:rPr>
            <a:t> Kiều nhớ thương Kim Trọng và cha mẹ.</a:t>
          </a:r>
          <a:endParaRPr lang="en-BZ" b="1" dirty="0">
            <a:solidFill>
              <a:srgbClr val="0000CC"/>
            </a:solidFill>
            <a:latin typeface="Times New Roman" panose="02020603050405020304" pitchFamily="18" charset="0"/>
            <a:cs typeface="Times New Roman" panose="02020603050405020304" pitchFamily="18" charset="0"/>
          </a:endParaRPr>
        </a:p>
      </dgm:t>
    </dgm:pt>
    <dgm:pt modelId="{91A9B711-8350-4C9C-9748-1A443ED91BDA}" type="parTrans" cxnId="{925A783E-B794-48A2-8851-DCB4740433C6}">
      <dgm:prSet/>
      <dgm:spPr/>
      <dgm:t>
        <a:bodyPr/>
        <a:lstStyle/>
        <a:p>
          <a:endParaRPr lang="en-BZ" b="1">
            <a:latin typeface="Times New Roman" panose="02020603050405020304" pitchFamily="18" charset="0"/>
            <a:cs typeface="Times New Roman" panose="02020603050405020304" pitchFamily="18" charset="0"/>
          </a:endParaRPr>
        </a:p>
      </dgm:t>
    </dgm:pt>
    <dgm:pt modelId="{8440ED1B-577F-4DF8-8BF1-4400CE2E765A}" type="sibTrans" cxnId="{925A783E-B794-48A2-8851-DCB4740433C6}">
      <dgm:prSet/>
      <dgm:spPr/>
      <dgm:t>
        <a:bodyPr/>
        <a:lstStyle/>
        <a:p>
          <a:endParaRPr lang="en-BZ" b="1">
            <a:latin typeface="Times New Roman" panose="02020603050405020304" pitchFamily="18" charset="0"/>
            <a:cs typeface="Times New Roman" panose="02020603050405020304" pitchFamily="18" charset="0"/>
          </a:endParaRPr>
        </a:p>
      </dgm:t>
    </dgm:pt>
    <dgm:pt modelId="{7836D47F-5B34-4DC6-B369-393CE814E036}">
      <dgm:prSet phldrT="[Văn bản]"/>
      <dgm:spPr/>
      <dgm:t>
        <a:bodyPr/>
        <a:lstStyle/>
        <a:p>
          <a:r>
            <a:rPr lang="es-ES" altLang="en-US" b="1" dirty="0">
              <a:solidFill>
                <a:srgbClr val="0000CC"/>
              </a:solidFill>
              <a:latin typeface="Times New Roman" panose="02020603050405020304" pitchFamily="18" charset="0"/>
              <a:cs typeface="Times New Roman" panose="02020603050405020304" pitchFamily="18" charset="0"/>
            </a:rPr>
            <a:t>8 câu </a:t>
          </a:r>
          <a:r>
            <a:rPr lang="es-ES" altLang="en-US" b="1" dirty="0" err="1">
              <a:solidFill>
                <a:srgbClr val="0000CC"/>
              </a:solidFill>
              <a:latin typeface="Times New Roman" panose="02020603050405020304" pitchFamily="18" charset="0"/>
              <a:cs typeface="Times New Roman" panose="02020603050405020304" pitchFamily="18" charset="0"/>
            </a:rPr>
            <a:t>cuối</a:t>
          </a:r>
          <a:r>
            <a:rPr lang="es-ES" altLang="en-US" b="1" dirty="0">
              <a:solidFill>
                <a:srgbClr val="0000CC"/>
              </a:solidFill>
              <a:latin typeface="Times New Roman" panose="02020603050405020304" pitchFamily="18" charset="0"/>
              <a:cs typeface="Times New Roman" panose="02020603050405020304" pitchFamily="18" charset="0"/>
            </a:rPr>
            <a:t> </a:t>
          </a:r>
          <a:r>
            <a:rPr lang="es-ES" altLang="en-US" b="1" dirty="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a:t>
          </a:r>
          <a:r>
            <a:rPr lang="es-ES" altLang="en-US" b="1" dirty="0">
              <a:solidFill>
                <a:srgbClr val="0000CC"/>
              </a:solidFill>
              <a:latin typeface="Times New Roman" panose="02020603050405020304" pitchFamily="18" charset="0"/>
              <a:cs typeface="Times New Roman" panose="02020603050405020304" pitchFamily="18" charset="0"/>
            </a:rPr>
            <a:t> Tâm trạng buồn lo âu của Kiều.</a:t>
          </a:r>
          <a:endParaRPr lang="en-BZ" b="1" dirty="0">
            <a:solidFill>
              <a:srgbClr val="0000CC"/>
            </a:solidFill>
            <a:latin typeface="Times New Roman" panose="02020603050405020304" pitchFamily="18" charset="0"/>
            <a:cs typeface="Times New Roman" panose="02020603050405020304" pitchFamily="18" charset="0"/>
          </a:endParaRPr>
        </a:p>
      </dgm:t>
    </dgm:pt>
    <dgm:pt modelId="{CF181938-3112-4AF0-B02B-2E67B831CC04}" type="parTrans" cxnId="{A011D954-5AA1-4E4E-9D71-90698ADC08BD}">
      <dgm:prSet/>
      <dgm:spPr/>
      <dgm:t>
        <a:bodyPr/>
        <a:lstStyle/>
        <a:p>
          <a:endParaRPr lang="en-BZ" b="1">
            <a:latin typeface="Times New Roman" panose="02020603050405020304" pitchFamily="18" charset="0"/>
            <a:cs typeface="Times New Roman" panose="02020603050405020304" pitchFamily="18" charset="0"/>
          </a:endParaRPr>
        </a:p>
      </dgm:t>
    </dgm:pt>
    <dgm:pt modelId="{F94A32BE-BBCA-426D-9967-EBE75CBD5917}" type="sibTrans" cxnId="{A011D954-5AA1-4E4E-9D71-90698ADC08BD}">
      <dgm:prSet/>
      <dgm:spPr/>
      <dgm:t>
        <a:bodyPr/>
        <a:lstStyle/>
        <a:p>
          <a:endParaRPr lang="en-BZ" b="1">
            <a:latin typeface="Times New Roman" panose="02020603050405020304" pitchFamily="18" charset="0"/>
            <a:cs typeface="Times New Roman" panose="02020603050405020304" pitchFamily="18" charset="0"/>
          </a:endParaRPr>
        </a:p>
      </dgm:t>
    </dgm:pt>
    <dgm:pt modelId="{18B8A896-6502-4B3E-B426-7013F8397EB9}" type="pres">
      <dgm:prSet presAssocID="{A531BE8D-E74E-43CC-8E25-B28F3CA2A7B1}" presName="linearFlow" presStyleCnt="0">
        <dgm:presLayoutVars>
          <dgm:resizeHandles val="exact"/>
        </dgm:presLayoutVars>
      </dgm:prSet>
      <dgm:spPr/>
    </dgm:pt>
    <dgm:pt modelId="{BB5F35CC-E493-4CFC-A143-94834423097A}" type="pres">
      <dgm:prSet presAssocID="{7A105DEE-C7AD-4817-B523-EAAE4028DB51}" presName="node" presStyleLbl="node1" presStyleIdx="0" presStyleCnt="3" custScaleX="227688" custLinFactNeighborX="51782" custLinFactNeighborY="0">
        <dgm:presLayoutVars>
          <dgm:bulletEnabled val="1"/>
        </dgm:presLayoutVars>
      </dgm:prSet>
      <dgm:spPr/>
      <dgm:t>
        <a:bodyPr/>
        <a:lstStyle/>
        <a:p>
          <a:endParaRPr lang="en-US"/>
        </a:p>
      </dgm:t>
    </dgm:pt>
    <dgm:pt modelId="{072DA909-5453-4024-968B-CBE56E980222}" type="pres">
      <dgm:prSet presAssocID="{5ED03375-2848-4A8A-AB0F-BAA2A3B6D010}" presName="sibTrans" presStyleLbl="sibTrans2D1" presStyleIdx="0" presStyleCnt="2"/>
      <dgm:spPr/>
      <dgm:t>
        <a:bodyPr/>
        <a:lstStyle/>
        <a:p>
          <a:endParaRPr lang="en-US"/>
        </a:p>
      </dgm:t>
    </dgm:pt>
    <dgm:pt modelId="{56557E81-C6A6-4723-91AB-FC17EA84FBF9}" type="pres">
      <dgm:prSet presAssocID="{5ED03375-2848-4A8A-AB0F-BAA2A3B6D010}" presName="connectorText" presStyleLbl="sibTrans2D1" presStyleIdx="0" presStyleCnt="2"/>
      <dgm:spPr/>
      <dgm:t>
        <a:bodyPr/>
        <a:lstStyle/>
        <a:p>
          <a:endParaRPr lang="en-US"/>
        </a:p>
      </dgm:t>
    </dgm:pt>
    <dgm:pt modelId="{2512A852-F2D5-419C-BE95-5D46EAF56D53}" type="pres">
      <dgm:prSet presAssocID="{8C87938B-0C3C-428F-8CC3-9DC97C94CC7E}" presName="node" presStyleLbl="node1" presStyleIdx="1" presStyleCnt="3" custScaleX="227688" custLinFactNeighborX="51782" custLinFactNeighborY="0">
        <dgm:presLayoutVars>
          <dgm:bulletEnabled val="1"/>
        </dgm:presLayoutVars>
      </dgm:prSet>
      <dgm:spPr/>
      <dgm:t>
        <a:bodyPr/>
        <a:lstStyle/>
        <a:p>
          <a:endParaRPr lang="en-US"/>
        </a:p>
      </dgm:t>
    </dgm:pt>
    <dgm:pt modelId="{117F6F03-2126-4BF4-BAF4-C30E99D8567D}" type="pres">
      <dgm:prSet presAssocID="{8440ED1B-577F-4DF8-8BF1-4400CE2E765A}" presName="sibTrans" presStyleLbl="sibTrans2D1" presStyleIdx="1" presStyleCnt="2"/>
      <dgm:spPr/>
      <dgm:t>
        <a:bodyPr/>
        <a:lstStyle/>
        <a:p>
          <a:endParaRPr lang="en-US"/>
        </a:p>
      </dgm:t>
    </dgm:pt>
    <dgm:pt modelId="{8F9589C0-3201-46DB-8764-8323E786C3CC}" type="pres">
      <dgm:prSet presAssocID="{8440ED1B-577F-4DF8-8BF1-4400CE2E765A}" presName="connectorText" presStyleLbl="sibTrans2D1" presStyleIdx="1" presStyleCnt="2"/>
      <dgm:spPr/>
      <dgm:t>
        <a:bodyPr/>
        <a:lstStyle/>
        <a:p>
          <a:endParaRPr lang="en-US"/>
        </a:p>
      </dgm:t>
    </dgm:pt>
    <dgm:pt modelId="{C58AFF8C-744A-42CB-BCD6-3872FA7A6FED}" type="pres">
      <dgm:prSet presAssocID="{7836D47F-5B34-4DC6-B369-393CE814E036}" presName="node" presStyleLbl="node1" presStyleIdx="2" presStyleCnt="3" custScaleX="227688" custLinFactNeighborX="51782" custLinFactNeighborY="0">
        <dgm:presLayoutVars>
          <dgm:bulletEnabled val="1"/>
        </dgm:presLayoutVars>
      </dgm:prSet>
      <dgm:spPr/>
      <dgm:t>
        <a:bodyPr/>
        <a:lstStyle/>
        <a:p>
          <a:endParaRPr lang="en-US"/>
        </a:p>
      </dgm:t>
    </dgm:pt>
  </dgm:ptLst>
  <dgm:cxnLst>
    <dgm:cxn modelId="{C931C7DB-7C9F-488F-9192-09D3EFDF016E}" type="presOf" srcId="{8C87938B-0C3C-428F-8CC3-9DC97C94CC7E}" destId="{2512A852-F2D5-419C-BE95-5D46EAF56D53}" srcOrd="0" destOrd="0" presId="urn:microsoft.com/office/officeart/2005/8/layout/process2"/>
    <dgm:cxn modelId="{925A783E-B794-48A2-8851-DCB4740433C6}" srcId="{A531BE8D-E74E-43CC-8E25-B28F3CA2A7B1}" destId="{8C87938B-0C3C-428F-8CC3-9DC97C94CC7E}" srcOrd="1" destOrd="0" parTransId="{91A9B711-8350-4C9C-9748-1A443ED91BDA}" sibTransId="{8440ED1B-577F-4DF8-8BF1-4400CE2E765A}"/>
    <dgm:cxn modelId="{D762753F-090B-4102-98D7-FE5EDA2B8351}" srcId="{A531BE8D-E74E-43CC-8E25-B28F3CA2A7B1}" destId="{7A105DEE-C7AD-4817-B523-EAAE4028DB51}" srcOrd="0" destOrd="0" parTransId="{99C6BB70-AC95-4839-99AA-AADFAA7F7EB9}" sibTransId="{5ED03375-2848-4A8A-AB0F-BAA2A3B6D010}"/>
    <dgm:cxn modelId="{3F3757FA-0863-4C7F-AF3A-471DB4CBE6FB}" type="presOf" srcId="{7A105DEE-C7AD-4817-B523-EAAE4028DB51}" destId="{BB5F35CC-E493-4CFC-A143-94834423097A}" srcOrd="0" destOrd="0" presId="urn:microsoft.com/office/officeart/2005/8/layout/process2"/>
    <dgm:cxn modelId="{9E1A828D-3302-4263-B086-D2B95B28A757}" type="presOf" srcId="{5ED03375-2848-4A8A-AB0F-BAA2A3B6D010}" destId="{072DA909-5453-4024-968B-CBE56E980222}" srcOrd="0" destOrd="0" presId="urn:microsoft.com/office/officeart/2005/8/layout/process2"/>
    <dgm:cxn modelId="{BCFD2113-17FB-41D9-882D-02F0D82624EB}" type="presOf" srcId="{8440ED1B-577F-4DF8-8BF1-4400CE2E765A}" destId="{117F6F03-2126-4BF4-BAF4-C30E99D8567D}" srcOrd="0" destOrd="0" presId="urn:microsoft.com/office/officeart/2005/8/layout/process2"/>
    <dgm:cxn modelId="{897B9E53-7364-4456-896A-A38DF8C004AA}" type="presOf" srcId="{7836D47F-5B34-4DC6-B369-393CE814E036}" destId="{C58AFF8C-744A-42CB-BCD6-3872FA7A6FED}" srcOrd="0" destOrd="0" presId="urn:microsoft.com/office/officeart/2005/8/layout/process2"/>
    <dgm:cxn modelId="{81018DD9-239B-439B-9A0D-9A68E3537563}" type="presOf" srcId="{A531BE8D-E74E-43CC-8E25-B28F3CA2A7B1}" destId="{18B8A896-6502-4B3E-B426-7013F8397EB9}" srcOrd="0" destOrd="0" presId="urn:microsoft.com/office/officeart/2005/8/layout/process2"/>
    <dgm:cxn modelId="{944FD199-A26D-4806-828C-BAD26E5E37E7}" type="presOf" srcId="{5ED03375-2848-4A8A-AB0F-BAA2A3B6D010}" destId="{56557E81-C6A6-4723-91AB-FC17EA84FBF9}" srcOrd="1" destOrd="0" presId="urn:microsoft.com/office/officeart/2005/8/layout/process2"/>
    <dgm:cxn modelId="{A011D954-5AA1-4E4E-9D71-90698ADC08BD}" srcId="{A531BE8D-E74E-43CC-8E25-B28F3CA2A7B1}" destId="{7836D47F-5B34-4DC6-B369-393CE814E036}" srcOrd="2" destOrd="0" parTransId="{CF181938-3112-4AF0-B02B-2E67B831CC04}" sibTransId="{F94A32BE-BBCA-426D-9967-EBE75CBD5917}"/>
    <dgm:cxn modelId="{B6649F73-8A84-4305-86EF-4B1D7D7A0872}" type="presOf" srcId="{8440ED1B-577F-4DF8-8BF1-4400CE2E765A}" destId="{8F9589C0-3201-46DB-8764-8323E786C3CC}" srcOrd="1" destOrd="0" presId="urn:microsoft.com/office/officeart/2005/8/layout/process2"/>
    <dgm:cxn modelId="{B6B74838-3CBB-4A54-B670-709C5684C19C}" type="presParOf" srcId="{18B8A896-6502-4B3E-B426-7013F8397EB9}" destId="{BB5F35CC-E493-4CFC-A143-94834423097A}" srcOrd="0" destOrd="0" presId="urn:microsoft.com/office/officeart/2005/8/layout/process2"/>
    <dgm:cxn modelId="{46BC24C4-7EB8-48CE-8952-BE78C7CC02D1}" type="presParOf" srcId="{18B8A896-6502-4B3E-B426-7013F8397EB9}" destId="{072DA909-5453-4024-968B-CBE56E980222}" srcOrd="1" destOrd="0" presId="urn:microsoft.com/office/officeart/2005/8/layout/process2"/>
    <dgm:cxn modelId="{7D4CFC33-FCC3-4FAD-BDAC-C7EFAE72EDA5}" type="presParOf" srcId="{072DA909-5453-4024-968B-CBE56E980222}" destId="{56557E81-C6A6-4723-91AB-FC17EA84FBF9}" srcOrd="0" destOrd="0" presId="urn:microsoft.com/office/officeart/2005/8/layout/process2"/>
    <dgm:cxn modelId="{7AD9483E-634B-4504-B16F-9B46E4D2549B}" type="presParOf" srcId="{18B8A896-6502-4B3E-B426-7013F8397EB9}" destId="{2512A852-F2D5-419C-BE95-5D46EAF56D53}" srcOrd="2" destOrd="0" presId="urn:microsoft.com/office/officeart/2005/8/layout/process2"/>
    <dgm:cxn modelId="{96A479B1-0D8F-46DF-B731-70D22D276BB3}" type="presParOf" srcId="{18B8A896-6502-4B3E-B426-7013F8397EB9}" destId="{117F6F03-2126-4BF4-BAF4-C30E99D8567D}" srcOrd="3" destOrd="0" presId="urn:microsoft.com/office/officeart/2005/8/layout/process2"/>
    <dgm:cxn modelId="{B420225C-2624-47CB-BB7C-B324FAA96B39}" type="presParOf" srcId="{117F6F03-2126-4BF4-BAF4-C30E99D8567D}" destId="{8F9589C0-3201-46DB-8764-8323E786C3CC}" srcOrd="0" destOrd="0" presId="urn:microsoft.com/office/officeart/2005/8/layout/process2"/>
    <dgm:cxn modelId="{FE8B82C6-AABB-4AE2-930F-F2F086963B83}" type="presParOf" srcId="{18B8A896-6502-4B3E-B426-7013F8397EB9}" destId="{C58AFF8C-744A-42CB-BCD6-3872FA7A6FED}" srcOrd="4" destOrd="0" presId="urn:microsoft.com/office/officeart/2005/8/layout/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8F63EE-5380-42E8-86B6-0B8AD099FBA2}" type="doc">
      <dgm:prSet loTypeId="urn:microsoft.com/office/officeart/2008/layout/PictureAccentList" loCatId="list" qsTypeId="urn:microsoft.com/office/officeart/2005/8/quickstyle/simple1" qsCatId="simple" csTypeId="urn:microsoft.com/office/officeart/2005/8/colors/colorful5" csCatId="colorful" phldr="1"/>
      <dgm:spPr/>
      <dgm:t>
        <a:bodyPr/>
        <a:lstStyle/>
        <a:p>
          <a:endParaRPr lang="en-SG"/>
        </a:p>
      </dgm:t>
    </dgm:pt>
    <dgm:pt modelId="{A6032F1F-981A-48AD-918E-3FFFB352AC32}">
      <dgm:prSet phldrT="[Text]"/>
      <dgm:spPr>
        <a:solidFill>
          <a:schemeClr val="accent5">
            <a:lumMod val="40000"/>
            <a:lumOff val="60000"/>
          </a:schemeClr>
        </a:solidFill>
      </dgm:spPr>
      <dgm:t>
        <a:bodyPr/>
        <a:lstStyle/>
        <a:p>
          <a:r>
            <a:rPr lang="en-SG" dirty="0" err="1">
              <a:solidFill>
                <a:srgbClr val="FF0000"/>
              </a:solidFill>
              <a:latin typeface="#9Slide03 Arima Madurai Black" panose="00000A00000000000000" pitchFamily="2" charset="0"/>
              <a:cs typeface="#9Slide03 Arima Madurai Black" panose="00000A00000000000000" pitchFamily="2" charset="0"/>
            </a:rPr>
            <a:t>Bức</a:t>
          </a:r>
          <a:r>
            <a:rPr lang="en-SG" dirty="0">
              <a:solidFill>
                <a:srgbClr val="FF0000"/>
              </a:solidFill>
              <a:latin typeface="#9Slide03 Arima Madurai Black" panose="00000A00000000000000" pitchFamily="2" charset="0"/>
              <a:cs typeface="#9Slide03 Arima Madurai Black" panose="00000A00000000000000" pitchFamily="2" charset="0"/>
            </a:rPr>
            <a:t> </a:t>
          </a:r>
          <a:r>
            <a:rPr lang="en-SG" dirty="0" err="1">
              <a:solidFill>
                <a:srgbClr val="FF0000"/>
              </a:solidFill>
              <a:latin typeface="#9Slide03 Arima Madurai Black" panose="00000A00000000000000" pitchFamily="2" charset="0"/>
              <a:cs typeface="#9Slide03 Arima Madurai Black" panose="00000A00000000000000" pitchFamily="2" charset="0"/>
            </a:rPr>
            <a:t>tranh</a:t>
          </a:r>
          <a:r>
            <a:rPr lang="en-SG" dirty="0">
              <a:solidFill>
                <a:srgbClr val="FF0000"/>
              </a:solidFill>
              <a:latin typeface="#9Slide03 Arima Madurai Black" panose="00000A00000000000000" pitchFamily="2" charset="0"/>
              <a:cs typeface="#9Slide03 Arima Madurai Black" panose="00000A00000000000000" pitchFamily="2" charset="0"/>
            </a:rPr>
            <a:t> </a:t>
          </a:r>
          <a:r>
            <a:rPr lang="en-SG" dirty="0" err="1">
              <a:solidFill>
                <a:srgbClr val="FF0000"/>
              </a:solidFill>
              <a:latin typeface="#9Slide03 Arima Madurai Black" panose="00000A00000000000000" pitchFamily="2" charset="0"/>
              <a:cs typeface="#9Slide03 Arima Madurai Black" panose="00000A00000000000000" pitchFamily="2" charset="0"/>
            </a:rPr>
            <a:t>thiên</a:t>
          </a:r>
          <a:r>
            <a:rPr lang="en-SG" dirty="0">
              <a:solidFill>
                <a:srgbClr val="FF0000"/>
              </a:solidFill>
              <a:latin typeface="#9Slide03 Arima Madurai Black" panose="00000A00000000000000" pitchFamily="2" charset="0"/>
              <a:cs typeface="#9Slide03 Arima Madurai Black" panose="00000A00000000000000" pitchFamily="2" charset="0"/>
            </a:rPr>
            <a:t> </a:t>
          </a:r>
          <a:r>
            <a:rPr lang="en-SG" dirty="0" err="1">
              <a:solidFill>
                <a:srgbClr val="FF0000"/>
              </a:solidFill>
              <a:latin typeface="#9Slide03 Arima Madurai Black" panose="00000A00000000000000" pitchFamily="2" charset="0"/>
              <a:cs typeface="#9Slide03 Arima Madurai Black" panose="00000A00000000000000" pitchFamily="2" charset="0"/>
            </a:rPr>
            <a:t>nhiên</a:t>
          </a:r>
          <a:r>
            <a:rPr lang="en-SG" dirty="0">
              <a:solidFill>
                <a:srgbClr val="FF0000"/>
              </a:solidFill>
              <a:latin typeface="#9Slide03 Arima Madurai Black" panose="00000A00000000000000" pitchFamily="2" charset="0"/>
              <a:cs typeface="#9Slide03 Arima Madurai Black" panose="00000A00000000000000" pitchFamily="2" charset="0"/>
            </a:rPr>
            <a:t> </a:t>
          </a:r>
          <a:r>
            <a:rPr lang="en-SG" dirty="0" err="1">
              <a:solidFill>
                <a:srgbClr val="FF0000"/>
              </a:solidFill>
              <a:latin typeface="#9Slide03 Arima Madurai Black" panose="00000A00000000000000" pitchFamily="2" charset="0"/>
              <a:cs typeface="#9Slide03 Arima Madurai Black" panose="00000A00000000000000" pitchFamily="2" charset="0"/>
            </a:rPr>
            <a:t>lầu</a:t>
          </a:r>
          <a:r>
            <a:rPr lang="en-SG" dirty="0">
              <a:solidFill>
                <a:srgbClr val="FF0000"/>
              </a:solidFill>
              <a:latin typeface="#9Slide03 Arima Madurai Black" panose="00000A00000000000000" pitchFamily="2" charset="0"/>
              <a:cs typeface="#9Slide03 Arima Madurai Black" panose="00000A00000000000000" pitchFamily="2" charset="0"/>
            </a:rPr>
            <a:t> </a:t>
          </a:r>
          <a:r>
            <a:rPr lang="en-SG" dirty="0" err="1">
              <a:solidFill>
                <a:srgbClr val="FF0000"/>
              </a:solidFill>
              <a:latin typeface="#9Slide03 Arima Madurai Black" panose="00000A00000000000000" pitchFamily="2" charset="0"/>
              <a:cs typeface="#9Slide03 Arima Madurai Black" panose="00000A00000000000000" pitchFamily="2" charset="0"/>
            </a:rPr>
            <a:t>Ngưng</a:t>
          </a:r>
          <a:r>
            <a:rPr lang="en-SG" dirty="0">
              <a:solidFill>
                <a:srgbClr val="FF0000"/>
              </a:solidFill>
              <a:latin typeface="#9Slide03 Arima Madurai Black" panose="00000A00000000000000" pitchFamily="2" charset="0"/>
              <a:cs typeface="#9Slide03 Arima Madurai Black" panose="00000A00000000000000" pitchFamily="2" charset="0"/>
            </a:rPr>
            <a:t> </a:t>
          </a:r>
          <a:r>
            <a:rPr lang="en-SG" dirty="0" err="1">
              <a:solidFill>
                <a:srgbClr val="FF0000"/>
              </a:solidFill>
              <a:latin typeface="#9Slide03 Arima Madurai Black" panose="00000A00000000000000" pitchFamily="2" charset="0"/>
              <a:cs typeface="#9Slide03 Arima Madurai Black" panose="00000A00000000000000" pitchFamily="2" charset="0"/>
            </a:rPr>
            <a:t>Bích</a:t>
          </a:r>
          <a:endParaRPr lang="en-SG" dirty="0">
            <a:solidFill>
              <a:srgbClr val="FF0000"/>
            </a:solidFill>
            <a:latin typeface="#9Slide03 Arima Madurai Black" panose="00000A00000000000000" pitchFamily="2" charset="0"/>
            <a:cs typeface="#9Slide03 Arima Madurai Black" panose="00000A00000000000000" pitchFamily="2" charset="0"/>
          </a:endParaRPr>
        </a:p>
      </dgm:t>
    </dgm:pt>
    <dgm:pt modelId="{203BA87F-9BB2-46E6-A88D-591F2F124DB3}" type="parTrans" cxnId="{7E98AC51-125B-4434-B931-12DCE35949FF}">
      <dgm:prSet/>
      <dgm:spPr/>
      <dgm:t>
        <a:bodyPr/>
        <a:lstStyle/>
        <a:p>
          <a:endParaRPr lang="en-SG">
            <a:solidFill>
              <a:srgbClr val="FF0000"/>
            </a:solidFill>
            <a:latin typeface="#9Slide03 Arima Madurai Black" panose="00000A00000000000000" pitchFamily="2" charset="0"/>
            <a:cs typeface="#9Slide03 Arima Madurai Black" panose="00000A00000000000000" pitchFamily="2" charset="0"/>
          </a:endParaRPr>
        </a:p>
      </dgm:t>
    </dgm:pt>
    <dgm:pt modelId="{F0F2A198-1448-41A5-8F63-179AB59A3EC3}" type="sibTrans" cxnId="{7E98AC51-125B-4434-B931-12DCE35949FF}">
      <dgm:prSet/>
      <dgm:spPr/>
      <dgm:t>
        <a:bodyPr/>
        <a:lstStyle/>
        <a:p>
          <a:endParaRPr lang="en-SG">
            <a:solidFill>
              <a:srgbClr val="FF0000"/>
            </a:solidFill>
            <a:latin typeface="#9Slide03 Arima Madurai Black" panose="00000A00000000000000" pitchFamily="2" charset="0"/>
            <a:cs typeface="#9Slide03 Arima Madurai Black" panose="00000A00000000000000" pitchFamily="2" charset="0"/>
          </a:endParaRPr>
        </a:p>
      </dgm:t>
    </dgm:pt>
    <dgm:pt modelId="{756696A1-7A6C-4662-B4EB-21D8BA2F1966}">
      <dgm:prSet phldrT="[Text]" custT="1"/>
      <dgm:spPr>
        <a:solidFill>
          <a:schemeClr val="accent2">
            <a:lumMod val="40000"/>
            <a:lumOff val="60000"/>
          </a:schemeClr>
        </a:solidFill>
      </dgm:spPr>
      <dgm:t>
        <a:bodyPr/>
        <a:lstStyle/>
        <a:p>
          <a:r>
            <a:rPr lang="en-SG" sz="2000" dirty="0" err="1">
              <a:solidFill>
                <a:srgbClr val="FF0000"/>
              </a:solidFill>
              <a:latin typeface="#9Slide03 Arima Madurai Black" panose="00000A00000000000000" pitchFamily="2" charset="0"/>
              <a:cs typeface="#9Slide03 Arima Madurai Black" panose="00000A00000000000000" pitchFamily="2" charset="0"/>
            </a:rPr>
            <a:t>Không</a:t>
          </a:r>
          <a:r>
            <a:rPr lang="en-SG" sz="2000" dirty="0">
              <a:solidFill>
                <a:srgbClr val="FF0000"/>
              </a:solidFill>
              <a:latin typeface="#9Slide03 Arima Madurai Black" panose="00000A00000000000000" pitchFamily="2" charset="0"/>
              <a:cs typeface="#9Slide03 Arima Madurai Black" panose="00000A00000000000000" pitchFamily="2" charset="0"/>
            </a:rPr>
            <a:t> </a:t>
          </a:r>
          <a:r>
            <a:rPr lang="en-SG" sz="2000" dirty="0" err="1">
              <a:solidFill>
                <a:srgbClr val="FF0000"/>
              </a:solidFill>
              <a:latin typeface="#9Slide03 Arima Madurai Black" panose="00000A00000000000000" pitchFamily="2" charset="0"/>
              <a:cs typeface="#9Slide03 Arima Madurai Black" panose="00000A00000000000000" pitchFamily="2" charset="0"/>
            </a:rPr>
            <a:t>gian</a:t>
          </a:r>
          <a:r>
            <a:rPr lang="en-SG" sz="2000" dirty="0">
              <a:solidFill>
                <a:srgbClr val="FF0000"/>
              </a:solidFill>
              <a:latin typeface="#9Slide03 Arima Madurai Black" panose="00000A00000000000000" pitchFamily="2" charset="0"/>
              <a:cs typeface="#9Slide03 Arima Madurai Black" panose="00000A00000000000000" pitchFamily="2" charset="0"/>
            </a:rPr>
            <a:t>: </a:t>
          </a:r>
          <a:r>
            <a:rPr lang="en-SG" sz="2000" dirty="0">
              <a:solidFill>
                <a:schemeClr val="tx1"/>
              </a:solidFill>
              <a:latin typeface="#9Slide03 Arima Madurai Black" panose="00000A00000000000000" pitchFamily="2" charset="0"/>
              <a:cs typeface="#9Slide03 Arima Madurai Black" panose="00000A00000000000000" pitchFamily="2" charset="0"/>
            </a:rPr>
            <a:t>non </a:t>
          </a:r>
          <a:r>
            <a:rPr lang="en-SG" sz="2000" dirty="0" err="1">
              <a:solidFill>
                <a:schemeClr val="tx1"/>
              </a:solidFill>
              <a:latin typeface="#9Slide03 Arima Madurai Black" panose="00000A00000000000000" pitchFamily="2" charset="0"/>
              <a:cs typeface="#9Slide03 Arima Madurai Black" panose="00000A00000000000000" pitchFamily="2" charset="0"/>
            </a:rPr>
            <a:t>xa</a:t>
          </a:r>
          <a:r>
            <a:rPr lang="en-SG" sz="2000" dirty="0">
              <a:solidFill>
                <a:schemeClr val="tx1"/>
              </a:solidFill>
              <a:latin typeface="#9Slide03 Arima Madurai Black" panose="00000A00000000000000" pitchFamily="2" charset="0"/>
              <a:cs typeface="#9Slide03 Arima Madurai Black" panose="00000A00000000000000" pitchFamily="2" charset="0"/>
            </a:rPr>
            <a:t>, </a:t>
          </a:r>
          <a:r>
            <a:rPr lang="en-SG" sz="2000" dirty="0" err="1">
              <a:solidFill>
                <a:schemeClr val="tx1"/>
              </a:solidFill>
              <a:latin typeface="#9Slide03 Arima Madurai Black" panose="00000A00000000000000" pitchFamily="2" charset="0"/>
              <a:cs typeface="#9Slide03 Arima Madurai Black" panose="00000A00000000000000" pitchFamily="2" charset="0"/>
            </a:rPr>
            <a:t>trăng</a:t>
          </a:r>
          <a:r>
            <a:rPr lang="en-SG" sz="2000" dirty="0">
              <a:solidFill>
                <a:schemeClr val="tx1"/>
              </a:solidFill>
              <a:latin typeface="#9Slide03 Arima Madurai Black" panose="00000A00000000000000" pitchFamily="2" charset="0"/>
              <a:cs typeface="#9Slide03 Arima Madurai Black" panose="00000A00000000000000" pitchFamily="2" charset="0"/>
            </a:rPr>
            <a:t> </a:t>
          </a:r>
          <a:r>
            <a:rPr lang="en-SG" sz="2000" dirty="0" err="1">
              <a:solidFill>
                <a:schemeClr val="tx1"/>
              </a:solidFill>
              <a:latin typeface="#9Slide03 Arima Madurai Black" panose="00000A00000000000000" pitchFamily="2" charset="0"/>
              <a:cs typeface="#9Slide03 Arima Madurai Black" panose="00000A00000000000000" pitchFamily="2" charset="0"/>
            </a:rPr>
            <a:t>gần</a:t>
          </a:r>
          <a:r>
            <a:rPr lang="en-SG" sz="2000" dirty="0">
              <a:solidFill>
                <a:schemeClr val="tx1"/>
              </a:solidFill>
              <a:latin typeface="#9Slide03 Arima Madurai Black" panose="00000A00000000000000" pitchFamily="2" charset="0"/>
              <a:cs typeface="#9Slide03 Arima Madurai Black" panose="00000A00000000000000" pitchFamily="2" charset="0"/>
            </a:rPr>
            <a:t>, 4 </a:t>
          </a:r>
          <a:r>
            <a:rPr lang="en-SG" sz="2000" dirty="0" err="1">
              <a:solidFill>
                <a:schemeClr val="tx1"/>
              </a:solidFill>
              <a:latin typeface="#9Slide03 Arima Madurai Black" panose="00000A00000000000000" pitchFamily="2" charset="0"/>
              <a:cs typeface="#9Slide03 Arima Madurai Black" panose="00000A00000000000000" pitchFamily="2" charset="0"/>
            </a:rPr>
            <a:t>bề</a:t>
          </a:r>
          <a:r>
            <a:rPr lang="en-SG" sz="2000" dirty="0">
              <a:solidFill>
                <a:schemeClr val="tx1"/>
              </a:solidFill>
              <a:latin typeface="#9Slide03 Arima Madurai Black" panose="00000A00000000000000" pitchFamily="2" charset="0"/>
              <a:cs typeface="#9Slide03 Arima Madurai Black" panose="00000A00000000000000" pitchFamily="2" charset="0"/>
            </a:rPr>
            <a:t> </a:t>
          </a:r>
          <a:r>
            <a:rPr lang="en-SG" sz="2000" dirty="0" err="1">
              <a:solidFill>
                <a:schemeClr val="tx1"/>
              </a:solidFill>
              <a:latin typeface="#9Slide03 Arima Madurai Black" panose="00000A00000000000000" pitchFamily="2" charset="0"/>
              <a:cs typeface="#9Slide03 Arima Madurai Black" panose="00000A00000000000000" pitchFamily="2" charset="0"/>
            </a:rPr>
            <a:t>bát</a:t>
          </a:r>
          <a:r>
            <a:rPr lang="en-SG" sz="2000" dirty="0">
              <a:solidFill>
                <a:schemeClr val="tx1"/>
              </a:solidFill>
              <a:latin typeface="#9Slide03 Arima Madurai Black" panose="00000A00000000000000" pitchFamily="2" charset="0"/>
              <a:cs typeface="#9Slide03 Arima Madurai Black" panose="00000A00000000000000" pitchFamily="2" charset="0"/>
            </a:rPr>
            <a:t> </a:t>
          </a:r>
          <a:r>
            <a:rPr lang="en-SG" sz="2000" dirty="0" err="1">
              <a:solidFill>
                <a:schemeClr val="tx1"/>
              </a:solidFill>
              <a:latin typeface="#9Slide03 Arima Madurai Black" panose="00000A00000000000000" pitchFamily="2" charset="0"/>
              <a:cs typeface="#9Slide03 Arima Madurai Black" panose="00000A00000000000000" pitchFamily="2" charset="0"/>
            </a:rPr>
            <a:t>ngát</a:t>
          </a:r>
          <a:r>
            <a:rPr lang="en-SG" sz="2000" dirty="0">
              <a:solidFill>
                <a:schemeClr val="tx1"/>
              </a:solidFill>
              <a:latin typeface="#9Slide03 Arima Madurai Black" panose="00000A00000000000000" pitchFamily="2" charset="0"/>
              <a:cs typeface="#9Slide03 Arima Madurai Black" panose="00000A00000000000000" pitchFamily="2" charset="0"/>
            </a:rPr>
            <a:t>, </a:t>
          </a:r>
          <a:r>
            <a:rPr lang="en-SG" sz="2000" dirty="0" err="1">
              <a:solidFill>
                <a:schemeClr val="tx1"/>
              </a:solidFill>
              <a:latin typeface="#9Slide03 Arima Madurai Black" panose="00000A00000000000000" pitchFamily="2" charset="0"/>
              <a:cs typeface="#9Slide03 Arima Madurai Black" panose="00000A00000000000000" pitchFamily="2" charset="0"/>
            </a:rPr>
            <a:t>cồn</a:t>
          </a:r>
          <a:r>
            <a:rPr lang="en-SG" sz="2000" dirty="0">
              <a:solidFill>
                <a:schemeClr val="tx1"/>
              </a:solidFill>
              <a:latin typeface="#9Slide03 Arima Madurai Black" panose="00000A00000000000000" pitchFamily="2" charset="0"/>
              <a:cs typeface="#9Slide03 Arima Madurai Black" panose="00000A00000000000000" pitchFamily="2" charset="0"/>
            </a:rPr>
            <a:t> </a:t>
          </a:r>
          <a:r>
            <a:rPr lang="en-SG" sz="2000" dirty="0" err="1">
              <a:solidFill>
                <a:schemeClr val="tx1"/>
              </a:solidFill>
              <a:latin typeface="#9Slide03 Arima Madurai Black" panose="00000A00000000000000" pitchFamily="2" charset="0"/>
              <a:cs typeface="#9Slide03 Arima Madurai Black" panose="00000A00000000000000" pitchFamily="2" charset="0"/>
            </a:rPr>
            <a:t>cát</a:t>
          </a:r>
          <a:r>
            <a:rPr lang="en-SG" sz="2000" dirty="0">
              <a:solidFill>
                <a:schemeClr val="tx1"/>
              </a:solidFill>
              <a:latin typeface="#9Slide03 Arima Madurai Black" panose="00000A00000000000000" pitchFamily="2" charset="0"/>
              <a:cs typeface="#9Slide03 Arima Madurai Black" panose="00000A00000000000000" pitchFamily="2" charset="0"/>
            </a:rPr>
            <a:t>, </a:t>
          </a:r>
          <a:r>
            <a:rPr lang="en-SG" sz="2000" dirty="0" err="1">
              <a:solidFill>
                <a:schemeClr val="tx1"/>
              </a:solidFill>
              <a:latin typeface="#9Slide03 Arima Madurai Black" panose="00000A00000000000000" pitchFamily="2" charset="0"/>
              <a:cs typeface="#9Slide03 Arima Madurai Black" panose="00000A00000000000000" pitchFamily="2" charset="0"/>
            </a:rPr>
            <a:t>dặm</a:t>
          </a:r>
          <a:r>
            <a:rPr lang="en-SG" sz="2000" dirty="0">
              <a:solidFill>
                <a:schemeClr val="tx1"/>
              </a:solidFill>
              <a:latin typeface="#9Slide03 Arima Madurai Black" panose="00000A00000000000000" pitchFamily="2" charset="0"/>
              <a:cs typeface="#9Slide03 Arima Madurai Black" panose="00000A00000000000000" pitchFamily="2" charset="0"/>
            </a:rPr>
            <a:t> </a:t>
          </a:r>
          <a:r>
            <a:rPr lang="en-SG" sz="2000" dirty="0" err="1">
              <a:solidFill>
                <a:schemeClr val="tx1"/>
              </a:solidFill>
              <a:latin typeface="#9Slide03 Arima Madurai Black" panose="00000A00000000000000" pitchFamily="2" charset="0"/>
              <a:cs typeface="#9Slide03 Arima Madurai Black" panose="00000A00000000000000" pitchFamily="2" charset="0"/>
            </a:rPr>
            <a:t>đường</a:t>
          </a:r>
          <a:r>
            <a:rPr lang="en-SG" sz="2000" dirty="0">
              <a:solidFill>
                <a:schemeClr val="tx1"/>
              </a:solidFill>
              <a:latin typeface="#9Slide03 Arima Madurai Black" panose="00000A00000000000000" pitchFamily="2" charset="0"/>
              <a:cs typeface="#9Slide03 Arima Madurai Black" panose="00000A00000000000000" pitchFamily="2" charset="0"/>
            </a:rPr>
            <a:t> ...  </a:t>
          </a:r>
          <a:r>
            <a:rPr lang="en-SG" sz="2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Không</a:t>
          </a:r>
          <a:r>
            <a:rPr lang="en-SG" sz="2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gian</a:t>
          </a:r>
          <a:r>
            <a:rPr lang="en-SG" sz="2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mở</a:t>
          </a:r>
          <a:r>
            <a:rPr lang="en-SG" sz="2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ra</a:t>
          </a:r>
          <a:r>
            <a:rPr lang="en-SG" sz="2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cả</a:t>
          </a:r>
          <a:r>
            <a:rPr lang="en-SG" sz="2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3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chiều</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Chiều</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rộng</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chiều</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cao</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chiều</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sâu</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Không</a:t>
          </a:r>
          <a:r>
            <a:rPr lang="en-SG" sz="2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gian</a:t>
          </a:r>
          <a:r>
            <a:rPr lang="en-SG" sz="2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tự</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nhiên</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mênh</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mông</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trống</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trải</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hoang</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vắng</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rợn</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ngợp</a:t>
          </a:r>
          <a:r>
            <a:rPr lang="en-SG" sz="20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endParaRPr lang="en-SG" sz="2000" dirty="0">
            <a:solidFill>
              <a:srgbClr val="FF0000"/>
            </a:solidFill>
            <a:latin typeface="#9Slide03 Arima Madurai Black" panose="00000A00000000000000" pitchFamily="2" charset="0"/>
            <a:cs typeface="#9Slide03 Arima Madurai Black" panose="00000A00000000000000" pitchFamily="2" charset="0"/>
          </a:endParaRPr>
        </a:p>
      </dgm:t>
    </dgm:pt>
    <dgm:pt modelId="{85128A80-BF82-4AD2-A499-DB9C71F8F592}" type="parTrans" cxnId="{3206760A-20DE-4AB3-B364-4C196AC4B73A}">
      <dgm:prSet/>
      <dgm:spPr/>
      <dgm:t>
        <a:bodyPr/>
        <a:lstStyle/>
        <a:p>
          <a:endParaRPr lang="en-SG">
            <a:solidFill>
              <a:srgbClr val="FF0000"/>
            </a:solidFill>
            <a:latin typeface="#9Slide03 Arima Madurai Black" panose="00000A00000000000000" pitchFamily="2" charset="0"/>
            <a:cs typeface="#9Slide03 Arima Madurai Black" panose="00000A00000000000000" pitchFamily="2" charset="0"/>
          </a:endParaRPr>
        </a:p>
      </dgm:t>
    </dgm:pt>
    <dgm:pt modelId="{60F6AFFE-DAFF-47F3-B56B-007DEDCBC4DA}" type="sibTrans" cxnId="{3206760A-20DE-4AB3-B364-4C196AC4B73A}">
      <dgm:prSet/>
      <dgm:spPr/>
      <dgm:t>
        <a:bodyPr/>
        <a:lstStyle/>
        <a:p>
          <a:endParaRPr lang="en-SG">
            <a:solidFill>
              <a:srgbClr val="FF0000"/>
            </a:solidFill>
            <a:latin typeface="#9Slide03 Arima Madurai Black" panose="00000A00000000000000" pitchFamily="2" charset="0"/>
            <a:cs typeface="#9Slide03 Arima Madurai Black" panose="00000A00000000000000" pitchFamily="2" charset="0"/>
          </a:endParaRPr>
        </a:p>
      </dgm:t>
    </dgm:pt>
    <dgm:pt modelId="{A919CB8B-7540-4DBA-862A-98EC4F88F288}" type="pres">
      <dgm:prSet presAssocID="{1B8F63EE-5380-42E8-86B6-0B8AD099FBA2}" presName="layout" presStyleCnt="0">
        <dgm:presLayoutVars>
          <dgm:chMax/>
          <dgm:chPref/>
          <dgm:dir/>
          <dgm:animOne val="branch"/>
          <dgm:animLvl val="lvl"/>
          <dgm:resizeHandles/>
        </dgm:presLayoutVars>
      </dgm:prSet>
      <dgm:spPr/>
      <dgm:t>
        <a:bodyPr/>
        <a:lstStyle/>
        <a:p>
          <a:endParaRPr lang="en-US"/>
        </a:p>
      </dgm:t>
    </dgm:pt>
    <dgm:pt modelId="{42D11471-C4C9-4B9E-8190-1C6048442665}" type="pres">
      <dgm:prSet presAssocID="{A6032F1F-981A-48AD-918E-3FFFB352AC32}" presName="root" presStyleCnt="0">
        <dgm:presLayoutVars>
          <dgm:chMax/>
          <dgm:chPref val="4"/>
        </dgm:presLayoutVars>
      </dgm:prSet>
      <dgm:spPr/>
    </dgm:pt>
    <dgm:pt modelId="{06459EB5-C5DE-46ED-A0FC-7A6153CD21FC}" type="pres">
      <dgm:prSet presAssocID="{A6032F1F-981A-48AD-918E-3FFFB352AC32}" presName="rootComposite" presStyleCnt="0">
        <dgm:presLayoutVars/>
      </dgm:prSet>
      <dgm:spPr/>
    </dgm:pt>
    <dgm:pt modelId="{85C992F2-5073-4AD5-B3D6-7DF35EB223E5}" type="pres">
      <dgm:prSet presAssocID="{A6032F1F-981A-48AD-918E-3FFFB352AC32}" presName="rootText" presStyleLbl="node0" presStyleIdx="0" presStyleCnt="1" custScaleY="73274">
        <dgm:presLayoutVars>
          <dgm:chMax/>
          <dgm:chPref val="4"/>
        </dgm:presLayoutVars>
      </dgm:prSet>
      <dgm:spPr/>
      <dgm:t>
        <a:bodyPr/>
        <a:lstStyle/>
        <a:p>
          <a:endParaRPr lang="en-US"/>
        </a:p>
      </dgm:t>
    </dgm:pt>
    <dgm:pt modelId="{1BFC92F0-20A3-4D27-97BE-5D4F3C3734C8}" type="pres">
      <dgm:prSet presAssocID="{A6032F1F-981A-48AD-918E-3FFFB352AC32}" presName="childShape" presStyleCnt="0">
        <dgm:presLayoutVars>
          <dgm:chMax val="0"/>
          <dgm:chPref val="0"/>
        </dgm:presLayoutVars>
      </dgm:prSet>
      <dgm:spPr/>
    </dgm:pt>
    <dgm:pt modelId="{1337BB0E-E97A-4D5A-9D49-10B1DA811FDC}" type="pres">
      <dgm:prSet presAssocID="{756696A1-7A6C-4662-B4EB-21D8BA2F1966}" presName="childComposite" presStyleCnt="0">
        <dgm:presLayoutVars>
          <dgm:chMax val="0"/>
          <dgm:chPref val="0"/>
        </dgm:presLayoutVars>
      </dgm:prSet>
      <dgm:spPr/>
    </dgm:pt>
    <dgm:pt modelId="{A21D172A-6816-45B3-8E56-8001A9CA548C}" type="pres">
      <dgm:prSet presAssocID="{756696A1-7A6C-4662-B4EB-21D8BA2F1966}" presName="Image" presStyleLbl="node1" presStyleIdx="0" presStyleCnt="1" custScaleX="33116"/>
      <dgm:spPr>
        <a:solidFill>
          <a:schemeClr val="accent2">
            <a:lumMod val="40000"/>
            <a:lumOff val="60000"/>
          </a:schemeClr>
        </a:solidFill>
      </dgm:spPr>
    </dgm:pt>
    <dgm:pt modelId="{18C44C81-C753-4A65-9836-76A9014EC9AC}" type="pres">
      <dgm:prSet presAssocID="{756696A1-7A6C-4662-B4EB-21D8BA2F1966}" presName="childText" presStyleLbl="lnNode1" presStyleIdx="0" presStyleCnt="1" custScaleX="112774">
        <dgm:presLayoutVars>
          <dgm:chMax val="0"/>
          <dgm:chPref val="0"/>
          <dgm:bulletEnabled val="1"/>
        </dgm:presLayoutVars>
      </dgm:prSet>
      <dgm:spPr/>
      <dgm:t>
        <a:bodyPr/>
        <a:lstStyle/>
        <a:p>
          <a:endParaRPr lang="en-US"/>
        </a:p>
      </dgm:t>
    </dgm:pt>
  </dgm:ptLst>
  <dgm:cxnLst>
    <dgm:cxn modelId="{7E98AC51-125B-4434-B931-12DCE35949FF}" srcId="{1B8F63EE-5380-42E8-86B6-0B8AD099FBA2}" destId="{A6032F1F-981A-48AD-918E-3FFFB352AC32}" srcOrd="0" destOrd="0" parTransId="{203BA87F-9BB2-46E6-A88D-591F2F124DB3}" sibTransId="{F0F2A198-1448-41A5-8F63-179AB59A3EC3}"/>
    <dgm:cxn modelId="{8AA46C27-46C1-43F7-8822-D8D54555C5D9}" type="presOf" srcId="{1B8F63EE-5380-42E8-86B6-0B8AD099FBA2}" destId="{A919CB8B-7540-4DBA-862A-98EC4F88F288}" srcOrd="0" destOrd="0" presId="urn:microsoft.com/office/officeart/2008/layout/PictureAccentList"/>
    <dgm:cxn modelId="{F5398FCB-B1D8-453E-B3D8-43A4873A78E1}" type="presOf" srcId="{A6032F1F-981A-48AD-918E-3FFFB352AC32}" destId="{85C992F2-5073-4AD5-B3D6-7DF35EB223E5}" srcOrd="0" destOrd="0" presId="urn:microsoft.com/office/officeart/2008/layout/PictureAccentList"/>
    <dgm:cxn modelId="{8CA79D5B-176A-4768-8131-77748D495C3C}" type="presOf" srcId="{756696A1-7A6C-4662-B4EB-21D8BA2F1966}" destId="{18C44C81-C753-4A65-9836-76A9014EC9AC}" srcOrd="0" destOrd="0" presId="urn:microsoft.com/office/officeart/2008/layout/PictureAccentList"/>
    <dgm:cxn modelId="{3206760A-20DE-4AB3-B364-4C196AC4B73A}" srcId="{A6032F1F-981A-48AD-918E-3FFFB352AC32}" destId="{756696A1-7A6C-4662-B4EB-21D8BA2F1966}" srcOrd="0" destOrd="0" parTransId="{85128A80-BF82-4AD2-A499-DB9C71F8F592}" sibTransId="{60F6AFFE-DAFF-47F3-B56B-007DEDCBC4DA}"/>
    <dgm:cxn modelId="{93881776-67A6-42F0-A932-494C40AEE27B}" type="presParOf" srcId="{A919CB8B-7540-4DBA-862A-98EC4F88F288}" destId="{42D11471-C4C9-4B9E-8190-1C6048442665}" srcOrd="0" destOrd="0" presId="urn:microsoft.com/office/officeart/2008/layout/PictureAccentList"/>
    <dgm:cxn modelId="{C4A0D308-10E7-4F6A-96A2-99B32B644A2B}" type="presParOf" srcId="{42D11471-C4C9-4B9E-8190-1C6048442665}" destId="{06459EB5-C5DE-46ED-A0FC-7A6153CD21FC}" srcOrd="0" destOrd="0" presId="urn:microsoft.com/office/officeart/2008/layout/PictureAccentList"/>
    <dgm:cxn modelId="{64DCF36E-9623-49D2-96A5-757A3934CC01}" type="presParOf" srcId="{06459EB5-C5DE-46ED-A0FC-7A6153CD21FC}" destId="{85C992F2-5073-4AD5-B3D6-7DF35EB223E5}" srcOrd="0" destOrd="0" presId="urn:microsoft.com/office/officeart/2008/layout/PictureAccentList"/>
    <dgm:cxn modelId="{16D0F58B-0711-4AF5-81C7-2F2AEFEFA430}" type="presParOf" srcId="{42D11471-C4C9-4B9E-8190-1C6048442665}" destId="{1BFC92F0-20A3-4D27-97BE-5D4F3C3734C8}" srcOrd="1" destOrd="0" presId="urn:microsoft.com/office/officeart/2008/layout/PictureAccentList"/>
    <dgm:cxn modelId="{018DF136-4746-487D-816A-90516DB78498}" type="presParOf" srcId="{1BFC92F0-20A3-4D27-97BE-5D4F3C3734C8}" destId="{1337BB0E-E97A-4D5A-9D49-10B1DA811FDC}" srcOrd="0" destOrd="0" presId="urn:microsoft.com/office/officeart/2008/layout/PictureAccentList"/>
    <dgm:cxn modelId="{159768B8-F422-41D2-9CD8-FBB863503C2E}" type="presParOf" srcId="{1337BB0E-E97A-4D5A-9D49-10B1DA811FDC}" destId="{A21D172A-6816-45B3-8E56-8001A9CA548C}" srcOrd="0" destOrd="0" presId="urn:microsoft.com/office/officeart/2008/layout/PictureAccentList"/>
    <dgm:cxn modelId="{40F38AFE-E52E-4DE1-B106-1084BEA0297A}" type="presParOf" srcId="{1337BB0E-E97A-4D5A-9D49-10B1DA811FDC}" destId="{18C44C81-C753-4A65-9836-76A9014EC9AC}" srcOrd="1" destOrd="0" presId="urn:microsoft.com/office/officeart/2008/layout/Picture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13B821-ED27-4153-85FF-8FBD7DEFEA5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BZ"/>
        </a:p>
      </dgm:t>
    </dgm:pt>
    <dgm:pt modelId="{B98D94F0-E520-4ACA-8629-861AA6DDB9BF}">
      <dgm:prSet custT="1"/>
      <dgm:spPr>
        <a:solidFill>
          <a:srgbClr val="B08154"/>
        </a:solidFill>
      </dgm:spPr>
      <dgm:t>
        <a:bodyPr/>
        <a:lstStyle/>
        <a:p>
          <a:pPr algn="ctr"/>
          <a:r>
            <a:rPr lang="en-US" sz="2400" b="1" i="0" dirty="0"/>
            <a:t>“</a:t>
          </a:r>
          <a:r>
            <a:rPr lang="en-US" sz="2400" b="1" i="0" dirty="0" err="1"/>
            <a:t>Bẽ</a:t>
          </a:r>
          <a:r>
            <a:rPr lang="en-US" sz="2400" b="1" i="0" dirty="0"/>
            <a:t> </a:t>
          </a:r>
          <a:r>
            <a:rPr lang="en-US" sz="2400" b="1" i="0" dirty="0" err="1"/>
            <a:t>bàng</a:t>
          </a:r>
          <a:r>
            <a:rPr lang="en-US" sz="2400" b="1" i="0" dirty="0"/>
            <a:t> </a:t>
          </a:r>
          <a:r>
            <a:rPr lang="en-US" sz="2400" b="1" i="0" dirty="0" err="1"/>
            <a:t>mây</a:t>
          </a:r>
          <a:r>
            <a:rPr lang="en-US" sz="2400" b="1" i="0" dirty="0"/>
            <a:t> s</a:t>
          </a:r>
          <a:r>
            <a:rPr lang="en-BZ" sz="2400" b="1" i="0" dirty="0" err="1"/>
            <a:t>ớm</a:t>
          </a:r>
          <a:r>
            <a:rPr lang="en-BZ" sz="2400" b="1" i="0" dirty="0"/>
            <a:t> </a:t>
          </a:r>
          <a:r>
            <a:rPr lang="en-BZ" sz="2400" b="1" i="0" dirty="0" err="1"/>
            <a:t>đèn</a:t>
          </a:r>
          <a:r>
            <a:rPr lang="en-BZ" sz="2400" b="1" i="0" dirty="0"/>
            <a:t> </a:t>
          </a:r>
          <a:r>
            <a:rPr lang="en-BZ" sz="2400" b="1" i="0" dirty="0" err="1"/>
            <a:t>khuya</a:t>
          </a:r>
          <a:endParaRPr lang="en-BZ" sz="2400" b="1" i="0" dirty="0"/>
        </a:p>
        <a:p>
          <a:pPr algn="ctr"/>
          <a:r>
            <a:rPr lang="en-BZ" sz="2400" b="1" i="0" dirty="0" err="1"/>
            <a:t>Nửa</a:t>
          </a:r>
          <a:r>
            <a:rPr lang="en-BZ" sz="2400" b="1" i="0" dirty="0"/>
            <a:t> </a:t>
          </a:r>
          <a:r>
            <a:rPr lang="en-BZ" sz="2400" b="1" i="0" dirty="0" err="1"/>
            <a:t>tình</a:t>
          </a:r>
          <a:r>
            <a:rPr lang="en-BZ" sz="2400" b="1" i="0" dirty="0"/>
            <a:t> </a:t>
          </a:r>
          <a:r>
            <a:rPr lang="en-BZ" sz="2400" b="1" i="0" dirty="0" err="1"/>
            <a:t>nửa</a:t>
          </a:r>
          <a:r>
            <a:rPr lang="en-BZ" sz="2400" b="1" i="0" dirty="0"/>
            <a:t> </a:t>
          </a:r>
          <a:r>
            <a:rPr lang="en-BZ" sz="2400" b="1" i="0" dirty="0" err="1"/>
            <a:t>cảnh</a:t>
          </a:r>
          <a:r>
            <a:rPr lang="en-BZ" sz="2400" b="1" i="0" dirty="0"/>
            <a:t> </a:t>
          </a:r>
          <a:r>
            <a:rPr lang="en-BZ" sz="2400" b="1" i="0" dirty="0" err="1"/>
            <a:t>như</a:t>
          </a:r>
          <a:r>
            <a:rPr lang="en-BZ" sz="2400" b="1" i="0" dirty="0"/>
            <a:t> chia </a:t>
          </a:r>
          <a:r>
            <a:rPr lang="en-BZ" sz="2400" b="1" i="0" dirty="0" err="1"/>
            <a:t>tấm</a:t>
          </a:r>
          <a:r>
            <a:rPr lang="en-BZ" sz="2400" b="1" i="0" dirty="0"/>
            <a:t> </a:t>
          </a:r>
          <a:r>
            <a:rPr lang="en-BZ" sz="2400" b="1" i="0" dirty="0" err="1"/>
            <a:t>lòng</a:t>
          </a:r>
          <a:r>
            <a:rPr lang="en-BZ" sz="2400" b="1" i="0" dirty="0"/>
            <a:t>”</a:t>
          </a:r>
          <a:endParaRPr lang="en-BZ" sz="2400" i="0" dirty="0"/>
        </a:p>
      </dgm:t>
    </dgm:pt>
    <dgm:pt modelId="{3A0C63CF-6F00-412F-B9A9-93F310881156}" type="parTrans" cxnId="{95F167F7-C0C6-409D-96F1-47DB71B440D2}">
      <dgm:prSet/>
      <dgm:spPr/>
      <dgm:t>
        <a:bodyPr/>
        <a:lstStyle/>
        <a:p>
          <a:endParaRPr lang="en-BZ" sz="1600" i="0"/>
        </a:p>
      </dgm:t>
    </dgm:pt>
    <dgm:pt modelId="{77A826A6-425D-4D45-8661-044A1E110801}" type="sibTrans" cxnId="{95F167F7-C0C6-409D-96F1-47DB71B440D2}">
      <dgm:prSet/>
      <dgm:spPr/>
      <dgm:t>
        <a:bodyPr/>
        <a:lstStyle/>
        <a:p>
          <a:endParaRPr lang="en-BZ" sz="1600" i="0"/>
        </a:p>
      </dgm:t>
    </dgm:pt>
    <dgm:pt modelId="{17BFD81C-2F1A-42B3-8B3A-E6D1D3208F80}">
      <dgm:prSet custT="1"/>
      <dgm:spPr>
        <a:solidFill>
          <a:schemeClr val="accent5">
            <a:lumMod val="20000"/>
            <a:lumOff val="80000"/>
          </a:schemeClr>
        </a:solidFill>
      </dgm:spPr>
      <dgm:t>
        <a:bodyPr/>
        <a:lstStyle/>
        <a:p>
          <a:pPr algn="ctr"/>
          <a:r>
            <a:rPr lang="en-BZ" sz="2400" i="0" dirty="0" err="1">
              <a:solidFill>
                <a:schemeClr val="tx1"/>
              </a:solidFill>
              <a:latin typeface="Times New Roman" panose="02020603050405020304" pitchFamily="18" charset="0"/>
              <a:cs typeface="Times New Roman" panose="02020603050405020304" pitchFamily="18" charset="0"/>
            </a:rPr>
            <a:t>Đảo</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ngữ</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đưa</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từ</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láy</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bẽ</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bàng</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lên</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đầu</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Nhấn</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mạnh</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cảm</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giác</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tủi</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hổ</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đau</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đớn</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xót</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xa</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trong</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cảnh</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ngộ</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sa</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chân</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vào</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chốn</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lầu</a:t>
          </a:r>
          <a:r>
            <a:rPr lang="en-BZ" sz="240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xanh</a:t>
          </a:r>
          <a:endParaRPr lang="en-BZ" sz="2400" i="0" dirty="0">
            <a:solidFill>
              <a:schemeClr val="tx1"/>
            </a:solidFill>
            <a:latin typeface="Times New Roman" panose="02020603050405020304" pitchFamily="18" charset="0"/>
            <a:cs typeface="Times New Roman" panose="02020603050405020304" pitchFamily="18" charset="0"/>
          </a:endParaRPr>
        </a:p>
      </dgm:t>
    </dgm:pt>
    <dgm:pt modelId="{2FF14147-6C41-40F0-8BF1-7C23B0566BC2}" type="parTrans" cxnId="{117D38B4-B715-406F-85EF-15FA7E5AD1F6}">
      <dgm:prSet/>
      <dgm:spPr/>
      <dgm:t>
        <a:bodyPr/>
        <a:lstStyle/>
        <a:p>
          <a:endParaRPr lang="en-BZ" sz="1600" i="0"/>
        </a:p>
      </dgm:t>
    </dgm:pt>
    <dgm:pt modelId="{759991CC-0FB6-4B31-A83C-E40A8EB1AC7A}" type="sibTrans" cxnId="{117D38B4-B715-406F-85EF-15FA7E5AD1F6}">
      <dgm:prSet/>
      <dgm:spPr/>
      <dgm:t>
        <a:bodyPr/>
        <a:lstStyle/>
        <a:p>
          <a:endParaRPr lang="en-BZ" sz="1600" i="0"/>
        </a:p>
      </dgm:t>
    </dgm:pt>
    <dgm:pt modelId="{BDFF63E4-2BD2-4E9B-BA47-349919C8E7C6}">
      <dgm:prSet custT="1"/>
      <dgm:spPr>
        <a:solidFill>
          <a:schemeClr val="accent4">
            <a:lumMod val="20000"/>
            <a:lumOff val="80000"/>
          </a:schemeClr>
        </a:solidFill>
      </dgm:spPr>
      <dgm:t>
        <a:bodyPr/>
        <a:lstStyle/>
        <a:p>
          <a:pPr algn="ctr"/>
          <a:r>
            <a:rPr lang="en-US" sz="2400" b="0" i="0" dirty="0" err="1">
              <a:solidFill>
                <a:schemeClr val="tx1"/>
              </a:solidFill>
              <a:latin typeface="Times New Roman" panose="02020603050405020304" pitchFamily="18" charset="0"/>
              <a:cs typeface="Times New Roman" panose="02020603050405020304" pitchFamily="18" charset="0"/>
            </a:rPr>
            <a:t>Cụm</a:t>
          </a:r>
          <a:r>
            <a:rPr lang="en-US" sz="2400" b="0" i="0" dirty="0">
              <a:solidFill>
                <a:schemeClr val="tx1"/>
              </a:solidFill>
              <a:latin typeface="Times New Roman" panose="02020603050405020304" pitchFamily="18" charset="0"/>
              <a:cs typeface="Times New Roman" panose="02020603050405020304" pitchFamily="18" charset="0"/>
            </a:rPr>
            <a:t> </a:t>
          </a:r>
          <a:r>
            <a:rPr lang="en-US" sz="2400" b="0" i="0" dirty="0" err="1">
              <a:solidFill>
                <a:schemeClr val="tx1"/>
              </a:solidFill>
              <a:latin typeface="Times New Roman" panose="02020603050405020304" pitchFamily="18" charset="0"/>
              <a:cs typeface="Times New Roman" panose="02020603050405020304" pitchFamily="18" charset="0"/>
            </a:rPr>
            <a:t>từ</a:t>
          </a:r>
          <a:r>
            <a:rPr lang="en-US" sz="2400" b="0" i="0" dirty="0">
              <a:solidFill>
                <a:schemeClr val="tx1"/>
              </a:solidFill>
              <a:latin typeface="Times New Roman" panose="02020603050405020304" pitchFamily="18" charset="0"/>
              <a:cs typeface="Times New Roman" panose="02020603050405020304" pitchFamily="18" charset="0"/>
            </a:rPr>
            <a:t> “</a:t>
          </a:r>
          <a:r>
            <a:rPr lang="en-US" sz="2400" b="0" i="0" dirty="0" err="1">
              <a:solidFill>
                <a:schemeClr val="tx1"/>
              </a:solidFill>
              <a:latin typeface="Times New Roman" panose="02020603050405020304" pitchFamily="18" charset="0"/>
              <a:cs typeface="Times New Roman" panose="02020603050405020304" pitchFamily="18" charset="0"/>
            </a:rPr>
            <a:t>mây</a:t>
          </a:r>
          <a:r>
            <a:rPr lang="en-US" sz="2400" b="0" i="0" dirty="0">
              <a:solidFill>
                <a:schemeClr val="tx1"/>
              </a:solidFill>
              <a:latin typeface="Times New Roman" panose="02020603050405020304" pitchFamily="18" charset="0"/>
              <a:cs typeface="Times New Roman" panose="02020603050405020304" pitchFamily="18" charset="0"/>
            </a:rPr>
            <a:t> </a:t>
          </a:r>
          <a:r>
            <a:rPr lang="en-US" sz="2400" b="0" i="0" dirty="0" err="1">
              <a:solidFill>
                <a:schemeClr val="tx1"/>
              </a:solidFill>
              <a:latin typeface="Times New Roman" panose="02020603050405020304" pitchFamily="18" charset="0"/>
              <a:cs typeface="Times New Roman" panose="02020603050405020304" pitchFamily="18" charset="0"/>
            </a:rPr>
            <a:t>sớm</a:t>
          </a:r>
          <a:r>
            <a:rPr lang="en-US" sz="2400" b="0" i="0" dirty="0">
              <a:solidFill>
                <a:schemeClr val="tx1"/>
              </a:solidFill>
              <a:latin typeface="Times New Roman" panose="02020603050405020304" pitchFamily="18" charset="0"/>
              <a:cs typeface="Times New Roman" panose="02020603050405020304" pitchFamily="18" charset="0"/>
            </a:rPr>
            <a:t> </a:t>
          </a:r>
          <a:r>
            <a:rPr lang="en-US" sz="2400" b="0" i="0" dirty="0" err="1">
              <a:solidFill>
                <a:schemeClr val="tx1"/>
              </a:solidFill>
              <a:latin typeface="Times New Roman" panose="02020603050405020304" pitchFamily="18" charset="0"/>
              <a:cs typeface="Times New Roman" panose="02020603050405020304" pitchFamily="18" charset="0"/>
            </a:rPr>
            <a:t>đèn</a:t>
          </a:r>
          <a:r>
            <a:rPr lang="en-US" sz="2400" b="0" i="0" dirty="0">
              <a:solidFill>
                <a:schemeClr val="tx1"/>
              </a:solidFill>
              <a:latin typeface="Times New Roman" panose="02020603050405020304" pitchFamily="18" charset="0"/>
              <a:cs typeface="Times New Roman" panose="02020603050405020304" pitchFamily="18" charset="0"/>
            </a:rPr>
            <a:t> </a:t>
          </a:r>
          <a:r>
            <a:rPr lang="en-US" sz="2400" b="0" i="0" dirty="0" err="1">
              <a:solidFill>
                <a:schemeClr val="tx1"/>
              </a:solidFill>
              <a:latin typeface="Times New Roman" panose="02020603050405020304" pitchFamily="18" charset="0"/>
              <a:cs typeface="Times New Roman" panose="02020603050405020304" pitchFamily="18" charset="0"/>
            </a:rPr>
            <a:t>khuya</a:t>
          </a:r>
          <a:r>
            <a:rPr lang="en-US" sz="2400" b="0" i="0" dirty="0">
              <a:solidFill>
                <a:schemeClr val="tx1"/>
              </a:solidFill>
              <a:latin typeface="Times New Roman" panose="02020603050405020304" pitchFamily="18" charset="0"/>
              <a:cs typeface="Times New Roman" panose="02020603050405020304" pitchFamily="18" charset="0"/>
            </a:rPr>
            <a:t>” </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Gợi</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cảnh</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con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người</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bị</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giam</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hãm</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tù</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túng</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trong</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vòng</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tuần</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hoàn</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khép</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kín</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của</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thời</a:t>
          </a:r>
          <a:r>
            <a:rPr lang="en-US" sz="2400" b="0" i="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gian</a:t>
          </a:r>
          <a:endParaRPr lang="en-BZ" sz="2400" b="0" i="0" dirty="0">
            <a:solidFill>
              <a:schemeClr val="tx1"/>
            </a:solidFill>
            <a:latin typeface="Times New Roman" panose="02020603050405020304" pitchFamily="18" charset="0"/>
            <a:cs typeface="Times New Roman" panose="02020603050405020304" pitchFamily="18" charset="0"/>
          </a:endParaRPr>
        </a:p>
      </dgm:t>
    </dgm:pt>
    <dgm:pt modelId="{E79C2043-5812-4123-9331-8182F4788655}" type="parTrans" cxnId="{F2A73AD4-320E-4627-B787-DEAC1FE315CC}">
      <dgm:prSet/>
      <dgm:spPr/>
      <dgm:t>
        <a:bodyPr/>
        <a:lstStyle/>
        <a:p>
          <a:endParaRPr lang="en-BZ" sz="1600" i="0"/>
        </a:p>
      </dgm:t>
    </dgm:pt>
    <dgm:pt modelId="{468EEA78-AF63-4B95-9B7D-F223659C802D}" type="sibTrans" cxnId="{F2A73AD4-320E-4627-B787-DEAC1FE315CC}">
      <dgm:prSet/>
      <dgm:spPr/>
      <dgm:t>
        <a:bodyPr/>
        <a:lstStyle/>
        <a:p>
          <a:endParaRPr lang="en-BZ" sz="1600" i="0"/>
        </a:p>
      </dgm:t>
    </dgm:pt>
    <dgm:pt modelId="{60AA9242-52EB-4F31-B6D8-4AAAB1FCA2DD}">
      <dgm:prSet custT="1"/>
      <dgm:spPr>
        <a:solidFill>
          <a:schemeClr val="accent6">
            <a:lumMod val="20000"/>
            <a:lumOff val="80000"/>
          </a:schemeClr>
        </a:solidFill>
      </dgm:spPr>
      <dgm:t>
        <a:bodyPr/>
        <a:lstStyle/>
        <a:p>
          <a:pPr algn="ctr"/>
          <a:r>
            <a:rPr lang="en-BZ" sz="2400" i="0" dirty="0" err="1">
              <a:solidFill>
                <a:schemeClr val="tx1"/>
              </a:solidFill>
              <a:latin typeface="Times New Roman" panose="02020603050405020304" pitchFamily="18" charset="0"/>
              <a:cs typeface="Times New Roman" panose="02020603050405020304" pitchFamily="18" charset="0"/>
            </a:rPr>
            <a:t>Ẩn</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dụ</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chuyển</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đổi</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cảm</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giác</a:t>
          </a:r>
          <a:r>
            <a:rPr lang="en-BZ" sz="2400" i="0" dirty="0">
              <a:solidFill>
                <a:schemeClr val="tx1"/>
              </a:solidFill>
              <a:latin typeface="Times New Roman" panose="02020603050405020304" pitchFamily="18" charset="0"/>
              <a:cs typeface="Times New Roman" panose="02020603050405020304" pitchFamily="18" charset="0"/>
            </a:rPr>
            <a:t> + </a:t>
          </a:r>
          <a:r>
            <a:rPr lang="en-BZ" sz="2400" i="0" dirty="0" err="1">
              <a:solidFill>
                <a:schemeClr val="tx1"/>
              </a:solidFill>
              <a:latin typeface="Times New Roman" panose="02020603050405020304" pitchFamily="18" charset="0"/>
              <a:cs typeface="Times New Roman" panose="02020603050405020304" pitchFamily="18" charset="0"/>
            </a:rPr>
            <a:t>Tiểu</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đối</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Nửa</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tình</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nửa</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cảnh</a:t>
          </a:r>
          <a:r>
            <a:rPr lang="en-BZ" sz="2400" i="0" dirty="0">
              <a:solidFill>
                <a:schemeClr val="tx1"/>
              </a:solidFill>
              <a:latin typeface="Times New Roman" panose="02020603050405020304" pitchFamily="18" charset="0"/>
              <a:cs typeface="Times New Roman" panose="02020603050405020304" pitchFamily="18" charset="0"/>
            </a:rPr>
            <a:t> </a:t>
          </a:r>
          <a:r>
            <a:rPr lang="en-BZ" sz="2400" i="0" dirty="0" err="1">
              <a:solidFill>
                <a:schemeClr val="tx1"/>
              </a:solidFill>
              <a:latin typeface="Times New Roman" panose="02020603050405020304" pitchFamily="18" charset="0"/>
              <a:cs typeface="Times New Roman" panose="02020603050405020304" pitchFamily="18" charset="0"/>
            </a:rPr>
            <a:t>như</a:t>
          </a:r>
          <a:r>
            <a:rPr lang="en-BZ" sz="2400" i="0" dirty="0">
              <a:solidFill>
                <a:schemeClr val="tx1"/>
              </a:solidFill>
              <a:latin typeface="Times New Roman" panose="02020603050405020304" pitchFamily="18" charset="0"/>
              <a:cs typeface="Times New Roman" panose="02020603050405020304" pitchFamily="18" charset="0"/>
            </a:rPr>
            <a:t> chia </a:t>
          </a:r>
          <a:r>
            <a:rPr lang="en-BZ" sz="2400" i="0" dirty="0" err="1">
              <a:solidFill>
                <a:schemeClr val="tx1"/>
              </a:solidFill>
              <a:latin typeface="Times New Roman" panose="02020603050405020304" pitchFamily="18" charset="0"/>
              <a:cs typeface="Times New Roman" panose="02020603050405020304" pitchFamily="18" charset="0"/>
            </a:rPr>
            <a:t>tấm</a:t>
          </a:r>
          <a:r>
            <a:rPr lang="en-BZ" sz="2400" i="0" dirty="0">
              <a:solidFill>
                <a:schemeClr val="tx1"/>
              </a:solidFill>
              <a:latin typeface="Times New Roman" panose="02020603050405020304" pitchFamily="18" charset="0"/>
              <a:cs typeface="Times New Roman" panose="02020603050405020304" pitchFamily="18" charset="0"/>
            </a:rPr>
            <a:t> long”</a:t>
          </a:r>
        </a:p>
      </dgm:t>
    </dgm:pt>
    <dgm:pt modelId="{ED09D97D-9795-42C5-A57C-246101297657}" type="parTrans" cxnId="{9D1E7C44-9B95-4C5D-AFA0-5E6333A78A97}">
      <dgm:prSet/>
      <dgm:spPr/>
      <dgm:t>
        <a:bodyPr/>
        <a:lstStyle/>
        <a:p>
          <a:endParaRPr lang="en-BZ" sz="1600" i="0"/>
        </a:p>
      </dgm:t>
    </dgm:pt>
    <dgm:pt modelId="{75E33DF8-7F39-40B8-AC25-FA52C8AE9479}" type="sibTrans" cxnId="{9D1E7C44-9B95-4C5D-AFA0-5E6333A78A97}">
      <dgm:prSet/>
      <dgm:spPr/>
      <dgm:t>
        <a:bodyPr/>
        <a:lstStyle/>
        <a:p>
          <a:endParaRPr lang="en-BZ" sz="1600" i="0"/>
        </a:p>
      </dgm:t>
    </dgm:pt>
    <dgm:pt modelId="{6BB55BA1-EDB5-48B2-B67C-25A5F05724A7}" type="pres">
      <dgm:prSet presAssocID="{4413B821-ED27-4153-85FF-8FBD7DEFEA57}" presName="linear" presStyleCnt="0">
        <dgm:presLayoutVars>
          <dgm:animLvl val="lvl"/>
          <dgm:resizeHandles val="exact"/>
        </dgm:presLayoutVars>
      </dgm:prSet>
      <dgm:spPr/>
      <dgm:t>
        <a:bodyPr/>
        <a:lstStyle/>
        <a:p>
          <a:endParaRPr lang="en-US"/>
        </a:p>
      </dgm:t>
    </dgm:pt>
    <dgm:pt modelId="{92477F77-4CBB-48DB-A639-0859D765F409}" type="pres">
      <dgm:prSet presAssocID="{B98D94F0-E520-4ACA-8629-861AA6DDB9BF}" presName="parentText" presStyleLbl="node1" presStyleIdx="0" presStyleCnt="4">
        <dgm:presLayoutVars>
          <dgm:chMax val="0"/>
          <dgm:bulletEnabled val="1"/>
        </dgm:presLayoutVars>
      </dgm:prSet>
      <dgm:spPr/>
      <dgm:t>
        <a:bodyPr/>
        <a:lstStyle/>
        <a:p>
          <a:endParaRPr lang="en-US"/>
        </a:p>
      </dgm:t>
    </dgm:pt>
    <dgm:pt modelId="{09893C51-A762-4299-B508-D33FBB930425}" type="pres">
      <dgm:prSet presAssocID="{77A826A6-425D-4D45-8661-044A1E110801}" presName="spacer" presStyleCnt="0"/>
      <dgm:spPr/>
    </dgm:pt>
    <dgm:pt modelId="{7D50D1F8-837B-4186-8F67-387FD63B39D4}" type="pres">
      <dgm:prSet presAssocID="{17BFD81C-2F1A-42B3-8B3A-E6D1D3208F80}" presName="parentText" presStyleLbl="node1" presStyleIdx="1" presStyleCnt="4">
        <dgm:presLayoutVars>
          <dgm:chMax val="0"/>
          <dgm:bulletEnabled val="1"/>
        </dgm:presLayoutVars>
      </dgm:prSet>
      <dgm:spPr/>
      <dgm:t>
        <a:bodyPr/>
        <a:lstStyle/>
        <a:p>
          <a:endParaRPr lang="en-US"/>
        </a:p>
      </dgm:t>
    </dgm:pt>
    <dgm:pt modelId="{162A8F35-4E6D-46AC-A473-FA870265F1D9}" type="pres">
      <dgm:prSet presAssocID="{759991CC-0FB6-4B31-A83C-E40A8EB1AC7A}" presName="spacer" presStyleCnt="0"/>
      <dgm:spPr/>
    </dgm:pt>
    <dgm:pt modelId="{06751237-D043-423D-A113-BBDD8CCE35C4}" type="pres">
      <dgm:prSet presAssocID="{BDFF63E4-2BD2-4E9B-BA47-349919C8E7C6}" presName="parentText" presStyleLbl="node1" presStyleIdx="2" presStyleCnt="4">
        <dgm:presLayoutVars>
          <dgm:chMax val="0"/>
          <dgm:bulletEnabled val="1"/>
        </dgm:presLayoutVars>
      </dgm:prSet>
      <dgm:spPr/>
      <dgm:t>
        <a:bodyPr/>
        <a:lstStyle/>
        <a:p>
          <a:endParaRPr lang="en-US"/>
        </a:p>
      </dgm:t>
    </dgm:pt>
    <dgm:pt modelId="{0A9C194D-EFBF-40E1-AA6E-B24B7040AA62}" type="pres">
      <dgm:prSet presAssocID="{468EEA78-AF63-4B95-9B7D-F223659C802D}" presName="spacer" presStyleCnt="0"/>
      <dgm:spPr/>
    </dgm:pt>
    <dgm:pt modelId="{DBEF67D6-A7D4-4578-8671-F792F779AD2B}" type="pres">
      <dgm:prSet presAssocID="{60AA9242-52EB-4F31-B6D8-4AAAB1FCA2DD}" presName="parentText" presStyleLbl="node1" presStyleIdx="3" presStyleCnt="4">
        <dgm:presLayoutVars>
          <dgm:chMax val="0"/>
          <dgm:bulletEnabled val="1"/>
        </dgm:presLayoutVars>
      </dgm:prSet>
      <dgm:spPr/>
      <dgm:t>
        <a:bodyPr/>
        <a:lstStyle/>
        <a:p>
          <a:endParaRPr lang="en-US"/>
        </a:p>
      </dgm:t>
    </dgm:pt>
  </dgm:ptLst>
  <dgm:cxnLst>
    <dgm:cxn modelId="{80BCCF7E-AE56-44F4-BA0A-D50BF0552AFF}" type="presOf" srcId="{B98D94F0-E520-4ACA-8629-861AA6DDB9BF}" destId="{92477F77-4CBB-48DB-A639-0859D765F409}" srcOrd="0" destOrd="0" presId="urn:microsoft.com/office/officeart/2005/8/layout/vList2"/>
    <dgm:cxn modelId="{117D38B4-B715-406F-85EF-15FA7E5AD1F6}" srcId="{4413B821-ED27-4153-85FF-8FBD7DEFEA57}" destId="{17BFD81C-2F1A-42B3-8B3A-E6D1D3208F80}" srcOrd="1" destOrd="0" parTransId="{2FF14147-6C41-40F0-8BF1-7C23B0566BC2}" sibTransId="{759991CC-0FB6-4B31-A83C-E40A8EB1AC7A}"/>
    <dgm:cxn modelId="{9D1E7C44-9B95-4C5D-AFA0-5E6333A78A97}" srcId="{4413B821-ED27-4153-85FF-8FBD7DEFEA57}" destId="{60AA9242-52EB-4F31-B6D8-4AAAB1FCA2DD}" srcOrd="3" destOrd="0" parTransId="{ED09D97D-9795-42C5-A57C-246101297657}" sibTransId="{75E33DF8-7F39-40B8-AC25-FA52C8AE9479}"/>
    <dgm:cxn modelId="{F2A73AD4-320E-4627-B787-DEAC1FE315CC}" srcId="{4413B821-ED27-4153-85FF-8FBD7DEFEA57}" destId="{BDFF63E4-2BD2-4E9B-BA47-349919C8E7C6}" srcOrd="2" destOrd="0" parTransId="{E79C2043-5812-4123-9331-8182F4788655}" sibTransId="{468EEA78-AF63-4B95-9B7D-F223659C802D}"/>
    <dgm:cxn modelId="{AA0978AC-2327-426A-B418-8B7780AED7EF}" type="presOf" srcId="{60AA9242-52EB-4F31-B6D8-4AAAB1FCA2DD}" destId="{DBEF67D6-A7D4-4578-8671-F792F779AD2B}" srcOrd="0" destOrd="0" presId="urn:microsoft.com/office/officeart/2005/8/layout/vList2"/>
    <dgm:cxn modelId="{95F167F7-C0C6-409D-96F1-47DB71B440D2}" srcId="{4413B821-ED27-4153-85FF-8FBD7DEFEA57}" destId="{B98D94F0-E520-4ACA-8629-861AA6DDB9BF}" srcOrd="0" destOrd="0" parTransId="{3A0C63CF-6F00-412F-B9A9-93F310881156}" sibTransId="{77A826A6-425D-4D45-8661-044A1E110801}"/>
    <dgm:cxn modelId="{D1782D0D-DEC8-4468-A76F-ECF1BC0EDA61}" type="presOf" srcId="{BDFF63E4-2BD2-4E9B-BA47-349919C8E7C6}" destId="{06751237-D043-423D-A113-BBDD8CCE35C4}" srcOrd="0" destOrd="0" presId="urn:microsoft.com/office/officeart/2005/8/layout/vList2"/>
    <dgm:cxn modelId="{49186411-42FD-4A12-A388-91B445074D99}" type="presOf" srcId="{17BFD81C-2F1A-42B3-8B3A-E6D1D3208F80}" destId="{7D50D1F8-837B-4186-8F67-387FD63B39D4}" srcOrd="0" destOrd="0" presId="urn:microsoft.com/office/officeart/2005/8/layout/vList2"/>
    <dgm:cxn modelId="{6BF848F2-EFD9-4755-87F4-A2BF3CE1A279}" type="presOf" srcId="{4413B821-ED27-4153-85FF-8FBD7DEFEA57}" destId="{6BB55BA1-EDB5-48B2-B67C-25A5F05724A7}" srcOrd="0" destOrd="0" presId="urn:microsoft.com/office/officeart/2005/8/layout/vList2"/>
    <dgm:cxn modelId="{D7301A79-E8CC-4906-80FD-2746F3645E0D}" type="presParOf" srcId="{6BB55BA1-EDB5-48B2-B67C-25A5F05724A7}" destId="{92477F77-4CBB-48DB-A639-0859D765F409}" srcOrd="0" destOrd="0" presId="urn:microsoft.com/office/officeart/2005/8/layout/vList2"/>
    <dgm:cxn modelId="{08C9E8E8-DF48-494B-8726-A32F2C3D2D9A}" type="presParOf" srcId="{6BB55BA1-EDB5-48B2-B67C-25A5F05724A7}" destId="{09893C51-A762-4299-B508-D33FBB930425}" srcOrd="1" destOrd="0" presId="urn:microsoft.com/office/officeart/2005/8/layout/vList2"/>
    <dgm:cxn modelId="{6F96C814-CBF1-421F-A33C-9168B1973ECB}" type="presParOf" srcId="{6BB55BA1-EDB5-48B2-B67C-25A5F05724A7}" destId="{7D50D1F8-837B-4186-8F67-387FD63B39D4}" srcOrd="2" destOrd="0" presId="urn:microsoft.com/office/officeart/2005/8/layout/vList2"/>
    <dgm:cxn modelId="{C6E49F96-0A19-4AF9-9965-DDC6213CE96C}" type="presParOf" srcId="{6BB55BA1-EDB5-48B2-B67C-25A5F05724A7}" destId="{162A8F35-4E6D-46AC-A473-FA870265F1D9}" srcOrd="3" destOrd="0" presId="urn:microsoft.com/office/officeart/2005/8/layout/vList2"/>
    <dgm:cxn modelId="{CF71E553-9CB0-48F1-BA63-33F0BC7D1505}" type="presParOf" srcId="{6BB55BA1-EDB5-48B2-B67C-25A5F05724A7}" destId="{06751237-D043-423D-A113-BBDD8CCE35C4}" srcOrd="4" destOrd="0" presId="urn:microsoft.com/office/officeart/2005/8/layout/vList2"/>
    <dgm:cxn modelId="{4D8AA3F5-A832-4077-AB68-429F2BCA51FA}" type="presParOf" srcId="{6BB55BA1-EDB5-48B2-B67C-25A5F05724A7}" destId="{0A9C194D-EFBF-40E1-AA6E-B24B7040AA62}" srcOrd="5" destOrd="0" presId="urn:microsoft.com/office/officeart/2005/8/layout/vList2"/>
    <dgm:cxn modelId="{A8722C51-4BA3-4BE7-A9AC-8DC7CFFDB231}" type="presParOf" srcId="{6BB55BA1-EDB5-48B2-B67C-25A5F05724A7}" destId="{DBEF67D6-A7D4-4578-8671-F792F779AD2B}"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17D94D-E049-4D53-86F9-C9EC2DF2AD39}" type="doc">
      <dgm:prSet loTypeId="urn:microsoft.com/office/officeart/2005/8/layout/StepDownProcess" loCatId="process" qsTypeId="urn:microsoft.com/office/officeart/2005/8/quickstyle/simple1" qsCatId="simple" csTypeId="urn:microsoft.com/office/officeart/2005/8/colors/colorful1" csCatId="colorful" phldr="1"/>
      <dgm:spPr/>
      <dgm:t>
        <a:bodyPr/>
        <a:lstStyle/>
        <a:p>
          <a:endParaRPr lang="en-BZ"/>
        </a:p>
      </dgm:t>
    </dgm:pt>
    <dgm:pt modelId="{DCCB544E-8FC4-4B47-AAF7-2D87036F9F1C}">
      <dgm:prSet phldrT="[Văn bản]" custT="1"/>
      <dgm:spPr/>
      <dgm:t>
        <a:bodyPr/>
        <a:lstStyle/>
        <a:p>
          <a:r>
            <a:rPr lang="en-BZ" sz="3600" b="0" dirty="0" err="1">
              <a:latin typeface="Times New Roman" panose="02020603050405020304" pitchFamily="18" charset="0"/>
              <a:cs typeface="Times New Roman" panose="02020603050405020304" pitchFamily="18" charset="0"/>
            </a:rPr>
            <a:t>Hồi</a:t>
          </a:r>
          <a:r>
            <a:rPr lang="en-BZ" sz="3600" b="0" dirty="0">
              <a:latin typeface="Times New Roman" panose="02020603050405020304" pitchFamily="18" charset="0"/>
              <a:cs typeface="Times New Roman" panose="02020603050405020304" pitchFamily="18" charset="0"/>
            </a:rPr>
            <a:t> </a:t>
          </a:r>
          <a:r>
            <a:rPr lang="en-BZ" sz="3600" b="0" dirty="0" err="1">
              <a:latin typeface="Times New Roman" panose="02020603050405020304" pitchFamily="18" charset="0"/>
              <a:cs typeface="Times New Roman" panose="02020603050405020304" pitchFamily="18" charset="0"/>
            </a:rPr>
            <a:t>tưởng</a:t>
          </a:r>
          <a:r>
            <a:rPr lang="en-BZ" sz="3600" b="0" dirty="0">
              <a:latin typeface="Times New Roman" panose="02020603050405020304" pitchFamily="18" charset="0"/>
              <a:cs typeface="Times New Roman" panose="02020603050405020304" pitchFamily="18" charset="0"/>
            </a:rPr>
            <a:t> </a:t>
          </a:r>
          <a:r>
            <a:rPr lang="en-BZ" sz="3600" b="0" dirty="0" err="1">
              <a:latin typeface="Times New Roman" panose="02020603050405020304" pitchFamily="18" charset="0"/>
              <a:cs typeface="Times New Roman" panose="02020603050405020304" pitchFamily="18" charset="0"/>
            </a:rPr>
            <a:t>kỉ</a:t>
          </a:r>
          <a:r>
            <a:rPr lang="en-BZ" sz="3600" b="0" dirty="0">
              <a:latin typeface="Times New Roman" panose="02020603050405020304" pitchFamily="18" charset="0"/>
              <a:cs typeface="Times New Roman" panose="02020603050405020304" pitchFamily="18" charset="0"/>
            </a:rPr>
            <a:t> </a:t>
          </a:r>
          <a:r>
            <a:rPr lang="en-BZ" sz="3600" b="0" dirty="0" err="1">
              <a:latin typeface="Times New Roman" panose="02020603050405020304" pitchFamily="18" charset="0"/>
              <a:cs typeface="Times New Roman" panose="02020603050405020304" pitchFamily="18" charset="0"/>
            </a:rPr>
            <a:t>niệm</a:t>
          </a:r>
          <a:endParaRPr lang="en-BZ" sz="3600" b="0" dirty="0">
            <a:latin typeface="Times New Roman" panose="02020603050405020304" pitchFamily="18" charset="0"/>
            <a:cs typeface="Times New Roman" panose="02020603050405020304" pitchFamily="18" charset="0"/>
          </a:endParaRPr>
        </a:p>
      </dgm:t>
    </dgm:pt>
    <dgm:pt modelId="{B5054FCC-1506-4EF7-8CA6-8F58869C7275}" type="parTrans" cxnId="{D4896D86-D1C3-46B0-93A0-2ABB6C4D4CD8}">
      <dgm:prSet/>
      <dgm:spPr/>
      <dgm:t>
        <a:bodyPr/>
        <a:lstStyle/>
        <a:p>
          <a:endParaRPr lang="en-BZ" b="0">
            <a:solidFill>
              <a:schemeClr val="tx1"/>
            </a:solidFill>
            <a:latin typeface="Times New Roman" panose="02020603050405020304" pitchFamily="18" charset="0"/>
            <a:cs typeface="Times New Roman" panose="02020603050405020304" pitchFamily="18" charset="0"/>
          </a:endParaRPr>
        </a:p>
      </dgm:t>
    </dgm:pt>
    <dgm:pt modelId="{4F8A67E9-F96F-493B-BEFD-02FF74E62DD8}" type="sibTrans" cxnId="{D4896D86-D1C3-46B0-93A0-2ABB6C4D4CD8}">
      <dgm:prSet/>
      <dgm:spPr/>
      <dgm:t>
        <a:bodyPr/>
        <a:lstStyle/>
        <a:p>
          <a:endParaRPr lang="en-BZ" b="0">
            <a:solidFill>
              <a:schemeClr val="tx1"/>
            </a:solidFill>
            <a:latin typeface="Times New Roman" panose="02020603050405020304" pitchFamily="18" charset="0"/>
            <a:cs typeface="Times New Roman" panose="02020603050405020304" pitchFamily="18" charset="0"/>
          </a:endParaRPr>
        </a:p>
      </dgm:t>
    </dgm:pt>
    <dgm:pt modelId="{50BCFFA1-A2D2-4296-B95D-294AA7576016}">
      <dgm:prSet phldrT="[Văn bản]" custT="1"/>
      <dgm:spPr/>
      <dgm:t>
        <a:bodyPr/>
        <a:lstStyle/>
        <a:p>
          <a:r>
            <a:rPr lang="en-BZ" sz="3200" b="0" dirty="0">
              <a:solidFill>
                <a:srgbClr val="0000CC"/>
              </a:solidFill>
              <a:latin typeface="Times New Roman" panose="02020603050405020304" pitchFamily="18" charset="0"/>
              <a:cs typeface="Times New Roman" panose="02020603050405020304" pitchFamily="18" charset="0"/>
            </a:rPr>
            <a:t>Lo </a:t>
          </a:r>
          <a:r>
            <a:rPr lang="en-BZ" sz="3200" b="0" dirty="0" err="1">
              <a:solidFill>
                <a:srgbClr val="0000CC"/>
              </a:solidFill>
              <a:latin typeface="Times New Roman" panose="02020603050405020304" pitchFamily="18" charset="0"/>
              <a:cs typeface="Times New Roman" panose="02020603050405020304" pitchFamily="18" charset="0"/>
            </a:rPr>
            <a:t>lắng</a:t>
          </a:r>
          <a:r>
            <a:rPr lang="en-BZ" sz="3200" b="0" dirty="0">
              <a:solidFill>
                <a:srgbClr val="0000CC"/>
              </a:solidFill>
              <a:latin typeface="Times New Roman" panose="02020603050405020304" pitchFamily="18" charset="0"/>
              <a:cs typeface="Times New Roman" panose="02020603050405020304" pitchFamily="18" charset="0"/>
            </a:rPr>
            <a:t>, day </a:t>
          </a:r>
          <a:r>
            <a:rPr lang="en-BZ" sz="3200" b="0" dirty="0" err="1">
              <a:solidFill>
                <a:srgbClr val="0000CC"/>
              </a:solidFill>
              <a:latin typeface="Times New Roman" panose="02020603050405020304" pitchFamily="18" charset="0"/>
              <a:cs typeface="Times New Roman" panose="02020603050405020304" pitchFamily="18" charset="0"/>
            </a:rPr>
            <a:t>dứt</a:t>
          </a:r>
          <a:endParaRPr lang="en-BZ" sz="3200" b="0" dirty="0">
            <a:solidFill>
              <a:srgbClr val="0000CC"/>
            </a:solidFill>
            <a:latin typeface="Times New Roman" panose="02020603050405020304" pitchFamily="18" charset="0"/>
            <a:cs typeface="Times New Roman" panose="02020603050405020304" pitchFamily="18" charset="0"/>
          </a:endParaRPr>
        </a:p>
      </dgm:t>
    </dgm:pt>
    <dgm:pt modelId="{F7E19763-6031-4658-9003-A0F763ABBF13}" type="parTrans" cxnId="{6BD13E36-A8BE-4439-A7F6-4C1540EAF9B2}">
      <dgm:prSet/>
      <dgm:spPr/>
      <dgm:t>
        <a:bodyPr/>
        <a:lstStyle/>
        <a:p>
          <a:endParaRPr lang="en-BZ" b="0">
            <a:solidFill>
              <a:schemeClr val="tx1"/>
            </a:solidFill>
            <a:latin typeface="Times New Roman" panose="02020603050405020304" pitchFamily="18" charset="0"/>
            <a:cs typeface="Times New Roman" panose="02020603050405020304" pitchFamily="18" charset="0"/>
          </a:endParaRPr>
        </a:p>
      </dgm:t>
    </dgm:pt>
    <dgm:pt modelId="{29495741-1F51-4BDC-AC39-A2812CE9F02A}" type="sibTrans" cxnId="{6BD13E36-A8BE-4439-A7F6-4C1540EAF9B2}">
      <dgm:prSet/>
      <dgm:spPr/>
      <dgm:t>
        <a:bodyPr/>
        <a:lstStyle/>
        <a:p>
          <a:endParaRPr lang="en-BZ" b="0">
            <a:solidFill>
              <a:schemeClr val="tx1"/>
            </a:solidFill>
            <a:latin typeface="Times New Roman" panose="02020603050405020304" pitchFamily="18" charset="0"/>
            <a:cs typeface="Times New Roman" panose="02020603050405020304" pitchFamily="18" charset="0"/>
          </a:endParaRPr>
        </a:p>
      </dgm:t>
    </dgm:pt>
    <dgm:pt modelId="{8D7AC0EE-85C9-4D8C-9E00-EED2BF5F3DA2}">
      <dgm:prSet phldrT="[Văn bản]" custT="1"/>
      <dgm:spPr/>
      <dgm:t>
        <a:bodyPr/>
        <a:lstStyle/>
        <a:p>
          <a:r>
            <a:rPr lang="en-BZ" sz="2800" b="0" dirty="0" err="1">
              <a:solidFill>
                <a:srgbClr val="0000CC"/>
              </a:solidFill>
              <a:latin typeface="Times New Roman" panose="02020603050405020304" pitchFamily="18" charset="0"/>
              <a:cs typeface="Times New Roman" panose="02020603050405020304" pitchFamily="18" charset="0"/>
            </a:rPr>
            <a:t>Giãi</a:t>
          </a:r>
          <a:r>
            <a:rPr lang="en-BZ" sz="2800" b="0" dirty="0">
              <a:solidFill>
                <a:srgbClr val="0000CC"/>
              </a:solidFill>
              <a:latin typeface="Times New Roman" panose="02020603050405020304" pitchFamily="18" charset="0"/>
              <a:cs typeface="Times New Roman" panose="02020603050405020304" pitchFamily="18" charset="0"/>
            </a:rPr>
            <a:t> </a:t>
          </a:r>
          <a:r>
            <a:rPr lang="en-BZ" sz="2800" b="0" dirty="0" err="1">
              <a:solidFill>
                <a:srgbClr val="0000CC"/>
              </a:solidFill>
              <a:latin typeface="Times New Roman" panose="02020603050405020304" pitchFamily="18" charset="0"/>
              <a:cs typeface="Times New Roman" panose="02020603050405020304" pitchFamily="18" charset="0"/>
            </a:rPr>
            <a:t>bày</a:t>
          </a:r>
          <a:r>
            <a:rPr lang="en-BZ" sz="2800" b="0" dirty="0">
              <a:solidFill>
                <a:srgbClr val="0000CC"/>
              </a:solidFill>
              <a:latin typeface="Times New Roman" panose="02020603050405020304" pitchFamily="18" charset="0"/>
              <a:cs typeface="Times New Roman" panose="02020603050405020304" pitchFamily="18" charset="0"/>
            </a:rPr>
            <a:t>, </a:t>
          </a:r>
          <a:r>
            <a:rPr lang="en-BZ" sz="2800" b="0" dirty="0" err="1">
              <a:solidFill>
                <a:srgbClr val="0000CC"/>
              </a:solidFill>
              <a:latin typeface="Times New Roman" panose="02020603050405020304" pitchFamily="18" charset="0"/>
              <a:cs typeface="Times New Roman" panose="02020603050405020304" pitchFamily="18" charset="0"/>
            </a:rPr>
            <a:t>khẳng</a:t>
          </a:r>
          <a:r>
            <a:rPr lang="en-BZ" sz="2800" b="0" dirty="0">
              <a:solidFill>
                <a:srgbClr val="0000CC"/>
              </a:solidFill>
              <a:latin typeface="Times New Roman" panose="02020603050405020304" pitchFamily="18" charset="0"/>
              <a:cs typeface="Times New Roman" panose="02020603050405020304" pitchFamily="18" charset="0"/>
            </a:rPr>
            <a:t> </a:t>
          </a:r>
          <a:r>
            <a:rPr lang="en-BZ" sz="2800" b="0" dirty="0" err="1">
              <a:solidFill>
                <a:srgbClr val="0000CC"/>
              </a:solidFill>
              <a:latin typeface="Times New Roman" panose="02020603050405020304" pitchFamily="18" charset="0"/>
              <a:cs typeface="Times New Roman" panose="02020603050405020304" pitchFamily="18" charset="0"/>
            </a:rPr>
            <a:t>định</a:t>
          </a:r>
          <a:r>
            <a:rPr lang="en-BZ" sz="2800" b="0" dirty="0">
              <a:solidFill>
                <a:srgbClr val="0000CC"/>
              </a:solidFill>
              <a:latin typeface="Times New Roman" panose="02020603050405020304" pitchFamily="18" charset="0"/>
              <a:cs typeface="Times New Roman" panose="02020603050405020304" pitchFamily="18" charset="0"/>
            </a:rPr>
            <a:t> </a:t>
          </a:r>
          <a:r>
            <a:rPr lang="en-BZ" sz="2800" b="0" dirty="0" err="1">
              <a:solidFill>
                <a:srgbClr val="0000CC"/>
              </a:solidFill>
              <a:latin typeface="Times New Roman" panose="02020603050405020304" pitchFamily="18" charset="0"/>
              <a:cs typeface="Times New Roman" panose="02020603050405020304" pitchFamily="18" charset="0"/>
            </a:rPr>
            <a:t>tấm</a:t>
          </a:r>
          <a:r>
            <a:rPr lang="en-BZ" sz="2800" b="0" dirty="0">
              <a:solidFill>
                <a:srgbClr val="0000CC"/>
              </a:solidFill>
              <a:latin typeface="Times New Roman" panose="02020603050405020304" pitchFamily="18" charset="0"/>
              <a:cs typeface="Times New Roman" panose="02020603050405020304" pitchFamily="18" charset="0"/>
            </a:rPr>
            <a:t> </a:t>
          </a:r>
          <a:r>
            <a:rPr lang="en-BZ" sz="2800" b="0" dirty="0" err="1">
              <a:solidFill>
                <a:srgbClr val="0000CC"/>
              </a:solidFill>
              <a:latin typeface="Times New Roman" panose="02020603050405020304" pitchFamily="18" charset="0"/>
              <a:cs typeface="Times New Roman" panose="02020603050405020304" pitchFamily="18" charset="0"/>
            </a:rPr>
            <a:t>lòng</a:t>
          </a:r>
          <a:endParaRPr lang="en-BZ" sz="2800" b="0" dirty="0">
            <a:solidFill>
              <a:srgbClr val="0000CC"/>
            </a:solidFill>
            <a:latin typeface="Times New Roman" panose="02020603050405020304" pitchFamily="18" charset="0"/>
            <a:cs typeface="Times New Roman" panose="02020603050405020304" pitchFamily="18" charset="0"/>
          </a:endParaRPr>
        </a:p>
      </dgm:t>
    </dgm:pt>
    <dgm:pt modelId="{2203E47B-F3F3-4EFD-B6B6-C254DAE5CDBE}" type="parTrans" cxnId="{30FDA479-B2C0-4CD3-A502-1758406C97E2}">
      <dgm:prSet/>
      <dgm:spPr/>
      <dgm:t>
        <a:bodyPr/>
        <a:lstStyle/>
        <a:p>
          <a:endParaRPr lang="en-BZ" b="0">
            <a:solidFill>
              <a:schemeClr val="tx1"/>
            </a:solidFill>
            <a:latin typeface="Times New Roman" panose="02020603050405020304" pitchFamily="18" charset="0"/>
            <a:cs typeface="Times New Roman" panose="02020603050405020304" pitchFamily="18" charset="0"/>
          </a:endParaRPr>
        </a:p>
      </dgm:t>
    </dgm:pt>
    <dgm:pt modelId="{E0F1CEDE-1A0E-4948-9408-BB3AFE6E2934}" type="sibTrans" cxnId="{30FDA479-B2C0-4CD3-A502-1758406C97E2}">
      <dgm:prSet/>
      <dgm:spPr/>
      <dgm:t>
        <a:bodyPr/>
        <a:lstStyle/>
        <a:p>
          <a:endParaRPr lang="en-BZ" b="0">
            <a:solidFill>
              <a:schemeClr val="tx1"/>
            </a:solidFill>
            <a:latin typeface="Times New Roman" panose="02020603050405020304" pitchFamily="18" charset="0"/>
            <a:cs typeface="Times New Roman" panose="02020603050405020304" pitchFamily="18" charset="0"/>
          </a:endParaRPr>
        </a:p>
      </dgm:t>
    </dgm:pt>
    <dgm:pt modelId="{012C95BB-91AD-446B-8899-4C337A941D2C}" type="pres">
      <dgm:prSet presAssocID="{0317D94D-E049-4D53-86F9-C9EC2DF2AD39}" presName="rootnode" presStyleCnt="0">
        <dgm:presLayoutVars>
          <dgm:chMax/>
          <dgm:chPref/>
          <dgm:dir/>
          <dgm:animLvl val="lvl"/>
        </dgm:presLayoutVars>
      </dgm:prSet>
      <dgm:spPr/>
      <dgm:t>
        <a:bodyPr/>
        <a:lstStyle/>
        <a:p>
          <a:endParaRPr lang="en-US"/>
        </a:p>
      </dgm:t>
    </dgm:pt>
    <dgm:pt modelId="{4E631D0E-17B7-4B62-972C-C61C6D73C512}" type="pres">
      <dgm:prSet presAssocID="{DCCB544E-8FC4-4B47-AAF7-2D87036F9F1C}" presName="composite" presStyleCnt="0"/>
      <dgm:spPr/>
    </dgm:pt>
    <dgm:pt modelId="{47CC885B-1A8E-4322-9F4F-FCF5020CB111}" type="pres">
      <dgm:prSet presAssocID="{DCCB544E-8FC4-4B47-AAF7-2D87036F9F1C}" presName="bentUpArrow1" presStyleLbl="alignImgPlace1" presStyleIdx="0" presStyleCnt="2"/>
      <dgm:spPr/>
    </dgm:pt>
    <dgm:pt modelId="{E54B1405-F028-4FBD-AA1F-AFA6CF017DF1}" type="pres">
      <dgm:prSet presAssocID="{DCCB544E-8FC4-4B47-AAF7-2D87036F9F1C}" presName="ParentText" presStyleLbl="node1" presStyleIdx="0" presStyleCnt="3" custScaleX="162886">
        <dgm:presLayoutVars>
          <dgm:chMax val="1"/>
          <dgm:chPref val="1"/>
          <dgm:bulletEnabled val="1"/>
        </dgm:presLayoutVars>
      </dgm:prSet>
      <dgm:spPr/>
      <dgm:t>
        <a:bodyPr/>
        <a:lstStyle/>
        <a:p>
          <a:endParaRPr lang="en-US"/>
        </a:p>
      </dgm:t>
    </dgm:pt>
    <dgm:pt modelId="{C1B97CC3-1E8B-41BB-BF2C-CB4E586FCF0C}" type="pres">
      <dgm:prSet presAssocID="{DCCB544E-8FC4-4B47-AAF7-2D87036F9F1C}" presName="ChildText" presStyleLbl="revTx" presStyleIdx="0" presStyleCnt="2">
        <dgm:presLayoutVars>
          <dgm:chMax val="0"/>
          <dgm:chPref val="0"/>
          <dgm:bulletEnabled val="1"/>
        </dgm:presLayoutVars>
      </dgm:prSet>
      <dgm:spPr/>
    </dgm:pt>
    <dgm:pt modelId="{39F2843F-7E30-42C6-B97E-2A63B5802E60}" type="pres">
      <dgm:prSet presAssocID="{4F8A67E9-F96F-493B-BEFD-02FF74E62DD8}" presName="sibTrans" presStyleCnt="0"/>
      <dgm:spPr/>
    </dgm:pt>
    <dgm:pt modelId="{0DC14279-35DD-458C-805D-5182637F77F0}" type="pres">
      <dgm:prSet presAssocID="{50BCFFA1-A2D2-4296-B95D-294AA7576016}" presName="composite" presStyleCnt="0"/>
      <dgm:spPr/>
    </dgm:pt>
    <dgm:pt modelId="{7E383145-53C7-4965-BD2E-7E0EBF3CDF88}" type="pres">
      <dgm:prSet presAssocID="{50BCFFA1-A2D2-4296-B95D-294AA7576016}" presName="bentUpArrow1" presStyleLbl="alignImgPlace1" presStyleIdx="1" presStyleCnt="2"/>
      <dgm:spPr/>
    </dgm:pt>
    <dgm:pt modelId="{68223787-C11D-4B59-850C-71ACB991BDF8}" type="pres">
      <dgm:prSet presAssocID="{50BCFFA1-A2D2-4296-B95D-294AA7576016}" presName="ParentText" presStyleLbl="node1" presStyleIdx="1" presStyleCnt="3" custScaleX="213421">
        <dgm:presLayoutVars>
          <dgm:chMax val="1"/>
          <dgm:chPref val="1"/>
          <dgm:bulletEnabled val="1"/>
        </dgm:presLayoutVars>
      </dgm:prSet>
      <dgm:spPr/>
      <dgm:t>
        <a:bodyPr/>
        <a:lstStyle/>
        <a:p>
          <a:endParaRPr lang="en-US"/>
        </a:p>
      </dgm:t>
    </dgm:pt>
    <dgm:pt modelId="{1E5C8E27-A44E-4116-8699-3A6338C8636C}" type="pres">
      <dgm:prSet presAssocID="{50BCFFA1-A2D2-4296-B95D-294AA7576016}" presName="ChildText" presStyleLbl="revTx" presStyleIdx="1" presStyleCnt="2">
        <dgm:presLayoutVars>
          <dgm:chMax val="0"/>
          <dgm:chPref val="0"/>
          <dgm:bulletEnabled val="1"/>
        </dgm:presLayoutVars>
      </dgm:prSet>
      <dgm:spPr/>
    </dgm:pt>
    <dgm:pt modelId="{3BA8726D-3C99-48B0-99E6-C987EEC6479B}" type="pres">
      <dgm:prSet presAssocID="{29495741-1F51-4BDC-AC39-A2812CE9F02A}" presName="sibTrans" presStyleCnt="0"/>
      <dgm:spPr/>
    </dgm:pt>
    <dgm:pt modelId="{7EC4F698-F1E9-43EE-B00C-9559BB0E6E3B}" type="pres">
      <dgm:prSet presAssocID="{8D7AC0EE-85C9-4D8C-9E00-EED2BF5F3DA2}" presName="composite" presStyleCnt="0"/>
      <dgm:spPr/>
    </dgm:pt>
    <dgm:pt modelId="{89925EFC-53ED-4EF7-950C-C0B2F193D863}" type="pres">
      <dgm:prSet presAssocID="{8D7AC0EE-85C9-4D8C-9E00-EED2BF5F3DA2}" presName="ParentText" presStyleLbl="node1" presStyleIdx="2" presStyleCnt="3" custScaleX="178625" custScaleY="163265">
        <dgm:presLayoutVars>
          <dgm:chMax val="1"/>
          <dgm:chPref val="1"/>
          <dgm:bulletEnabled val="1"/>
        </dgm:presLayoutVars>
      </dgm:prSet>
      <dgm:spPr/>
      <dgm:t>
        <a:bodyPr/>
        <a:lstStyle/>
        <a:p>
          <a:endParaRPr lang="en-US"/>
        </a:p>
      </dgm:t>
    </dgm:pt>
  </dgm:ptLst>
  <dgm:cxnLst>
    <dgm:cxn modelId="{427D84DC-BE79-4EE6-B06C-593F0F172CE1}" type="presOf" srcId="{0317D94D-E049-4D53-86F9-C9EC2DF2AD39}" destId="{012C95BB-91AD-446B-8899-4C337A941D2C}" srcOrd="0" destOrd="0" presId="urn:microsoft.com/office/officeart/2005/8/layout/StepDownProcess"/>
    <dgm:cxn modelId="{30FDA479-B2C0-4CD3-A502-1758406C97E2}" srcId="{0317D94D-E049-4D53-86F9-C9EC2DF2AD39}" destId="{8D7AC0EE-85C9-4D8C-9E00-EED2BF5F3DA2}" srcOrd="2" destOrd="0" parTransId="{2203E47B-F3F3-4EFD-B6B6-C254DAE5CDBE}" sibTransId="{E0F1CEDE-1A0E-4948-9408-BB3AFE6E2934}"/>
    <dgm:cxn modelId="{6BD13E36-A8BE-4439-A7F6-4C1540EAF9B2}" srcId="{0317D94D-E049-4D53-86F9-C9EC2DF2AD39}" destId="{50BCFFA1-A2D2-4296-B95D-294AA7576016}" srcOrd="1" destOrd="0" parTransId="{F7E19763-6031-4658-9003-A0F763ABBF13}" sibTransId="{29495741-1F51-4BDC-AC39-A2812CE9F02A}"/>
    <dgm:cxn modelId="{D4896D86-D1C3-46B0-93A0-2ABB6C4D4CD8}" srcId="{0317D94D-E049-4D53-86F9-C9EC2DF2AD39}" destId="{DCCB544E-8FC4-4B47-AAF7-2D87036F9F1C}" srcOrd="0" destOrd="0" parTransId="{B5054FCC-1506-4EF7-8CA6-8F58869C7275}" sibTransId="{4F8A67E9-F96F-493B-BEFD-02FF74E62DD8}"/>
    <dgm:cxn modelId="{402BAB9D-BFB9-466D-93C6-ACC5E7ABE74B}" type="presOf" srcId="{50BCFFA1-A2D2-4296-B95D-294AA7576016}" destId="{68223787-C11D-4B59-850C-71ACB991BDF8}" srcOrd="0" destOrd="0" presId="urn:microsoft.com/office/officeart/2005/8/layout/StepDownProcess"/>
    <dgm:cxn modelId="{A3D4C599-1C96-4541-B94A-12681266DE93}" type="presOf" srcId="{DCCB544E-8FC4-4B47-AAF7-2D87036F9F1C}" destId="{E54B1405-F028-4FBD-AA1F-AFA6CF017DF1}" srcOrd="0" destOrd="0" presId="urn:microsoft.com/office/officeart/2005/8/layout/StepDownProcess"/>
    <dgm:cxn modelId="{902273EA-CEF0-4CDA-BE1F-AEAA86824030}" type="presOf" srcId="{8D7AC0EE-85C9-4D8C-9E00-EED2BF5F3DA2}" destId="{89925EFC-53ED-4EF7-950C-C0B2F193D863}" srcOrd="0" destOrd="0" presId="urn:microsoft.com/office/officeart/2005/8/layout/StepDownProcess"/>
    <dgm:cxn modelId="{B5A30B53-E29B-4560-B084-DEBCE2B81852}" type="presParOf" srcId="{012C95BB-91AD-446B-8899-4C337A941D2C}" destId="{4E631D0E-17B7-4B62-972C-C61C6D73C512}" srcOrd="0" destOrd="0" presId="urn:microsoft.com/office/officeart/2005/8/layout/StepDownProcess"/>
    <dgm:cxn modelId="{D8BCD03E-BD78-4334-88AA-ABFCF309451E}" type="presParOf" srcId="{4E631D0E-17B7-4B62-972C-C61C6D73C512}" destId="{47CC885B-1A8E-4322-9F4F-FCF5020CB111}" srcOrd="0" destOrd="0" presId="urn:microsoft.com/office/officeart/2005/8/layout/StepDownProcess"/>
    <dgm:cxn modelId="{07023F83-E041-45DF-88B1-E23AC8B49426}" type="presParOf" srcId="{4E631D0E-17B7-4B62-972C-C61C6D73C512}" destId="{E54B1405-F028-4FBD-AA1F-AFA6CF017DF1}" srcOrd="1" destOrd="0" presId="urn:microsoft.com/office/officeart/2005/8/layout/StepDownProcess"/>
    <dgm:cxn modelId="{4EB83826-CE2B-4EAC-A739-0C3C7C3F5253}" type="presParOf" srcId="{4E631D0E-17B7-4B62-972C-C61C6D73C512}" destId="{C1B97CC3-1E8B-41BB-BF2C-CB4E586FCF0C}" srcOrd="2" destOrd="0" presId="urn:microsoft.com/office/officeart/2005/8/layout/StepDownProcess"/>
    <dgm:cxn modelId="{031DD310-D40E-4A7F-B42F-51948CB00B09}" type="presParOf" srcId="{012C95BB-91AD-446B-8899-4C337A941D2C}" destId="{39F2843F-7E30-42C6-B97E-2A63B5802E60}" srcOrd="1" destOrd="0" presId="urn:microsoft.com/office/officeart/2005/8/layout/StepDownProcess"/>
    <dgm:cxn modelId="{D299EB4A-E7FC-4088-926C-44F0ECE3EF99}" type="presParOf" srcId="{012C95BB-91AD-446B-8899-4C337A941D2C}" destId="{0DC14279-35DD-458C-805D-5182637F77F0}" srcOrd="2" destOrd="0" presId="urn:microsoft.com/office/officeart/2005/8/layout/StepDownProcess"/>
    <dgm:cxn modelId="{5BD87A90-3261-4A12-9BF7-D0E2ECE9A090}" type="presParOf" srcId="{0DC14279-35DD-458C-805D-5182637F77F0}" destId="{7E383145-53C7-4965-BD2E-7E0EBF3CDF88}" srcOrd="0" destOrd="0" presId="urn:microsoft.com/office/officeart/2005/8/layout/StepDownProcess"/>
    <dgm:cxn modelId="{D4A9DC35-C214-40F2-AEA6-882A7D0908A6}" type="presParOf" srcId="{0DC14279-35DD-458C-805D-5182637F77F0}" destId="{68223787-C11D-4B59-850C-71ACB991BDF8}" srcOrd="1" destOrd="0" presId="urn:microsoft.com/office/officeart/2005/8/layout/StepDownProcess"/>
    <dgm:cxn modelId="{7D5D7E4B-5046-4062-8335-600BF18AE9D6}" type="presParOf" srcId="{0DC14279-35DD-458C-805D-5182637F77F0}" destId="{1E5C8E27-A44E-4116-8699-3A6338C8636C}" srcOrd="2" destOrd="0" presId="urn:microsoft.com/office/officeart/2005/8/layout/StepDownProcess"/>
    <dgm:cxn modelId="{5984AEED-25FF-45F4-82AC-C58A9B5E098E}" type="presParOf" srcId="{012C95BB-91AD-446B-8899-4C337A941D2C}" destId="{3BA8726D-3C99-48B0-99E6-C987EEC6479B}" srcOrd="3" destOrd="0" presId="urn:microsoft.com/office/officeart/2005/8/layout/StepDownProcess"/>
    <dgm:cxn modelId="{480BC8DE-1EB7-4869-9CEB-63A72F948C10}" type="presParOf" srcId="{012C95BB-91AD-446B-8899-4C337A941D2C}" destId="{7EC4F698-F1E9-43EE-B00C-9559BB0E6E3B}" srcOrd="4" destOrd="0" presId="urn:microsoft.com/office/officeart/2005/8/layout/StepDownProcess"/>
    <dgm:cxn modelId="{023A4BF8-B43F-42BF-A433-CDD37EF1117E}" type="presParOf" srcId="{7EC4F698-F1E9-43EE-B00C-9559BB0E6E3B}" destId="{89925EFC-53ED-4EF7-950C-C0B2F193D863}" srcOrd="0" destOrd="0" presId="urn:microsoft.com/office/officeart/2005/8/layout/StepDown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CAAE7CB-FD93-4B04-B9D9-683F05853AC6}" type="doc">
      <dgm:prSet loTypeId="urn:microsoft.com/office/officeart/2005/8/layout/process2" loCatId="process" qsTypeId="urn:microsoft.com/office/officeart/2005/8/quickstyle/simple1" qsCatId="simple" csTypeId="urn:microsoft.com/office/officeart/2005/8/colors/colorful1" csCatId="colorful" phldr="1"/>
      <dgm:spPr/>
    </dgm:pt>
    <dgm:pt modelId="{3FB8FF35-F562-4766-9FA8-B4AF33A3E335}">
      <dgm:prSet phldrT="[Văn bản]" custT="1"/>
      <dgm:spPr/>
      <dgm:t>
        <a:bodyPr/>
        <a:lstStyle/>
        <a:p>
          <a:r>
            <a:rPr lang="en-BZ" sz="3600" dirty="0" err="1">
              <a:latin typeface="#9Slide03 Arima Madurai Black" panose="00000A00000000000000" pitchFamily="2" charset="0"/>
              <a:cs typeface="#9Slide03 Arima Madurai Black" panose="00000A00000000000000" pitchFamily="2" charset="0"/>
            </a:rPr>
            <a:t>Điệp</a:t>
          </a:r>
          <a:r>
            <a:rPr lang="en-BZ" sz="3600" dirty="0">
              <a:latin typeface="#9Slide03 Arima Madurai Black" panose="00000A00000000000000" pitchFamily="2" charset="0"/>
              <a:cs typeface="#9Slide03 Arima Madurai Black" panose="00000A00000000000000" pitchFamily="2" charset="0"/>
            </a:rPr>
            <a:t> </a:t>
          </a:r>
          <a:r>
            <a:rPr lang="en-BZ" sz="3600" dirty="0" err="1">
              <a:latin typeface="#9Slide03 Arima Madurai Black" panose="00000A00000000000000" pitchFamily="2" charset="0"/>
              <a:cs typeface="#9Slide03 Arima Madurai Black" panose="00000A00000000000000" pitchFamily="2" charset="0"/>
            </a:rPr>
            <a:t>từ</a:t>
          </a:r>
          <a:r>
            <a:rPr lang="en-BZ" sz="3600" dirty="0">
              <a:latin typeface="#9Slide03 Arima Madurai Black" panose="00000A00000000000000" pitchFamily="2" charset="0"/>
              <a:cs typeface="#9Slide03 Arima Madurai Black" panose="00000A00000000000000" pitchFamily="2" charset="0"/>
            </a:rPr>
            <a:t> </a:t>
          </a:r>
          <a:r>
            <a:rPr lang="en-BZ" sz="3600" dirty="0" err="1">
              <a:latin typeface="#9Slide03 Arima Madurai Black" panose="00000A00000000000000" pitchFamily="2" charset="0"/>
              <a:cs typeface="#9Slide03 Arima Madurai Black" panose="00000A00000000000000" pitchFamily="2" charset="0"/>
            </a:rPr>
            <a:t>ngữ</a:t>
          </a:r>
          <a:r>
            <a:rPr lang="en-BZ" sz="3600" dirty="0">
              <a:latin typeface="#9Slide03 Arima Madurai Black" panose="00000A00000000000000" pitchFamily="2" charset="0"/>
              <a:cs typeface="#9Slide03 Arima Madurai Black" panose="00000A00000000000000" pitchFamily="2" charset="0"/>
            </a:rPr>
            <a:t>, </a:t>
          </a:r>
          <a:r>
            <a:rPr lang="en-BZ" sz="3600" dirty="0" err="1">
              <a:latin typeface="#9Slide03 Arima Madurai Black" panose="00000A00000000000000" pitchFamily="2" charset="0"/>
              <a:cs typeface="#9Slide03 Arima Madurai Black" panose="00000A00000000000000" pitchFamily="2" charset="0"/>
            </a:rPr>
            <a:t>ẩn</a:t>
          </a:r>
          <a:r>
            <a:rPr lang="en-BZ" sz="3600" dirty="0">
              <a:latin typeface="#9Slide03 Arima Madurai Black" panose="00000A00000000000000" pitchFamily="2" charset="0"/>
              <a:cs typeface="#9Slide03 Arima Madurai Black" panose="00000A00000000000000" pitchFamily="2" charset="0"/>
            </a:rPr>
            <a:t> </a:t>
          </a:r>
          <a:r>
            <a:rPr lang="en-BZ" sz="3600" dirty="0" err="1">
              <a:latin typeface="#9Slide03 Arima Madurai Black" panose="00000A00000000000000" pitchFamily="2" charset="0"/>
              <a:cs typeface="#9Slide03 Arima Madurai Black" panose="00000A00000000000000" pitchFamily="2" charset="0"/>
            </a:rPr>
            <a:t>dụ</a:t>
          </a:r>
          <a:endParaRPr lang="en-BZ" sz="3600" dirty="0">
            <a:latin typeface="#9Slide03 Arima Madurai Black" panose="00000A00000000000000" pitchFamily="2" charset="0"/>
            <a:cs typeface="#9Slide03 Arima Madurai Black" panose="00000A00000000000000" pitchFamily="2" charset="0"/>
          </a:endParaRPr>
        </a:p>
      </dgm:t>
    </dgm:pt>
    <dgm:pt modelId="{803B26BE-2D74-41E9-A290-D726010E08DB}" type="parTrans" cxnId="{0FA35242-D1F6-4EB4-B538-0D2C0B263EEF}">
      <dgm:prSet/>
      <dgm:spPr/>
      <dgm:t>
        <a:bodyPr/>
        <a:lstStyle/>
        <a:p>
          <a:endParaRPr lang="en-BZ" sz="2800">
            <a:solidFill>
              <a:schemeClr val="tx1"/>
            </a:solidFill>
            <a:latin typeface="#9Slide03 Arima Madurai Black" panose="00000A00000000000000" pitchFamily="2" charset="0"/>
            <a:cs typeface="#9Slide03 Arima Madurai Black" panose="00000A00000000000000" pitchFamily="2" charset="0"/>
          </a:endParaRPr>
        </a:p>
      </dgm:t>
    </dgm:pt>
    <dgm:pt modelId="{B0B952F0-3B16-4AC9-9CB1-5A534D12EB75}" type="sibTrans" cxnId="{0FA35242-D1F6-4EB4-B538-0D2C0B263EEF}">
      <dgm:prSet custT="1"/>
      <dgm:spPr/>
      <dgm:t>
        <a:bodyPr/>
        <a:lstStyle/>
        <a:p>
          <a:endParaRPr lang="en-BZ" sz="3200">
            <a:solidFill>
              <a:schemeClr val="tx1"/>
            </a:solidFill>
            <a:latin typeface="#9Slide03 Arima Madurai Black" panose="00000A00000000000000" pitchFamily="2" charset="0"/>
            <a:cs typeface="#9Slide03 Arima Madurai Black" panose="00000A00000000000000" pitchFamily="2" charset="0"/>
          </a:endParaRPr>
        </a:p>
      </dgm:t>
    </dgm:pt>
    <dgm:pt modelId="{8D4BF247-6425-42C8-AC07-2BDB472EDBD6}">
      <dgm:prSet phldrT="[Văn bản]" custT="1"/>
      <dgm:spPr/>
      <dgm:t>
        <a:bodyPr/>
        <a:lstStyle/>
        <a:p>
          <a:r>
            <a:rPr lang="en-BZ" sz="3200" dirty="0">
              <a:solidFill>
                <a:srgbClr val="0000CC"/>
              </a:solidFill>
              <a:latin typeface="#9Slide03 Arima Madurai Black" panose="00000A00000000000000" pitchFamily="2" charset="0"/>
              <a:cs typeface="#9Slide03 Arima Madurai Black" panose="00000A00000000000000" pitchFamily="2" charset="0"/>
            </a:rPr>
            <a:t>Câu hỏi tu từ,</a:t>
          </a:r>
        </a:p>
        <a:p>
          <a:r>
            <a:rPr lang="en-BZ" sz="3200" dirty="0">
              <a:solidFill>
                <a:srgbClr val="0000CC"/>
              </a:solidFill>
              <a:latin typeface="#9Slide03 Arima Madurai Black" panose="00000A00000000000000" pitchFamily="2" charset="0"/>
              <a:cs typeface="#9Slide03 Arima Madurai Black" panose="00000A00000000000000" pitchFamily="2" charset="0"/>
            </a:rPr>
            <a:t> liệt kê, từ láy</a:t>
          </a:r>
        </a:p>
      </dgm:t>
    </dgm:pt>
    <dgm:pt modelId="{3B5176D2-808C-4D9C-8FDA-6A976A25B9D4}" type="parTrans" cxnId="{2F262CB4-13FE-4BA7-B9A4-AFD554D295C3}">
      <dgm:prSet/>
      <dgm:spPr/>
      <dgm:t>
        <a:bodyPr/>
        <a:lstStyle/>
        <a:p>
          <a:endParaRPr lang="en-BZ" sz="2800">
            <a:solidFill>
              <a:schemeClr val="tx1"/>
            </a:solidFill>
            <a:latin typeface="#9Slide03 Arima Madurai Black" panose="00000A00000000000000" pitchFamily="2" charset="0"/>
            <a:cs typeface="#9Slide03 Arima Madurai Black" panose="00000A00000000000000" pitchFamily="2" charset="0"/>
          </a:endParaRPr>
        </a:p>
      </dgm:t>
    </dgm:pt>
    <dgm:pt modelId="{BAC73897-902E-4C4D-B061-2BEB9B7EA69D}" type="sibTrans" cxnId="{2F262CB4-13FE-4BA7-B9A4-AFD554D295C3}">
      <dgm:prSet custT="1"/>
      <dgm:spPr/>
      <dgm:t>
        <a:bodyPr/>
        <a:lstStyle/>
        <a:p>
          <a:endParaRPr lang="en-BZ" sz="3200">
            <a:solidFill>
              <a:schemeClr val="tx1"/>
            </a:solidFill>
            <a:latin typeface="#9Slide03 Arima Madurai Black" panose="00000A00000000000000" pitchFamily="2" charset="0"/>
            <a:cs typeface="#9Slide03 Arima Madurai Black" panose="00000A00000000000000" pitchFamily="2" charset="0"/>
          </a:endParaRPr>
        </a:p>
      </dgm:t>
    </dgm:pt>
    <dgm:pt modelId="{BB22521B-2078-4414-926A-8345324C86D7}">
      <dgm:prSet phldrT="[Văn bản]" custT="1"/>
      <dgm:spPr/>
      <dgm:t>
        <a:bodyPr/>
        <a:lstStyle/>
        <a:p>
          <a:r>
            <a:rPr lang="en-BZ" sz="3200" dirty="0">
              <a:solidFill>
                <a:srgbClr val="0000CC"/>
              </a:solidFill>
              <a:latin typeface="#9Slide03 Arima Madurai Black" panose="00000A00000000000000" pitchFamily="2" charset="0"/>
              <a:cs typeface="#9Slide03 Arima Madurai Black" panose="00000A00000000000000" pitchFamily="2" charset="0"/>
            </a:rPr>
            <a:t>Độc thoại nội tâm, tả cảnh ngụ tình</a:t>
          </a:r>
        </a:p>
      </dgm:t>
    </dgm:pt>
    <dgm:pt modelId="{1F992E3C-0F3C-47A7-BBBE-1BCDCFE0A010}" type="parTrans" cxnId="{C5CDD338-B65E-4074-9A95-BBB7B4890669}">
      <dgm:prSet/>
      <dgm:spPr/>
      <dgm:t>
        <a:bodyPr/>
        <a:lstStyle/>
        <a:p>
          <a:endParaRPr lang="en-BZ" sz="2800">
            <a:solidFill>
              <a:schemeClr val="tx1"/>
            </a:solidFill>
            <a:latin typeface="#9Slide03 Arima Madurai Black" panose="00000A00000000000000" pitchFamily="2" charset="0"/>
            <a:cs typeface="#9Slide03 Arima Madurai Black" panose="00000A00000000000000" pitchFamily="2" charset="0"/>
          </a:endParaRPr>
        </a:p>
      </dgm:t>
    </dgm:pt>
    <dgm:pt modelId="{0A08F46B-96B9-4658-8085-81177204918E}" type="sibTrans" cxnId="{C5CDD338-B65E-4074-9A95-BBB7B4890669}">
      <dgm:prSet/>
      <dgm:spPr/>
      <dgm:t>
        <a:bodyPr/>
        <a:lstStyle/>
        <a:p>
          <a:endParaRPr lang="en-BZ" sz="2800">
            <a:solidFill>
              <a:schemeClr val="tx1"/>
            </a:solidFill>
            <a:latin typeface="#9Slide03 Arima Madurai Black" panose="00000A00000000000000" pitchFamily="2" charset="0"/>
            <a:cs typeface="#9Slide03 Arima Madurai Black" panose="00000A00000000000000" pitchFamily="2" charset="0"/>
          </a:endParaRPr>
        </a:p>
      </dgm:t>
    </dgm:pt>
    <dgm:pt modelId="{5C308F2A-DFA9-48B9-9975-CCC82B0B41FD}" type="pres">
      <dgm:prSet presAssocID="{9CAAE7CB-FD93-4B04-B9D9-683F05853AC6}" presName="linearFlow" presStyleCnt="0">
        <dgm:presLayoutVars>
          <dgm:resizeHandles val="exact"/>
        </dgm:presLayoutVars>
      </dgm:prSet>
      <dgm:spPr/>
    </dgm:pt>
    <dgm:pt modelId="{88AD59BB-BCBB-4420-A83B-94006893ABE0}" type="pres">
      <dgm:prSet presAssocID="{3FB8FF35-F562-4766-9FA8-B4AF33A3E335}" presName="node" presStyleLbl="node1" presStyleIdx="0" presStyleCnt="3" custScaleX="143808">
        <dgm:presLayoutVars>
          <dgm:bulletEnabled val="1"/>
        </dgm:presLayoutVars>
      </dgm:prSet>
      <dgm:spPr/>
      <dgm:t>
        <a:bodyPr/>
        <a:lstStyle/>
        <a:p>
          <a:endParaRPr lang="en-US"/>
        </a:p>
      </dgm:t>
    </dgm:pt>
    <dgm:pt modelId="{8FDF2F6C-B553-4B90-86A9-3A709EEFDAB1}" type="pres">
      <dgm:prSet presAssocID="{B0B952F0-3B16-4AC9-9CB1-5A534D12EB75}" presName="sibTrans" presStyleLbl="sibTrans2D1" presStyleIdx="0" presStyleCnt="2"/>
      <dgm:spPr/>
      <dgm:t>
        <a:bodyPr/>
        <a:lstStyle/>
        <a:p>
          <a:endParaRPr lang="en-US"/>
        </a:p>
      </dgm:t>
    </dgm:pt>
    <dgm:pt modelId="{B9B1EC5A-BF59-46A5-9203-03BFC26AECF9}" type="pres">
      <dgm:prSet presAssocID="{B0B952F0-3B16-4AC9-9CB1-5A534D12EB75}" presName="connectorText" presStyleLbl="sibTrans2D1" presStyleIdx="0" presStyleCnt="2"/>
      <dgm:spPr/>
      <dgm:t>
        <a:bodyPr/>
        <a:lstStyle/>
        <a:p>
          <a:endParaRPr lang="en-US"/>
        </a:p>
      </dgm:t>
    </dgm:pt>
    <dgm:pt modelId="{317CF0CE-BC85-4B23-801F-2B0A686D603C}" type="pres">
      <dgm:prSet presAssocID="{8D4BF247-6425-42C8-AC07-2BDB472EDBD6}" presName="node" presStyleLbl="node1" presStyleIdx="1" presStyleCnt="3" custScaleX="143808">
        <dgm:presLayoutVars>
          <dgm:bulletEnabled val="1"/>
        </dgm:presLayoutVars>
      </dgm:prSet>
      <dgm:spPr/>
      <dgm:t>
        <a:bodyPr/>
        <a:lstStyle/>
        <a:p>
          <a:endParaRPr lang="en-US"/>
        </a:p>
      </dgm:t>
    </dgm:pt>
    <dgm:pt modelId="{F1BFC8F3-BB2A-415A-9EB1-877570D52D04}" type="pres">
      <dgm:prSet presAssocID="{BAC73897-902E-4C4D-B061-2BEB9B7EA69D}" presName="sibTrans" presStyleLbl="sibTrans2D1" presStyleIdx="1" presStyleCnt="2"/>
      <dgm:spPr/>
      <dgm:t>
        <a:bodyPr/>
        <a:lstStyle/>
        <a:p>
          <a:endParaRPr lang="en-US"/>
        </a:p>
      </dgm:t>
    </dgm:pt>
    <dgm:pt modelId="{8E2F061D-083B-4811-8B47-922ECFAE78B8}" type="pres">
      <dgm:prSet presAssocID="{BAC73897-902E-4C4D-B061-2BEB9B7EA69D}" presName="connectorText" presStyleLbl="sibTrans2D1" presStyleIdx="1" presStyleCnt="2"/>
      <dgm:spPr/>
      <dgm:t>
        <a:bodyPr/>
        <a:lstStyle/>
        <a:p>
          <a:endParaRPr lang="en-US"/>
        </a:p>
      </dgm:t>
    </dgm:pt>
    <dgm:pt modelId="{D7B42C41-9955-4A6C-8447-AEB6D88AAB53}" type="pres">
      <dgm:prSet presAssocID="{BB22521B-2078-4414-926A-8345324C86D7}" presName="node" presStyleLbl="node1" presStyleIdx="2" presStyleCnt="3" custScaleX="143808">
        <dgm:presLayoutVars>
          <dgm:bulletEnabled val="1"/>
        </dgm:presLayoutVars>
      </dgm:prSet>
      <dgm:spPr/>
      <dgm:t>
        <a:bodyPr/>
        <a:lstStyle/>
        <a:p>
          <a:endParaRPr lang="en-US"/>
        </a:p>
      </dgm:t>
    </dgm:pt>
  </dgm:ptLst>
  <dgm:cxnLst>
    <dgm:cxn modelId="{0FA35242-D1F6-4EB4-B538-0D2C0B263EEF}" srcId="{9CAAE7CB-FD93-4B04-B9D9-683F05853AC6}" destId="{3FB8FF35-F562-4766-9FA8-B4AF33A3E335}" srcOrd="0" destOrd="0" parTransId="{803B26BE-2D74-41E9-A290-D726010E08DB}" sibTransId="{B0B952F0-3B16-4AC9-9CB1-5A534D12EB75}"/>
    <dgm:cxn modelId="{7B21330F-0170-4A47-81AA-28AB0E6E6CB0}" type="presOf" srcId="{BAC73897-902E-4C4D-B061-2BEB9B7EA69D}" destId="{F1BFC8F3-BB2A-415A-9EB1-877570D52D04}" srcOrd="0" destOrd="0" presId="urn:microsoft.com/office/officeart/2005/8/layout/process2"/>
    <dgm:cxn modelId="{F5E14B1D-F968-48A5-8DF2-C68E1CAA3282}" type="presOf" srcId="{BAC73897-902E-4C4D-B061-2BEB9B7EA69D}" destId="{8E2F061D-083B-4811-8B47-922ECFAE78B8}" srcOrd="1" destOrd="0" presId="urn:microsoft.com/office/officeart/2005/8/layout/process2"/>
    <dgm:cxn modelId="{C5CDD338-B65E-4074-9A95-BBB7B4890669}" srcId="{9CAAE7CB-FD93-4B04-B9D9-683F05853AC6}" destId="{BB22521B-2078-4414-926A-8345324C86D7}" srcOrd="2" destOrd="0" parTransId="{1F992E3C-0F3C-47A7-BBBE-1BCDCFE0A010}" sibTransId="{0A08F46B-96B9-4658-8085-81177204918E}"/>
    <dgm:cxn modelId="{90B60552-5B9B-48E5-9B85-68EF54C94773}" type="presOf" srcId="{3FB8FF35-F562-4766-9FA8-B4AF33A3E335}" destId="{88AD59BB-BCBB-4420-A83B-94006893ABE0}" srcOrd="0" destOrd="0" presId="urn:microsoft.com/office/officeart/2005/8/layout/process2"/>
    <dgm:cxn modelId="{B724A906-1DF0-468B-AB31-B526BB43B678}" type="presOf" srcId="{B0B952F0-3B16-4AC9-9CB1-5A534D12EB75}" destId="{B9B1EC5A-BF59-46A5-9203-03BFC26AECF9}" srcOrd="1" destOrd="0" presId="urn:microsoft.com/office/officeart/2005/8/layout/process2"/>
    <dgm:cxn modelId="{6DD7BFC6-0777-4946-92A5-1393F261DF15}" type="presOf" srcId="{BB22521B-2078-4414-926A-8345324C86D7}" destId="{D7B42C41-9955-4A6C-8447-AEB6D88AAB53}" srcOrd="0" destOrd="0" presId="urn:microsoft.com/office/officeart/2005/8/layout/process2"/>
    <dgm:cxn modelId="{36D74120-F003-49C9-9E15-A3359BFBAE20}" type="presOf" srcId="{B0B952F0-3B16-4AC9-9CB1-5A534D12EB75}" destId="{8FDF2F6C-B553-4B90-86A9-3A709EEFDAB1}" srcOrd="0" destOrd="0" presId="urn:microsoft.com/office/officeart/2005/8/layout/process2"/>
    <dgm:cxn modelId="{36F08584-2ACD-4657-B850-A0B44B0F0A14}" type="presOf" srcId="{8D4BF247-6425-42C8-AC07-2BDB472EDBD6}" destId="{317CF0CE-BC85-4B23-801F-2B0A686D603C}" srcOrd="0" destOrd="0" presId="urn:microsoft.com/office/officeart/2005/8/layout/process2"/>
    <dgm:cxn modelId="{D5B4DC2F-7C9B-4B17-8B53-6473BBED558C}" type="presOf" srcId="{9CAAE7CB-FD93-4B04-B9D9-683F05853AC6}" destId="{5C308F2A-DFA9-48B9-9975-CCC82B0B41FD}" srcOrd="0" destOrd="0" presId="urn:microsoft.com/office/officeart/2005/8/layout/process2"/>
    <dgm:cxn modelId="{2F262CB4-13FE-4BA7-B9A4-AFD554D295C3}" srcId="{9CAAE7CB-FD93-4B04-B9D9-683F05853AC6}" destId="{8D4BF247-6425-42C8-AC07-2BDB472EDBD6}" srcOrd="1" destOrd="0" parTransId="{3B5176D2-808C-4D9C-8FDA-6A976A25B9D4}" sibTransId="{BAC73897-902E-4C4D-B061-2BEB9B7EA69D}"/>
    <dgm:cxn modelId="{FF4F862C-9370-408E-BE3F-E02D7EBB235D}" type="presParOf" srcId="{5C308F2A-DFA9-48B9-9975-CCC82B0B41FD}" destId="{88AD59BB-BCBB-4420-A83B-94006893ABE0}" srcOrd="0" destOrd="0" presId="urn:microsoft.com/office/officeart/2005/8/layout/process2"/>
    <dgm:cxn modelId="{05AB4E6D-75D5-4111-8A8E-A996A44F5619}" type="presParOf" srcId="{5C308F2A-DFA9-48B9-9975-CCC82B0B41FD}" destId="{8FDF2F6C-B553-4B90-86A9-3A709EEFDAB1}" srcOrd="1" destOrd="0" presId="urn:microsoft.com/office/officeart/2005/8/layout/process2"/>
    <dgm:cxn modelId="{481E7761-CBA9-4B0F-AC6E-BA107CBD8AB6}" type="presParOf" srcId="{8FDF2F6C-B553-4B90-86A9-3A709EEFDAB1}" destId="{B9B1EC5A-BF59-46A5-9203-03BFC26AECF9}" srcOrd="0" destOrd="0" presId="urn:microsoft.com/office/officeart/2005/8/layout/process2"/>
    <dgm:cxn modelId="{5537EC54-2043-4D0A-92B5-06C5F64CD21E}" type="presParOf" srcId="{5C308F2A-DFA9-48B9-9975-CCC82B0B41FD}" destId="{317CF0CE-BC85-4B23-801F-2B0A686D603C}" srcOrd="2" destOrd="0" presId="urn:microsoft.com/office/officeart/2005/8/layout/process2"/>
    <dgm:cxn modelId="{BE59AD8A-7AA1-4380-B251-EAFA9C188378}" type="presParOf" srcId="{5C308F2A-DFA9-48B9-9975-CCC82B0B41FD}" destId="{F1BFC8F3-BB2A-415A-9EB1-877570D52D04}" srcOrd="3" destOrd="0" presId="urn:microsoft.com/office/officeart/2005/8/layout/process2"/>
    <dgm:cxn modelId="{C0C3E634-3521-40DA-B844-C0F5F09EF886}" type="presParOf" srcId="{F1BFC8F3-BB2A-415A-9EB1-877570D52D04}" destId="{8E2F061D-083B-4811-8B47-922ECFAE78B8}" srcOrd="0" destOrd="0" presId="urn:microsoft.com/office/officeart/2005/8/layout/process2"/>
    <dgm:cxn modelId="{5DDF3412-0C01-44D6-97D9-3275107C7B6D}" type="presParOf" srcId="{5C308F2A-DFA9-48B9-9975-CCC82B0B41FD}" destId="{D7B42C41-9955-4A6C-8447-AEB6D88AAB53}"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9FAF798-7AE7-45C9-A824-6206849CD939}" type="doc">
      <dgm:prSet loTypeId="urn:microsoft.com/office/officeart/2005/8/layout/hProcess9" loCatId="process" qsTypeId="urn:microsoft.com/office/officeart/2005/8/quickstyle/simple1" qsCatId="simple" csTypeId="urn:microsoft.com/office/officeart/2005/8/colors/colorful1" csCatId="colorful" phldr="1"/>
      <dgm:spPr/>
    </dgm:pt>
    <dgm:pt modelId="{8DE930EA-1429-4FD4-9C7B-381A924C65C7}">
      <dgm:prSet phldrT="[Text]"/>
      <dgm:spPr/>
      <dgm:t>
        <a:bodyPr/>
        <a:lstStyle/>
        <a:p>
          <a:pPr>
            <a:buFontTx/>
            <a:buChar char="•"/>
          </a:pPr>
          <a:r>
            <a:rPr lang="en-US" altLang="zh-CN" b="1" i="0">
              <a:latin typeface="Times New Roman" panose="02020603050405020304" pitchFamily="18" charset="0"/>
              <a:cs typeface="Times New Roman" panose="02020603050405020304" pitchFamily="18" charset="0"/>
            </a:rPr>
            <a:t>Đây là trò chơi khám phá</a:t>
          </a:r>
          <a:r>
            <a:rPr lang="vi-VN" altLang="en-US" b="1" i="0">
              <a:latin typeface="Times New Roman" panose="02020603050405020304" pitchFamily="18" charset="0"/>
              <a:cs typeface="Times New Roman" panose="02020603050405020304" pitchFamily="18" charset="0"/>
            </a:rPr>
            <a:t> </a:t>
          </a:r>
          <a:r>
            <a:rPr lang="en-US" altLang="vi-VN" b="1" i="0">
              <a:latin typeface="Times New Roman" panose="02020603050405020304" pitchFamily="18" charset="0"/>
              <a:cs typeface="Times New Roman" panose="02020603050405020304" pitchFamily="18" charset="0"/>
            </a:rPr>
            <a:t>nhân vật lịch sử </a:t>
          </a:r>
          <a:r>
            <a:rPr lang="en-US" altLang="zh-CN" b="1" i="0">
              <a:latin typeface="Times New Roman" panose="02020603050405020304" pitchFamily="18" charset="0"/>
              <a:cs typeface="Times New Roman" panose="02020603050405020304" pitchFamily="18" charset="0"/>
            </a:rPr>
            <a:t>bên trong các mảnh ghép.</a:t>
          </a:r>
          <a:endParaRPr lang="en-SG" i="0" dirty="0">
            <a:latin typeface="Times New Roman" panose="02020603050405020304" pitchFamily="18" charset="0"/>
            <a:cs typeface="Times New Roman" panose="02020603050405020304" pitchFamily="18" charset="0"/>
          </a:endParaRPr>
        </a:p>
      </dgm:t>
    </dgm:pt>
    <dgm:pt modelId="{DDE30A41-704A-467D-B7AF-F9785024E288}" type="parTrans" cxnId="{30DED07F-B434-407D-AA3A-CC0784C4103F}">
      <dgm:prSet/>
      <dgm:spPr/>
      <dgm:t>
        <a:bodyPr/>
        <a:lstStyle/>
        <a:p>
          <a:endParaRPr lang="en-SG" i="0">
            <a:latin typeface="Times New Roman" panose="02020603050405020304" pitchFamily="18" charset="0"/>
            <a:cs typeface="Times New Roman" panose="02020603050405020304" pitchFamily="18" charset="0"/>
          </a:endParaRPr>
        </a:p>
      </dgm:t>
    </dgm:pt>
    <dgm:pt modelId="{47259570-3462-498F-9986-C4086B94B66E}" type="sibTrans" cxnId="{30DED07F-B434-407D-AA3A-CC0784C4103F}">
      <dgm:prSet/>
      <dgm:spPr/>
      <dgm:t>
        <a:bodyPr/>
        <a:lstStyle/>
        <a:p>
          <a:endParaRPr lang="en-SG" i="0">
            <a:latin typeface="Times New Roman" panose="02020603050405020304" pitchFamily="18" charset="0"/>
            <a:cs typeface="Times New Roman" panose="02020603050405020304" pitchFamily="18" charset="0"/>
          </a:endParaRPr>
        </a:p>
      </dgm:t>
    </dgm:pt>
    <dgm:pt modelId="{2D04BDD1-0346-4D58-84C0-628351FA55B1}">
      <dgm:prSet phldrT="[Text]"/>
      <dgm:spPr/>
      <dgm:t>
        <a:bodyPr/>
        <a:lstStyle/>
        <a:p>
          <a:pPr>
            <a:buFontTx/>
            <a:buChar char="•"/>
          </a:pPr>
          <a:r>
            <a:rPr lang="en-US" altLang="zh-CN" b="1" i="0">
              <a:latin typeface="Times New Roman" panose="02020603050405020304" pitchFamily="18" charset="0"/>
              <a:cs typeface="Times New Roman" panose="02020603050405020304" pitchFamily="18" charset="0"/>
            </a:rPr>
            <a:t>Trò chơi gồm 5 câu hỏi lần lượt ứng với 5  mảnh ghép. </a:t>
          </a:r>
          <a:endParaRPr lang="en-SG" i="0" dirty="0">
            <a:latin typeface="Times New Roman" panose="02020603050405020304" pitchFamily="18" charset="0"/>
            <a:cs typeface="Times New Roman" panose="02020603050405020304" pitchFamily="18" charset="0"/>
          </a:endParaRPr>
        </a:p>
      </dgm:t>
    </dgm:pt>
    <dgm:pt modelId="{30923DEF-A560-4510-93D6-941E9126EA6B}" type="parTrans" cxnId="{CCE5759A-AE7F-4C48-995B-2822350B576A}">
      <dgm:prSet/>
      <dgm:spPr/>
      <dgm:t>
        <a:bodyPr/>
        <a:lstStyle/>
        <a:p>
          <a:endParaRPr lang="en-SG" i="0">
            <a:latin typeface="Times New Roman" panose="02020603050405020304" pitchFamily="18" charset="0"/>
            <a:cs typeface="Times New Roman" panose="02020603050405020304" pitchFamily="18" charset="0"/>
          </a:endParaRPr>
        </a:p>
      </dgm:t>
    </dgm:pt>
    <dgm:pt modelId="{07B3FF71-EE36-4C8B-91F4-6625651F2786}" type="sibTrans" cxnId="{CCE5759A-AE7F-4C48-995B-2822350B576A}">
      <dgm:prSet/>
      <dgm:spPr/>
      <dgm:t>
        <a:bodyPr/>
        <a:lstStyle/>
        <a:p>
          <a:endParaRPr lang="en-SG" i="0">
            <a:latin typeface="Times New Roman" panose="02020603050405020304" pitchFamily="18" charset="0"/>
            <a:cs typeface="Times New Roman" panose="02020603050405020304" pitchFamily="18" charset="0"/>
          </a:endParaRPr>
        </a:p>
      </dgm:t>
    </dgm:pt>
    <dgm:pt modelId="{E61020B2-A535-48D8-8CD2-C3B61E2A23E9}">
      <dgm:prSet phldrT="[Text]"/>
      <dgm:spPr/>
      <dgm:t>
        <a:bodyPr/>
        <a:lstStyle/>
        <a:p>
          <a:r>
            <a:rPr lang="en-US" altLang="zh-CN" b="1" i="0">
              <a:latin typeface="Times New Roman" panose="02020603050405020304" pitchFamily="18" charset="0"/>
              <a:cs typeface="Times New Roman" panose="02020603050405020304" pitchFamily="18" charset="0"/>
            </a:rPr>
            <a:t>Trả lời đúng mỗi câu hỏi, mảnh ghép tương ứng sẽ được mở ra</a:t>
          </a:r>
          <a:endParaRPr lang="en-SG" i="0" dirty="0">
            <a:latin typeface="Times New Roman" panose="02020603050405020304" pitchFamily="18" charset="0"/>
            <a:cs typeface="Times New Roman" panose="02020603050405020304" pitchFamily="18" charset="0"/>
          </a:endParaRPr>
        </a:p>
      </dgm:t>
    </dgm:pt>
    <dgm:pt modelId="{A29F7E42-75D0-4499-8267-39392C851968}" type="parTrans" cxnId="{B016A9CA-5301-4C7D-937B-AF9CA4A5A5D9}">
      <dgm:prSet/>
      <dgm:spPr/>
      <dgm:t>
        <a:bodyPr/>
        <a:lstStyle/>
        <a:p>
          <a:endParaRPr lang="en-SG" i="0">
            <a:latin typeface="Times New Roman" panose="02020603050405020304" pitchFamily="18" charset="0"/>
            <a:cs typeface="Times New Roman" panose="02020603050405020304" pitchFamily="18" charset="0"/>
          </a:endParaRPr>
        </a:p>
      </dgm:t>
    </dgm:pt>
    <dgm:pt modelId="{EC51BECC-9D6D-4CE4-88F0-A58E3F48F2A9}" type="sibTrans" cxnId="{B016A9CA-5301-4C7D-937B-AF9CA4A5A5D9}">
      <dgm:prSet/>
      <dgm:spPr/>
      <dgm:t>
        <a:bodyPr/>
        <a:lstStyle/>
        <a:p>
          <a:endParaRPr lang="en-SG" i="0">
            <a:latin typeface="Times New Roman" panose="02020603050405020304" pitchFamily="18" charset="0"/>
            <a:cs typeface="Times New Roman" panose="02020603050405020304" pitchFamily="18" charset="0"/>
          </a:endParaRPr>
        </a:p>
      </dgm:t>
    </dgm:pt>
    <dgm:pt modelId="{B6442B2A-1D7B-4CB1-A7E4-A12DB7EB2002}">
      <dgm:prSet phldrT="[Text]"/>
      <dgm:spPr/>
      <dgm:t>
        <a:bodyPr/>
        <a:lstStyle/>
        <a:p>
          <a:pPr>
            <a:buFontTx/>
            <a:buChar char="•"/>
          </a:pPr>
          <a:r>
            <a:rPr lang="en-US" altLang="zh-CN" b="1" i="0">
              <a:latin typeface="Times New Roman" panose="02020603050405020304" pitchFamily="18" charset="0"/>
              <a:cs typeface="Times New Roman" panose="02020603050405020304" pitchFamily="18" charset="0"/>
            </a:rPr>
            <a:t>Trả lời đúng tên của bức tranh được 10 điểm.</a:t>
          </a:r>
          <a:endParaRPr lang="en-SG" i="0" dirty="0">
            <a:latin typeface="Times New Roman" panose="02020603050405020304" pitchFamily="18" charset="0"/>
            <a:cs typeface="Times New Roman" panose="02020603050405020304" pitchFamily="18" charset="0"/>
          </a:endParaRPr>
        </a:p>
      </dgm:t>
    </dgm:pt>
    <dgm:pt modelId="{EB43B4D5-4966-493D-8CCC-8B5A9C0481C8}" type="parTrans" cxnId="{D69AF801-C6A3-4691-9804-D81CBD67F068}">
      <dgm:prSet/>
      <dgm:spPr/>
      <dgm:t>
        <a:bodyPr/>
        <a:lstStyle/>
        <a:p>
          <a:endParaRPr lang="en-SG" i="0">
            <a:latin typeface="Times New Roman" panose="02020603050405020304" pitchFamily="18" charset="0"/>
            <a:cs typeface="Times New Roman" panose="02020603050405020304" pitchFamily="18" charset="0"/>
          </a:endParaRPr>
        </a:p>
      </dgm:t>
    </dgm:pt>
    <dgm:pt modelId="{E024C183-764B-47A8-BC4E-78CDB474C22C}" type="sibTrans" cxnId="{D69AF801-C6A3-4691-9804-D81CBD67F068}">
      <dgm:prSet/>
      <dgm:spPr/>
      <dgm:t>
        <a:bodyPr/>
        <a:lstStyle/>
        <a:p>
          <a:endParaRPr lang="en-SG" i="0">
            <a:latin typeface="Times New Roman" panose="02020603050405020304" pitchFamily="18" charset="0"/>
            <a:cs typeface="Times New Roman" panose="02020603050405020304" pitchFamily="18" charset="0"/>
          </a:endParaRPr>
        </a:p>
      </dgm:t>
    </dgm:pt>
    <dgm:pt modelId="{132D473F-8D74-4399-9D6B-DABBE616B9D8}" type="pres">
      <dgm:prSet presAssocID="{89FAF798-7AE7-45C9-A824-6206849CD939}" presName="CompostProcess" presStyleCnt="0">
        <dgm:presLayoutVars>
          <dgm:dir/>
          <dgm:resizeHandles val="exact"/>
        </dgm:presLayoutVars>
      </dgm:prSet>
      <dgm:spPr/>
    </dgm:pt>
    <dgm:pt modelId="{C0992370-3B27-46D6-9909-040EE6B73AD0}" type="pres">
      <dgm:prSet presAssocID="{89FAF798-7AE7-45C9-A824-6206849CD939}" presName="arrow" presStyleLbl="bgShp" presStyleIdx="0" presStyleCnt="1" custScaleX="117647" custLinFactNeighborX="-37667" custLinFactNeighborY="-15682"/>
      <dgm:spPr/>
    </dgm:pt>
    <dgm:pt modelId="{1EF42CFD-EF35-4A96-BE20-D49BE9BFD90B}" type="pres">
      <dgm:prSet presAssocID="{89FAF798-7AE7-45C9-A824-6206849CD939}" presName="linearProcess" presStyleCnt="0"/>
      <dgm:spPr/>
    </dgm:pt>
    <dgm:pt modelId="{6DEFB4D3-0FA8-45FA-998E-F075664B3C66}" type="pres">
      <dgm:prSet presAssocID="{8DE930EA-1429-4FD4-9C7B-381A924C65C7}" presName="textNode" presStyleLbl="node1" presStyleIdx="0" presStyleCnt="4">
        <dgm:presLayoutVars>
          <dgm:bulletEnabled val="1"/>
        </dgm:presLayoutVars>
      </dgm:prSet>
      <dgm:spPr/>
      <dgm:t>
        <a:bodyPr/>
        <a:lstStyle/>
        <a:p>
          <a:endParaRPr lang="en-US"/>
        </a:p>
      </dgm:t>
    </dgm:pt>
    <dgm:pt modelId="{D3971B82-5A98-42C2-939A-8552FEF7F63A}" type="pres">
      <dgm:prSet presAssocID="{47259570-3462-498F-9986-C4086B94B66E}" presName="sibTrans" presStyleCnt="0"/>
      <dgm:spPr/>
    </dgm:pt>
    <dgm:pt modelId="{507F6EF0-47CF-4A2B-B017-97AA64CDDA4D}" type="pres">
      <dgm:prSet presAssocID="{2D04BDD1-0346-4D58-84C0-628351FA55B1}" presName="textNode" presStyleLbl="node1" presStyleIdx="1" presStyleCnt="4">
        <dgm:presLayoutVars>
          <dgm:bulletEnabled val="1"/>
        </dgm:presLayoutVars>
      </dgm:prSet>
      <dgm:spPr/>
      <dgm:t>
        <a:bodyPr/>
        <a:lstStyle/>
        <a:p>
          <a:endParaRPr lang="en-US"/>
        </a:p>
      </dgm:t>
    </dgm:pt>
    <dgm:pt modelId="{5CFC665E-CF7C-4071-BE58-BFE272D253CE}" type="pres">
      <dgm:prSet presAssocID="{07B3FF71-EE36-4C8B-91F4-6625651F2786}" presName="sibTrans" presStyleCnt="0"/>
      <dgm:spPr/>
    </dgm:pt>
    <dgm:pt modelId="{1EAF5470-3C96-4943-8751-30246883689C}" type="pres">
      <dgm:prSet presAssocID="{E61020B2-A535-48D8-8CD2-C3B61E2A23E9}" presName="textNode" presStyleLbl="node1" presStyleIdx="2" presStyleCnt="4">
        <dgm:presLayoutVars>
          <dgm:bulletEnabled val="1"/>
        </dgm:presLayoutVars>
      </dgm:prSet>
      <dgm:spPr/>
      <dgm:t>
        <a:bodyPr/>
        <a:lstStyle/>
        <a:p>
          <a:endParaRPr lang="en-US"/>
        </a:p>
      </dgm:t>
    </dgm:pt>
    <dgm:pt modelId="{853F7206-9D00-4245-8589-62AF29F09A61}" type="pres">
      <dgm:prSet presAssocID="{EC51BECC-9D6D-4CE4-88F0-A58E3F48F2A9}" presName="sibTrans" presStyleCnt="0"/>
      <dgm:spPr/>
    </dgm:pt>
    <dgm:pt modelId="{77CCDCDA-02D9-4CCD-8407-CF0E0866EFE1}" type="pres">
      <dgm:prSet presAssocID="{B6442B2A-1D7B-4CB1-A7E4-A12DB7EB2002}" presName="textNode" presStyleLbl="node1" presStyleIdx="3" presStyleCnt="4">
        <dgm:presLayoutVars>
          <dgm:bulletEnabled val="1"/>
        </dgm:presLayoutVars>
      </dgm:prSet>
      <dgm:spPr/>
      <dgm:t>
        <a:bodyPr/>
        <a:lstStyle/>
        <a:p>
          <a:endParaRPr lang="en-US"/>
        </a:p>
      </dgm:t>
    </dgm:pt>
  </dgm:ptLst>
  <dgm:cxnLst>
    <dgm:cxn modelId="{30DED07F-B434-407D-AA3A-CC0784C4103F}" srcId="{89FAF798-7AE7-45C9-A824-6206849CD939}" destId="{8DE930EA-1429-4FD4-9C7B-381A924C65C7}" srcOrd="0" destOrd="0" parTransId="{DDE30A41-704A-467D-B7AF-F9785024E288}" sibTransId="{47259570-3462-498F-9986-C4086B94B66E}"/>
    <dgm:cxn modelId="{7F73E7EF-A56D-4840-ADB1-2372C493853E}" type="presOf" srcId="{8DE930EA-1429-4FD4-9C7B-381A924C65C7}" destId="{6DEFB4D3-0FA8-45FA-998E-F075664B3C66}" srcOrd="0" destOrd="0" presId="urn:microsoft.com/office/officeart/2005/8/layout/hProcess9"/>
    <dgm:cxn modelId="{B016A9CA-5301-4C7D-937B-AF9CA4A5A5D9}" srcId="{89FAF798-7AE7-45C9-A824-6206849CD939}" destId="{E61020B2-A535-48D8-8CD2-C3B61E2A23E9}" srcOrd="2" destOrd="0" parTransId="{A29F7E42-75D0-4499-8267-39392C851968}" sibTransId="{EC51BECC-9D6D-4CE4-88F0-A58E3F48F2A9}"/>
    <dgm:cxn modelId="{CCE5759A-AE7F-4C48-995B-2822350B576A}" srcId="{89FAF798-7AE7-45C9-A824-6206849CD939}" destId="{2D04BDD1-0346-4D58-84C0-628351FA55B1}" srcOrd="1" destOrd="0" parTransId="{30923DEF-A560-4510-93D6-941E9126EA6B}" sibTransId="{07B3FF71-EE36-4C8B-91F4-6625651F2786}"/>
    <dgm:cxn modelId="{71032626-709C-4254-B36B-E3E270AACE84}" type="presOf" srcId="{2D04BDD1-0346-4D58-84C0-628351FA55B1}" destId="{507F6EF0-47CF-4A2B-B017-97AA64CDDA4D}" srcOrd="0" destOrd="0" presId="urn:microsoft.com/office/officeart/2005/8/layout/hProcess9"/>
    <dgm:cxn modelId="{D69AF801-C6A3-4691-9804-D81CBD67F068}" srcId="{89FAF798-7AE7-45C9-A824-6206849CD939}" destId="{B6442B2A-1D7B-4CB1-A7E4-A12DB7EB2002}" srcOrd="3" destOrd="0" parTransId="{EB43B4D5-4966-493D-8CCC-8B5A9C0481C8}" sibTransId="{E024C183-764B-47A8-BC4E-78CDB474C22C}"/>
    <dgm:cxn modelId="{88FA01FD-6281-4A31-9238-48E151E51E0D}" type="presOf" srcId="{89FAF798-7AE7-45C9-A824-6206849CD939}" destId="{132D473F-8D74-4399-9D6B-DABBE616B9D8}" srcOrd="0" destOrd="0" presId="urn:microsoft.com/office/officeart/2005/8/layout/hProcess9"/>
    <dgm:cxn modelId="{BC296CF7-1C2D-4CC0-B90E-475D896D0264}" type="presOf" srcId="{E61020B2-A535-48D8-8CD2-C3B61E2A23E9}" destId="{1EAF5470-3C96-4943-8751-30246883689C}" srcOrd="0" destOrd="0" presId="urn:microsoft.com/office/officeart/2005/8/layout/hProcess9"/>
    <dgm:cxn modelId="{65E24373-402E-49AC-878E-541701A2CAEF}" type="presOf" srcId="{B6442B2A-1D7B-4CB1-A7E4-A12DB7EB2002}" destId="{77CCDCDA-02D9-4CCD-8407-CF0E0866EFE1}" srcOrd="0" destOrd="0" presId="urn:microsoft.com/office/officeart/2005/8/layout/hProcess9"/>
    <dgm:cxn modelId="{79E1FF28-E1F7-4DB8-991F-E5F67E02E4FC}" type="presParOf" srcId="{132D473F-8D74-4399-9D6B-DABBE616B9D8}" destId="{C0992370-3B27-46D6-9909-040EE6B73AD0}" srcOrd="0" destOrd="0" presId="urn:microsoft.com/office/officeart/2005/8/layout/hProcess9"/>
    <dgm:cxn modelId="{BF09800D-0B34-4898-89FF-072991F6E0C3}" type="presParOf" srcId="{132D473F-8D74-4399-9D6B-DABBE616B9D8}" destId="{1EF42CFD-EF35-4A96-BE20-D49BE9BFD90B}" srcOrd="1" destOrd="0" presId="urn:microsoft.com/office/officeart/2005/8/layout/hProcess9"/>
    <dgm:cxn modelId="{EACE29FA-E6A2-472D-A9AC-9A6AF25405D3}" type="presParOf" srcId="{1EF42CFD-EF35-4A96-BE20-D49BE9BFD90B}" destId="{6DEFB4D3-0FA8-45FA-998E-F075664B3C66}" srcOrd="0" destOrd="0" presId="urn:microsoft.com/office/officeart/2005/8/layout/hProcess9"/>
    <dgm:cxn modelId="{7241DEA2-B7FF-4AA4-BF93-EDB20CABD049}" type="presParOf" srcId="{1EF42CFD-EF35-4A96-BE20-D49BE9BFD90B}" destId="{D3971B82-5A98-42C2-939A-8552FEF7F63A}" srcOrd="1" destOrd="0" presId="urn:microsoft.com/office/officeart/2005/8/layout/hProcess9"/>
    <dgm:cxn modelId="{640C9D3F-EB59-4042-AEC4-B483D9BB33C5}" type="presParOf" srcId="{1EF42CFD-EF35-4A96-BE20-D49BE9BFD90B}" destId="{507F6EF0-47CF-4A2B-B017-97AA64CDDA4D}" srcOrd="2" destOrd="0" presId="urn:microsoft.com/office/officeart/2005/8/layout/hProcess9"/>
    <dgm:cxn modelId="{DB1E8521-A6A9-465E-9546-763829DB4D84}" type="presParOf" srcId="{1EF42CFD-EF35-4A96-BE20-D49BE9BFD90B}" destId="{5CFC665E-CF7C-4071-BE58-BFE272D253CE}" srcOrd="3" destOrd="0" presId="urn:microsoft.com/office/officeart/2005/8/layout/hProcess9"/>
    <dgm:cxn modelId="{20673A34-93F1-4CDE-AFDF-03ECF072CA5A}" type="presParOf" srcId="{1EF42CFD-EF35-4A96-BE20-D49BE9BFD90B}" destId="{1EAF5470-3C96-4943-8751-30246883689C}" srcOrd="4" destOrd="0" presId="urn:microsoft.com/office/officeart/2005/8/layout/hProcess9"/>
    <dgm:cxn modelId="{38C66027-86BD-4D22-82FC-94137FD64F6C}" type="presParOf" srcId="{1EF42CFD-EF35-4A96-BE20-D49BE9BFD90B}" destId="{853F7206-9D00-4245-8589-62AF29F09A61}" srcOrd="5" destOrd="0" presId="urn:microsoft.com/office/officeart/2005/8/layout/hProcess9"/>
    <dgm:cxn modelId="{02DBEA9C-C325-4982-A365-7DE4C759EC11}" type="presParOf" srcId="{1EF42CFD-EF35-4A96-BE20-D49BE9BFD90B}" destId="{77CCDCDA-02D9-4CCD-8407-CF0E0866EFE1}"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5F35CC-E493-4CFC-A143-94834423097A}">
      <dsp:nvSpPr>
        <dsp:cNvPr id="0" name=""/>
        <dsp:cNvSpPr/>
      </dsp:nvSpPr>
      <dsp:spPr>
        <a:xfrm>
          <a:off x="0" y="2645"/>
          <a:ext cx="5806874" cy="1353343"/>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ES" altLang="en-US" sz="3200" b="1" kern="1200" dirty="0">
              <a:latin typeface="Times New Roman" panose="02020603050405020304" pitchFamily="18" charset="0"/>
              <a:cs typeface="Times New Roman" panose="02020603050405020304" pitchFamily="18" charset="0"/>
            </a:rPr>
            <a:t>6 câu </a:t>
          </a:r>
          <a:r>
            <a:rPr lang="es-ES" altLang="en-US" sz="3200" b="1" kern="1200" dirty="0" err="1">
              <a:latin typeface="Times New Roman" panose="02020603050405020304" pitchFamily="18" charset="0"/>
              <a:cs typeface="Times New Roman" panose="02020603050405020304" pitchFamily="18" charset="0"/>
            </a:rPr>
            <a:t>đầu</a:t>
          </a:r>
          <a:r>
            <a:rPr lang="es-ES" altLang="en-US" sz="3200" b="1" kern="1200" dirty="0">
              <a:latin typeface="Times New Roman" panose="02020603050405020304" pitchFamily="18" charset="0"/>
              <a:cs typeface="Times New Roman" panose="02020603050405020304" pitchFamily="18" charset="0"/>
            </a:rPr>
            <a:t> </a:t>
          </a:r>
          <a:r>
            <a:rPr lang="es-ES" altLang="en-US" sz="3200" b="1" kern="1200" dirty="0">
              <a:latin typeface="Times New Roman" panose="02020603050405020304" pitchFamily="18" charset="0"/>
              <a:cs typeface="Times New Roman" panose="02020603050405020304" pitchFamily="18" charset="0"/>
              <a:sym typeface="Wingdings" panose="05000000000000000000" pitchFamily="2" charset="2"/>
            </a:rPr>
            <a:t></a:t>
          </a:r>
          <a:r>
            <a:rPr lang="es-ES" altLang="en-US" sz="3200" b="1" kern="1200" dirty="0">
              <a:latin typeface="Times New Roman" panose="02020603050405020304" pitchFamily="18" charset="0"/>
              <a:cs typeface="Times New Roman" panose="02020603050405020304" pitchFamily="18" charset="0"/>
            </a:rPr>
            <a:t> Khung cảnh thiên nhiên và tâm trạng Thúy Kiều.</a:t>
          </a:r>
          <a:endParaRPr lang="en-BZ" sz="3200" b="1" kern="1200" dirty="0">
            <a:latin typeface="Times New Roman" panose="02020603050405020304" pitchFamily="18" charset="0"/>
            <a:cs typeface="Times New Roman" panose="02020603050405020304" pitchFamily="18" charset="0"/>
          </a:endParaRPr>
        </a:p>
      </dsp:txBody>
      <dsp:txXfrm>
        <a:off x="39638" y="42283"/>
        <a:ext cx="5727598" cy="1274067"/>
      </dsp:txXfrm>
    </dsp:sp>
    <dsp:sp modelId="{072DA909-5453-4024-968B-CBE56E980222}">
      <dsp:nvSpPr>
        <dsp:cNvPr id="0" name=""/>
        <dsp:cNvSpPr/>
      </dsp:nvSpPr>
      <dsp:spPr>
        <a:xfrm rot="5400000">
          <a:off x="2649685" y="1389823"/>
          <a:ext cx="507503" cy="609004"/>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BZ" sz="2500" b="1" kern="1200">
            <a:latin typeface="Times New Roman" panose="02020603050405020304" pitchFamily="18" charset="0"/>
            <a:cs typeface="Times New Roman" panose="02020603050405020304" pitchFamily="18" charset="0"/>
          </a:endParaRPr>
        </a:p>
      </dsp:txBody>
      <dsp:txXfrm rot="-5400000">
        <a:off x="2720736" y="1440574"/>
        <a:ext cx="365402" cy="355252"/>
      </dsp:txXfrm>
    </dsp:sp>
    <dsp:sp modelId="{2512A852-F2D5-419C-BE95-5D46EAF56D53}">
      <dsp:nvSpPr>
        <dsp:cNvPr id="0" name=""/>
        <dsp:cNvSpPr/>
      </dsp:nvSpPr>
      <dsp:spPr>
        <a:xfrm>
          <a:off x="0" y="2032661"/>
          <a:ext cx="5806874" cy="1353343"/>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buFontTx/>
            <a:buNone/>
          </a:pPr>
          <a:r>
            <a:rPr lang="es-ES" altLang="en-US" sz="3100" b="1" kern="1200" dirty="0">
              <a:solidFill>
                <a:srgbClr val="0000CC"/>
              </a:solidFill>
              <a:latin typeface="Times New Roman" panose="02020603050405020304" pitchFamily="18" charset="0"/>
              <a:cs typeface="Times New Roman" panose="02020603050405020304" pitchFamily="18" charset="0"/>
            </a:rPr>
            <a:t>8 câu </a:t>
          </a:r>
          <a:r>
            <a:rPr lang="es-ES" altLang="en-US" sz="3100" b="1" kern="1200" dirty="0" err="1">
              <a:solidFill>
                <a:srgbClr val="0000CC"/>
              </a:solidFill>
              <a:latin typeface="Times New Roman" panose="02020603050405020304" pitchFamily="18" charset="0"/>
              <a:cs typeface="Times New Roman" panose="02020603050405020304" pitchFamily="18" charset="0"/>
            </a:rPr>
            <a:t>tiếp</a:t>
          </a:r>
          <a:r>
            <a:rPr lang="es-ES" altLang="en-US" sz="3100" b="1" kern="1200" dirty="0">
              <a:solidFill>
                <a:srgbClr val="0000CC"/>
              </a:solidFill>
              <a:latin typeface="Times New Roman" panose="02020603050405020304" pitchFamily="18" charset="0"/>
              <a:cs typeface="Times New Roman" panose="02020603050405020304" pitchFamily="18" charset="0"/>
            </a:rPr>
            <a:t> </a:t>
          </a:r>
          <a:r>
            <a:rPr lang="es-ES" altLang="en-US" sz="3100" b="1" kern="1200" dirty="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a:t>
          </a:r>
          <a:r>
            <a:rPr lang="es-ES" altLang="en-US" sz="3100" b="1" kern="1200" dirty="0">
              <a:solidFill>
                <a:srgbClr val="0000CC"/>
              </a:solidFill>
              <a:latin typeface="Times New Roman" panose="02020603050405020304" pitchFamily="18" charset="0"/>
              <a:cs typeface="Times New Roman" panose="02020603050405020304" pitchFamily="18" charset="0"/>
            </a:rPr>
            <a:t> Kiều nhớ thương Kim Trọng và cha mẹ.</a:t>
          </a:r>
          <a:endParaRPr lang="en-BZ" sz="3100" b="1" kern="1200" dirty="0">
            <a:solidFill>
              <a:srgbClr val="0000CC"/>
            </a:solidFill>
            <a:latin typeface="Times New Roman" panose="02020603050405020304" pitchFamily="18" charset="0"/>
            <a:cs typeface="Times New Roman" panose="02020603050405020304" pitchFamily="18" charset="0"/>
          </a:endParaRPr>
        </a:p>
      </dsp:txBody>
      <dsp:txXfrm>
        <a:off x="39638" y="2072299"/>
        <a:ext cx="5727598" cy="1274067"/>
      </dsp:txXfrm>
    </dsp:sp>
    <dsp:sp modelId="{117F6F03-2126-4BF4-BAF4-C30E99D8567D}">
      <dsp:nvSpPr>
        <dsp:cNvPr id="0" name=""/>
        <dsp:cNvSpPr/>
      </dsp:nvSpPr>
      <dsp:spPr>
        <a:xfrm rot="5400000">
          <a:off x="2649685" y="3419839"/>
          <a:ext cx="507503" cy="609004"/>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BZ" sz="2500" b="1" kern="1200">
            <a:latin typeface="Times New Roman" panose="02020603050405020304" pitchFamily="18" charset="0"/>
            <a:cs typeface="Times New Roman" panose="02020603050405020304" pitchFamily="18" charset="0"/>
          </a:endParaRPr>
        </a:p>
      </dsp:txBody>
      <dsp:txXfrm rot="-5400000">
        <a:off x="2720736" y="3470590"/>
        <a:ext cx="365402" cy="355252"/>
      </dsp:txXfrm>
    </dsp:sp>
    <dsp:sp modelId="{C58AFF8C-744A-42CB-BCD6-3872FA7A6FED}">
      <dsp:nvSpPr>
        <dsp:cNvPr id="0" name=""/>
        <dsp:cNvSpPr/>
      </dsp:nvSpPr>
      <dsp:spPr>
        <a:xfrm>
          <a:off x="0" y="4062677"/>
          <a:ext cx="5806874" cy="1353343"/>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s-ES" altLang="en-US" sz="3100" b="1" kern="1200" dirty="0">
              <a:solidFill>
                <a:srgbClr val="0000CC"/>
              </a:solidFill>
              <a:latin typeface="Times New Roman" panose="02020603050405020304" pitchFamily="18" charset="0"/>
              <a:cs typeface="Times New Roman" panose="02020603050405020304" pitchFamily="18" charset="0"/>
            </a:rPr>
            <a:t>8 câu </a:t>
          </a:r>
          <a:r>
            <a:rPr lang="es-ES" altLang="en-US" sz="3100" b="1" kern="1200" dirty="0" err="1">
              <a:solidFill>
                <a:srgbClr val="0000CC"/>
              </a:solidFill>
              <a:latin typeface="Times New Roman" panose="02020603050405020304" pitchFamily="18" charset="0"/>
              <a:cs typeface="Times New Roman" panose="02020603050405020304" pitchFamily="18" charset="0"/>
            </a:rPr>
            <a:t>cuối</a:t>
          </a:r>
          <a:r>
            <a:rPr lang="es-ES" altLang="en-US" sz="3100" b="1" kern="1200" dirty="0">
              <a:solidFill>
                <a:srgbClr val="0000CC"/>
              </a:solidFill>
              <a:latin typeface="Times New Roman" panose="02020603050405020304" pitchFamily="18" charset="0"/>
              <a:cs typeface="Times New Roman" panose="02020603050405020304" pitchFamily="18" charset="0"/>
            </a:rPr>
            <a:t> </a:t>
          </a:r>
          <a:r>
            <a:rPr lang="es-ES" altLang="en-US" sz="3100" b="1" kern="1200" dirty="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a:t>
          </a:r>
          <a:r>
            <a:rPr lang="es-ES" altLang="en-US" sz="3100" b="1" kern="1200" dirty="0">
              <a:solidFill>
                <a:srgbClr val="0000CC"/>
              </a:solidFill>
              <a:latin typeface="Times New Roman" panose="02020603050405020304" pitchFamily="18" charset="0"/>
              <a:cs typeface="Times New Roman" panose="02020603050405020304" pitchFamily="18" charset="0"/>
            </a:rPr>
            <a:t> Tâm trạng buồn lo âu của Kiều.</a:t>
          </a:r>
          <a:endParaRPr lang="en-BZ" sz="3100" b="1" kern="1200" dirty="0">
            <a:solidFill>
              <a:srgbClr val="0000CC"/>
            </a:solidFill>
            <a:latin typeface="Times New Roman" panose="02020603050405020304" pitchFamily="18" charset="0"/>
            <a:cs typeface="Times New Roman" panose="02020603050405020304" pitchFamily="18" charset="0"/>
          </a:endParaRPr>
        </a:p>
      </dsp:txBody>
      <dsp:txXfrm>
        <a:off x="39638" y="4102315"/>
        <a:ext cx="5727598" cy="12740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C992F2-5073-4AD5-B3D6-7DF35EB223E5}">
      <dsp:nvSpPr>
        <dsp:cNvPr id="0" name=""/>
        <dsp:cNvSpPr/>
      </dsp:nvSpPr>
      <dsp:spPr>
        <a:xfrm>
          <a:off x="0" y="1506348"/>
          <a:ext cx="7389090" cy="1057618"/>
        </a:xfrm>
        <a:prstGeom prst="roundRect">
          <a:avLst>
            <a:gd name="adj" fmla="val 10000"/>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lvl="0" algn="ctr" defTabSz="1466850">
            <a:lnSpc>
              <a:spcPct val="90000"/>
            </a:lnSpc>
            <a:spcBef>
              <a:spcPct val="0"/>
            </a:spcBef>
            <a:spcAft>
              <a:spcPct val="35000"/>
            </a:spcAft>
          </a:pPr>
          <a:r>
            <a:rPr lang="en-SG" sz="3300" kern="1200" dirty="0" err="1">
              <a:solidFill>
                <a:srgbClr val="FF0000"/>
              </a:solidFill>
              <a:latin typeface="#9Slide03 Arima Madurai Black" panose="00000A00000000000000" pitchFamily="2" charset="0"/>
              <a:cs typeface="#9Slide03 Arima Madurai Black" panose="00000A00000000000000" pitchFamily="2" charset="0"/>
            </a:rPr>
            <a:t>Bức</a:t>
          </a:r>
          <a:r>
            <a:rPr lang="en-SG" sz="3300" kern="1200" dirty="0">
              <a:solidFill>
                <a:srgbClr val="FF0000"/>
              </a:solidFill>
              <a:latin typeface="#9Slide03 Arima Madurai Black" panose="00000A00000000000000" pitchFamily="2" charset="0"/>
              <a:cs typeface="#9Slide03 Arima Madurai Black" panose="00000A00000000000000" pitchFamily="2" charset="0"/>
            </a:rPr>
            <a:t> </a:t>
          </a:r>
          <a:r>
            <a:rPr lang="en-SG" sz="3300" kern="1200" dirty="0" err="1">
              <a:solidFill>
                <a:srgbClr val="FF0000"/>
              </a:solidFill>
              <a:latin typeface="#9Slide03 Arima Madurai Black" panose="00000A00000000000000" pitchFamily="2" charset="0"/>
              <a:cs typeface="#9Slide03 Arima Madurai Black" panose="00000A00000000000000" pitchFamily="2" charset="0"/>
            </a:rPr>
            <a:t>tranh</a:t>
          </a:r>
          <a:r>
            <a:rPr lang="en-SG" sz="3300" kern="1200" dirty="0">
              <a:solidFill>
                <a:srgbClr val="FF0000"/>
              </a:solidFill>
              <a:latin typeface="#9Slide03 Arima Madurai Black" panose="00000A00000000000000" pitchFamily="2" charset="0"/>
              <a:cs typeface="#9Slide03 Arima Madurai Black" panose="00000A00000000000000" pitchFamily="2" charset="0"/>
            </a:rPr>
            <a:t> </a:t>
          </a:r>
          <a:r>
            <a:rPr lang="en-SG" sz="3300" kern="1200" dirty="0" err="1">
              <a:solidFill>
                <a:srgbClr val="FF0000"/>
              </a:solidFill>
              <a:latin typeface="#9Slide03 Arima Madurai Black" panose="00000A00000000000000" pitchFamily="2" charset="0"/>
              <a:cs typeface="#9Slide03 Arima Madurai Black" panose="00000A00000000000000" pitchFamily="2" charset="0"/>
            </a:rPr>
            <a:t>thiên</a:t>
          </a:r>
          <a:r>
            <a:rPr lang="en-SG" sz="3300" kern="1200" dirty="0">
              <a:solidFill>
                <a:srgbClr val="FF0000"/>
              </a:solidFill>
              <a:latin typeface="#9Slide03 Arima Madurai Black" panose="00000A00000000000000" pitchFamily="2" charset="0"/>
              <a:cs typeface="#9Slide03 Arima Madurai Black" panose="00000A00000000000000" pitchFamily="2" charset="0"/>
            </a:rPr>
            <a:t> </a:t>
          </a:r>
          <a:r>
            <a:rPr lang="en-SG" sz="3300" kern="1200" dirty="0" err="1">
              <a:solidFill>
                <a:srgbClr val="FF0000"/>
              </a:solidFill>
              <a:latin typeface="#9Slide03 Arima Madurai Black" panose="00000A00000000000000" pitchFamily="2" charset="0"/>
              <a:cs typeface="#9Slide03 Arima Madurai Black" panose="00000A00000000000000" pitchFamily="2" charset="0"/>
            </a:rPr>
            <a:t>nhiên</a:t>
          </a:r>
          <a:r>
            <a:rPr lang="en-SG" sz="3300" kern="1200" dirty="0">
              <a:solidFill>
                <a:srgbClr val="FF0000"/>
              </a:solidFill>
              <a:latin typeface="#9Slide03 Arima Madurai Black" panose="00000A00000000000000" pitchFamily="2" charset="0"/>
              <a:cs typeface="#9Slide03 Arima Madurai Black" panose="00000A00000000000000" pitchFamily="2" charset="0"/>
            </a:rPr>
            <a:t> </a:t>
          </a:r>
          <a:r>
            <a:rPr lang="en-SG" sz="3300" kern="1200" dirty="0" err="1">
              <a:solidFill>
                <a:srgbClr val="FF0000"/>
              </a:solidFill>
              <a:latin typeface="#9Slide03 Arima Madurai Black" panose="00000A00000000000000" pitchFamily="2" charset="0"/>
              <a:cs typeface="#9Slide03 Arima Madurai Black" panose="00000A00000000000000" pitchFamily="2" charset="0"/>
            </a:rPr>
            <a:t>lầu</a:t>
          </a:r>
          <a:r>
            <a:rPr lang="en-SG" sz="3300" kern="1200" dirty="0">
              <a:solidFill>
                <a:srgbClr val="FF0000"/>
              </a:solidFill>
              <a:latin typeface="#9Slide03 Arima Madurai Black" panose="00000A00000000000000" pitchFamily="2" charset="0"/>
              <a:cs typeface="#9Slide03 Arima Madurai Black" panose="00000A00000000000000" pitchFamily="2" charset="0"/>
            </a:rPr>
            <a:t> </a:t>
          </a:r>
          <a:r>
            <a:rPr lang="en-SG" sz="3300" kern="1200" dirty="0" err="1">
              <a:solidFill>
                <a:srgbClr val="FF0000"/>
              </a:solidFill>
              <a:latin typeface="#9Slide03 Arima Madurai Black" panose="00000A00000000000000" pitchFamily="2" charset="0"/>
              <a:cs typeface="#9Slide03 Arima Madurai Black" panose="00000A00000000000000" pitchFamily="2" charset="0"/>
            </a:rPr>
            <a:t>Ngưng</a:t>
          </a:r>
          <a:r>
            <a:rPr lang="en-SG" sz="3300" kern="1200" dirty="0">
              <a:solidFill>
                <a:srgbClr val="FF0000"/>
              </a:solidFill>
              <a:latin typeface="#9Slide03 Arima Madurai Black" panose="00000A00000000000000" pitchFamily="2" charset="0"/>
              <a:cs typeface="#9Slide03 Arima Madurai Black" panose="00000A00000000000000" pitchFamily="2" charset="0"/>
            </a:rPr>
            <a:t> </a:t>
          </a:r>
          <a:r>
            <a:rPr lang="en-SG" sz="3300" kern="1200" dirty="0" err="1">
              <a:solidFill>
                <a:srgbClr val="FF0000"/>
              </a:solidFill>
              <a:latin typeface="#9Slide03 Arima Madurai Black" panose="00000A00000000000000" pitchFamily="2" charset="0"/>
              <a:cs typeface="#9Slide03 Arima Madurai Black" panose="00000A00000000000000" pitchFamily="2" charset="0"/>
            </a:rPr>
            <a:t>Bích</a:t>
          </a:r>
          <a:endParaRPr lang="en-SG" sz="3300" kern="1200" dirty="0">
            <a:solidFill>
              <a:srgbClr val="FF0000"/>
            </a:solidFill>
            <a:latin typeface="#9Slide03 Arima Madurai Black" panose="00000A00000000000000" pitchFamily="2" charset="0"/>
            <a:cs typeface="#9Slide03 Arima Madurai Black" panose="00000A00000000000000" pitchFamily="2" charset="0"/>
          </a:endParaRPr>
        </a:p>
      </dsp:txBody>
      <dsp:txXfrm>
        <a:off x="30977" y="1537325"/>
        <a:ext cx="7327136" cy="995664"/>
      </dsp:txXfrm>
    </dsp:sp>
    <dsp:sp modelId="{A21D172A-6816-45B3-8E56-8001A9CA548C}">
      <dsp:nvSpPr>
        <dsp:cNvPr id="0" name=""/>
        <dsp:cNvSpPr/>
      </dsp:nvSpPr>
      <dsp:spPr>
        <a:xfrm>
          <a:off x="54235" y="2823774"/>
          <a:ext cx="477987" cy="1443374"/>
        </a:xfrm>
        <a:prstGeom prst="roundRect">
          <a:avLst>
            <a:gd name="adj" fmla="val 1667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C44C81-C753-4A65-9836-76A9014EC9AC}">
      <dsp:nvSpPr>
        <dsp:cNvPr id="0" name=""/>
        <dsp:cNvSpPr/>
      </dsp:nvSpPr>
      <dsp:spPr>
        <a:xfrm>
          <a:off x="727297" y="2823774"/>
          <a:ext cx="6607557" cy="1443374"/>
        </a:xfrm>
        <a:prstGeom prst="roundRect">
          <a:avLst>
            <a:gd name="adj" fmla="val 1667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SG" sz="2000" kern="1200" dirty="0" err="1">
              <a:solidFill>
                <a:srgbClr val="FF0000"/>
              </a:solidFill>
              <a:latin typeface="#9Slide03 Arima Madurai Black" panose="00000A00000000000000" pitchFamily="2" charset="0"/>
              <a:cs typeface="#9Slide03 Arima Madurai Black" panose="00000A00000000000000" pitchFamily="2" charset="0"/>
            </a:rPr>
            <a:t>Không</a:t>
          </a:r>
          <a:r>
            <a:rPr lang="en-SG" sz="2000" kern="1200" dirty="0">
              <a:solidFill>
                <a:srgbClr val="FF0000"/>
              </a:solidFill>
              <a:latin typeface="#9Slide03 Arima Madurai Black" panose="00000A00000000000000" pitchFamily="2" charset="0"/>
              <a:cs typeface="#9Slide03 Arima Madurai Black" panose="00000A00000000000000" pitchFamily="2" charset="0"/>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rPr>
            <a:t>gian</a:t>
          </a:r>
          <a:r>
            <a:rPr lang="en-SG" sz="2000" kern="1200" dirty="0">
              <a:solidFill>
                <a:srgbClr val="FF0000"/>
              </a:solidFill>
              <a:latin typeface="#9Slide03 Arima Madurai Black" panose="00000A00000000000000" pitchFamily="2" charset="0"/>
              <a:cs typeface="#9Slide03 Arima Madurai Black" panose="00000A00000000000000" pitchFamily="2" charset="0"/>
            </a:rPr>
            <a:t>: </a:t>
          </a:r>
          <a:r>
            <a:rPr lang="en-SG" sz="2000" kern="1200" dirty="0">
              <a:solidFill>
                <a:schemeClr val="tx1"/>
              </a:solidFill>
              <a:latin typeface="#9Slide03 Arima Madurai Black" panose="00000A00000000000000" pitchFamily="2" charset="0"/>
              <a:cs typeface="#9Slide03 Arima Madurai Black" panose="00000A00000000000000" pitchFamily="2" charset="0"/>
            </a:rPr>
            <a:t>non </a:t>
          </a:r>
          <a:r>
            <a:rPr lang="en-SG" sz="2000" kern="1200" dirty="0" err="1">
              <a:solidFill>
                <a:schemeClr val="tx1"/>
              </a:solidFill>
              <a:latin typeface="#9Slide03 Arima Madurai Black" panose="00000A00000000000000" pitchFamily="2" charset="0"/>
              <a:cs typeface="#9Slide03 Arima Madurai Black" panose="00000A00000000000000" pitchFamily="2" charset="0"/>
            </a:rPr>
            <a:t>xa</a:t>
          </a:r>
          <a:r>
            <a:rPr lang="en-SG" sz="2000" kern="1200" dirty="0">
              <a:solidFill>
                <a:schemeClr val="tx1"/>
              </a:solidFill>
              <a:latin typeface="#9Slide03 Arima Madurai Black" panose="00000A00000000000000" pitchFamily="2" charset="0"/>
              <a:cs typeface="#9Slide03 Arima Madurai Black" panose="00000A00000000000000" pitchFamily="2" charset="0"/>
            </a:rPr>
            <a:t>, </a:t>
          </a:r>
          <a:r>
            <a:rPr lang="en-SG" sz="2000" kern="1200" dirty="0" err="1">
              <a:solidFill>
                <a:schemeClr val="tx1"/>
              </a:solidFill>
              <a:latin typeface="#9Slide03 Arima Madurai Black" panose="00000A00000000000000" pitchFamily="2" charset="0"/>
              <a:cs typeface="#9Slide03 Arima Madurai Black" panose="00000A00000000000000" pitchFamily="2" charset="0"/>
            </a:rPr>
            <a:t>trăng</a:t>
          </a:r>
          <a:r>
            <a:rPr lang="en-SG" sz="2000" kern="1200" dirty="0">
              <a:solidFill>
                <a:schemeClr val="tx1"/>
              </a:solidFill>
              <a:latin typeface="#9Slide03 Arima Madurai Black" panose="00000A00000000000000" pitchFamily="2" charset="0"/>
              <a:cs typeface="#9Slide03 Arima Madurai Black" panose="00000A00000000000000" pitchFamily="2" charset="0"/>
            </a:rPr>
            <a:t> </a:t>
          </a:r>
          <a:r>
            <a:rPr lang="en-SG" sz="2000" kern="1200" dirty="0" err="1">
              <a:solidFill>
                <a:schemeClr val="tx1"/>
              </a:solidFill>
              <a:latin typeface="#9Slide03 Arima Madurai Black" panose="00000A00000000000000" pitchFamily="2" charset="0"/>
              <a:cs typeface="#9Slide03 Arima Madurai Black" panose="00000A00000000000000" pitchFamily="2" charset="0"/>
            </a:rPr>
            <a:t>gần</a:t>
          </a:r>
          <a:r>
            <a:rPr lang="en-SG" sz="2000" kern="1200" dirty="0">
              <a:solidFill>
                <a:schemeClr val="tx1"/>
              </a:solidFill>
              <a:latin typeface="#9Slide03 Arima Madurai Black" panose="00000A00000000000000" pitchFamily="2" charset="0"/>
              <a:cs typeface="#9Slide03 Arima Madurai Black" panose="00000A00000000000000" pitchFamily="2" charset="0"/>
            </a:rPr>
            <a:t>, 4 </a:t>
          </a:r>
          <a:r>
            <a:rPr lang="en-SG" sz="2000" kern="1200" dirty="0" err="1">
              <a:solidFill>
                <a:schemeClr val="tx1"/>
              </a:solidFill>
              <a:latin typeface="#9Slide03 Arima Madurai Black" panose="00000A00000000000000" pitchFamily="2" charset="0"/>
              <a:cs typeface="#9Slide03 Arima Madurai Black" panose="00000A00000000000000" pitchFamily="2" charset="0"/>
            </a:rPr>
            <a:t>bề</a:t>
          </a:r>
          <a:r>
            <a:rPr lang="en-SG" sz="2000" kern="1200" dirty="0">
              <a:solidFill>
                <a:schemeClr val="tx1"/>
              </a:solidFill>
              <a:latin typeface="#9Slide03 Arima Madurai Black" panose="00000A00000000000000" pitchFamily="2" charset="0"/>
              <a:cs typeface="#9Slide03 Arima Madurai Black" panose="00000A00000000000000" pitchFamily="2" charset="0"/>
            </a:rPr>
            <a:t> </a:t>
          </a:r>
          <a:r>
            <a:rPr lang="en-SG" sz="2000" kern="1200" dirty="0" err="1">
              <a:solidFill>
                <a:schemeClr val="tx1"/>
              </a:solidFill>
              <a:latin typeface="#9Slide03 Arima Madurai Black" panose="00000A00000000000000" pitchFamily="2" charset="0"/>
              <a:cs typeface="#9Slide03 Arima Madurai Black" panose="00000A00000000000000" pitchFamily="2" charset="0"/>
            </a:rPr>
            <a:t>bát</a:t>
          </a:r>
          <a:r>
            <a:rPr lang="en-SG" sz="2000" kern="1200" dirty="0">
              <a:solidFill>
                <a:schemeClr val="tx1"/>
              </a:solidFill>
              <a:latin typeface="#9Slide03 Arima Madurai Black" panose="00000A00000000000000" pitchFamily="2" charset="0"/>
              <a:cs typeface="#9Slide03 Arima Madurai Black" panose="00000A00000000000000" pitchFamily="2" charset="0"/>
            </a:rPr>
            <a:t> </a:t>
          </a:r>
          <a:r>
            <a:rPr lang="en-SG" sz="2000" kern="1200" dirty="0" err="1">
              <a:solidFill>
                <a:schemeClr val="tx1"/>
              </a:solidFill>
              <a:latin typeface="#9Slide03 Arima Madurai Black" panose="00000A00000000000000" pitchFamily="2" charset="0"/>
              <a:cs typeface="#9Slide03 Arima Madurai Black" panose="00000A00000000000000" pitchFamily="2" charset="0"/>
            </a:rPr>
            <a:t>ngát</a:t>
          </a:r>
          <a:r>
            <a:rPr lang="en-SG" sz="2000" kern="1200" dirty="0">
              <a:solidFill>
                <a:schemeClr val="tx1"/>
              </a:solidFill>
              <a:latin typeface="#9Slide03 Arima Madurai Black" panose="00000A00000000000000" pitchFamily="2" charset="0"/>
              <a:cs typeface="#9Slide03 Arima Madurai Black" panose="00000A00000000000000" pitchFamily="2" charset="0"/>
            </a:rPr>
            <a:t>, </a:t>
          </a:r>
          <a:r>
            <a:rPr lang="en-SG" sz="2000" kern="1200" dirty="0" err="1">
              <a:solidFill>
                <a:schemeClr val="tx1"/>
              </a:solidFill>
              <a:latin typeface="#9Slide03 Arima Madurai Black" panose="00000A00000000000000" pitchFamily="2" charset="0"/>
              <a:cs typeface="#9Slide03 Arima Madurai Black" panose="00000A00000000000000" pitchFamily="2" charset="0"/>
            </a:rPr>
            <a:t>cồn</a:t>
          </a:r>
          <a:r>
            <a:rPr lang="en-SG" sz="2000" kern="1200" dirty="0">
              <a:solidFill>
                <a:schemeClr val="tx1"/>
              </a:solidFill>
              <a:latin typeface="#9Slide03 Arima Madurai Black" panose="00000A00000000000000" pitchFamily="2" charset="0"/>
              <a:cs typeface="#9Slide03 Arima Madurai Black" panose="00000A00000000000000" pitchFamily="2" charset="0"/>
            </a:rPr>
            <a:t> </a:t>
          </a:r>
          <a:r>
            <a:rPr lang="en-SG" sz="2000" kern="1200" dirty="0" err="1">
              <a:solidFill>
                <a:schemeClr val="tx1"/>
              </a:solidFill>
              <a:latin typeface="#9Slide03 Arima Madurai Black" panose="00000A00000000000000" pitchFamily="2" charset="0"/>
              <a:cs typeface="#9Slide03 Arima Madurai Black" panose="00000A00000000000000" pitchFamily="2" charset="0"/>
            </a:rPr>
            <a:t>cát</a:t>
          </a:r>
          <a:r>
            <a:rPr lang="en-SG" sz="2000" kern="1200" dirty="0">
              <a:solidFill>
                <a:schemeClr val="tx1"/>
              </a:solidFill>
              <a:latin typeface="#9Slide03 Arima Madurai Black" panose="00000A00000000000000" pitchFamily="2" charset="0"/>
              <a:cs typeface="#9Slide03 Arima Madurai Black" panose="00000A00000000000000" pitchFamily="2" charset="0"/>
            </a:rPr>
            <a:t>, </a:t>
          </a:r>
          <a:r>
            <a:rPr lang="en-SG" sz="2000" kern="1200" dirty="0" err="1">
              <a:solidFill>
                <a:schemeClr val="tx1"/>
              </a:solidFill>
              <a:latin typeface="#9Slide03 Arima Madurai Black" panose="00000A00000000000000" pitchFamily="2" charset="0"/>
              <a:cs typeface="#9Slide03 Arima Madurai Black" panose="00000A00000000000000" pitchFamily="2" charset="0"/>
            </a:rPr>
            <a:t>dặm</a:t>
          </a:r>
          <a:r>
            <a:rPr lang="en-SG" sz="2000" kern="1200" dirty="0">
              <a:solidFill>
                <a:schemeClr val="tx1"/>
              </a:solidFill>
              <a:latin typeface="#9Slide03 Arima Madurai Black" panose="00000A00000000000000" pitchFamily="2" charset="0"/>
              <a:cs typeface="#9Slide03 Arima Madurai Black" panose="00000A00000000000000" pitchFamily="2" charset="0"/>
            </a:rPr>
            <a:t> </a:t>
          </a:r>
          <a:r>
            <a:rPr lang="en-SG" sz="2000" kern="1200" dirty="0" err="1">
              <a:solidFill>
                <a:schemeClr val="tx1"/>
              </a:solidFill>
              <a:latin typeface="#9Slide03 Arima Madurai Black" panose="00000A00000000000000" pitchFamily="2" charset="0"/>
              <a:cs typeface="#9Slide03 Arima Madurai Black" panose="00000A00000000000000" pitchFamily="2" charset="0"/>
            </a:rPr>
            <a:t>đường</a:t>
          </a:r>
          <a:r>
            <a:rPr lang="en-SG" sz="2000" kern="1200" dirty="0">
              <a:solidFill>
                <a:schemeClr val="tx1"/>
              </a:solidFill>
              <a:latin typeface="#9Slide03 Arima Madurai Black" panose="00000A00000000000000" pitchFamily="2" charset="0"/>
              <a:cs typeface="#9Slide03 Arima Madurai Black" panose="00000A00000000000000" pitchFamily="2" charset="0"/>
            </a:rPr>
            <a:t> ...  </a:t>
          </a:r>
          <a:r>
            <a:rPr lang="en-SG" sz="20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Không</a:t>
          </a:r>
          <a:r>
            <a:rPr lang="en-SG" sz="20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gian</a:t>
          </a:r>
          <a:r>
            <a:rPr lang="en-SG" sz="20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mở</a:t>
          </a:r>
          <a:r>
            <a:rPr lang="en-SG" sz="20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ra</a:t>
          </a:r>
          <a:r>
            <a:rPr lang="en-SG" sz="20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cả</a:t>
          </a:r>
          <a:r>
            <a:rPr lang="en-SG" sz="20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3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chiều</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Chiều</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rộng</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chiều</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cao</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chiều</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sâu</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Không</a:t>
          </a:r>
          <a:r>
            <a:rPr lang="en-SG" sz="20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gian</a:t>
          </a:r>
          <a:r>
            <a:rPr lang="en-SG" sz="20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tự</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nhiên</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mênh</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mông</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trống</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trải</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hoang</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vắng</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rợn</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20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ngợp</a:t>
          </a:r>
          <a:r>
            <a:rPr lang="en-SG" sz="20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endParaRPr lang="en-SG" sz="2000" kern="1200" dirty="0">
            <a:solidFill>
              <a:srgbClr val="FF0000"/>
            </a:solidFill>
            <a:latin typeface="#9Slide03 Arima Madurai Black" panose="00000A00000000000000" pitchFamily="2" charset="0"/>
            <a:cs typeface="#9Slide03 Arima Madurai Black" panose="00000A00000000000000" pitchFamily="2" charset="0"/>
          </a:endParaRPr>
        </a:p>
      </dsp:txBody>
      <dsp:txXfrm>
        <a:off x="797769" y="2894246"/>
        <a:ext cx="6466613" cy="13024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477F77-4CBB-48DB-A639-0859D765F409}">
      <dsp:nvSpPr>
        <dsp:cNvPr id="0" name=""/>
        <dsp:cNvSpPr/>
      </dsp:nvSpPr>
      <dsp:spPr>
        <a:xfrm>
          <a:off x="0" y="71746"/>
          <a:ext cx="5797238" cy="1254825"/>
        </a:xfrm>
        <a:prstGeom prst="roundRect">
          <a:avLst/>
        </a:prstGeom>
        <a:solidFill>
          <a:srgbClr val="B0815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a:t>“</a:t>
          </a:r>
          <a:r>
            <a:rPr lang="en-US" sz="2400" b="1" i="0" kern="1200" dirty="0" err="1"/>
            <a:t>Bẽ</a:t>
          </a:r>
          <a:r>
            <a:rPr lang="en-US" sz="2400" b="1" i="0" kern="1200" dirty="0"/>
            <a:t> </a:t>
          </a:r>
          <a:r>
            <a:rPr lang="en-US" sz="2400" b="1" i="0" kern="1200" dirty="0" err="1"/>
            <a:t>bàng</a:t>
          </a:r>
          <a:r>
            <a:rPr lang="en-US" sz="2400" b="1" i="0" kern="1200" dirty="0"/>
            <a:t> </a:t>
          </a:r>
          <a:r>
            <a:rPr lang="en-US" sz="2400" b="1" i="0" kern="1200" dirty="0" err="1"/>
            <a:t>mây</a:t>
          </a:r>
          <a:r>
            <a:rPr lang="en-US" sz="2400" b="1" i="0" kern="1200" dirty="0"/>
            <a:t> s</a:t>
          </a:r>
          <a:r>
            <a:rPr lang="en-BZ" sz="2400" b="1" i="0" kern="1200" dirty="0" err="1"/>
            <a:t>ớm</a:t>
          </a:r>
          <a:r>
            <a:rPr lang="en-BZ" sz="2400" b="1" i="0" kern="1200" dirty="0"/>
            <a:t> </a:t>
          </a:r>
          <a:r>
            <a:rPr lang="en-BZ" sz="2400" b="1" i="0" kern="1200" dirty="0" err="1"/>
            <a:t>đèn</a:t>
          </a:r>
          <a:r>
            <a:rPr lang="en-BZ" sz="2400" b="1" i="0" kern="1200" dirty="0"/>
            <a:t> </a:t>
          </a:r>
          <a:r>
            <a:rPr lang="en-BZ" sz="2400" b="1" i="0" kern="1200" dirty="0" err="1"/>
            <a:t>khuya</a:t>
          </a:r>
          <a:endParaRPr lang="en-BZ" sz="2400" b="1" i="0" kern="1200" dirty="0"/>
        </a:p>
        <a:p>
          <a:pPr lvl="0" algn="ctr" defTabSz="1066800">
            <a:lnSpc>
              <a:spcPct val="90000"/>
            </a:lnSpc>
            <a:spcBef>
              <a:spcPct val="0"/>
            </a:spcBef>
            <a:spcAft>
              <a:spcPct val="35000"/>
            </a:spcAft>
          </a:pPr>
          <a:r>
            <a:rPr lang="en-BZ" sz="2400" b="1" i="0" kern="1200" dirty="0" err="1"/>
            <a:t>Nửa</a:t>
          </a:r>
          <a:r>
            <a:rPr lang="en-BZ" sz="2400" b="1" i="0" kern="1200" dirty="0"/>
            <a:t> </a:t>
          </a:r>
          <a:r>
            <a:rPr lang="en-BZ" sz="2400" b="1" i="0" kern="1200" dirty="0" err="1"/>
            <a:t>tình</a:t>
          </a:r>
          <a:r>
            <a:rPr lang="en-BZ" sz="2400" b="1" i="0" kern="1200" dirty="0"/>
            <a:t> </a:t>
          </a:r>
          <a:r>
            <a:rPr lang="en-BZ" sz="2400" b="1" i="0" kern="1200" dirty="0" err="1"/>
            <a:t>nửa</a:t>
          </a:r>
          <a:r>
            <a:rPr lang="en-BZ" sz="2400" b="1" i="0" kern="1200" dirty="0"/>
            <a:t> </a:t>
          </a:r>
          <a:r>
            <a:rPr lang="en-BZ" sz="2400" b="1" i="0" kern="1200" dirty="0" err="1"/>
            <a:t>cảnh</a:t>
          </a:r>
          <a:r>
            <a:rPr lang="en-BZ" sz="2400" b="1" i="0" kern="1200" dirty="0"/>
            <a:t> </a:t>
          </a:r>
          <a:r>
            <a:rPr lang="en-BZ" sz="2400" b="1" i="0" kern="1200" dirty="0" err="1"/>
            <a:t>như</a:t>
          </a:r>
          <a:r>
            <a:rPr lang="en-BZ" sz="2400" b="1" i="0" kern="1200" dirty="0"/>
            <a:t> chia </a:t>
          </a:r>
          <a:r>
            <a:rPr lang="en-BZ" sz="2400" b="1" i="0" kern="1200" dirty="0" err="1"/>
            <a:t>tấm</a:t>
          </a:r>
          <a:r>
            <a:rPr lang="en-BZ" sz="2400" b="1" i="0" kern="1200" dirty="0"/>
            <a:t> </a:t>
          </a:r>
          <a:r>
            <a:rPr lang="en-BZ" sz="2400" b="1" i="0" kern="1200" dirty="0" err="1"/>
            <a:t>lòng</a:t>
          </a:r>
          <a:r>
            <a:rPr lang="en-BZ" sz="2400" b="1" i="0" kern="1200" dirty="0"/>
            <a:t>”</a:t>
          </a:r>
          <a:endParaRPr lang="en-BZ" sz="2400" i="0" kern="1200" dirty="0"/>
        </a:p>
      </dsp:txBody>
      <dsp:txXfrm>
        <a:off x="61256" y="133002"/>
        <a:ext cx="5674726" cy="1132313"/>
      </dsp:txXfrm>
    </dsp:sp>
    <dsp:sp modelId="{7D50D1F8-837B-4186-8F67-387FD63B39D4}">
      <dsp:nvSpPr>
        <dsp:cNvPr id="0" name=""/>
        <dsp:cNvSpPr/>
      </dsp:nvSpPr>
      <dsp:spPr>
        <a:xfrm>
          <a:off x="0" y="1513771"/>
          <a:ext cx="5797238" cy="1254825"/>
        </a:xfrm>
        <a:prstGeom prst="roundRect">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BZ" sz="2400" i="0" kern="1200" dirty="0" err="1">
              <a:solidFill>
                <a:schemeClr val="tx1"/>
              </a:solidFill>
              <a:latin typeface="Times New Roman" panose="02020603050405020304" pitchFamily="18" charset="0"/>
              <a:cs typeface="Times New Roman" panose="02020603050405020304" pitchFamily="18" charset="0"/>
            </a:rPr>
            <a:t>Đảo</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ngữ</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đưa</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từ</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láy</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bẽ</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bàng</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lên</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đầu</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Nhấn</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mạnh</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cảm</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giác</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tủi</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hổ</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đau</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đớn</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xót</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xa</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trong</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cảnh</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ngộ</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sa</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chân</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vào</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chốn</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lầu</a:t>
          </a:r>
          <a:r>
            <a:rPr lang="en-BZ" sz="240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40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xanh</a:t>
          </a:r>
          <a:endParaRPr lang="en-BZ" sz="2400" i="0" kern="1200" dirty="0">
            <a:solidFill>
              <a:schemeClr val="tx1"/>
            </a:solidFill>
            <a:latin typeface="Times New Roman" panose="02020603050405020304" pitchFamily="18" charset="0"/>
            <a:cs typeface="Times New Roman" panose="02020603050405020304" pitchFamily="18" charset="0"/>
          </a:endParaRPr>
        </a:p>
      </dsp:txBody>
      <dsp:txXfrm>
        <a:off x="61256" y="1575027"/>
        <a:ext cx="5674726" cy="1132313"/>
      </dsp:txXfrm>
    </dsp:sp>
    <dsp:sp modelId="{06751237-D043-423D-A113-BBDD8CCE35C4}">
      <dsp:nvSpPr>
        <dsp:cNvPr id="0" name=""/>
        <dsp:cNvSpPr/>
      </dsp:nvSpPr>
      <dsp:spPr>
        <a:xfrm>
          <a:off x="0" y="2955797"/>
          <a:ext cx="5797238" cy="1254825"/>
        </a:xfrm>
        <a:prstGeom prst="round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i="0" kern="1200" dirty="0" err="1">
              <a:solidFill>
                <a:schemeClr val="tx1"/>
              </a:solidFill>
              <a:latin typeface="Times New Roman" panose="02020603050405020304" pitchFamily="18" charset="0"/>
              <a:cs typeface="Times New Roman" panose="02020603050405020304" pitchFamily="18" charset="0"/>
            </a:rPr>
            <a:t>Cụm</a:t>
          </a:r>
          <a:r>
            <a:rPr lang="en-US" sz="2400" b="0" i="0" kern="1200" dirty="0">
              <a:solidFill>
                <a:schemeClr val="tx1"/>
              </a:solidFill>
              <a:latin typeface="Times New Roman" panose="02020603050405020304" pitchFamily="18" charset="0"/>
              <a:cs typeface="Times New Roman" panose="02020603050405020304" pitchFamily="18" charset="0"/>
            </a:rPr>
            <a:t> </a:t>
          </a:r>
          <a:r>
            <a:rPr lang="en-US" sz="2400" b="0" i="0" kern="1200" dirty="0" err="1">
              <a:solidFill>
                <a:schemeClr val="tx1"/>
              </a:solidFill>
              <a:latin typeface="Times New Roman" panose="02020603050405020304" pitchFamily="18" charset="0"/>
              <a:cs typeface="Times New Roman" panose="02020603050405020304" pitchFamily="18" charset="0"/>
            </a:rPr>
            <a:t>từ</a:t>
          </a:r>
          <a:r>
            <a:rPr lang="en-US" sz="2400" b="0" i="0" kern="1200" dirty="0">
              <a:solidFill>
                <a:schemeClr val="tx1"/>
              </a:solidFill>
              <a:latin typeface="Times New Roman" panose="02020603050405020304" pitchFamily="18" charset="0"/>
              <a:cs typeface="Times New Roman" panose="02020603050405020304" pitchFamily="18" charset="0"/>
            </a:rPr>
            <a:t> “</a:t>
          </a:r>
          <a:r>
            <a:rPr lang="en-US" sz="2400" b="0" i="0" kern="1200" dirty="0" err="1">
              <a:solidFill>
                <a:schemeClr val="tx1"/>
              </a:solidFill>
              <a:latin typeface="Times New Roman" panose="02020603050405020304" pitchFamily="18" charset="0"/>
              <a:cs typeface="Times New Roman" panose="02020603050405020304" pitchFamily="18" charset="0"/>
            </a:rPr>
            <a:t>mây</a:t>
          </a:r>
          <a:r>
            <a:rPr lang="en-US" sz="2400" b="0" i="0" kern="1200" dirty="0">
              <a:solidFill>
                <a:schemeClr val="tx1"/>
              </a:solidFill>
              <a:latin typeface="Times New Roman" panose="02020603050405020304" pitchFamily="18" charset="0"/>
              <a:cs typeface="Times New Roman" panose="02020603050405020304" pitchFamily="18" charset="0"/>
            </a:rPr>
            <a:t> </a:t>
          </a:r>
          <a:r>
            <a:rPr lang="en-US" sz="2400" b="0" i="0" kern="1200" dirty="0" err="1">
              <a:solidFill>
                <a:schemeClr val="tx1"/>
              </a:solidFill>
              <a:latin typeface="Times New Roman" panose="02020603050405020304" pitchFamily="18" charset="0"/>
              <a:cs typeface="Times New Roman" panose="02020603050405020304" pitchFamily="18" charset="0"/>
            </a:rPr>
            <a:t>sớm</a:t>
          </a:r>
          <a:r>
            <a:rPr lang="en-US" sz="2400" b="0" i="0" kern="1200" dirty="0">
              <a:solidFill>
                <a:schemeClr val="tx1"/>
              </a:solidFill>
              <a:latin typeface="Times New Roman" panose="02020603050405020304" pitchFamily="18" charset="0"/>
              <a:cs typeface="Times New Roman" panose="02020603050405020304" pitchFamily="18" charset="0"/>
            </a:rPr>
            <a:t> </a:t>
          </a:r>
          <a:r>
            <a:rPr lang="en-US" sz="2400" b="0" i="0" kern="1200" dirty="0" err="1">
              <a:solidFill>
                <a:schemeClr val="tx1"/>
              </a:solidFill>
              <a:latin typeface="Times New Roman" panose="02020603050405020304" pitchFamily="18" charset="0"/>
              <a:cs typeface="Times New Roman" panose="02020603050405020304" pitchFamily="18" charset="0"/>
            </a:rPr>
            <a:t>đèn</a:t>
          </a:r>
          <a:r>
            <a:rPr lang="en-US" sz="2400" b="0" i="0" kern="1200" dirty="0">
              <a:solidFill>
                <a:schemeClr val="tx1"/>
              </a:solidFill>
              <a:latin typeface="Times New Roman" panose="02020603050405020304" pitchFamily="18" charset="0"/>
              <a:cs typeface="Times New Roman" panose="02020603050405020304" pitchFamily="18" charset="0"/>
            </a:rPr>
            <a:t> </a:t>
          </a:r>
          <a:r>
            <a:rPr lang="en-US" sz="2400" b="0" i="0" kern="1200" dirty="0" err="1">
              <a:solidFill>
                <a:schemeClr val="tx1"/>
              </a:solidFill>
              <a:latin typeface="Times New Roman" panose="02020603050405020304" pitchFamily="18" charset="0"/>
              <a:cs typeface="Times New Roman" panose="02020603050405020304" pitchFamily="18" charset="0"/>
            </a:rPr>
            <a:t>khuya</a:t>
          </a:r>
          <a:r>
            <a:rPr lang="en-US" sz="2400" b="0" i="0" kern="1200" dirty="0">
              <a:solidFill>
                <a:schemeClr val="tx1"/>
              </a:solidFill>
              <a:latin typeface="Times New Roman" panose="02020603050405020304" pitchFamily="18" charset="0"/>
              <a:cs typeface="Times New Roman" panose="02020603050405020304" pitchFamily="18" charset="0"/>
            </a:rPr>
            <a:t>” </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Gợi</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cảnh</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con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người</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bị</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giam</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hãm</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tù</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túng</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trong</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vòng</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tuần</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hoàn</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khép</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kín</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của</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thời</a:t>
          </a:r>
          <a:r>
            <a:rPr lang="en-US" sz="2400" b="0" i="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b="0" i="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gian</a:t>
          </a:r>
          <a:endParaRPr lang="en-BZ" sz="2400" b="0" i="0" kern="1200" dirty="0">
            <a:solidFill>
              <a:schemeClr val="tx1"/>
            </a:solidFill>
            <a:latin typeface="Times New Roman" panose="02020603050405020304" pitchFamily="18" charset="0"/>
            <a:cs typeface="Times New Roman" panose="02020603050405020304" pitchFamily="18" charset="0"/>
          </a:endParaRPr>
        </a:p>
      </dsp:txBody>
      <dsp:txXfrm>
        <a:off x="61256" y="3017053"/>
        <a:ext cx="5674726" cy="1132313"/>
      </dsp:txXfrm>
    </dsp:sp>
    <dsp:sp modelId="{DBEF67D6-A7D4-4578-8671-F792F779AD2B}">
      <dsp:nvSpPr>
        <dsp:cNvPr id="0" name=""/>
        <dsp:cNvSpPr/>
      </dsp:nvSpPr>
      <dsp:spPr>
        <a:xfrm>
          <a:off x="0" y="4397822"/>
          <a:ext cx="5797238" cy="1254825"/>
        </a:xfrm>
        <a:prstGeom prst="roundRect">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BZ" sz="2400" i="0" kern="1200" dirty="0" err="1">
              <a:solidFill>
                <a:schemeClr val="tx1"/>
              </a:solidFill>
              <a:latin typeface="Times New Roman" panose="02020603050405020304" pitchFamily="18" charset="0"/>
              <a:cs typeface="Times New Roman" panose="02020603050405020304" pitchFamily="18" charset="0"/>
            </a:rPr>
            <a:t>Ẩn</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dụ</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chuyển</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đổi</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cảm</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giác</a:t>
          </a:r>
          <a:r>
            <a:rPr lang="en-BZ" sz="2400" i="0" kern="1200" dirty="0">
              <a:solidFill>
                <a:schemeClr val="tx1"/>
              </a:solidFill>
              <a:latin typeface="Times New Roman" panose="02020603050405020304" pitchFamily="18" charset="0"/>
              <a:cs typeface="Times New Roman" panose="02020603050405020304" pitchFamily="18" charset="0"/>
            </a:rPr>
            <a:t> + </a:t>
          </a:r>
          <a:r>
            <a:rPr lang="en-BZ" sz="2400" i="0" kern="1200" dirty="0" err="1">
              <a:solidFill>
                <a:schemeClr val="tx1"/>
              </a:solidFill>
              <a:latin typeface="Times New Roman" panose="02020603050405020304" pitchFamily="18" charset="0"/>
              <a:cs typeface="Times New Roman" panose="02020603050405020304" pitchFamily="18" charset="0"/>
            </a:rPr>
            <a:t>Tiểu</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đối</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Nửa</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tình</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nửa</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cảnh</a:t>
          </a:r>
          <a:r>
            <a:rPr lang="en-BZ" sz="2400" i="0" kern="1200" dirty="0">
              <a:solidFill>
                <a:schemeClr val="tx1"/>
              </a:solidFill>
              <a:latin typeface="Times New Roman" panose="02020603050405020304" pitchFamily="18" charset="0"/>
              <a:cs typeface="Times New Roman" panose="02020603050405020304" pitchFamily="18" charset="0"/>
            </a:rPr>
            <a:t> </a:t>
          </a:r>
          <a:r>
            <a:rPr lang="en-BZ" sz="2400" i="0" kern="1200" dirty="0" err="1">
              <a:solidFill>
                <a:schemeClr val="tx1"/>
              </a:solidFill>
              <a:latin typeface="Times New Roman" panose="02020603050405020304" pitchFamily="18" charset="0"/>
              <a:cs typeface="Times New Roman" panose="02020603050405020304" pitchFamily="18" charset="0"/>
            </a:rPr>
            <a:t>như</a:t>
          </a:r>
          <a:r>
            <a:rPr lang="en-BZ" sz="2400" i="0" kern="1200" dirty="0">
              <a:solidFill>
                <a:schemeClr val="tx1"/>
              </a:solidFill>
              <a:latin typeface="Times New Roman" panose="02020603050405020304" pitchFamily="18" charset="0"/>
              <a:cs typeface="Times New Roman" panose="02020603050405020304" pitchFamily="18" charset="0"/>
            </a:rPr>
            <a:t> chia </a:t>
          </a:r>
          <a:r>
            <a:rPr lang="en-BZ" sz="2400" i="0" kern="1200" dirty="0" err="1">
              <a:solidFill>
                <a:schemeClr val="tx1"/>
              </a:solidFill>
              <a:latin typeface="Times New Roman" panose="02020603050405020304" pitchFamily="18" charset="0"/>
              <a:cs typeface="Times New Roman" panose="02020603050405020304" pitchFamily="18" charset="0"/>
            </a:rPr>
            <a:t>tấm</a:t>
          </a:r>
          <a:r>
            <a:rPr lang="en-BZ" sz="2400" i="0" kern="1200" dirty="0">
              <a:solidFill>
                <a:schemeClr val="tx1"/>
              </a:solidFill>
              <a:latin typeface="Times New Roman" panose="02020603050405020304" pitchFamily="18" charset="0"/>
              <a:cs typeface="Times New Roman" panose="02020603050405020304" pitchFamily="18" charset="0"/>
            </a:rPr>
            <a:t> long”</a:t>
          </a:r>
        </a:p>
      </dsp:txBody>
      <dsp:txXfrm>
        <a:off x="61256" y="4459078"/>
        <a:ext cx="5674726" cy="11323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C885B-1A8E-4322-9F4F-FCF5020CB111}">
      <dsp:nvSpPr>
        <dsp:cNvPr id="0" name=""/>
        <dsp:cNvSpPr/>
      </dsp:nvSpPr>
      <dsp:spPr>
        <a:xfrm rot="5400000">
          <a:off x="776914" y="1778639"/>
          <a:ext cx="975063" cy="1110075"/>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4B1405-F028-4FBD-AA1F-AFA6CF017DF1}">
      <dsp:nvSpPr>
        <dsp:cNvPr id="0" name=""/>
        <dsp:cNvSpPr/>
      </dsp:nvSpPr>
      <dsp:spPr>
        <a:xfrm>
          <a:off x="2465" y="697762"/>
          <a:ext cx="2673665" cy="1148950"/>
        </a:xfrm>
        <a:prstGeom prst="roundRect">
          <a:avLst>
            <a:gd name="adj" fmla="val 166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BZ" sz="3600" b="0" kern="1200" dirty="0" err="1">
              <a:latin typeface="Times New Roman" panose="02020603050405020304" pitchFamily="18" charset="0"/>
              <a:cs typeface="Times New Roman" panose="02020603050405020304" pitchFamily="18" charset="0"/>
            </a:rPr>
            <a:t>Hồi</a:t>
          </a:r>
          <a:r>
            <a:rPr lang="en-BZ" sz="3600" b="0" kern="1200" dirty="0">
              <a:latin typeface="Times New Roman" panose="02020603050405020304" pitchFamily="18" charset="0"/>
              <a:cs typeface="Times New Roman" panose="02020603050405020304" pitchFamily="18" charset="0"/>
            </a:rPr>
            <a:t> </a:t>
          </a:r>
          <a:r>
            <a:rPr lang="en-BZ" sz="3600" b="0" kern="1200" dirty="0" err="1">
              <a:latin typeface="Times New Roman" panose="02020603050405020304" pitchFamily="18" charset="0"/>
              <a:cs typeface="Times New Roman" panose="02020603050405020304" pitchFamily="18" charset="0"/>
            </a:rPr>
            <a:t>tưởng</a:t>
          </a:r>
          <a:r>
            <a:rPr lang="en-BZ" sz="3600" b="0" kern="1200" dirty="0">
              <a:latin typeface="Times New Roman" panose="02020603050405020304" pitchFamily="18" charset="0"/>
              <a:cs typeface="Times New Roman" panose="02020603050405020304" pitchFamily="18" charset="0"/>
            </a:rPr>
            <a:t> </a:t>
          </a:r>
          <a:r>
            <a:rPr lang="en-BZ" sz="3600" b="0" kern="1200" dirty="0" err="1">
              <a:latin typeface="Times New Roman" panose="02020603050405020304" pitchFamily="18" charset="0"/>
              <a:cs typeface="Times New Roman" panose="02020603050405020304" pitchFamily="18" charset="0"/>
            </a:rPr>
            <a:t>kỉ</a:t>
          </a:r>
          <a:r>
            <a:rPr lang="en-BZ" sz="3600" b="0" kern="1200" dirty="0">
              <a:latin typeface="Times New Roman" panose="02020603050405020304" pitchFamily="18" charset="0"/>
              <a:cs typeface="Times New Roman" panose="02020603050405020304" pitchFamily="18" charset="0"/>
            </a:rPr>
            <a:t> </a:t>
          </a:r>
          <a:r>
            <a:rPr lang="en-BZ" sz="3600" b="0" kern="1200" dirty="0" err="1">
              <a:latin typeface="Times New Roman" panose="02020603050405020304" pitchFamily="18" charset="0"/>
              <a:cs typeface="Times New Roman" panose="02020603050405020304" pitchFamily="18" charset="0"/>
            </a:rPr>
            <a:t>niệm</a:t>
          </a:r>
          <a:endParaRPr lang="en-BZ" sz="3600" b="0" kern="1200" dirty="0">
            <a:latin typeface="Times New Roman" panose="02020603050405020304" pitchFamily="18" charset="0"/>
            <a:cs typeface="Times New Roman" panose="02020603050405020304" pitchFamily="18" charset="0"/>
          </a:endParaRPr>
        </a:p>
      </dsp:txBody>
      <dsp:txXfrm>
        <a:off x="58562" y="753859"/>
        <a:ext cx="2561471" cy="1036756"/>
      </dsp:txXfrm>
    </dsp:sp>
    <dsp:sp modelId="{C1B97CC3-1E8B-41BB-BF2C-CB4E586FCF0C}">
      <dsp:nvSpPr>
        <dsp:cNvPr id="0" name=""/>
        <dsp:cNvSpPr/>
      </dsp:nvSpPr>
      <dsp:spPr>
        <a:xfrm>
          <a:off x="2160015" y="807340"/>
          <a:ext cx="1193822" cy="928632"/>
        </a:xfrm>
        <a:prstGeom prst="rect">
          <a:avLst/>
        </a:prstGeom>
        <a:noFill/>
        <a:ln>
          <a:noFill/>
        </a:ln>
        <a:effectLst/>
      </dsp:spPr>
      <dsp:style>
        <a:lnRef idx="0">
          <a:scrgbClr r="0" g="0" b="0"/>
        </a:lnRef>
        <a:fillRef idx="0">
          <a:scrgbClr r="0" g="0" b="0"/>
        </a:fillRef>
        <a:effectRef idx="0">
          <a:scrgbClr r="0" g="0" b="0"/>
        </a:effectRef>
        <a:fontRef idx="minor"/>
      </dsp:style>
    </dsp:sp>
    <dsp:sp modelId="{7E383145-53C7-4965-BD2E-7E0EBF3CDF88}">
      <dsp:nvSpPr>
        <dsp:cNvPr id="0" name=""/>
        <dsp:cNvSpPr/>
      </dsp:nvSpPr>
      <dsp:spPr>
        <a:xfrm rot="5400000">
          <a:off x="2800322" y="3069290"/>
          <a:ext cx="975063" cy="1110075"/>
        </a:xfrm>
        <a:prstGeom prst="bentUpArrow">
          <a:avLst>
            <a:gd name="adj1" fmla="val 32840"/>
            <a:gd name="adj2" fmla="val 25000"/>
            <a:gd name="adj3" fmla="val 35780"/>
          </a:avLst>
        </a:prstGeom>
        <a:solidFill>
          <a:schemeClr val="accent1">
            <a:tint val="50000"/>
            <a:hueOff val="-12719064"/>
            <a:satOff val="34075"/>
            <a:lumOff val="123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223787-C11D-4B59-850C-71ACB991BDF8}">
      <dsp:nvSpPr>
        <dsp:cNvPr id="0" name=""/>
        <dsp:cNvSpPr/>
      </dsp:nvSpPr>
      <dsp:spPr>
        <a:xfrm>
          <a:off x="1611124" y="1988412"/>
          <a:ext cx="3503163" cy="1148950"/>
        </a:xfrm>
        <a:prstGeom prst="roundRect">
          <a:avLst>
            <a:gd name="adj" fmla="val 166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BZ" sz="3200" b="0" kern="1200" dirty="0">
              <a:solidFill>
                <a:srgbClr val="0000CC"/>
              </a:solidFill>
              <a:latin typeface="Times New Roman" panose="02020603050405020304" pitchFamily="18" charset="0"/>
              <a:cs typeface="Times New Roman" panose="02020603050405020304" pitchFamily="18" charset="0"/>
            </a:rPr>
            <a:t>Lo </a:t>
          </a:r>
          <a:r>
            <a:rPr lang="en-BZ" sz="3200" b="0" kern="1200" dirty="0" err="1">
              <a:solidFill>
                <a:srgbClr val="0000CC"/>
              </a:solidFill>
              <a:latin typeface="Times New Roman" panose="02020603050405020304" pitchFamily="18" charset="0"/>
              <a:cs typeface="Times New Roman" panose="02020603050405020304" pitchFamily="18" charset="0"/>
            </a:rPr>
            <a:t>lắng</a:t>
          </a:r>
          <a:r>
            <a:rPr lang="en-BZ" sz="3200" b="0" kern="1200" dirty="0">
              <a:solidFill>
                <a:srgbClr val="0000CC"/>
              </a:solidFill>
              <a:latin typeface="Times New Roman" panose="02020603050405020304" pitchFamily="18" charset="0"/>
              <a:cs typeface="Times New Roman" panose="02020603050405020304" pitchFamily="18" charset="0"/>
            </a:rPr>
            <a:t>, day </a:t>
          </a:r>
          <a:r>
            <a:rPr lang="en-BZ" sz="3200" b="0" kern="1200" dirty="0" err="1">
              <a:solidFill>
                <a:srgbClr val="0000CC"/>
              </a:solidFill>
              <a:latin typeface="Times New Roman" panose="02020603050405020304" pitchFamily="18" charset="0"/>
              <a:cs typeface="Times New Roman" panose="02020603050405020304" pitchFamily="18" charset="0"/>
            </a:rPr>
            <a:t>dứt</a:t>
          </a:r>
          <a:endParaRPr lang="en-BZ" sz="3200" b="0" kern="1200" dirty="0">
            <a:solidFill>
              <a:srgbClr val="0000CC"/>
            </a:solidFill>
            <a:latin typeface="Times New Roman" panose="02020603050405020304" pitchFamily="18" charset="0"/>
            <a:cs typeface="Times New Roman" panose="02020603050405020304" pitchFamily="18" charset="0"/>
          </a:endParaRPr>
        </a:p>
      </dsp:txBody>
      <dsp:txXfrm>
        <a:off x="1667221" y="2044509"/>
        <a:ext cx="3390969" cy="1036756"/>
      </dsp:txXfrm>
    </dsp:sp>
    <dsp:sp modelId="{1E5C8E27-A44E-4116-8699-3A6338C8636C}">
      <dsp:nvSpPr>
        <dsp:cNvPr id="0" name=""/>
        <dsp:cNvSpPr/>
      </dsp:nvSpPr>
      <dsp:spPr>
        <a:xfrm>
          <a:off x="4183422" y="2097990"/>
          <a:ext cx="1193822" cy="928632"/>
        </a:xfrm>
        <a:prstGeom prst="rect">
          <a:avLst/>
        </a:prstGeom>
        <a:noFill/>
        <a:ln>
          <a:noFill/>
        </a:ln>
        <a:effectLst/>
      </dsp:spPr>
      <dsp:style>
        <a:lnRef idx="0">
          <a:scrgbClr r="0" g="0" b="0"/>
        </a:lnRef>
        <a:fillRef idx="0">
          <a:scrgbClr r="0" g="0" b="0"/>
        </a:fillRef>
        <a:effectRef idx="0">
          <a:scrgbClr r="0" g="0" b="0"/>
        </a:effectRef>
        <a:fontRef idx="minor"/>
      </dsp:style>
    </dsp:sp>
    <dsp:sp modelId="{89925EFC-53ED-4EF7-950C-C0B2F193D863}">
      <dsp:nvSpPr>
        <dsp:cNvPr id="0" name=""/>
        <dsp:cNvSpPr/>
      </dsp:nvSpPr>
      <dsp:spPr>
        <a:xfrm>
          <a:off x="3219782" y="3279062"/>
          <a:ext cx="2932010" cy="1875833"/>
        </a:xfrm>
        <a:prstGeom prst="roundRect">
          <a:avLst>
            <a:gd name="adj" fmla="val 166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BZ" sz="2800" b="0" kern="1200" dirty="0" err="1">
              <a:solidFill>
                <a:srgbClr val="0000CC"/>
              </a:solidFill>
              <a:latin typeface="Times New Roman" panose="02020603050405020304" pitchFamily="18" charset="0"/>
              <a:cs typeface="Times New Roman" panose="02020603050405020304" pitchFamily="18" charset="0"/>
            </a:rPr>
            <a:t>Giãi</a:t>
          </a:r>
          <a:r>
            <a:rPr lang="en-BZ" sz="2800" b="0" kern="1200" dirty="0">
              <a:solidFill>
                <a:srgbClr val="0000CC"/>
              </a:solidFill>
              <a:latin typeface="Times New Roman" panose="02020603050405020304" pitchFamily="18" charset="0"/>
              <a:cs typeface="Times New Roman" panose="02020603050405020304" pitchFamily="18" charset="0"/>
            </a:rPr>
            <a:t> </a:t>
          </a:r>
          <a:r>
            <a:rPr lang="en-BZ" sz="2800" b="0" kern="1200" dirty="0" err="1">
              <a:solidFill>
                <a:srgbClr val="0000CC"/>
              </a:solidFill>
              <a:latin typeface="Times New Roman" panose="02020603050405020304" pitchFamily="18" charset="0"/>
              <a:cs typeface="Times New Roman" panose="02020603050405020304" pitchFamily="18" charset="0"/>
            </a:rPr>
            <a:t>bày</a:t>
          </a:r>
          <a:r>
            <a:rPr lang="en-BZ" sz="2800" b="0" kern="1200" dirty="0">
              <a:solidFill>
                <a:srgbClr val="0000CC"/>
              </a:solidFill>
              <a:latin typeface="Times New Roman" panose="02020603050405020304" pitchFamily="18" charset="0"/>
              <a:cs typeface="Times New Roman" panose="02020603050405020304" pitchFamily="18" charset="0"/>
            </a:rPr>
            <a:t>, </a:t>
          </a:r>
          <a:r>
            <a:rPr lang="en-BZ" sz="2800" b="0" kern="1200" dirty="0" err="1">
              <a:solidFill>
                <a:srgbClr val="0000CC"/>
              </a:solidFill>
              <a:latin typeface="Times New Roman" panose="02020603050405020304" pitchFamily="18" charset="0"/>
              <a:cs typeface="Times New Roman" panose="02020603050405020304" pitchFamily="18" charset="0"/>
            </a:rPr>
            <a:t>khẳng</a:t>
          </a:r>
          <a:r>
            <a:rPr lang="en-BZ" sz="2800" b="0" kern="1200" dirty="0">
              <a:solidFill>
                <a:srgbClr val="0000CC"/>
              </a:solidFill>
              <a:latin typeface="Times New Roman" panose="02020603050405020304" pitchFamily="18" charset="0"/>
              <a:cs typeface="Times New Roman" panose="02020603050405020304" pitchFamily="18" charset="0"/>
            </a:rPr>
            <a:t> </a:t>
          </a:r>
          <a:r>
            <a:rPr lang="en-BZ" sz="2800" b="0" kern="1200" dirty="0" err="1">
              <a:solidFill>
                <a:srgbClr val="0000CC"/>
              </a:solidFill>
              <a:latin typeface="Times New Roman" panose="02020603050405020304" pitchFamily="18" charset="0"/>
              <a:cs typeface="Times New Roman" panose="02020603050405020304" pitchFamily="18" charset="0"/>
            </a:rPr>
            <a:t>định</a:t>
          </a:r>
          <a:r>
            <a:rPr lang="en-BZ" sz="2800" b="0" kern="1200" dirty="0">
              <a:solidFill>
                <a:srgbClr val="0000CC"/>
              </a:solidFill>
              <a:latin typeface="Times New Roman" panose="02020603050405020304" pitchFamily="18" charset="0"/>
              <a:cs typeface="Times New Roman" panose="02020603050405020304" pitchFamily="18" charset="0"/>
            </a:rPr>
            <a:t> </a:t>
          </a:r>
          <a:r>
            <a:rPr lang="en-BZ" sz="2800" b="0" kern="1200" dirty="0" err="1">
              <a:solidFill>
                <a:srgbClr val="0000CC"/>
              </a:solidFill>
              <a:latin typeface="Times New Roman" panose="02020603050405020304" pitchFamily="18" charset="0"/>
              <a:cs typeface="Times New Roman" panose="02020603050405020304" pitchFamily="18" charset="0"/>
            </a:rPr>
            <a:t>tấm</a:t>
          </a:r>
          <a:r>
            <a:rPr lang="en-BZ" sz="2800" b="0" kern="1200" dirty="0">
              <a:solidFill>
                <a:srgbClr val="0000CC"/>
              </a:solidFill>
              <a:latin typeface="Times New Roman" panose="02020603050405020304" pitchFamily="18" charset="0"/>
              <a:cs typeface="Times New Roman" panose="02020603050405020304" pitchFamily="18" charset="0"/>
            </a:rPr>
            <a:t> </a:t>
          </a:r>
          <a:r>
            <a:rPr lang="en-BZ" sz="2800" b="0" kern="1200" dirty="0" err="1">
              <a:solidFill>
                <a:srgbClr val="0000CC"/>
              </a:solidFill>
              <a:latin typeface="Times New Roman" panose="02020603050405020304" pitchFamily="18" charset="0"/>
              <a:cs typeface="Times New Roman" panose="02020603050405020304" pitchFamily="18" charset="0"/>
            </a:rPr>
            <a:t>lòng</a:t>
          </a:r>
          <a:endParaRPr lang="en-BZ" sz="2800" b="0" kern="1200" dirty="0">
            <a:solidFill>
              <a:srgbClr val="0000CC"/>
            </a:solidFill>
            <a:latin typeface="Times New Roman" panose="02020603050405020304" pitchFamily="18" charset="0"/>
            <a:cs typeface="Times New Roman" panose="02020603050405020304" pitchFamily="18" charset="0"/>
          </a:endParaRPr>
        </a:p>
      </dsp:txBody>
      <dsp:txXfrm>
        <a:off x="3311369" y="3370649"/>
        <a:ext cx="2748836" cy="16926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A224C5-429B-4386-B562-BBC8BA62F106}" type="datetimeFigureOut">
              <a:rPr lang="en-SG" smtClean="0"/>
              <a:t>15/10/2021</a:t>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92185E-410A-42C9-B685-2F805EB72400}" type="slidenum">
              <a:rPr lang="en-SG" smtClean="0"/>
              <a:t>‹#›</a:t>
            </a:fld>
            <a:endParaRPr lang="en-SG"/>
          </a:p>
        </p:txBody>
      </p:sp>
    </p:spTree>
    <p:extLst>
      <p:ext uri="{BB962C8B-B14F-4D97-AF65-F5344CB8AC3E}">
        <p14:creationId xmlns:p14="http://schemas.microsoft.com/office/powerpoint/2010/main" val="1873057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1</a:t>
            </a:fld>
            <a:endParaRPr lang="en-SG"/>
          </a:p>
        </p:txBody>
      </p:sp>
    </p:spTree>
    <p:extLst>
      <p:ext uri="{BB962C8B-B14F-4D97-AF65-F5344CB8AC3E}">
        <p14:creationId xmlns:p14="http://schemas.microsoft.com/office/powerpoint/2010/main" val="1854506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10</a:t>
            </a:fld>
            <a:endParaRPr lang="en-SG"/>
          </a:p>
        </p:txBody>
      </p:sp>
    </p:spTree>
    <p:extLst>
      <p:ext uri="{BB962C8B-B14F-4D97-AF65-F5344CB8AC3E}">
        <p14:creationId xmlns:p14="http://schemas.microsoft.com/office/powerpoint/2010/main" val="1106237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11</a:t>
            </a:fld>
            <a:endParaRPr lang="en-SG"/>
          </a:p>
        </p:txBody>
      </p:sp>
    </p:spTree>
    <p:extLst>
      <p:ext uri="{BB962C8B-B14F-4D97-AF65-F5344CB8AC3E}">
        <p14:creationId xmlns:p14="http://schemas.microsoft.com/office/powerpoint/2010/main" val="484448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12</a:t>
            </a:fld>
            <a:endParaRPr lang="en-SG"/>
          </a:p>
        </p:txBody>
      </p:sp>
    </p:spTree>
    <p:extLst>
      <p:ext uri="{BB962C8B-B14F-4D97-AF65-F5344CB8AC3E}">
        <p14:creationId xmlns:p14="http://schemas.microsoft.com/office/powerpoint/2010/main" val="2232925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5"/>
          </p:nvPr>
        </p:nvSpPr>
        <p:spPr/>
        <p:txBody>
          <a:bodyPr/>
          <a:lstStyle/>
          <a:p>
            <a:fld id="{F1991280-628A-4E3D-9D07-42F2DA6A9FBD}" type="slidenum">
              <a:rPr lang="zh-CN" altLang="en-US" smtClean="0"/>
              <a:t>13</a:t>
            </a:fld>
            <a:endParaRPr lang="zh-CN" altLang="en-US"/>
          </a:p>
        </p:txBody>
      </p:sp>
    </p:spTree>
    <p:extLst>
      <p:ext uri="{BB962C8B-B14F-4D97-AF65-F5344CB8AC3E}">
        <p14:creationId xmlns:p14="http://schemas.microsoft.com/office/powerpoint/2010/main" val="33688679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5"/>
          </p:nvPr>
        </p:nvSpPr>
        <p:spPr/>
        <p:txBody>
          <a:bodyPr/>
          <a:lstStyle/>
          <a:p>
            <a:fld id="{F1991280-628A-4E3D-9D07-42F2DA6A9FBD}" type="slidenum">
              <a:rPr lang="zh-CN" altLang="en-US" smtClean="0"/>
              <a:t>14</a:t>
            </a:fld>
            <a:endParaRPr lang="zh-CN" altLang="en-US"/>
          </a:p>
        </p:txBody>
      </p:sp>
    </p:spTree>
    <p:extLst>
      <p:ext uri="{BB962C8B-B14F-4D97-AF65-F5344CB8AC3E}">
        <p14:creationId xmlns:p14="http://schemas.microsoft.com/office/powerpoint/2010/main" val="4062504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5"/>
          </p:nvPr>
        </p:nvSpPr>
        <p:spPr/>
        <p:txBody>
          <a:bodyPr/>
          <a:lstStyle/>
          <a:p>
            <a:fld id="{F1991280-628A-4E3D-9D07-42F2DA6A9FBD}" type="slidenum">
              <a:rPr lang="zh-CN" altLang="en-US" smtClean="0"/>
              <a:t>15</a:t>
            </a:fld>
            <a:endParaRPr lang="zh-CN" altLang="en-US"/>
          </a:p>
        </p:txBody>
      </p:sp>
    </p:spTree>
    <p:extLst>
      <p:ext uri="{BB962C8B-B14F-4D97-AF65-F5344CB8AC3E}">
        <p14:creationId xmlns:p14="http://schemas.microsoft.com/office/powerpoint/2010/main" val="9568597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16</a:t>
            </a:fld>
            <a:endParaRPr lang="zh-CN" altLang="en-US"/>
          </a:p>
        </p:txBody>
      </p:sp>
    </p:spTree>
    <p:extLst>
      <p:ext uri="{BB962C8B-B14F-4D97-AF65-F5344CB8AC3E}">
        <p14:creationId xmlns:p14="http://schemas.microsoft.com/office/powerpoint/2010/main" val="10621990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17</a:t>
            </a:fld>
            <a:endParaRPr lang="en-SG"/>
          </a:p>
        </p:txBody>
      </p:sp>
    </p:spTree>
    <p:extLst>
      <p:ext uri="{BB962C8B-B14F-4D97-AF65-F5344CB8AC3E}">
        <p14:creationId xmlns:p14="http://schemas.microsoft.com/office/powerpoint/2010/main" val="40353936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dirty="0"/>
              <a:t>- Ng</a:t>
            </a:r>
            <a:r>
              <a:rPr lang="vi-VN" dirty="0"/>
              <a:t>ư</a:t>
            </a:r>
            <a:r>
              <a:rPr lang="en-SG" dirty="0"/>
              <a:t>ng </a:t>
            </a:r>
            <a:r>
              <a:rPr lang="en-SG" dirty="0" err="1"/>
              <a:t>Bích</a:t>
            </a:r>
            <a:r>
              <a:rPr lang="en-SG" dirty="0"/>
              <a:t> (</a:t>
            </a:r>
            <a:r>
              <a:rPr lang="en-SG" dirty="0" err="1"/>
              <a:t>tên</a:t>
            </a:r>
            <a:r>
              <a:rPr lang="en-SG" dirty="0"/>
              <a:t> </a:t>
            </a:r>
            <a:r>
              <a:rPr lang="en-SG" dirty="0" err="1"/>
              <a:t>lầu</a:t>
            </a:r>
            <a:r>
              <a:rPr lang="en-SG" dirty="0"/>
              <a:t>): </a:t>
            </a:r>
            <a:r>
              <a:rPr lang="en-SG" dirty="0" err="1"/>
              <a:t>đọng</a:t>
            </a:r>
            <a:r>
              <a:rPr lang="en-SG" dirty="0"/>
              <a:t> </a:t>
            </a:r>
            <a:r>
              <a:rPr lang="en-SG" dirty="0" err="1"/>
              <a:t>lại</a:t>
            </a:r>
            <a:r>
              <a:rPr lang="en-SG" dirty="0"/>
              <a:t> </a:t>
            </a:r>
            <a:r>
              <a:rPr lang="en-SG" dirty="0" err="1"/>
              <a:t>sắc</a:t>
            </a:r>
            <a:r>
              <a:rPr lang="en-SG" dirty="0"/>
              <a:t> </a:t>
            </a:r>
            <a:r>
              <a:rPr lang="en-SG" dirty="0" err="1"/>
              <a:t>biếc</a:t>
            </a:r>
            <a:endParaRPr lang="en-SG" dirty="0"/>
          </a:p>
          <a:p>
            <a:r>
              <a:rPr lang="en-SG" dirty="0"/>
              <a:t>- </a:t>
            </a:r>
            <a:r>
              <a:rPr lang="en-SG" dirty="0" err="1"/>
              <a:t>Khóa</a:t>
            </a:r>
            <a:r>
              <a:rPr lang="en-SG" dirty="0"/>
              <a:t> </a:t>
            </a:r>
            <a:r>
              <a:rPr lang="en-SG" dirty="0" err="1"/>
              <a:t>xuân</a:t>
            </a:r>
            <a:r>
              <a:rPr lang="en-SG" dirty="0"/>
              <a:t>: </a:t>
            </a:r>
            <a:r>
              <a:rPr lang="en-SG" dirty="0" err="1"/>
              <a:t>Khóa</a:t>
            </a:r>
            <a:r>
              <a:rPr lang="en-SG" dirty="0"/>
              <a:t> </a:t>
            </a:r>
            <a:r>
              <a:rPr lang="en-SG" dirty="0" err="1"/>
              <a:t>kín</a:t>
            </a:r>
            <a:r>
              <a:rPr lang="en-SG" dirty="0"/>
              <a:t> </a:t>
            </a:r>
            <a:r>
              <a:rPr lang="en-SG" dirty="0" err="1"/>
              <a:t>tuổi</a:t>
            </a:r>
            <a:r>
              <a:rPr lang="en-SG" dirty="0"/>
              <a:t> </a:t>
            </a:r>
            <a:r>
              <a:rPr lang="en-SG" dirty="0" err="1"/>
              <a:t>xuân</a:t>
            </a:r>
            <a:r>
              <a:rPr lang="en-SG" dirty="0"/>
              <a:t>, ý </a:t>
            </a:r>
            <a:r>
              <a:rPr lang="en-SG" dirty="0" err="1"/>
              <a:t>nói</a:t>
            </a:r>
            <a:r>
              <a:rPr lang="en-SG" dirty="0"/>
              <a:t> </a:t>
            </a:r>
            <a:r>
              <a:rPr lang="en-SG" dirty="0" err="1"/>
              <a:t>cấm</a:t>
            </a:r>
            <a:r>
              <a:rPr lang="en-SG" dirty="0"/>
              <a:t> </a:t>
            </a:r>
            <a:r>
              <a:rPr lang="en-SG" dirty="0" err="1"/>
              <a:t>cung</a:t>
            </a:r>
            <a:r>
              <a:rPr lang="en-SG" dirty="0"/>
              <a:t>. </a:t>
            </a:r>
            <a:r>
              <a:rPr lang="en-SG" dirty="0" err="1"/>
              <a:t>Trong</a:t>
            </a:r>
            <a:r>
              <a:rPr lang="en-SG" dirty="0"/>
              <a:t> tr</a:t>
            </a:r>
            <a:r>
              <a:rPr lang="vi-VN" dirty="0"/>
              <a:t>ư</a:t>
            </a:r>
            <a:r>
              <a:rPr lang="en-SG" dirty="0" err="1"/>
              <a:t>ờng</a:t>
            </a:r>
            <a:r>
              <a:rPr lang="en-SG" dirty="0"/>
              <a:t> </a:t>
            </a:r>
            <a:r>
              <a:rPr lang="en-SG" dirty="0" err="1"/>
              <a:t>hợp</a:t>
            </a:r>
            <a:r>
              <a:rPr lang="en-SG" dirty="0"/>
              <a:t> </a:t>
            </a:r>
            <a:r>
              <a:rPr lang="en-SG" dirty="0" err="1"/>
              <a:t>này</a:t>
            </a:r>
            <a:r>
              <a:rPr lang="en-SG" dirty="0"/>
              <a:t>, </a:t>
            </a:r>
            <a:r>
              <a:rPr lang="en-SG" dirty="0" err="1"/>
              <a:t>tác</a:t>
            </a:r>
            <a:r>
              <a:rPr lang="en-SG" dirty="0"/>
              <a:t> </a:t>
            </a:r>
            <a:r>
              <a:rPr lang="en-SG" dirty="0" err="1"/>
              <a:t>giả</a:t>
            </a:r>
            <a:r>
              <a:rPr lang="en-SG" dirty="0"/>
              <a:t> </a:t>
            </a:r>
            <a:r>
              <a:rPr lang="en-SG" dirty="0" err="1"/>
              <a:t>có</a:t>
            </a:r>
            <a:r>
              <a:rPr lang="en-SG" dirty="0"/>
              <a:t> ý </a:t>
            </a:r>
            <a:r>
              <a:rPr lang="en-SG" dirty="0" err="1"/>
              <a:t>xót</a:t>
            </a:r>
            <a:r>
              <a:rPr lang="en-SG" dirty="0"/>
              <a:t> </a:t>
            </a:r>
            <a:r>
              <a:rPr lang="en-SG" dirty="0" err="1"/>
              <a:t>xa</a:t>
            </a:r>
            <a:r>
              <a:rPr lang="en-SG" dirty="0"/>
              <a:t> </a:t>
            </a:r>
            <a:r>
              <a:rPr lang="en-SG" dirty="0" err="1"/>
              <a:t>cảnh</a:t>
            </a:r>
            <a:r>
              <a:rPr lang="en-SG" dirty="0"/>
              <a:t> </a:t>
            </a:r>
            <a:r>
              <a:rPr lang="en-SG" dirty="0" err="1"/>
              <a:t>ngộ</a:t>
            </a:r>
            <a:r>
              <a:rPr lang="en-SG" dirty="0"/>
              <a:t> </a:t>
            </a:r>
            <a:r>
              <a:rPr lang="en-SG" dirty="0" err="1"/>
              <a:t>trờ</a:t>
            </a:r>
            <a:r>
              <a:rPr lang="en-SG" dirty="0"/>
              <a:t> </a:t>
            </a:r>
            <a:r>
              <a:rPr lang="en-SG" dirty="0" err="1"/>
              <a:t>trêu</a:t>
            </a:r>
            <a:r>
              <a:rPr lang="en-SG" dirty="0"/>
              <a:t>, </a:t>
            </a:r>
            <a:r>
              <a:rPr lang="en-SG" dirty="0" err="1"/>
              <a:t>mỉa</a:t>
            </a:r>
            <a:r>
              <a:rPr lang="en-SG" dirty="0"/>
              <a:t> </a:t>
            </a:r>
            <a:r>
              <a:rPr lang="en-SG" dirty="0" err="1"/>
              <a:t>mai</a:t>
            </a:r>
            <a:r>
              <a:rPr lang="en-SG" dirty="0"/>
              <a:t> </a:t>
            </a:r>
            <a:r>
              <a:rPr lang="en-SG" dirty="0" err="1"/>
              <a:t>số</a:t>
            </a:r>
            <a:r>
              <a:rPr lang="en-SG" dirty="0"/>
              <a:t> </a:t>
            </a:r>
            <a:r>
              <a:rPr lang="en-SG" dirty="0" err="1"/>
              <a:t>phận</a:t>
            </a:r>
            <a:r>
              <a:rPr lang="en-SG" dirty="0"/>
              <a:t> </a:t>
            </a:r>
            <a:r>
              <a:rPr lang="en-SG" dirty="0" err="1"/>
              <a:t>bất</a:t>
            </a:r>
            <a:r>
              <a:rPr lang="en-SG" dirty="0"/>
              <a:t> </a:t>
            </a:r>
            <a:r>
              <a:rPr lang="en-SG" dirty="0" err="1"/>
              <a:t>hạnh</a:t>
            </a:r>
            <a:r>
              <a:rPr lang="en-SG" dirty="0"/>
              <a:t> </a:t>
            </a:r>
            <a:r>
              <a:rPr lang="en-SG" dirty="0" err="1"/>
              <a:t>của</a:t>
            </a:r>
            <a:r>
              <a:rPr lang="en-SG" dirty="0"/>
              <a:t> </a:t>
            </a:r>
            <a:r>
              <a:rPr lang="en-SG" dirty="0" err="1"/>
              <a:t>Kiều</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18</a:t>
            </a:fld>
            <a:endParaRPr lang="en-SG"/>
          </a:p>
        </p:txBody>
      </p:sp>
    </p:spTree>
    <p:extLst>
      <p:ext uri="{BB962C8B-B14F-4D97-AF65-F5344CB8AC3E}">
        <p14:creationId xmlns:p14="http://schemas.microsoft.com/office/powerpoint/2010/main" val="3403787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19</a:t>
            </a:fld>
            <a:endParaRPr lang="en-SG"/>
          </a:p>
        </p:txBody>
      </p:sp>
    </p:spTree>
    <p:extLst>
      <p:ext uri="{BB962C8B-B14F-4D97-AF65-F5344CB8AC3E}">
        <p14:creationId xmlns:p14="http://schemas.microsoft.com/office/powerpoint/2010/main" val="3374257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2</a:t>
            </a:fld>
            <a:endParaRPr lang="en-SG"/>
          </a:p>
        </p:txBody>
      </p:sp>
    </p:spTree>
    <p:extLst>
      <p:ext uri="{BB962C8B-B14F-4D97-AF65-F5344CB8AC3E}">
        <p14:creationId xmlns:p14="http://schemas.microsoft.com/office/powerpoint/2010/main" val="24106314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20</a:t>
            </a:fld>
            <a:endParaRPr lang="en-SG"/>
          </a:p>
        </p:txBody>
      </p:sp>
    </p:spTree>
    <p:extLst>
      <p:ext uri="{BB962C8B-B14F-4D97-AF65-F5344CB8AC3E}">
        <p14:creationId xmlns:p14="http://schemas.microsoft.com/office/powerpoint/2010/main" val="8092099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21</a:t>
            </a:fld>
            <a:endParaRPr lang="en-SG"/>
          </a:p>
        </p:txBody>
      </p:sp>
    </p:spTree>
    <p:extLst>
      <p:ext uri="{BB962C8B-B14F-4D97-AF65-F5344CB8AC3E}">
        <p14:creationId xmlns:p14="http://schemas.microsoft.com/office/powerpoint/2010/main" val="28859375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22</a:t>
            </a:fld>
            <a:endParaRPr lang="en-SG"/>
          </a:p>
        </p:txBody>
      </p:sp>
    </p:spTree>
    <p:extLst>
      <p:ext uri="{BB962C8B-B14F-4D97-AF65-F5344CB8AC3E}">
        <p14:creationId xmlns:p14="http://schemas.microsoft.com/office/powerpoint/2010/main" val="25221808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23</a:t>
            </a:fld>
            <a:endParaRPr lang="en-SG"/>
          </a:p>
        </p:txBody>
      </p:sp>
    </p:spTree>
    <p:extLst>
      <p:ext uri="{BB962C8B-B14F-4D97-AF65-F5344CB8AC3E}">
        <p14:creationId xmlns:p14="http://schemas.microsoft.com/office/powerpoint/2010/main" val="26912646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24</a:t>
            </a:fld>
            <a:endParaRPr lang="en-SG"/>
          </a:p>
        </p:txBody>
      </p:sp>
    </p:spTree>
    <p:extLst>
      <p:ext uri="{BB962C8B-B14F-4D97-AF65-F5344CB8AC3E}">
        <p14:creationId xmlns:p14="http://schemas.microsoft.com/office/powerpoint/2010/main" val="36746816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25</a:t>
            </a:fld>
            <a:endParaRPr lang="en-SG"/>
          </a:p>
        </p:txBody>
      </p:sp>
    </p:spTree>
    <p:extLst>
      <p:ext uri="{BB962C8B-B14F-4D97-AF65-F5344CB8AC3E}">
        <p14:creationId xmlns:p14="http://schemas.microsoft.com/office/powerpoint/2010/main" val="23294170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26</a:t>
            </a:fld>
            <a:endParaRPr lang="en-SG"/>
          </a:p>
        </p:txBody>
      </p:sp>
    </p:spTree>
    <p:extLst>
      <p:ext uri="{BB962C8B-B14F-4D97-AF65-F5344CB8AC3E}">
        <p14:creationId xmlns:p14="http://schemas.microsoft.com/office/powerpoint/2010/main" val="28932682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27</a:t>
            </a:fld>
            <a:endParaRPr lang="en-SG"/>
          </a:p>
        </p:txBody>
      </p:sp>
    </p:spTree>
    <p:extLst>
      <p:ext uri="{BB962C8B-B14F-4D97-AF65-F5344CB8AC3E}">
        <p14:creationId xmlns:p14="http://schemas.microsoft.com/office/powerpoint/2010/main" val="1239409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28</a:t>
            </a:fld>
            <a:endParaRPr lang="en-SG"/>
          </a:p>
        </p:txBody>
      </p:sp>
    </p:spTree>
    <p:extLst>
      <p:ext uri="{BB962C8B-B14F-4D97-AF65-F5344CB8AC3E}">
        <p14:creationId xmlns:p14="http://schemas.microsoft.com/office/powerpoint/2010/main" val="27025605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29</a:t>
            </a:fld>
            <a:endParaRPr lang="en-SG"/>
          </a:p>
        </p:txBody>
      </p:sp>
    </p:spTree>
    <p:extLst>
      <p:ext uri="{BB962C8B-B14F-4D97-AF65-F5344CB8AC3E}">
        <p14:creationId xmlns:p14="http://schemas.microsoft.com/office/powerpoint/2010/main" val="147437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3</a:t>
            </a:fld>
            <a:endParaRPr lang="en-SG"/>
          </a:p>
        </p:txBody>
      </p:sp>
    </p:spTree>
    <p:extLst>
      <p:ext uri="{BB962C8B-B14F-4D97-AF65-F5344CB8AC3E}">
        <p14:creationId xmlns:p14="http://schemas.microsoft.com/office/powerpoint/2010/main" val="27193820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30</a:t>
            </a:fld>
            <a:endParaRPr lang="en-SG"/>
          </a:p>
        </p:txBody>
      </p:sp>
    </p:spTree>
    <p:extLst>
      <p:ext uri="{BB962C8B-B14F-4D97-AF65-F5344CB8AC3E}">
        <p14:creationId xmlns:p14="http://schemas.microsoft.com/office/powerpoint/2010/main" val="13828556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31</a:t>
            </a:fld>
            <a:endParaRPr lang="en-SG"/>
          </a:p>
        </p:txBody>
      </p:sp>
    </p:spTree>
    <p:extLst>
      <p:ext uri="{BB962C8B-B14F-4D97-AF65-F5344CB8AC3E}">
        <p14:creationId xmlns:p14="http://schemas.microsoft.com/office/powerpoint/2010/main" val="26582690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a:extLst>
              <a:ext uri="{FF2B5EF4-FFF2-40B4-BE49-F238E27FC236}">
                <a16:creationId xmlns="" xmlns:a16="http://schemas.microsoft.com/office/drawing/2014/main" id="{9010BC5D-961B-46D3-9F99-1F77640D0508}"/>
              </a:ext>
            </a:extLst>
          </p:cNvPr>
          <p:cNvSpPr>
            <a:spLocks noGrp="1" noRot="1" noChangeAspect="1" noChangeArrowheads="1"/>
          </p:cNvSpPr>
          <p:nvPr>
            <p:ph type="sldImg" idx="4294967295"/>
          </p:nvPr>
        </p:nvSpPr>
        <p:spPr bwMode="auto">
          <a:ln>
            <a:solidFill>
              <a:srgbClr val="000000"/>
            </a:solidFill>
            <a:miter lim="800000"/>
            <a:headEnd/>
            <a:tailEnd/>
          </a:ln>
        </p:spPr>
      </p:sp>
      <p:sp>
        <p:nvSpPr>
          <p:cNvPr id="43010" name="Text Placeholder 2">
            <a:extLst>
              <a:ext uri="{FF2B5EF4-FFF2-40B4-BE49-F238E27FC236}">
                <a16:creationId xmlns="" xmlns:a16="http://schemas.microsoft.com/office/drawing/2014/main" id="{93909331-BFE6-46A0-911C-23A0384CB00A}"/>
              </a:ext>
            </a:extLst>
          </p:cNvPr>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US" altLang="zh-CN" dirty="0"/>
          </a:p>
        </p:txBody>
      </p:sp>
    </p:spTree>
    <p:extLst>
      <p:ext uri="{BB962C8B-B14F-4D97-AF65-F5344CB8AC3E}">
        <p14:creationId xmlns:p14="http://schemas.microsoft.com/office/powerpoint/2010/main" val="33459108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33</a:t>
            </a:fld>
            <a:endParaRPr lang="en-SG"/>
          </a:p>
        </p:txBody>
      </p:sp>
    </p:spTree>
    <p:extLst>
      <p:ext uri="{BB962C8B-B14F-4D97-AF65-F5344CB8AC3E}">
        <p14:creationId xmlns:p14="http://schemas.microsoft.com/office/powerpoint/2010/main" val="9437279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34</a:t>
            </a:fld>
            <a:endParaRPr lang="en-SG"/>
          </a:p>
        </p:txBody>
      </p:sp>
    </p:spTree>
    <p:extLst>
      <p:ext uri="{BB962C8B-B14F-4D97-AF65-F5344CB8AC3E}">
        <p14:creationId xmlns:p14="http://schemas.microsoft.com/office/powerpoint/2010/main" val="35123460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35</a:t>
            </a:fld>
            <a:endParaRPr lang="en-SG"/>
          </a:p>
        </p:txBody>
      </p:sp>
    </p:spTree>
    <p:extLst>
      <p:ext uri="{BB962C8B-B14F-4D97-AF65-F5344CB8AC3E}">
        <p14:creationId xmlns:p14="http://schemas.microsoft.com/office/powerpoint/2010/main" val="23632940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36</a:t>
            </a:fld>
            <a:endParaRPr lang="en-SG"/>
          </a:p>
        </p:txBody>
      </p:sp>
    </p:spTree>
    <p:extLst>
      <p:ext uri="{BB962C8B-B14F-4D97-AF65-F5344CB8AC3E}">
        <p14:creationId xmlns:p14="http://schemas.microsoft.com/office/powerpoint/2010/main" val="34682904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37</a:t>
            </a:fld>
            <a:endParaRPr lang="en-SG"/>
          </a:p>
        </p:txBody>
      </p:sp>
    </p:spTree>
    <p:extLst>
      <p:ext uri="{BB962C8B-B14F-4D97-AF65-F5344CB8AC3E}">
        <p14:creationId xmlns:p14="http://schemas.microsoft.com/office/powerpoint/2010/main" val="1121959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38</a:t>
            </a:fld>
            <a:endParaRPr lang="en-SG"/>
          </a:p>
        </p:txBody>
      </p:sp>
    </p:spTree>
    <p:extLst>
      <p:ext uri="{BB962C8B-B14F-4D97-AF65-F5344CB8AC3E}">
        <p14:creationId xmlns:p14="http://schemas.microsoft.com/office/powerpoint/2010/main" val="5717633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39</a:t>
            </a:fld>
            <a:endParaRPr lang="en-SG"/>
          </a:p>
        </p:txBody>
      </p:sp>
    </p:spTree>
    <p:extLst>
      <p:ext uri="{BB962C8B-B14F-4D97-AF65-F5344CB8AC3E}">
        <p14:creationId xmlns:p14="http://schemas.microsoft.com/office/powerpoint/2010/main" val="3516036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4</a:t>
            </a:fld>
            <a:endParaRPr lang="en-SG"/>
          </a:p>
        </p:txBody>
      </p:sp>
    </p:spTree>
    <p:extLst>
      <p:ext uri="{BB962C8B-B14F-4D97-AF65-F5344CB8AC3E}">
        <p14:creationId xmlns:p14="http://schemas.microsoft.com/office/powerpoint/2010/main" val="10642070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40</a:t>
            </a:fld>
            <a:endParaRPr lang="en-SG"/>
          </a:p>
        </p:txBody>
      </p:sp>
    </p:spTree>
    <p:extLst>
      <p:ext uri="{BB962C8B-B14F-4D97-AF65-F5344CB8AC3E}">
        <p14:creationId xmlns:p14="http://schemas.microsoft.com/office/powerpoint/2010/main" val="12205384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41</a:t>
            </a:fld>
            <a:endParaRPr lang="en-SG"/>
          </a:p>
        </p:txBody>
      </p:sp>
    </p:spTree>
    <p:extLst>
      <p:ext uri="{BB962C8B-B14F-4D97-AF65-F5344CB8AC3E}">
        <p14:creationId xmlns:p14="http://schemas.microsoft.com/office/powerpoint/2010/main" val="3295627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42</a:t>
            </a:fld>
            <a:endParaRPr lang="zh-CN" altLang="en-US"/>
          </a:p>
        </p:txBody>
      </p:sp>
    </p:spTree>
    <p:extLst>
      <p:ext uri="{BB962C8B-B14F-4D97-AF65-F5344CB8AC3E}">
        <p14:creationId xmlns:p14="http://schemas.microsoft.com/office/powerpoint/2010/main" val="42395015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43</a:t>
            </a:fld>
            <a:endParaRPr lang="en-SG"/>
          </a:p>
        </p:txBody>
      </p:sp>
    </p:spTree>
    <p:extLst>
      <p:ext uri="{BB962C8B-B14F-4D97-AF65-F5344CB8AC3E}">
        <p14:creationId xmlns:p14="http://schemas.microsoft.com/office/powerpoint/2010/main" val="22235757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44</a:t>
            </a:fld>
            <a:endParaRPr lang="en-SG"/>
          </a:p>
        </p:txBody>
      </p:sp>
    </p:spTree>
    <p:extLst>
      <p:ext uri="{BB962C8B-B14F-4D97-AF65-F5344CB8AC3E}">
        <p14:creationId xmlns:p14="http://schemas.microsoft.com/office/powerpoint/2010/main" val="33243299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 xmlns:a16="http://schemas.microsoft.com/office/drawing/2014/main" id="{4FEA0759-CF5B-4966-A55F-FFFF7D87FC36}"/>
              </a:ext>
            </a:extLst>
          </p:cNvPr>
          <p:cNvSpPr>
            <a:spLocks noGrp="1" noRot="1" noChangeAspect="1" noChangeArrowheads="1"/>
          </p:cNvSpPr>
          <p:nvPr>
            <p:ph type="sldImg" idx="4294967295"/>
          </p:nvPr>
        </p:nvSpPr>
        <p:spPr bwMode="auto">
          <a:ln>
            <a:solidFill>
              <a:srgbClr val="000000"/>
            </a:solidFill>
            <a:miter lim="800000"/>
            <a:headEnd/>
            <a:tailEnd/>
          </a:ln>
        </p:spPr>
      </p:sp>
      <p:sp>
        <p:nvSpPr>
          <p:cNvPr id="57346" name="Text Placeholder 2">
            <a:extLst>
              <a:ext uri="{FF2B5EF4-FFF2-40B4-BE49-F238E27FC236}">
                <a16:creationId xmlns="" xmlns:a16="http://schemas.microsoft.com/office/drawing/2014/main" id="{DC190940-814E-480A-9318-1A0CC9561183}"/>
              </a:ext>
            </a:extLst>
          </p:cNvPr>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US" altLang="zh-CN" dirty="0"/>
          </a:p>
        </p:txBody>
      </p:sp>
    </p:spTree>
    <p:extLst>
      <p:ext uri="{BB962C8B-B14F-4D97-AF65-F5344CB8AC3E}">
        <p14:creationId xmlns:p14="http://schemas.microsoft.com/office/powerpoint/2010/main" val="13482468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46</a:t>
            </a:fld>
            <a:endParaRPr lang="en-SG"/>
          </a:p>
        </p:txBody>
      </p:sp>
    </p:spTree>
    <p:extLst>
      <p:ext uri="{BB962C8B-B14F-4D97-AF65-F5344CB8AC3E}">
        <p14:creationId xmlns:p14="http://schemas.microsoft.com/office/powerpoint/2010/main" val="30228250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47</a:t>
            </a:fld>
            <a:endParaRPr lang="en-SG"/>
          </a:p>
        </p:txBody>
      </p:sp>
    </p:spTree>
    <p:extLst>
      <p:ext uri="{BB962C8B-B14F-4D97-AF65-F5344CB8AC3E}">
        <p14:creationId xmlns:p14="http://schemas.microsoft.com/office/powerpoint/2010/main" val="40557591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48</a:t>
            </a:fld>
            <a:endParaRPr lang="en-SG"/>
          </a:p>
        </p:txBody>
      </p:sp>
    </p:spTree>
    <p:extLst>
      <p:ext uri="{BB962C8B-B14F-4D97-AF65-F5344CB8AC3E}">
        <p14:creationId xmlns:p14="http://schemas.microsoft.com/office/powerpoint/2010/main" val="16879585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49</a:t>
            </a:fld>
            <a:endParaRPr lang="en-SG"/>
          </a:p>
        </p:txBody>
      </p:sp>
    </p:spTree>
    <p:extLst>
      <p:ext uri="{BB962C8B-B14F-4D97-AF65-F5344CB8AC3E}">
        <p14:creationId xmlns:p14="http://schemas.microsoft.com/office/powerpoint/2010/main" val="1201818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5</a:t>
            </a:fld>
            <a:endParaRPr lang="en-SG"/>
          </a:p>
        </p:txBody>
      </p:sp>
    </p:spTree>
    <p:extLst>
      <p:ext uri="{BB962C8B-B14F-4D97-AF65-F5344CB8AC3E}">
        <p14:creationId xmlns:p14="http://schemas.microsoft.com/office/powerpoint/2010/main" val="37795844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50</a:t>
            </a:fld>
            <a:endParaRPr lang="en-SG"/>
          </a:p>
        </p:txBody>
      </p:sp>
    </p:spTree>
    <p:extLst>
      <p:ext uri="{BB962C8B-B14F-4D97-AF65-F5344CB8AC3E}">
        <p14:creationId xmlns:p14="http://schemas.microsoft.com/office/powerpoint/2010/main" val="39908995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51</a:t>
            </a:fld>
            <a:endParaRPr lang="en-SG"/>
          </a:p>
        </p:txBody>
      </p:sp>
    </p:spTree>
    <p:extLst>
      <p:ext uri="{BB962C8B-B14F-4D97-AF65-F5344CB8AC3E}">
        <p14:creationId xmlns:p14="http://schemas.microsoft.com/office/powerpoint/2010/main" val="23441897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F78DCAD5-FB33-4640-9A9A-098715106EC6}" type="slidenum">
              <a:rPr lang="zh-CN" altLang="en-US" smtClean="0"/>
              <a:t>52</a:t>
            </a:fld>
            <a:endParaRPr lang="zh-CN" altLang="en-US"/>
          </a:p>
        </p:txBody>
      </p:sp>
    </p:spTree>
    <p:extLst>
      <p:ext uri="{BB962C8B-B14F-4D97-AF65-F5344CB8AC3E}">
        <p14:creationId xmlns:p14="http://schemas.microsoft.com/office/powerpoint/2010/main" val="957838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6</a:t>
            </a:fld>
            <a:endParaRPr lang="en-SG"/>
          </a:p>
        </p:txBody>
      </p:sp>
    </p:spTree>
    <p:extLst>
      <p:ext uri="{BB962C8B-B14F-4D97-AF65-F5344CB8AC3E}">
        <p14:creationId xmlns:p14="http://schemas.microsoft.com/office/powerpoint/2010/main" val="3717061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7</a:t>
            </a:fld>
            <a:endParaRPr lang="en-SG"/>
          </a:p>
        </p:txBody>
      </p:sp>
    </p:spTree>
    <p:extLst>
      <p:ext uri="{BB962C8B-B14F-4D97-AF65-F5344CB8AC3E}">
        <p14:creationId xmlns:p14="http://schemas.microsoft.com/office/powerpoint/2010/main" val="49220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8</a:t>
            </a:fld>
            <a:endParaRPr lang="zh-CN" altLang="en-US"/>
          </a:p>
        </p:txBody>
      </p:sp>
    </p:spTree>
    <p:extLst>
      <p:ext uri="{BB962C8B-B14F-4D97-AF65-F5344CB8AC3E}">
        <p14:creationId xmlns:p14="http://schemas.microsoft.com/office/powerpoint/2010/main" val="726592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592185E-410A-42C9-B685-2F805EB72400}" type="slidenum">
              <a:rPr lang="en-SG" smtClean="0"/>
              <a:t>9</a:t>
            </a:fld>
            <a:endParaRPr lang="en-SG"/>
          </a:p>
        </p:txBody>
      </p:sp>
    </p:spTree>
    <p:extLst>
      <p:ext uri="{BB962C8B-B14F-4D97-AF65-F5344CB8AC3E}">
        <p14:creationId xmlns:p14="http://schemas.microsoft.com/office/powerpoint/2010/main" val="1724899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CDA31AC4-0F11-4A39-9586-CB4D6F476E29}"/>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BZ"/>
          </a:p>
        </p:txBody>
      </p:sp>
      <p:sp>
        <p:nvSpPr>
          <p:cNvPr id="3" name="Tiêu đề phụ 2">
            <a:extLst>
              <a:ext uri="{FF2B5EF4-FFF2-40B4-BE49-F238E27FC236}">
                <a16:creationId xmlns="" xmlns:a16="http://schemas.microsoft.com/office/drawing/2014/main" id="{626F731B-12DD-4444-8150-AF45249523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BZ"/>
          </a:p>
        </p:txBody>
      </p:sp>
      <p:sp>
        <p:nvSpPr>
          <p:cNvPr id="4" name="Chỗ dành sẵn cho Ngày tháng 3">
            <a:extLst>
              <a:ext uri="{FF2B5EF4-FFF2-40B4-BE49-F238E27FC236}">
                <a16:creationId xmlns="" xmlns:a16="http://schemas.microsoft.com/office/drawing/2014/main" id="{F5242529-696A-4005-B307-F2037CFDAE91}"/>
              </a:ext>
            </a:extLst>
          </p:cNvPr>
          <p:cNvSpPr>
            <a:spLocks noGrp="1"/>
          </p:cNvSpPr>
          <p:nvPr>
            <p:ph type="dt" sz="half" idx="10"/>
          </p:nvPr>
        </p:nvSpPr>
        <p:spPr/>
        <p:txBody>
          <a:bodyPr/>
          <a:lstStyle/>
          <a:p>
            <a:fld id="{4BE59220-5304-48A2-B19F-36E893CF7BB7}" type="datetimeFigureOut">
              <a:rPr lang="en-BZ" smtClean="0"/>
              <a:t>15/10/2021</a:t>
            </a:fld>
            <a:endParaRPr lang="en-BZ"/>
          </a:p>
        </p:txBody>
      </p:sp>
      <p:sp>
        <p:nvSpPr>
          <p:cNvPr id="5" name="Chỗ dành sẵn cho Chân trang 4">
            <a:extLst>
              <a:ext uri="{FF2B5EF4-FFF2-40B4-BE49-F238E27FC236}">
                <a16:creationId xmlns="" xmlns:a16="http://schemas.microsoft.com/office/drawing/2014/main" id="{511CBE9F-5CD1-4655-AC98-FD3142545F72}"/>
              </a:ext>
            </a:extLst>
          </p:cNvPr>
          <p:cNvSpPr>
            <a:spLocks noGrp="1"/>
          </p:cNvSpPr>
          <p:nvPr>
            <p:ph type="ftr" sz="quarter" idx="11"/>
          </p:nvPr>
        </p:nvSpPr>
        <p:spPr/>
        <p:txBody>
          <a:bodyPr/>
          <a:lstStyle/>
          <a:p>
            <a:endParaRPr lang="en-BZ"/>
          </a:p>
        </p:txBody>
      </p:sp>
      <p:sp>
        <p:nvSpPr>
          <p:cNvPr id="6" name="Chỗ dành sẵn cho Số hiệu Bản chiếu 5">
            <a:extLst>
              <a:ext uri="{FF2B5EF4-FFF2-40B4-BE49-F238E27FC236}">
                <a16:creationId xmlns="" xmlns:a16="http://schemas.microsoft.com/office/drawing/2014/main" id="{0A0FC3A5-2759-4663-BFC9-6A46EF11529F}"/>
              </a:ext>
            </a:extLst>
          </p:cNvPr>
          <p:cNvSpPr>
            <a:spLocks noGrp="1"/>
          </p:cNvSpPr>
          <p:nvPr>
            <p:ph type="sldNum" sz="quarter" idx="12"/>
          </p:nvPr>
        </p:nvSpPr>
        <p:spPr/>
        <p:txBody>
          <a:bodyPr/>
          <a:lstStyle/>
          <a:p>
            <a:fld id="{3EEBCEF5-7BB2-45AC-AC42-01578E2C4EA7}" type="slidenum">
              <a:rPr lang="en-BZ" smtClean="0"/>
              <a:t>‹#›</a:t>
            </a:fld>
            <a:endParaRPr lang="en-BZ"/>
          </a:p>
        </p:txBody>
      </p:sp>
    </p:spTree>
    <p:extLst>
      <p:ext uri="{BB962C8B-B14F-4D97-AF65-F5344CB8AC3E}">
        <p14:creationId xmlns:p14="http://schemas.microsoft.com/office/powerpoint/2010/main" val="2246570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8C673A3A-FFAD-45DD-B7EA-E6C15691C529}"/>
              </a:ext>
            </a:extLst>
          </p:cNvPr>
          <p:cNvSpPr>
            <a:spLocks noGrp="1"/>
          </p:cNvSpPr>
          <p:nvPr>
            <p:ph type="title"/>
          </p:nvPr>
        </p:nvSpPr>
        <p:spPr/>
        <p:txBody>
          <a:bodyPr/>
          <a:lstStyle/>
          <a:p>
            <a:r>
              <a:rPr lang="vi-VN"/>
              <a:t>Bấm để sửa kiểu tiêu đề Bản cái</a:t>
            </a:r>
            <a:endParaRPr lang="en-BZ"/>
          </a:p>
        </p:txBody>
      </p:sp>
      <p:sp>
        <p:nvSpPr>
          <p:cNvPr id="3" name="Chỗ dành sẵn cho Văn bản Dọc 2">
            <a:extLst>
              <a:ext uri="{FF2B5EF4-FFF2-40B4-BE49-F238E27FC236}">
                <a16:creationId xmlns="" xmlns:a16="http://schemas.microsoft.com/office/drawing/2014/main" id="{CAE64A94-1DE6-4CDB-B816-FD31A111CE8C}"/>
              </a:ext>
            </a:extLst>
          </p:cNvPr>
          <p:cNvSpPr>
            <a:spLocks noGrp="1"/>
          </p:cNvSpPr>
          <p:nvPr>
            <p:ph type="body" orient="vert" idx="1"/>
          </p:nvPr>
        </p:nvSpPr>
        <p:spPr/>
        <p:txBody>
          <a:bodyPr vert="eaVert"/>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4" name="Chỗ dành sẵn cho Ngày tháng 3">
            <a:extLst>
              <a:ext uri="{FF2B5EF4-FFF2-40B4-BE49-F238E27FC236}">
                <a16:creationId xmlns="" xmlns:a16="http://schemas.microsoft.com/office/drawing/2014/main" id="{309FBD95-3EF9-4B75-BB77-BD5E4297690D}"/>
              </a:ext>
            </a:extLst>
          </p:cNvPr>
          <p:cNvSpPr>
            <a:spLocks noGrp="1"/>
          </p:cNvSpPr>
          <p:nvPr>
            <p:ph type="dt" sz="half" idx="10"/>
          </p:nvPr>
        </p:nvSpPr>
        <p:spPr/>
        <p:txBody>
          <a:bodyPr/>
          <a:lstStyle/>
          <a:p>
            <a:fld id="{4BE59220-5304-48A2-B19F-36E893CF7BB7}" type="datetimeFigureOut">
              <a:rPr lang="en-BZ" smtClean="0"/>
              <a:t>15/10/2021</a:t>
            </a:fld>
            <a:endParaRPr lang="en-BZ"/>
          </a:p>
        </p:txBody>
      </p:sp>
      <p:sp>
        <p:nvSpPr>
          <p:cNvPr id="5" name="Chỗ dành sẵn cho Chân trang 4">
            <a:extLst>
              <a:ext uri="{FF2B5EF4-FFF2-40B4-BE49-F238E27FC236}">
                <a16:creationId xmlns="" xmlns:a16="http://schemas.microsoft.com/office/drawing/2014/main" id="{D62E9534-CCA5-41FF-B873-6D579FF1B47C}"/>
              </a:ext>
            </a:extLst>
          </p:cNvPr>
          <p:cNvSpPr>
            <a:spLocks noGrp="1"/>
          </p:cNvSpPr>
          <p:nvPr>
            <p:ph type="ftr" sz="quarter" idx="11"/>
          </p:nvPr>
        </p:nvSpPr>
        <p:spPr/>
        <p:txBody>
          <a:bodyPr/>
          <a:lstStyle/>
          <a:p>
            <a:endParaRPr lang="en-BZ"/>
          </a:p>
        </p:txBody>
      </p:sp>
      <p:sp>
        <p:nvSpPr>
          <p:cNvPr id="6" name="Chỗ dành sẵn cho Số hiệu Bản chiếu 5">
            <a:extLst>
              <a:ext uri="{FF2B5EF4-FFF2-40B4-BE49-F238E27FC236}">
                <a16:creationId xmlns="" xmlns:a16="http://schemas.microsoft.com/office/drawing/2014/main" id="{7193C9D8-C865-423C-B8F1-B280BCE2881A}"/>
              </a:ext>
            </a:extLst>
          </p:cNvPr>
          <p:cNvSpPr>
            <a:spLocks noGrp="1"/>
          </p:cNvSpPr>
          <p:nvPr>
            <p:ph type="sldNum" sz="quarter" idx="12"/>
          </p:nvPr>
        </p:nvSpPr>
        <p:spPr/>
        <p:txBody>
          <a:bodyPr/>
          <a:lstStyle/>
          <a:p>
            <a:fld id="{3EEBCEF5-7BB2-45AC-AC42-01578E2C4EA7}" type="slidenum">
              <a:rPr lang="en-BZ" smtClean="0"/>
              <a:t>‹#›</a:t>
            </a:fld>
            <a:endParaRPr lang="en-BZ"/>
          </a:p>
        </p:txBody>
      </p:sp>
    </p:spTree>
    <p:extLst>
      <p:ext uri="{BB962C8B-B14F-4D97-AF65-F5344CB8AC3E}">
        <p14:creationId xmlns:p14="http://schemas.microsoft.com/office/powerpoint/2010/main" val="1092949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 xmlns:a16="http://schemas.microsoft.com/office/drawing/2014/main" id="{713156D9-5513-4EB0-A1CA-A50B68E58511}"/>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BZ"/>
          </a:p>
        </p:txBody>
      </p:sp>
      <p:sp>
        <p:nvSpPr>
          <p:cNvPr id="3" name="Chỗ dành sẵn cho Văn bản Dọc 2">
            <a:extLst>
              <a:ext uri="{FF2B5EF4-FFF2-40B4-BE49-F238E27FC236}">
                <a16:creationId xmlns="" xmlns:a16="http://schemas.microsoft.com/office/drawing/2014/main" id="{B67EAFF6-BD53-4FE0-A33F-5256AA89E718}"/>
              </a:ext>
            </a:extLst>
          </p:cNvPr>
          <p:cNvSpPr>
            <a:spLocks noGrp="1"/>
          </p:cNvSpPr>
          <p:nvPr>
            <p:ph type="body" orient="vert" idx="1"/>
          </p:nvPr>
        </p:nvSpPr>
        <p:spPr>
          <a:xfrm>
            <a:off x="838200" y="365125"/>
            <a:ext cx="7734300" cy="5811838"/>
          </a:xfrm>
        </p:spPr>
        <p:txBody>
          <a:bodyPr vert="eaVert"/>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4" name="Chỗ dành sẵn cho Ngày tháng 3">
            <a:extLst>
              <a:ext uri="{FF2B5EF4-FFF2-40B4-BE49-F238E27FC236}">
                <a16:creationId xmlns="" xmlns:a16="http://schemas.microsoft.com/office/drawing/2014/main" id="{D36BF06C-CD7C-4590-82F5-6687D3D9BABE}"/>
              </a:ext>
            </a:extLst>
          </p:cNvPr>
          <p:cNvSpPr>
            <a:spLocks noGrp="1"/>
          </p:cNvSpPr>
          <p:nvPr>
            <p:ph type="dt" sz="half" idx="10"/>
          </p:nvPr>
        </p:nvSpPr>
        <p:spPr/>
        <p:txBody>
          <a:bodyPr/>
          <a:lstStyle/>
          <a:p>
            <a:fld id="{4BE59220-5304-48A2-B19F-36E893CF7BB7}" type="datetimeFigureOut">
              <a:rPr lang="en-BZ" smtClean="0"/>
              <a:t>15/10/2021</a:t>
            </a:fld>
            <a:endParaRPr lang="en-BZ"/>
          </a:p>
        </p:txBody>
      </p:sp>
      <p:sp>
        <p:nvSpPr>
          <p:cNvPr id="5" name="Chỗ dành sẵn cho Chân trang 4">
            <a:extLst>
              <a:ext uri="{FF2B5EF4-FFF2-40B4-BE49-F238E27FC236}">
                <a16:creationId xmlns="" xmlns:a16="http://schemas.microsoft.com/office/drawing/2014/main" id="{BCCD9148-342D-4C40-B980-A0B2F1A78A76}"/>
              </a:ext>
            </a:extLst>
          </p:cNvPr>
          <p:cNvSpPr>
            <a:spLocks noGrp="1"/>
          </p:cNvSpPr>
          <p:nvPr>
            <p:ph type="ftr" sz="quarter" idx="11"/>
          </p:nvPr>
        </p:nvSpPr>
        <p:spPr/>
        <p:txBody>
          <a:bodyPr/>
          <a:lstStyle/>
          <a:p>
            <a:endParaRPr lang="en-BZ"/>
          </a:p>
        </p:txBody>
      </p:sp>
      <p:sp>
        <p:nvSpPr>
          <p:cNvPr id="6" name="Chỗ dành sẵn cho Số hiệu Bản chiếu 5">
            <a:extLst>
              <a:ext uri="{FF2B5EF4-FFF2-40B4-BE49-F238E27FC236}">
                <a16:creationId xmlns="" xmlns:a16="http://schemas.microsoft.com/office/drawing/2014/main" id="{0DB2C16F-B051-4F9E-83D9-B6555A7ED6F4}"/>
              </a:ext>
            </a:extLst>
          </p:cNvPr>
          <p:cNvSpPr>
            <a:spLocks noGrp="1"/>
          </p:cNvSpPr>
          <p:nvPr>
            <p:ph type="sldNum" sz="quarter" idx="12"/>
          </p:nvPr>
        </p:nvSpPr>
        <p:spPr/>
        <p:txBody>
          <a:bodyPr/>
          <a:lstStyle/>
          <a:p>
            <a:fld id="{3EEBCEF5-7BB2-45AC-AC42-01578E2C4EA7}" type="slidenum">
              <a:rPr lang="en-BZ" smtClean="0"/>
              <a:t>‹#›</a:t>
            </a:fld>
            <a:endParaRPr lang="en-BZ"/>
          </a:p>
        </p:txBody>
      </p:sp>
    </p:spTree>
    <p:extLst>
      <p:ext uri="{BB962C8B-B14F-4D97-AF65-F5344CB8AC3E}">
        <p14:creationId xmlns:p14="http://schemas.microsoft.com/office/powerpoint/2010/main" val="3799574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2228832"/>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B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BZ"/>
          </a:p>
        </p:txBody>
      </p:sp>
      <p:sp>
        <p:nvSpPr>
          <p:cNvPr id="4" name="Date Placeholder 3"/>
          <p:cNvSpPr>
            <a:spLocks noGrp="1"/>
          </p:cNvSpPr>
          <p:nvPr>
            <p:ph type="dt" sz="half" idx="10"/>
          </p:nvPr>
        </p:nvSpPr>
        <p:spPr/>
        <p:txBody>
          <a:bodyPr/>
          <a:lstStyle/>
          <a:p>
            <a:fld id="{670C5013-E14E-492D-ACCD-A7D7825DC2F4}" type="datetimeFigureOut">
              <a:rPr lang="en-BZ" smtClean="0"/>
              <a:t>15/10/2021</a:t>
            </a:fld>
            <a:endParaRPr lang="en-BZ"/>
          </a:p>
        </p:txBody>
      </p:sp>
      <p:sp>
        <p:nvSpPr>
          <p:cNvPr id="5" name="Footer Placeholder 4"/>
          <p:cNvSpPr>
            <a:spLocks noGrp="1"/>
          </p:cNvSpPr>
          <p:nvPr>
            <p:ph type="ftr" sz="quarter" idx="11"/>
          </p:nvPr>
        </p:nvSpPr>
        <p:spPr/>
        <p:txBody>
          <a:bodyPr/>
          <a:lstStyle/>
          <a:p>
            <a:endParaRPr lang="en-BZ"/>
          </a:p>
        </p:txBody>
      </p:sp>
      <p:sp>
        <p:nvSpPr>
          <p:cNvPr id="6" name="Slide Number Placeholder 5"/>
          <p:cNvSpPr>
            <a:spLocks noGrp="1"/>
          </p:cNvSpPr>
          <p:nvPr>
            <p:ph type="sldNum" sz="quarter" idx="12"/>
          </p:nvPr>
        </p:nvSpPr>
        <p:spPr/>
        <p:txBody>
          <a:bodyPr/>
          <a:lstStyle/>
          <a:p>
            <a:fld id="{3765B846-44EF-49D5-BFF6-134D196AD3C8}" type="slidenum">
              <a:rPr lang="en-BZ" smtClean="0"/>
              <a:t>‹#›</a:t>
            </a:fld>
            <a:endParaRPr lang="en-BZ"/>
          </a:p>
        </p:txBody>
      </p:sp>
    </p:spTree>
    <p:extLst>
      <p:ext uri="{BB962C8B-B14F-4D97-AF65-F5344CB8AC3E}">
        <p14:creationId xmlns:p14="http://schemas.microsoft.com/office/powerpoint/2010/main" val="3994853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BZ"/>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BZ"/>
          </a:p>
        </p:txBody>
      </p:sp>
      <p:sp>
        <p:nvSpPr>
          <p:cNvPr id="4" name="Date Placeholder 3"/>
          <p:cNvSpPr>
            <a:spLocks noGrp="1"/>
          </p:cNvSpPr>
          <p:nvPr>
            <p:ph type="dt" sz="half" idx="10"/>
          </p:nvPr>
        </p:nvSpPr>
        <p:spPr/>
        <p:txBody>
          <a:bodyPr/>
          <a:lstStyle/>
          <a:p>
            <a:fld id="{670C5013-E14E-492D-ACCD-A7D7825DC2F4}" type="datetimeFigureOut">
              <a:rPr lang="en-BZ" smtClean="0"/>
              <a:t>15/10/2021</a:t>
            </a:fld>
            <a:endParaRPr lang="en-BZ"/>
          </a:p>
        </p:txBody>
      </p:sp>
      <p:sp>
        <p:nvSpPr>
          <p:cNvPr id="5" name="Footer Placeholder 4"/>
          <p:cNvSpPr>
            <a:spLocks noGrp="1"/>
          </p:cNvSpPr>
          <p:nvPr>
            <p:ph type="ftr" sz="quarter" idx="11"/>
          </p:nvPr>
        </p:nvSpPr>
        <p:spPr/>
        <p:txBody>
          <a:bodyPr/>
          <a:lstStyle/>
          <a:p>
            <a:endParaRPr lang="en-BZ"/>
          </a:p>
        </p:txBody>
      </p:sp>
      <p:sp>
        <p:nvSpPr>
          <p:cNvPr id="6" name="Slide Number Placeholder 5"/>
          <p:cNvSpPr>
            <a:spLocks noGrp="1"/>
          </p:cNvSpPr>
          <p:nvPr>
            <p:ph type="sldNum" sz="quarter" idx="12"/>
          </p:nvPr>
        </p:nvSpPr>
        <p:spPr/>
        <p:txBody>
          <a:bodyPr/>
          <a:lstStyle/>
          <a:p>
            <a:fld id="{3765B846-44EF-49D5-BFF6-134D196AD3C8}" type="slidenum">
              <a:rPr lang="en-BZ" smtClean="0"/>
              <a:t>‹#›</a:t>
            </a:fld>
            <a:endParaRPr lang="en-BZ"/>
          </a:p>
        </p:txBody>
      </p:sp>
    </p:spTree>
    <p:extLst>
      <p:ext uri="{BB962C8B-B14F-4D97-AF65-F5344CB8AC3E}">
        <p14:creationId xmlns:p14="http://schemas.microsoft.com/office/powerpoint/2010/main" val="1442695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B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70C5013-E14E-492D-ACCD-A7D7825DC2F4}" type="datetimeFigureOut">
              <a:rPr lang="en-BZ" smtClean="0"/>
              <a:t>15/10/2021</a:t>
            </a:fld>
            <a:endParaRPr lang="en-BZ"/>
          </a:p>
        </p:txBody>
      </p:sp>
      <p:sp>
        <p:nvSpPr>
          <p:cNvPr id="5" name="Footer Placeholder 4"/>
          <p:cNvSpPr>
            <a:spLocks noGrp="1"/>
          </p:cNvSpPr>
          <p:nvPr>
            <p:ph type="ftr" sz="quarter" idx="11"/>
          </p:nvPr>
        </p:nvSpPr>
        <p:spPr/>
        <p:txBody>
          <a:bodyPr/>
          <a:lstStyle/>
          <a:p>
            <a:endParaRPr lang="en-BZ"/>
          </a:p>
        </p:txBody>
      </p:sp>
      <p:sp>
        <p:nvSpPr>
          <p:cNvPr id="6" name="Slide Number Placeholder 5"/>
          <p:cNvSpPr>
            <a:spLocks noGrp="1"/>
          </p:cNvSpPr>
          <p:nvPr>
            <p:ph type="sldNum" sz="quarter" idx="12"/>
          </p:nvPr>
        </p:nvSpPr>
        <p:spPr/>
        <p:txBody>
          <a:bodyPr/>
          <a:lstStyle/>
          <a:p>
            <a:fld id="{3765B846-44EF-49D5-BFF6-134D196AD3C8}" type="slidenum">
              <a:rPr lang="en-BZ" smtClean="0"/>
              <a:t>‹#›</a:t>
            </a:fld>
            <a:endParaRPr lang="en-BZ"/>
          </a:p>
        </p:txBody>
      </p:sp>
    </p:spTree>
    <p:extLst>
      <p:ext uri="{BB962C8B-B14F-4D97-AF65-F5344CB8AC3E}">
        <p14:creationId xmlns:p14="http://schemas.microsoft.com/office/powerpoint/2010/main" val="19609180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BZ"/>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BZ"/>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BZ"/>
          </a:p>
        </p:txBody>
      </p:sp>
      <p:sp>
        <p:nvSpPr>
          <p:cNvPr id="5" name="Date Placeholder 4"/>
          <p:cNvSpPr>
            <a:spLocks noGrp="1"/>
          </p:cNvSpPr>
          <p:nvPr>
            <p:ph type="dt" sz="half" idx="10"/>
          </p:nvPr>
        </p:nvSpPr>
        <p:spPr/>
        <p:txBody>
          <a:bodyPr/>
          <a:lstStyle/>
          <a:p>
            <a:fld id="{670C5013-E14E-492D-ACCD-A7D7825DC2F4}" type="datetimeFigureOut">
              <a:rPr lang="en-BZ" smtClean="0"/>
              <a:t>15/10/2021</a:t>
            </a:fld>
            <a:endParaRPr lang="en-BZ"/>
          </a:p>
        </p:txBody>
      </p:sp>
      <p:sp>
        <p:nvSpPr>
          <p:cNvPr id="6" name="Footer Placeholder 5"/>
          <p:cNvSpPr>
            <a:spLocks noGrp="1"/>
          </p:cNvSpPr>
          <p:nvPr>
            <p:ph type="ftr" sz="quarter" idx="11"/>
          </p:nvPr>
        </p:nvSpPr>
        <p:spPr/>
        <p:txBody>
          <a:bodyPr/>
          <a:lstStyle/>
          <a:p>
            <a:endParaRPr lang="en-BZ"/>
          </a:p>
        </p:txBody>
      </p:sp>
      <p:sp>
        <p:nvSpPr>
          <p:cNvPr id="7" name="Slide Number Placeholder 6"/>
          <p:cNvSpPr>
            <a:spLocks noGrp="1"/>
          </p:cNvSpPr>
          <p:nvPr>
            <p:ph type="sldNum" sz="quarter" idx="12"/>
          </p:nvPr>
        </p:nvSpPr>
        <p:spPr/>
        <p:txBody>
          <a:bodyPr/>
          <a:lstStyle/>
          <a:p>
            <a:fld id="{3765B846-44EF-49D5-BFF6-134D196AD3C8}" type="slidenum">
              <a:rPr lang="en-BZ" smtClean="0"/>
              <a:t>‹#›</a:t>
            </a:fld>
            <a:endParaRPr lang="en-BZ"/>
          </a:p>
        </p:txBody>
      </p:sp>
    </p:spTree>
    <p:extLst>
      <p:ext uri="{BB962C8B-B14F-4D97-AF65-F5344CB8AC3E}">
        <p14:creationId xmlns:p14="http://schemas.microsoft.com/office/powerpoint/2010/main" val="396196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B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B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BZ"/>
          </a:p>
        </p:txBody>
      </p:sp>
      <p:sp>
        <p:nvSpPr>
          <p:cNvPr id="7" name="Date Placeholder 6"/>
          <p:cNvSpPr>
            <a:spLocks noGrp="1"/>
          </p:cNvSpPr>
          <p:nvPr>
            <p:ph type="dt" sz="half" idx="10"/>
          </p:nvPr>
        </p:nvSpPr>
        <p:spPr/>
        <p:txBody>
          <a:bodyPr/>
          <a:lstStyle/>
          <a:p>
            <a:fld id="{670C5013-E14E-492D-ACCD-A7D7825DC2F4}" type="datetimeFigureOut">
              <a:rPr lang="en-BZ" smtClean="0"/>
              <a:t>15/10/2021</a:t>
            </a:fld>
            <a:endParaRPr lang="en-BZ"/>
          </a:p>
        </p:txBody>
      </p:sp>
      <p:sp>
        <p:nvSpPr>
          <p:cNvPr id="8" name="Footer Placeholder 7"/>
          <p:cNvSpPr>
            <a:spLocks noGrp="1"/>
          </p:cNvSpPr>
          <p:nvPr>
            <p:ph type="ftr" sz="quarter" idx="11"/>
          </p:nvPr>
        </p:nvSpPr>
        <p:spPr/>
        <p:txBody>
          <a:bodyPr/>
          <a:lstStyle/>
          <a:p>
            <a:endParaRPr lang="en-BZ"/>
          </a:p>
        </p:txBody>
      </p:sp>
      <p:sp>
        <p:nvSpPr>
          <p:cNvPr id="9" name="Slide Number Placeholder 8"/>
          <p:cNvSpPr>
            <a:spLocks noGrp="1"/>
          </p:cNvSpPr>
          <p:nvPr>
            <p:ph type="sldNum" sz="quarter" idx="12"/>
          </p:nvPr>
        </p:nvSpPr>
        <p:spPr/>
        <p:txBody>
          <a:bodyPr/>
          <a:lstStyle/>
          <a:p>
            <a:fld id="{3765B846-44EF-49D5-BFF6-134D196AD3C8}" type="slidenum">
              <a:rPr lang="en-BZ" smtClean="0"/>
              <a:t>‹#›</a:t>
            </a:fld>
            <a:endParaRPr lang="en-BZ"/>
          </a:p>
        </p:txBody>
      </p:sp>
    </p:spTree>
    <p:extLst>
      <p:ext uri="{BB962C8B-B14F-4D97-AF65-F5344CB8AC3E}">
        <p14:creationId xmlns:p14="http://schemas.microsoft.com/office/powerpoint/2010/main" val="24410547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BZ"/>
          </a:p>
        </p:txBody>
      </p:sp>
      <p:sp>
        <p:nvSpPr>
          <p:cNvPr id="3" name="Date Placeholder 2"/>
          <p:cNvSpPr>
            <a:spLocks noGrp="1"/>
          </p:cNvSpPr>
          <p:nvPr>
            <p:ph type="dt" sz="half" idx="10"/>
          </p:nvPr>
        </p:nvSpPr>
        <p:spPr/>
        <p:txBody>
          <a:bodyPr/>
          <a:lstStyle/>
          <a:p>
            <a:fld id="{670C5013-E14E-492D-ACCD-A7D7825DC2F4}" type="datetimeFigureOut">
              <a:rPr lang="en-BZ" smtClean="0"/>
              <a:t>15/10/2021</a:t>
            </a:fld>
            <a:endParaRPr lang="en-BZ"/>
          </a:p>
        </p:txBody>
      </p:sp>
      <p:sp>
        <p:nvSpPr>
          <p:cNvPr id="4" name="Footer Placeholder 3"/>
          <p:cNvSpPr>
            <a:spLocks noGrp="1"/>
          </p:cNvSpPr>
          <p:nvPr>
            <p:ph type="ftr" sz="quarter" idx="11"/>
          </p:nvPr>
        </p:nvSpPr>
        <p:spPr/>
        <p:txBody>
          <a:bodyPr/>
          <a:lstStyle/>
          <a:p>
            <a:endParaRPr lang="en-BZ"/>
          </a:p>
        </p:txBody>
      </p:sp>
      <p:sp>
        <p:nvSpPr>
          <p:cNvPr id="5" name="Slide Number Placeholder 4"/>
          <p:cNvSpPr>
            <a:spLocks noGrp="1"/>
          </p:cNvSpPr>
          <p:nvPr>
            <p:ph type="sldNum" sz="quarter" idx="12"/>
          </p:nvPr>
        </p:nvSpPr>
        <p:spPr/>
        <p:txBody>
          <a:bodyPr/>
          <a:lstStyle/>
          <a:p>
            <a:fld id="{3765B846-44EF-49D5-BFF6-134D196AD3C8}" type="slidenum">
              <a:rPr lang="en-BZ" smtClean="0"/>
              <a:t>‹#›</a:t>
            </a:fld>
            <a:endParaRPr lang="en-BZ"/>
          </a:p>
        </p:txBody>
      </p:sp>
    </p:spTree>
    <p:extLst>
      <p:ext uri="{BB962C8B-B14F-4D97-AF65-F5344CB8AC3E}">
        <p14:creationId xmlns:p14="http://schemas.microsoft.com/office/powerpoint/2010/main" val="33157213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0C5013-E14E-492D-ACCD-A7D7825DC2F4}" type="datetimeFigureOut">
              <a:rPr lang="en-BZ" smtClean="0"/>
              <a:t>15/10/2021</a:t>
            </a:fld>
            <a:endParaRPr lang="en-BZ"/>
          </a:p>
        </p:txBody>
      </p:sp>
      <p:sp>
        <p:nvSpPr>
          <p:cNvPr id="3" name="Footer Placeholder 2"/>
          <p:cNvSpPr>
            <a:spLocks noGrp="1"/>
          </p:cNvSpPr>
          <p:nvPr>
            <p:ph type="ftr" sz="quarter" idx="11"/>
          </p:nvPr>
        </p:nvSpPr>
        <p:spPr/>
        <p:txBody>
          <a:bodyPr/>
          <a:lstStyle/>
          <a:p>
            <a:endParaRPr lang="en-BZ"/>
          </a:p>
        </p:txBody>
      </p:sp>
      <p:sp>
        <p:nvSpPr>
          <p:cNvPr id="4" name="Slide Number Placeholder 3"/>
          <p:cNvSpPr>
            <a:spLocks noGrp="1"/>
          </p:cNvSpPr>
          <p:nvPr>
            <p:ph type="sldNum" sz="quarter" idx="12"/>
          </p:nvPr>
        </p:nvSpPr>
        <p:spPr/>
        <p:txBody>
          <a:bodyPr/>
          <a:lstStyle/>
          <a:p>
            <a:fld id="{3765B846-44EF-49D5-BFF6-134D196AD3C8}" type="slidenum">
              <a:rPr lang="en-BZ" smtClean="0"/>
              <a:t>‹#›</a:t>
            </a:fld>
            <a:endParaRPr lang="en-BZ"/>
          </a:p>
        </p:txBody>
      </p:sp>
    </p:spTree>
    <p:extLst>
      <p:ext uri="{BB962C8B-B14F-4D97-AF65-F5344CB8AC3E}">
        <p14:creationId xmlns:p14="http://schemas.microsoft.com/office/powerpoint/2010/main" val="4044630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9B08E6E3-C4D7-423C-9A4F-3D57F94AAFCB}"/>
              </a:ext>
            </a:extLst>
          </p:cNvPr>
          <p:cNvSpPr>
            <a:spLocks noGrp="1"/>
          </p:cNvSpPr>
          <p:nvPr>
            <p:ph type="title"/>
          </p:nvPr>
        </p:nvSpPr>
        <p:spPr/>
        <p:txBody>
          <a:bodyPr/>
          <a:lstStyle/>
          <a:p>
            <a:r>
              <a:rPr lang="vi-VN"/>
              <a:t>Bấm để sửa kiểu tiêu đề Bản cái</a:t>
            </a:r>
            <a:endParaRPr lang="en-BZ"/>
          </a:p>
        </p:txBody>
      </p:sp>
      <p:sp>
        <p:nvSpPr>
          <p:cNvPr id="3" name="Chỗ dành sẵn cho Nội dung 2">
            <a:extLst>
              <a:ext uri="{FF2B5EF4-FFF2-40B4-BE49-F238E27FC236}">
                <a16:creationId xmlns="" xmlns:a16="http://schemas.microsoft.com/office/drawing/2014/main" id="{8CF97FAF-7544-4697-AA26-1E1BEF0B5F03}"/>
              </a:ext>
            </a:extLst>
          </p:cNvPr>
          <p:cNvSpPr>
            <a:spLocks noGrp="1"/>
          </p:cNvSpPr>
          <p:nvPr>
            <p:ph idx="1"/>
          </p:nvPr>
        </p:nvSpPr>
        <p:spPr/>
        <p:txBody>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4" name="Chỗ dành sẵn cho Ngày tháng 3">
            <a:extLst>
              <a:ext uri="{FF2B5EF4-FFF2-40B4-BE49-F238E27FC236}">
                <a16:creationId xmlns="" xmlns:a16="http://schemas.microsoft.com/office/drawing/2014/main" id="{40F1A756-ECBB-421D-97FC-278F27BE773A}"/>
              </a:ext>
            </a:extLst>
          </p:cNvPr>
          <p:cNvSpPr>
            <a:spLocks noGrp="1"/>
          </p:cNvSpPr>
          <p:nvPr>
            <p:ph type="dt" sz="half" idx="10"/>
          </p:nvPr>
        </p:nvSpPr>
        <p:spPr/>
        <p:txBody>
          <a:bodyPr/>
          <a:lstStyle/>
          <a:p>
            <a:fld id="{4BE59220-5304-48A2-B19F-36E893CF7BB7}" type="datetimeFigureOut">
              <a:rPr lang="en-BZ" smtClean="0"/>
              <a:t>15/10/2021</a:t>
            </a:fld>
            <a:endParaRPr lang="en-BZ"/>
          </a:p>
        </p:txBody>
      </p:sp>
      <p:sp>
        <p:nvSpPr>
          <p:cNvPr id="5" name="Chỗ dành sẵn cho Chân trang 4">
            <a:extLst>
              <a:ext uri="{FF2B5EF4-FFF2-40B4-BE49-F238E27FC236}">
                <a16:creationId xmlns="" xmlns:a16="http://schemas.microsoft.com/office/drawing/2014/main" id="{4C533EE5-0F4D-4553-A132-C4A256FE05F0}"/>
              </a:ext>
            </a:extLst>
          </p:cNvPr>
          <p:cNvSpPr>
            <a:spLocks noGrp="1"/>
          </p:cNvSpPr>
          <p:nvPr>
            <p:ph type="ftr" sz="quarter" idx="11"/>
          </p:nvPr>
        </p:nvSpPr>
        <p:spPr/>
        <p:txBody>
          <a:bodyPr/>
          <a:lstStyle/>
          <a:p>
            <a:endParaRPr lang="en-BZ"/>
          </a:p>
        </p:txBody>
      </p:sp>
      <p:sp>
        <p:nvSpPr>
          <p:cNvPr id="6" name="Chỗ dành sẵn cho Số hiệu Bản chiếu 5">
            <a:extLst>
              <a:ext uri="{FF2B5EF4-FFF2-40B4-BE49-F238E27FC236}">
                <a16:creationId xmlns="" xmlns:a16="http://schemas.microsoft.com/office/drawing/2014/main" id="{8C613346-2F95-461D-8512-985038EA2834}"/>
              </a:ext>
            </a:extLst>
          </p:cNvPr>
          <p:cNvSpPr>
            <a:spLocks noGrp="1"/>
          </p:cNvSpPr>
          <p:nvPr>
            <p:ph type="sldNum" sz="quarter" idx="12"/>
          </p:nvPr>
        </p:nvSpPr>
        <p:spPr/>
        <p:txBody>
          <a:bodyPr/>
          <a:lstStyle/>
          <a:p>
            <a:fld id="{3EEBCEF5-7BB2-45AC-AC42-01578E2C4EA7}" type="slidenum">
              <a:rPr lang="en-BZ" smtClean="0"/>
              <a:t>‹#›</a:t>
            </a:fld>
            <a:endParaRPr lang="en-BZ"/>
          </a:p>
        </p:txBody>
      </p:sp>
    </p:spTree>
    <p:extLst>
      <p:ext uri="{BB962C8B-B14F-4D97-AF65-F5344CB8AC3E}">
        <p14:creationId xmlns:p14="http://schemas.microsoft.com/office/powerpoint/2010/main" val="14386816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B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70C5013-E14E-492D-ACCD-A7D7825DC2F4}" type="datetimeFigureOut">
              <a:rPr lang="en-BZ" smtClean="0"/>
              <a:t>15/10/2021</a:t>
            </a:fld>
            <a:endParaRPr lang="en-BZ"/>
          </a:p>
        </p:txBody>
      </p:sp>
      <p:sp>
        <p:nvSpPr>
          <p:cNvPr id="6" name="Footer Placeholder 5"/>
          <p:cNvSpPr>
            <a:spLocks noGrp="1"/>
          </p:cNvSpPr>
          <p:nvPr>
            <p:ph type="ftr" sz="quarter" idx="11"/>
          </p:nvPr>
        </p:nvSpPr>
        <p:spPr/>
        <p:txBody>
          <a:bodyPr/>
          <a:lstStyle/>
          <a:p>
            <a:endParaRPr lang="en-BZ"/>
          </a:p>
        </p:txBody>
      </p:sp>
      <p:sp>
        <p:nvSpPr>
          <p:cNvPr id="7" name="Slide Number Placeholder 6"/>
          <p:cNvSpPr>
            <a:spLocks noGrp="1"/>
          </p:cNvSpPr>
          <p:nvPr>
            <p:ph type="sldNum" sz="quarter" idx="12"/>
          </p:nvPr>
        </p:nvSpPr>
        <p:spPr/>
        <p:txBody>
          <a:bodyPr/>
          <a:lstStyle/>
          <a:p>
            <a:fld id="{3765B846-44EF-49D5-BFF6-134D196AD3C8}" type="slidenum">
              <a:rPr lang="en-BZ" smtClean="0"/>
              <a:t>‹#›</a:t>
            </a:fld>
            <a:endParaRPr lang="en-BZ"/>
          </a:p>
        </p:txBody>
      </p:sp>
    </p:spTree>
    <p:extLst>
      <p:ext uri="{BB962C8B-B14F-4D97-AF65-F5344CB8AC3E}">
        <p14:creationId xmlns:p14="http://schemas.microsoft.com/office/powerpoint/2010/main" val="7933523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70C5013-E14E-492D-ACCD-A7D7825DC2F4}" type="datetimeFigureOut">
              <a:rPr lang="en-BZ" smtClean="0"/>
              <a:t>15/10/2021</a:t>
            </a:fld>
            <a:endParaRPr lang="en-BZ"/>
          </a:p>
        </p:txBody>
      </p:sp>
      <p:sp>
        <p:nvSpPr>
          <p:cNvPr id="6" name="Footer Placeholder 5"/>
          <p:cNvSpPr>
            <a:spLocks noGrp="1"/>
          </p:cNvSpPr>
          <p:nvPr>
            <p:ph type="ftr" sz="quarter" idx="11"/>
          </p:nvPr>
        </p:nvSpPr>
        <p:spPr/>
        <p:txBody>
          <a:bodyPr/>
          <a:lstStyle/>
          <a:p>
            <a:endParaRPr lang="en-BZ"/>
          </a:p>
        </p:txBody>
      </p:sp>
      <p:sp>
        <p:nvSpPr>
          <p:cNvPr id="7" name="Slide Number Placeholder 6"/>
          <p:cNvSpPr>
            <a:spLocks noGrp="1"/>
          </p:cNvSpPr>
          <p:nvPr>
            <p:ph type="sldNum" sz="quarter" idx="12"/>
          </p:nvPr>
        </p:nvSpPr>
        <p:spPr/>
        <p:txBody>
          <a:bodyPr/>
          <a:lstStyle/>
          <a:p>
            <a:fld id="{3765B846-44EF-49D5-BFF6-134D196AD3C8}" type="slidenum">
              <a:rPr lang="en-BZ" smtClean="0"/>
              <a:t>‹#›</a:t>
            </a:fld>
            <a:endParaRPr lang="en-BZ"/>
          </a:p>
        </p:txBody>
      </p:sp>
    </p:spTree>
    <p:extLst>
      <p:ext uri="{BB962C8B-B14F-4D97-AF65-F5344CB8AC3E}">
        <p14:creationId xmlns:p14="http://schemas.microsoft.com/office/powerpoint/2010/main" val="7717406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BZ"/>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BZ"/>
          </a:p>
        </p:txBody>
      </p:sp>
      <p:sp>
        <p:nvSpPr>
          <p:cNvPr id="4" name="Date Placeholder 3"/>
          <p:cNvSpPr>
            <a:spLocks noGrp="1"/>
          </p:cNvSpPr>
          <p:nvPr>
            <p:ph type="dt" sz="half" idx="10"/>
          </p:nvPr>
        </p:nvSpPr>
        <p:spPr/>
        <p:txBody>
          <a:bodyPr/>
          <a:lstStyle/>
          <a:p>
            <a:fld id="{670C5013-E14E-492D-ACCD-A7D7825DC2F4}" type="datetimeFigureOut">
              <a:rPr lang="en-BZ" smtClean="0"/>
              <a:t>15/10/2021</a:t>
            </a:fld>
            <a:endParaRPr lang="en-BZ"/>
          </a:p>
        </p:txBody>
      </p:sp>
      <p:sp>
        <p:nvSpPr>
          <p:cNvPr id="5" name="Footer Placeholder 4"/>
          <p:cNvSpPr>
            <a:spLocks noGrp="1"/>
          </p:cNvSpPr>
          <p:nvPr>
            <p:ph type="ftr" sz="quarter" idx="11"/>
          </p:nvPr>
        </p:nvSpPr>
        <p:spPr/>
        <p:txBody>
          <a:bodyPr/>
          <a:lstStyle/>
          <a:p>
            <a:endParaRPr lang="en-BZ"/>
          </a:p>
        </p:txBody>
      </p:sp>
      <p:sp>
        <p:nvSpPr>
          <p:cNvPr id="6" name="Slide Number Placeholder 5"/>
          <p:cNvSpPr>
            <a:spLocks noGrp="1"/>
          </p:cNvSpPr>
          <p:nvPr>
            <p:ph type="sldNum" sz="quarter" idx="12"/>
          </p:nvPr>
        </p:nvSpPr>
        <p:spPr/>
        <p:txBody>
          <a:bodyPr/>
          <a:lstStyle/>
          <a:p>
            <a:fld id="{3765B846-44EF-49D5-BFF6-134D196AD3C8}" type="slidenum">
              <a:rPr lang="en-BZ" smtClean="0"/>
              <a:t>‹#›</a:t>
            </a:fld>
            <a:endParaRPr lang="en-BZ"/>
          </a:p>
        </p:txBody>
      </p:sp>
    </p:spTree>
    <p:extLst>
      <p:ext uri="{BB962C8B-B14F-4D97-AF65-F5344CB8AC3E}">
        <p14:creationId xmlns:p14="http://schemas.microsoft.com/office/powerpoint/2010/main" val="17280733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B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BZ"/>
          </a:p>
        </p:txBody>
      </p:sp>
      <p:sp>
        <p:nvSpPr>
          <p:cNvPr id="4" name="Date Placeholder 3"/>
          <p:cNvSpPr>
            <a:spLocks noGrp="1"/>
          </p:cNvSpPr>
          <p:nvPr>
            <p:ph type="dt" sz="half" idx="10"/>
          </p:nvPr>
        </p:nvSpPr>
        <p:spPr/>
        <p:txBody>
          <a:bodyPr/>
          <a:lstStyle/>
          <a:p>
            <a:fld id="{670C5013-E14E-492D-ACCD-A7D7825DC2F4}" type="datetimeFigureOut">
              <a:rPr lang="en-BZ" smtClean="0"/>
              <a:t>15/10/2021</a:t>
            </a:fld>
            <a:endParaRPr lang="en-BZ"/>
          </a:p>
        </p:txBody>
      </p:sp>
      <p:sp>
        <p:nvSpPr>
          <p:cNvPr id="5" name="Footer Placeholder 4"/>
          <p:cNvSpPr>
            <a:spLocks noGrp="1"/>
          </p:cNvSpPr>
          <p:nvPr>
            <p:ph type="ftr" sz="quarter" idx="11"/>
          </p:nvPr>
        </p:nvSpPr>
        <p:spPr/>
        <p:txBody>
          <a:bodyPr/>
          <a:lstStyle/>
          <a:p>
            <a:endParaRPr lang="en-BZ"/>
          </a:p>
        </p:txBody>
      </p:sp>
      <p:sp>
        <p:nvSpPr>
          <p:cNvPr id="6" name="Slide Number Placeholder 5"/>
          <p:cNvSpPr>
            <a:spLocks noGrp="1"/>
          </p:cNvSpPr>
          <p:nvPr>
            <p:ph type="sldNum" sz="quarter" idx="12"/>
          </p:nvPr>
        </p:nvSpPr>
        <p:spPr/>
        <p:txBody>
          <a:bodyPr/>
          <a:lstStyle/>
          <a:p>
            <a:fld id="{3765B846-44EF-49D5-BFF6-134D196AD3C8}" type="slidenum">
              <a:rPr lang="en-BZ" smtClean="0"/>
              <a:t>‹#›</a:t>
            </a:fld>
            <a:endParaRPr lang="en-BZ"/>
          </a:p>
        </p:txBody>
      </p:sp>
    </p:spTree>
    <p:extLst>
      <p:ext uri="{BB962C8B-B14F-4D97-AF65-F5344CB8AC3E}">
        <p14:creationId xmlns:p14="http://schemas.microsoft.com/office/powerpoint/2010/main" val="213124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B9175C68-CBDB-49C9-BBC1-DD7A6287DC96}"/>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BZ"/>
          </a:p>
        </p:txBody>
      </p:sp>
      <p:sp>
        <p:nvSpPr>
          <p:cNvPr id="3" name="Chỗ dành sẵn cho Văn bản 2">
            <a:extLst>
              <a:ext uri="{FF2B5EF4-FFF2-40B4-BE49-F238E27FC236}">
                <a16:creationId xmlns="" xmlns:a16="http://schemas.microsoft.com/office/drawing/2014/main" id="{7266C889-6B20-401D-B259-98E05C0FA9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Chỉnh sửa kiểu văn bản của Bản cái</a:t>
            </a:r>
          </a:p>
        </p:txBody>
      </p:sp>
      <p:sp>
        <p:nvSpPr>
          <p:cNvPr id="4" name="Chỗ dành sẵn cho Ngày tháng 3">
            <a:extLst>
              <a:ext uri="{FF2B5EF4-FFF2-40B4-BE49-F238E27FC236}">
                <a16:creationId xmlns="" xmlns:a16="http://schemas.microsoft.com/office/drawing/2014/main" id="{BA192482-22AA-403C-A4C5-F604ECA3D7F3}"/>
              </a:ext>
            </a:extLst>
          </p:cNvPr>
          <p:cNvSpPr>
            <a:spLocks noGrp="1"/>
          </p:cNvSpPr>
          <p:nvPr>
            <p:ph type="dt" sz="half" idx="10"/>
          </p:nvPr>
        </p:nvSpPr>
        <p:spPr/>
        <p:txBody>
          <a:bodyPr/>
          <a:lstStyle/>
          <a:p>
            <a:fld id="{4BE59220-5304-48A2-B19F-36E893CF7BB7}" type="datetimeFigureOut">
              <a:rPr lang="en-BZ" smtClean="0"/>
              <a:t>15/10/2021</a:t>
            </a:fld>
            <a:endParaRPr lang="en-BZ"/>
          </a:p>
        </p:txBody>
      </p:sp>
      <p:sp>
        <p:nvSpPr>
          <p:cNvPr id="5" name="Chỗ dành sẵn cho Chân trang 4">
            <a:extLst>
              <a:ext uri="{FF2B5EF4-FFF2-40B4-BE49-F238E27FC236}">
                <a16:creationId xmlns="" xmlns:a16="http://schemas.microsoft.com/office/drawing/2014/main" id="{66803697-0062-471E-9FD1-77C2C7A6AA2C}"/>
              </a:ext>
            </a:extLst>
          </p:cNvPr>
          <p:cNvSpPr>
            <a:spLocks noGrp="1"/>
          </p:cNvSpPr>
          <p:nvPr>
            <p:ph type="ftr" sz="quarter" idx="11"/>
          </p:nvPr>
        </p:nvSpPr>
        <p:spPr/>
        <p:txBody>
          <a:bodyPr/>
          <a:lstStyle/>
          <a:p>
            <a:endParaRPr lang="en-BZ"/>
          </a:p>
        </p:txBody>
      </p:sp>
      <p:sp>
        <p:nvSpPr>
          <p:cNvPr id="6" name="Chỗ dành sẵn cho Số hiệu Bản chiếu 5">
            <a:extLst>
              <a:ext uri="{FF2B5EF4-FFF2-40B4-BE49-F238E27FC236}">
                <a16:creationId xmlns="" xmlns:a16="http://schemas.microsoft.com/office/drawing/2014/main" id="{DD98D08D-D3D7-4614-98B9-22DBBC01C2ED}"/>
              </a:ext>
            </a:extLst>
          </p:cNvPr>
          <p:cNvSpPr>
            <a:spLocks noGrp="1"/>
          </p:cNvSpPr>
          <p:nvPr>
            <p:ph type="sldNum" sz="quarter" idx="12"/>
          </p:nvPr>
        </p:nvSpPr>
        <p:spPr/>
        <p:txBody>
          <a:bodyPr/>
          <a:lstStyle/>
          <a:p>
            <a:fld id="{3EEBCEF5-7BB2-45AC-AC42-01578E2C4EA7}" type="slidenum">
              <a:rPr lang="en-BZ" smtClean="0"/>
              <a:t>‹#›</a:t>
            </a:fld>
            <a:endParaRPr lang="en-BZ"/>
          </a:p>
        </p:txBody>
      </p:sp>
    </p:spTree>
    <p:extLst>
      <p:ext uri="{BB962C8B-B14F-4D97-AF65-F5344CB8AC3E}">
        <p14:creationId xmlns:p14="http://schemas.microsoft.com/office/powerpoint/2010/main" val="671054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9CAD69D0-FBFE-4BFD-9B82-B4D29E0925C4}"/>
              </a:ext>
            </a:extLst>
          </p:cNvPr>
          <p:cNvSpPr>
            <a:spLocks noGrp="1"/>
          </p:cNvSpPr>
          <p:nvPr>
            <p:ph type="title"/>
          </p:nvPr>
        </p:nvSpPr>
        <p:spPr/>
        <p:txBody>
          <a:bodyPr/>
          <a:lstStyle/>
          <a:p>
            <a:r>
              <a:rPr lang="vi-VN"/>
              <a:t>Bấm để sửa kiểu tiêu đề Bản cái</a:t>
            </a:r>
            <a:endParaRPr lang="en-BZ"/>
          </a:p>
        </p:txBody>
      </p:sp>
      <p:sp>
        <p:nvSpPr>
          <p:cNvPr id="3" name="Chỗ dành sẵn cho Nội dung 2">
            <a:extLst>
              <a:ext uri="{FF2B5EF4-FFF2-40B4-BE49-F238E27FC236}">
                <a16:creationId xmlns="" xmlns:a16="http://schemas.microsoft.com/office/drawing/2014/main" id="{E78CDE1C-240A-4A88-A3BC-D6E3A3AD5668}"/>
              </a:ext>
            </a:extLst>
          </p:cNvPr>
          <p:cNvSpPr>
            <a:spLocks noGrp="1"/>
          </p:cNvSpPr>
          <p:nvPr>
            <p:ph sz="half" idx="1"/>
          </p:nvPr>
        </p:nvSpPr>
        <p:spPr>
          <a:xfrm>
            <a:off x="838200" y="1825625"/>
            <a:ext cx="5181600" cy="4351338"/>
          </a:xfrm>
        </p:spPr>
        <p:txBody>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4" name="Chỗ dành sẵn cho Nội dung 3">
            <a:extLst>
              <a:ext uri="{FF2B5EF4-FFF2-40B4-BE49-F238E27FC236}">
                <a16:creationId xmlns="" xmlns:a16="http://schemas.microsoft.com/office/drawing/2014/main" id="{179D478A-3A58-4841-B6A3-A67E263396DC}"/>
              </a:ext>
            </a:extLst>
          </p:cNvPr>
          <p:cNvSpPr>
            <a:spLocks noGrp="1"/>
          </p:cNvSpPr>
          <p:nvPr>
            <p:ph sz="half" idx="2"/>
          </p:nvPr>
        </p:nvSpPr>
        <p:spPr>
          <a:xfrm>
            <a:off x="6172200" y="1825625"/>
            <a:ext cx="5181600" cy="4351338"/>
          </a:xfrm>
        </p:spPr>
        <p:txBody>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5" name="Chỗ dành sẵn cho Ngày tháng 4">
            <a:extLst>
              <a:ext uri="{FF2B5EF4-FFF2-40B4-BE49-F238E27FC236}">
                <a16:creationId xmlns="" xmlns:a16="http://schemas.microsoft.com/office/drawing/2014/main" id="{2A93752E-9001-4619-82EA-A01094A9DE6E}"/>
              </a:ext>
            </a:extLst>
          </p:cNvPr>
          <p:cNvSpPr>
            <a:spLocks noGrp="1"/>
          </p:cNvSpPr>
          <p:nvPr>
            <p:ph type="dt" sz="half" idx="10"/>
          </p:nvPr>
        </p:nvSpPr>
        <p:spPr/>
        <p:txBody>
          <a:bodyPr/>
          <a:lstStyle/>
          <a:p>
            <a:fld id="{4BE59220-5304-48A2-B19F-36E893CF7BB7}" type="datetimeFigureOut">
              <a:rPr lang="en-BZ" smtClean="0"/>
              <a:t>15/10/2021</a:t>
            </a:fld>
            <a:endParaRPr lang="en-BZ"/>
          </a:p>
        </p:txBody>
      </p:sp>
      <p:sp>
        <p:nvSpPr>
          <p:cNvPr id="6" name="Chỗ dành sẵn cho Chân trang 5">
            <a:extLst>
              <a:ext uri="{FF2B5EF4-FFF2-40B4-BE49-F238E27FC236}">
                <a16:creationId xmlns="" xmlns:a16="http://schemas.microsoft.com/office/drawing/2014/main" id="{51E17AE9-1396-4325-AAB8-A6416DC9E349}"/>
              </a:ext>
            </a:extLst>
          </p:cNvPr>
          <p:cNvSpPr>
            <a:spLocks noGrp="1"/>
          </p:cNvSpPr>
          <p:nvPr>
            <p:ph type="ftr" sz="quarter" idx="11"/>
          </p:nvPr>
        </p:nvSpPr>
        <p:spPr/>
        <p:txBody>
          <a:bodyPr/>
          <a:lstStyle/>
          <a:p>
            <a:endParaRPr lang="en-BZ"/>
          </a:p>
        </p:txBody>
      </p:sp>
      <p:sp>
        <p:nvSpPr>
          <p:cNvPr id="7" name="Chỗ dành sẵn cho Số hiệu Bản chiếu 6">
            <a:extLst>
              <a:ext uri="{FF2B5EF4-FFF2-40B4-BE49-F238E27FC236}">
                <a16:creationId xmlns="" xmlns:a16="http://schemas.microsoft.com/office/drawing/2014/main" id="{3740838B-E2FD-4835-BF88-0972856AA607}"/>
              </a:ext>
            </a:extLst>
          </p:cNvPr>
          <p:cNvSpPr>
            <a:spLocks noGrp="1"/>
          </p:cNvSpPr>
          <p:nvPr>
            <p:ph type="sldNum" sz="quarter" idx="12"/>
          </p:nvPr>
        </p:nvSpPr>
        <p:spPr/>
        <p:txBody>
          <a:bodyPr/>
          <a:lstStyle/>
          <a:p>
            <a:fld id="{3EEBCEF5-7BB2-45AC-AC42-01578E2C4EA7}" type="slidenum">
              <a:rPr lang="en-BZ" smtClean="0"/>
              <a:t>‹#›</a:t>
            </a:fld>
            <a:endParaRPr lang="en-BZ"/>
          </a:p>
        </p:txBody>
      </p:sp>
    </p:spTree>
    <p:extLst>
      <p:ext uri="{BB962C8B-B14F-4D97-AF65-F5344CB8AC3E}">
        <p14:creationId xmlns:p14="http://schemas.microsoft.com/office/powerpoint/2010/main" val="2775978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A40508B0-7644-4CB3-8D51-F0C26654C1F7}"/>
              </a:ext>
            </a:extLst>
          </p:cNvPr>
          <p:cNvSpPr>
            <a:spLocks noGrp="1"/>
          </p:cNvSpPr>
          <p:nvPr>
            <p:ph type="title"/>
          </p:nvPr>
        </p:nvSpPr>
        <p:spPr>
          <a:xfrm>
            <a:off x="839788" y="365125"/>
            <a:ext cx="10515600" cy="1325563"/>
          </a:xfrm>
        </p:spPr>
        <p:txBody>
          <a:bodyPr/>
          <a:lstStyle/>
          <a:p>
            <a:r>
              <a:rPr lang="vi-VN"/>
              <a:t>Bấm để sửa kiểu tiêu đề Bản cái</a:t>
            </a:r>
            <a:endParaRPr lang="en-BZ"/>
          </a:p>
        </p:txBody>
      </p:sp>
      <p:sp>
        <p:nvSpPr>
          <p:cNvPr id="3" name="Chỗ dành sẵn cho Văn bản 2">
            <a:extLst>
              <a:ext uri="{FF2B5EF4-FFF2-40B4-BE49-F238E27FC236}">
                <a16:creationId xmlns="" xmlns:a16="http://schemas.microsoft.com/office/drawing/2014/main" id="{0054C22B-6C8A-48E5-BBA0-B4404E5676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Chỉnh sửa kiểu văn bản của Bản cái</a:t>
            </a:r>
          </a:p>
        </p:txBody>
      </p:sp>
      <p:sp>
        <p:nvSpPr>
          <p:cNvPr id="4" name="Chỗ dành sẵn cho Nội dung 3">
            <a:extLst>
              <a:ext uri="{FF2B5EF4-FFF2-40B4-BE49-F238E27FC236}">
                <a16:creationId xmlns="" xmlns:a16="http://schemas.microsoft.com/office/drawing/2014/main" id="{96AD9F02-FF04-41C8-8E13-8DC25191343C}"/>
              </a:ext>
            </a:extLst>
          </p:cNvPr>
          <p:cNvSpPr>
            <a:spLocks noGrp="1"/>
          </p:cNvSpPr>
          <p:nvPr>
            <p:ph sz="half" idx="2"/>
          </p:nvPr>
        </p:nvSpPr>
        <p:spPr>
          <a:xfrm>
            <a:off x="839788" y="2505075"/>
            <a:ext cx="5157787" cy="3684588"/>
          </a:xfrm>
        </p:spPr>
        <p:txBody>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5" name="Chỗ dành sẵn cho Văn bản 4">
            <a:extLst>
              <a:ext uri="{FF2B5EF4-FFF2-40B4-BE49-F238E27FC236}">
                <a16:creationId xmlns="" xmlns:a16="http://schemas.microsoft.com/office/drawing/2014/main" id="{3BFDEABA-0F17-4410-A070-18398E6587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Chỉnh sửa kiểu văn bản của Bản cái</a:t>
            </a:r>
          </a:p>
        </p:txBody>
      </p:sp>
      <p:sp>
        <p:nvSpPr>
          <p:cNvPr id="6" name="Chỗ dành sẵn cho Nội dung 5">
            <a:extLst>
              <a:ext uri="{FF2B5EF4-FFF2-40B4-BE49-F238E27FC236}">
                <a16:creationId xmlns="" xmlns:a16="http://schemas.microsoft.com/office/drawing/2014/main" id="{8B806871-7243-4D3F-B71B-C1E0D107B33C}"/>
              </a:ext>
            </a:extLst>
          </p:cNvPr>
          <p:cNvSpPr>
            <a:spLocks noGrp="1"/>
          </p:cNvSpPr>
          <p:nvPr>
            <p:ph sz="quarter" idx="4"/>
          </p:nvPr>
        </p:nvSpPr>
        <p:spPr>
          <a:xfrm>
            <a:off x="6172200" y="2505075"/>
            <a:ext cx="5183188" cy="3684588"/>
          </a:xfrm>
        </p:spPr>
        <p:txBody>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7" name="Chỗ dành sẵn cho Ngày tháng 6">
            <a:extLst>
              <a:ext uri="{FF2B5EF4-FFF2-40B4-BE49-F238E27FC236}">
                <a16:creationId xmlns="" xmlns:a16="http://schemas.microsoft.com/office/drawing/2014/main" id="{AA6B2D8E-1B97-479C-8748-DB36672F7BB1}"/>
              </a:ext>
            </a:extLst>
          </p:cNvPr>
          <p:cNvSpPr>
            <a:spLocks noGrp="1"/>
          </p:cNvSpPr>
          <p:nvPr>
            <p:ph type="dt" sz="half" idx="10"/>
          </p:nvPr>
        </p:nvSpPr>
        <p:spPr/>
        <p:txBody>
          <a:bodyPr/>
          <a:lstStyle/>
          <a:p>
            <a:fld id="{4BE59220-5304-48A2-B19F-36E893CF7BB7}" type="datetimeFigureOut">
              <a:rPr lang="en-BZ" smtClean="0"/>
              <a:t>15/10/2021</a:t>
            </a:fld>
            <a:endParaRPr lang="en-BZ"/>
          </a:p>
        </p:txBody>
      </p:sp>
      <p:sp>
        <p:nvSpPr>
          <p:cNvPr id="8" name="Chỗ dành sẵn cho Chân trang 7">
            <a:extLst>
              <a:ext uri="{FF2B5EF4-FFF2-40B4-BE49-F238E27FC236}">
                <a16:creationId xmlns="" xmlns:a16="http://schemas.microsoft.com/office/drawing/2014/main" id="{D9B319CF-6428-4601-918B-BE5875EB9F3F}"/>
              </a:ext>
            </a:extLst>
          </p:cNvPr>
          <p:cNvSpPr>
            <a:spLocks noGrp="1"/>
          </p:cNvSpPr>
          <p:nvPr>
            <p:ph type="ftr" sz="quarter" idx="11"/>
          </p:nvPr>
        </p:nvSpPr>
        <p:spPr/>
        <p:txBody>
          <a:bodyPr/>
          <a:lstStyle/>
          <a:p>
            <a:endParaRPr lang="en-BZ"/>
          </a:p>
        </p:txBody>
      </p:sp>
      <p:sp>
        <p:nvSpPr>
          <p:cNvPr id="9" name="Chỗ dành sẵn cho Số hiệu Bản chiếu 8">
            <a:extLst>
              <a:ext uri="{FF2B5EF4-FFF2-40B4-BE49-F238E27FC236}">
                <a16:creationId xmlns="" xmlns:a16="http://schemas.microsoft.com/office/drawing/2014/main" id="{E35A2AEB-C232-43CD-9F91-C663D72AEF3B}"/>
              </a:ext>
            </a:extLst>
          </p:cNvPr>
          <p:cNvSpPr>
            <a:spLocks noGrp="1"/>
          </p:cNvSpPr>
          <p:nvPr>
            <p:ph type="sldNum" sz="quarter" idx="12"/>
          </p:nvPr>
        </p:nvSpPr>
        <p:spPr/>
        <p:txBody>
          <a:bodyPr/>
          <a:lstStyle/>
          <a:p>
            <a:fld id="{3EEBCEF5-7BB2-45AC-AC42-01578E2C4EA7}" type="slidenum">
              <a:rPr lang="en-BZ" smtClean="0"/>
              <a:t>‹#›</a:t>
            </a:fld>
            <a:endParaRPr lang="en-BZ"/>
          </a:p>
        </p:txBody>
      </p:sp>
    </p:spTree>
    <p:extLst>
      <p:ext uri="{BB962C8B-B14F-4D97-AF65-F5344CB8AC3E}">
        <p14:creationId xmlns:p14="http://schemas.microsoft.com/office/powerpoint/2010/main" val="2609571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5550B044-CBF4-485A-AB6F-8FCA25B109CC}"/>
              </a:ext>
            </a:extLst>
          </p:cNvPr>
          <p:cNvSpPr>
            <a:spLocks noGrp="1"/>
          </p:cNvSpPr>
          <p:nvPr>
            <p:ph type="title"/>
          </p:nvPr>
        </p:nvSpPr>
        <p:spPr/>
        <p:txBody>
          <a:bodyPr/>
          <a:lstStyle/>
          <a:p>
            <a:r>
              <a:rPr lang="vi-VN"/>
              <a:t>Bấm để sửa kiểu tiêu đề Bản cái</a:t>
            </a:r>
            <a:endParaRPr lang="en-BZ"/>
          </a:p>
        </p:txBody>
      </p:sp>
      <p:sp>
        <p:nvSpPr>
          <p:cNvPr id="3" name="Chỗ dành sẵn cho Ngày tháng 2">
            <a:extLst>
              <a:ext uri="{FF2B5EF4-FFF2-40B4-BE49-F238E27FC236}">
                <a16:creationId xmlns="" xmlns:a16="http://schemas.microsoft.com/office/drawing/2014/main" id="{4E3116CA-FDE3-4EC8-BD11-F2746BD6640C}"/>
              </a:ext>
            </a:extLst>
          </p:cNvPr>
          <p:cNvSpPr>
            <a:spLocks noGrp="1"/>
          </p:cNvSpPr>
          <p:nvPr>
            <p:ph type="dt" sz="half" idx="10"/>
          </p:nvPr>
        </p:nvSpPr>
        <p:spPr/>
        <p:txBody>
          <a:bodyPr/>
          <a:lstStyle/>
          <a:p>
            <a:fld id="{4BE59220-5304-48A2-B19F-36E893CF7BB7}" type="datetimeFigureOut">
              <a:rPr lang="en-BZ" smtClean="0"/>
              <a:t>15/10/2021</a:t>
            </a:fld>
            <a:endParaRPr lang="en-BZ"/>
          </a:p>
        </p:txBody>
      </p:sp>
      <p:sp>
        <p:nvSpPr>
          <p:cNvPr id="4" name="Chỗ dành sẵn cho Chân trang 3">
            <a:extLst>
              <a:ext uri="{FF2B5EF4-FFF2-40B4-BE49-F238E27FC236}">
                <a16:creationId xmlns="" xmlns:a16="http://schemas.microsoft.com/office/drawing/2014/main" id="{7B789EFF-3ABA-4AA1-A68C-DD692EC08367}"/>
              </a:ext>
            </a:extLst>
          </p:cNvPr>
          <p:cNvSpPr>
            <a:spLocks noGrp="1"/>
          </p:cNvSpPr>
          <p:nvPr>
            <p:ph type="ftr" sz="quarter" idx="11"/>
          </p:nvPr>
        </p:nvSpPr>
        <p:spPr/>
        <p:txBody>
          <a:bodyPr/>
          <a:lstStyle/>
          <a:p>
            <a:endParaRPr lang="en-BZ"/>
          </a:p>
        </p:txBody>
      </p:sp>
      <p:sp>
        <p:nvSpPr>
          <p:cNvPr id="5" name="Chỗ dành sẵn cho Số hiệu Bản chiếu 4">
            <a:extLst>
              <a:ext uri="{FF2B5EF4-FFF2-40B4-BE49-F238E27FC236}">
                <a16:creationId xmlns="" xmlns:a16="http://schemas.microsoft.com/office/drawing/2014/main" id="{C5FD757F-E48B-4023-8201-A131AC76649B}"/>
              </a:ext>
            </a:extLst>
          </p:cNvPr>
          <p:cNvSpPr>
            <a:spLocks noGrp="1"/>
          </p:cNvSpPr>
          <p:nvPr>
            <p:ph type="sldNum" sz="quarter" idx="12"/>
          </p:nvPr>
        </p:nvSpPr>
        <p:spPr/>
        <p:txBody>
          <a:bodyPr/>
          <a:lstStyle/>
          <a:p>
            <a:fld id="{3EEBCEF5-7BB2-45AC-AC42-01578E2C4EA7}" type="slidenum">
              <a:rPr lang="en-BZ" smtClean="0"/>
              <a:t>‹#›</a:t>
            </a:fld>
            <a:endParaRPr lang="en-BZ"/>
          </a:p>
        </p:txBody>
      </p:sp>
    </p:spTree>
    <p:extLst>
      <p:ext uri="{BB962C8B-B14F-4D97-AF65-F5344CB8AC3E}">
        <p14:creationId xmlns:p14="http://schemas.microsoft.com/office/powerpoint/2010/main" val="2249826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 xmlns:a16="http://schemas.microsoft.com/office/drawing/2014/main" id="{543315E1-2DBF-4838-A2AD-7590E4C3380E}"/>
              </a:ext>
            </a:extLst>
          </p:cNvPr>
          <p:cNvSpPr>
            <a:spLocks noGrp="1"/>
          </p:cNvSpPr>
          <p:nvPr>
            <p:ph type="dt" sz="half" idx="10"/>
          </p:nvPr>
        </p:nvSpPr>
        <p:spPr/>
        <p:txBody>
          <a:bodyPr/>
          <a:lstStyle/>
          <a:p>
            <a:fld id="{4BE59220-5304-48A2-B19F-36E893CF7BB7}" type="datetimeFigureOut">
              <a:rPr lang="en-BZ" smtClean="0"/>
              <a:t>15/10/2021</a:t>
            </a:fld>
            <a:endParaRPr lang="en-BZ"/>
          </a:p>
        </p:txBody>
      </p:sp>
      <p:sp>
        <p:nvSpPr>
          <p:cNvPr id="3" name="Chỗ dành sẵn cho Chân trang 2">
            <a:extLst>
              <a:ext uri="{FF2B5EF4-FFF2-40B4-BE49-F238E27FC236}">
                <a16:creationId xmlns="" xmlns:a16="http://schemas.microsoft.com/office/drawing/2014/main" id="{75122CF3-599F-4364-8A73-53EC46C4BEFD}"/>
              </a:ext>
            </a:extLst>
          </p:cNvPr>
          <p:cNvSpPr>
            <a:spLocks noGrp="1"/>
          </p:cNvSpPr>
          <p:nvPr>
            <p:ph type="ftr" sz="quarter" idx="11"/>
          </p:nvPr>
        </p:nvSpPr>
        <p:spPr/>
        <p:txBody>
          <a:bodyPr/>
          <a:lstStyle/>
          <a:p>
            <a:endParaRPr lang="en-BZ"/>
          </a:p>
        </p:txBody>
      </p:sp>
      <p:sp>
        <p:nvSpPr>
          <p:cNvPr id="4" name="Chỗ dành sẵn cho Số hiệu Bản chiếu 3">
            <a:extLst>
              <a:ext uri="{FF2B5EF4-FFF2-40B4-BE49-F238E27FC236}">
                <a16:creationId xmlns="" xmlns:a16="http://schemas.microsoft.com/office/drawing/2014/main" id="{3034D282-19CD-4A92-8158-B9C7667FC1FF}"/>
              </a:ext>
            </a:extLst>
          </p:cNvPr>
          <p:cNvSpPr>
            <a:spLocks noGrp="1"/>
          </p:cNvSpPr>
          <p:nvPr>
            <p:ph type="sldNum" sz="quarter" idx="12"/>
          </p:nvPr>
        </p:nvSpPr>
        <p:spPr/>
        <p:txBody>
          <a:bodyPr/>
          <a:lstStyle/>
          <a:p>
            <a:fld id="{3EEBCEF5-7BB2-45AC-AC42-01578E2C4EA7}" type="slidenum">
              <a:rPr lang="en-BZ" smtClean="0"/>
              <a:t>‹#›</a:t>
            </a:fld>
            <a:endParaRPr lang="en-BZ"/>
          </a:p>
        </p:txBody>
      </p:sp>
    </p:spTree>
    <p:extLst>
      <p:ext uri="{BB962C8B-B14F-4D97-AF65-F5344CB8AC3E}">
        <p14:creationId xmlns:p14="http://schemas.microsoft.com/office/powerpoint/2010/main" val="2342514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8CFBBB5C-8E90-4A4E-A1F6-D55105E62A36}"/>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BZ"/>
          </a:p>
        </p:txBody>
      </p:sp>
      <p:sp>
        <p:nvSpPr>
          <p:cNvPr id="3" name="Chỗ dành sẵn cho Nội dung 2">
            <a:extLst>
              <a:ext uri="{FF2B5EF4-FFF2-40B4-BE49-F238E27FC236}">
                <a16:creationId xmlns="" xmlns:a16="http://schemas.microsoft.com/office/drawing/2014/main" id="{A4B0A64C-B07F-4D58-A81C-64C000D2C1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4" name="Chỗ dành sẵn cho Văn bản 3">
            <a:extLst>
              <a:ext uri="{FF2B5EF4-FFF2-40B4-BE49-F238E27FC236}">
                <a16:creationId xmlns="" xmlns:a16="http://schemas.microsoft.com/office/drawing/2014/main" id="{2623DE48-4242-40EC-9E73-26235C95F0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Chỉnh sửa kiểu văn bản của Bản cái</a:t>
            </a:r>
          </a:p>
        </p:txBody>
      </p:sp>
      <p:sp>
        <p:nvSpPr>
          <p:cNvPr id="5" name="Chỗ dành sẵn cho Ngày tháng 4">
            <a:extLst>
              <a:ext uri="{FF2B5EF4-FFF2-40B4-BE49-F238E27FC236}">
                <a16:creationId xmlns="" xmlns:a16="http://schemas.microsoft.com/office/drawing/2014/main" id="{8F862E76-F09F-4C38-B2B4-E8BB29933B9B}"/>
              </a:ext>
            </a:extLst>
          </p:cNvPr>
          <p:cNvSpPr>
            <a:spLocks noGrp="1"/>
          </p:cNvSpPr>
          <p:nvPr>
            <p:ph type="dt" sz="half" idx="10"/>
          </p:nvPr>
        </p:nvSpPr>
        <p:spPr/>
        <p:txBody>
          <a:bodyPr/>
          <a:lstStyle/>
          <a:p>
            <a:fld id="{4BE59220-5304-48A2-B19F-36E893CF7BB7}" type="datetimeFigureOut">
              <a:rPr lang="en-BZ" smtClean="0"/>
              <a:t>15/10/2021</a:t>
            </a:fld>
            <a:endParaRPr lang="en-BZ"/>
          </a:p>
        </p:txBody>
      </p:sp>
      <p:sp>
        <p:nvSpPr>
          <p:cNvPr id="6" name="Chỗ dành sẵn cho Chân trang 5">
            <a:extLst>
              <a:ext uri="{FF2B5EF4-FFF2-40B4-BE49-F238E27FC236}">
                <a16:creationId xmlns="" xmlns:a16="http://schemas.microsoft.com/office/drawing/2014/main" id="{91501B0F-9E8E-4107-8E83-E4FC259AC02C}"/>
              </a:ext>
            </a:extLst>
          </p:cNvPr>
          <p:cNvSpPr>
            <a:spLocks noGrp="1"/>
          </p:cNvSpPr>
          <p:nvPr>
            <p:ph type="ftr" sz="quarter" idx="11"/>
          </p:nvPr>
        </p:nvSpPr>
        <p:spPr/>
        <p:txBody>
          <a:bodyPr/>
          <a:lstStyle/>
          <a:p>
            <a:endParaRPr lang="en-BZ"/>
          </a:p>
        </p:txBody>
      </p:sp>
      <p:sp>
        <p:nvSpPr>
          <p:cNvPr id="7" name="Chỗ dành sẵn cho Số hiệu Bản chiếu 6">
            <a:extLst>
              <a:ext uri="{FF2B5EF4-FFF2-40B4-BE49-F238E27FC236}">
                <a16:creationId xmlns="" xmlns:a16="http://schemas.microsoft.com/office/drawing/2014/main" id="{96CD5E11-412A-4A2F-A2FF-D0C0A66544D0}"/>
              </a:ext>
            </a:extLst>
          </p:cNvPr>
          <p:cNvSpPr>
            <a:spLocks noGrp="1"/>
          </p:cNvSpPr>
          <p:nvPr>
            <p:ph type="sldNum" sz="quarter" idx="12"/>
          </p:nvPr>
        </p:nvSpPr>
        <p:spPr/>
        <p:txBody>
          <a:bodyPr/>
          <a:lstStyle/>
          <a:p>
            <a:fld id="{3EEBCEF5-7BB2-45AC-AC42-01578E2C4EA7}" type="slidenum">
              <a:rPr lang="en-BZ" smtClean="0"/>
              <a:t>‹#›</a:t>
            </a:fld>
            <a:endParaRPr lang="en-BZ"/>
          </a:p>
        </p:txBody>
      </p:sp>
    </p:spTree>
    <p:extLst>
      <p:ext uri="{BB962C8B-B14F-4D97-AF65-F5344CB8AC3E}">
        <p14:creationId xmlns:p14="http://schemas.microsoft.com/office/powerpoint/2010/main" val="3468587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42269D2A-AB07-44A1-936D-539C90B7C17F}"/>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BZ"/>
          </a:p>
        </p:txBody>
      </p:sp>
      <p:sp>
        <p:nvSpPr>
          <p:cNvPr id="3" name="Chỗ dành sẵn cho Hình ảnh 2">
            <a:extLst>
              <a:ext uri="{FF2B5EF4-FFF2-40B4-BE49-F238E27FC236}">
                <a16:creationId xmlns="" xmlns:a16="http://schemas.microsoft.com/office/drawing/2014/main" id="{7551B8FA-5223-4282-A39D-AE58BF99BD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Z"/>
          </a:p>
        </p:txBody>
      </p:sp>
      <p:sp>
        <p:nvSpPr>
          <p:cNvPr id="4" name="Chỗ dành sẵn cho Văn bản 3">
            <a:extLst>
              <a:ext uri="{FF2B5EF4-FFF2-40B4-BE49-F238E27FC236}">
                <a16:creationId xmlns="" xmlns:a16="http://schemas.microsoft.com/office/drawing/2014/main" id="{F5CDC2C9-6647-4674-B15A-473C28B6B1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Chỉnh sửa kiểu văn bản của Bản cái</a:t>
            </a:r>
          </a:p>
        </p:txBody>
      </p:sp>
      <p:sp>
        <p:nvSpPr>
          <p:cNvPr id="5" name="Chỗ dành sẵn cho Ngày tháng 4">
            <a:extLst>
              <a:ext uri="{FF2B5EF4-FFF2-40B4-BE49-F238E27FC236}">
                <a16:creationId xmlns="" xmlns:a16="http://schemas.microsoft.com/office/drawing/2014/main" id="{1ACA3976-1444-4AE4-9C9D-69AA16CF103E}"/>
              </a:ext>
            </a:extLst>
          </p:cNvPr>
          <p:cNvSpPr>
            <a:spLocks noGrp="1"/>
          </p:cNvSpPr>
          <p:nvPr>
            <p:ph type="dt" sz="half" idx="10"/>
          </p:nvPr>
        </p:nvSpPr>
        <p:spPr/>
        <p:txBody>
          <a:bodyPr/>
          <a:lstStyle/>
          <a:p>
            <a:fld id="{4BE59220-5304-48A2-B19F-36E893CF7BB7}" type="datetimeFigureOut">
              <a:rPr lang="en-BZ" smtClean="0"/>
              <a:t>15/10/2021</a:t>
            </a:fld>
            <a:endParaRPr lang="en-BZ"/>
          </a:p>
        </p:txBody>
      </p:sp>
      <p:sp>
        <p:nvSpPr>
          <p:cNvPr id="6" name="Chỗ dành sẵn cho Chân trang 5">
            <a:extLst>
              <a:ext uri="{FF2B5EF4-FFF2-40B4-BE49-F238E27FC236}">
                <a16:creationId xmlns="" xmlns:a16="http://schemas.microsoft.com/office/drawing/2014/main" id="{5462C077-FC2F-4E03-B45C-5E519A552F44}"/>
              </a:ext>
            </a:extLst>
          </p:cNvPr>
          <p:cNvSpPr>
            <a:spLocks noGrp="1"/>
          </p:cNvSpPr>
          <p:nvPr>
            <p:ph type="ftr" sz="quarter" idx="11"/>
          </p:nvPr>
        </p:nvSpPr>
        <p:spPr/>
        <p:txBody>
          <a:bodyPr/>
          <a:lstStyle/>
          <a:p>
            <a:endParaRPr lang="en-BZ"/>
          </a:p>
        </p:txBody>
      </p:sp>
      <p:sp>
        <p:nvSpPr>
          <p:cNvPr id="7" name="Chỗ dành sẵn cho Số hiệu Bản chiếu 6">
            <a:extLst>
              <a:ext uri="{FF2B5EF4-FFF2-40B4-BE49-F238E27FC236}">
                <a16:creationId xmlns="" xmlns:a16="http://schemas.microsoft.com/office/drawing/2014/main" id="{80760EE0-3B6E-4C76-808E-342AC3926776}"/>
              </a:ext>
            </a:extLst>
          </p:cNvPr>
          <p:cNvSpPr>
            <a:spLocks noGrp="1"/>
          </p:cNvSpPr>
          <p:nvPr>
            <p:ph type="sldNum" sz="quarter" idx="12"/>
          </p:nvPr>
        </p:nvSpPr>
        <p:spPr/>
        <p:txBody>
          <a:bodyPr/>
          <a:lstStyle/>
          <a:p>
            <a:fld id="{3EEBCEF5-7BB2-45AC-AC42-01578E2C4EA7}" type="slidenum">
              <a:rPr lang="en-BZ" smtClean="0"/>
              <a:t>‹#›</a:t>
            </a:fld>
            <a:endParaRPr lang="en-BZ"/>
          </a:p>
        </p:txBody>
      </p:sp>
    </p:spTree>
    <p:extLst>
      <p:ext uri="{BB962C8B-B14F-4D97-AF65-F5344CB8AC3E}">
        <p14:creationId xmlns:p14="http://schemas.microsoft.com/office/powerpoint/2010/main" val="2733066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 xmlns:a16="http://schemas.microsoft.com/office/drawing/2014/main" id="{AD6473E8-5985-4CE2-9B24-66AFAF2DFC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BZ"/>
          </a:p>
        </p:txBody>
      </p:sp>
      <p:sp>
        <p:nvSpPr>
          <p:cNvPr id="3" name="Chỗ dành sẵn cho Văn bản 2">
            <a:extLst>
              <a:ext uri="{FF2B5EF4-FFF2-40B4-BE49-F238E27FC236}">
                <a16:creationId xmlns="" xmlns:a16="http://schemas.microsoft.com/office/drawing/2014/main" id="{06C67D3C-AF77-44DD-BD91-ECFC0A06D9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4" name="Chỗ dành sẵn cho Ngày tháng 3">
            <a:extLst>
              <a:ext uri="{FF2B5EF4-FFF2-40B4-BE49-F238E27FC236}">
                <a16:creationId xmlns="" xmlns:a16="http://schemas.microsoft.com/office/drawing/2014/main" id="{A4205F8D-82B1-4323-86EE-70569F9031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E59220-5304-48A2-B19F-36E893CF7BB7}" type="datetimeFigureOut">
              <a:rPr lang="en-BZ" smtClean="0"/>
              <a:t>15/10/2021</a:t>
            </a:fld>
            <a:endParaRPr lang="en-BZ"/>
          </a:p>
        </p:txBody>
      </p:sp>
      <p:sp>
        <p:nvSpPr>
          <p:cNvPr id="5" name="Chỗ dành sẵn cho Chân trang 4">
            <a:extLst>
              <a:ext uri="{FF2B5EF4-FFF2-40B4-BE49-F238E27FC236}">
                <a16:creationId xmlns="" xmlns:a16="http://schemas.microsoft.com/office/drawing/2014/main" id="{7C51631A-C422-4384-B1E2-0B5DC51AFB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Z"/>
          </a:p>
        </p:txBody>
      </p:sp>
      <p:sp>
        <p:nvSpPr>
          <p:cNvPr id="6" name="Chỗ dành sẵn cho Số hiệu Bản chiếu 5">
            <a:extLst>
              <a:ext uri="{FF2B5EF4-FFF2-40B4-BE49-F238E27FC236}">
                <a16:creationId xmlns="" xmlns:a16="http://schemas.microsoft.com/office/drawing/2014/main" id="{3E2EADC8-C36E-4A8D-AEC5-3E082999C5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EBCEF5-7BB2-45AC-AC42-01578E2C4EA7}" type="slidenum">
              <a:rPr lang="en-BZ" smtClean="0"/>
              <a:t>‹#›</a:t>
            </a:fld>
            <a:endParaRPr lang="en-BZ"/>
          </a:p>
        </p:txBody>
      </p:sp>
    </p:spTree>
    <p:extLst>
      <p:ext uri="{BB962C8B-B14F-4D97-AF65-F5344CB8AC3E}">
        <p14:creationId xmlns:p14="http://schemas.microsoft.com/office/powerpoint/2010/main" val="2149350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B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B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0C5013-E14E-492D-ACCD-A7D7825DC2F4}" type="datetimeFigureOut">
              <a:rPr lang="en-BZ" smtClean="0"/>
              <a:t>15/10/2021</a:t>
            </a:fld>
            <a:endParaRPr lang="en-B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65B846-44EF-49D5-BFF6-134D196AD3C8}" type="slidenum">
              <a:rPr lang="en-BZ" smtClean="0"/>
              <a:t>‹#›</a:t>
            </a:fld>
            <a:endParaRPr lang="en-BZ"/>
          </a:p>
        </p:txBody>
      </p:sp>
    </p:spTree>
    <p:extLst>
      <p:ext uri="{BB962C8B-B14F-4D97-AF65-F5344CB8AC3E}">
        <p14:creationId xmlns:p14="http://schemas.microsoft.com/office/powerpoint/2010/main" val="21017422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9.png"/><Relationship Id="rId7" Type="http://schemas.openxmlformats.org/officeDocument/2006/relationships/diagramQuickStyle" Target="../diagrams/quickStyle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0.jp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9.jpg"/><Relationship Id="rId7" Type="http://schemas.openxmlformats.org/officeDocument/2006/relationships/diagramColors" Target="../diagrams/colors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image" Target="../media/image2.jpeg"/><Relationship Id="rId7" Type="http://schemas.openxmlformats.org/officeDocument/2006/relationships/slide" Target="slide6.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5.xml"/><Relationship Id="rId5" Type="http://schemas.openxmlformats.org/officeDocument/2006/relationships/slide" Target="slide4.xml"/><Relationship Id="rId4" Type="http://schemas.openxmlformats.org/officeDocument/2006/relationships/slide" Target="slide3.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21.png"/><Relationship Id="rId7" Type="http://schemas.openxmlformats.org/officeDocument/2006/relationships/diagramQuickStyle" Target="../diagrams/quickStyle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9.png"/><Relationship Id="rId9" Type="http://schemas.microsoft.com/office/2007/relationships/diagramDrawing" Target="../diagrams/drawing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24.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25.jpg"/><Relationship Id="rId7" Type="http://schemas.openxmlformats.org/officeDocument/2006/relationships/diagramQuickStyle" Target="../diagrams/quickStyle4.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9.png"/><Relationship Id="rId9" Type="http://schemas.microsoft.com/office/2007/relationships/diagramDrawing" Target="../diagrams/drawing4.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6.jpg"/><Relationship Id="rId7" Type="http://schemas.openxmlformats.org/officeDocument/2006/relationships/diagramColors" Target="../diagrams/colors5.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37.jp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microsoft.com/office/2007/relationships/hdphoto" Target="../media/hdphoto1.wdp"/></Relationships>
</file>

<file path=ppt/slides/_rels/slide4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5.xml.rels><?xml version="1.0" encoding="UTF-8" standalone="yes"?>
<Relationships xmlns="http://schemas.openxmlformats.org/package/2006/relationships"><Relationship Id="rId8" Type="http://schemas.openxmlformats.org/officeDocument/2006/relationships/slide" Target="slide47.xml"/><Relationship Id="rId3" Type="http://schemas.openxmlformats.org/officeDocument/2006/relationships/audio" Target="../media/audio1.wav"/><Relationship Id="rId7" Type="http://schemas.openxmlformats.org/officeDocument/2006/relationships/slide" Target="slide46.xml"/><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slide" Target="slide48.xml"/><Relationship Id="rId5" Type="http://schemas.openxmlformats.org/officeDocument/2006/relationships/slide" Target="slide49.xml"/><Relationship Id="rId10" Type="http://schemas.openxmlformats.org/officeDocument/2006/relationships/slide" Target="slide51.xml"/><Relationship Id="rId4" Type="http://schemas.openxmlformats.org/officeDocument/2006/relationships/image" Target="../media/image40.jpeg"/><Relationship Id="rId9" Type="http://schemas.openxmlformats.org/officeDocument/2006/relationships/slide" Target="slide50.xml"/></Relationships>
</file>

<file path=ppt/slides/_rels/slide4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slide" Target="slide45.xml"/><Relationship Id="rId5" Type="http://schemas.openxmlformats.org/officeDocument/2006/relationships/audio" Target="../media/audio3.wav"/><Relationship Id="rId4" Type="http://schemas.openxmlformats.org/officeDocument/2006/relationships/audio" Target="../media/audio2.wav"/></Relationships>
</file>

<file path=ppt/slides/_rels/slide47.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47.xml"/><Relationship Id="rId7" Type="http://schemas.openxmlformats.org/officeDocument/2006/relationships/slide" Target="slide45.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audio" Target="../media/audio1.wav"/><Relationship Id="rId5" Type="http://schemas.openxmlformats.org/officeDocument/2006/relationships/audio" Target="../media/audio3.wav"/><Relationship Id="rId4" Type="http://schemas.openxmlformats.org/officeDocument/2006/relationships/audio" Target="../media/audio2.wav"/><Relationship Id="rId9" Type="http://schemas.openxmlformats.org/officeDocument/2006/relationships/image" Target="../media/image41.wmf"/></Relationships>
</file>

<file path=ppt/slides/_rels/slide4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slide" Target="slide45.xml"/><Relationship Id="rId4" Type="http://schemas.openxmlformats.org/officeDocument/2006/relationships/audio" Target="../media/audio3.wav"/></Relationships>
</file>

<file path=ppt/slides/_rels/slide4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slide" Target="slide45.xml"/><Relationship Id="rId4" Type="http://schemas.openxmlformats.org/officeDocument/2006/relationships/audio" Target="../media/audio3.wav"/></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slide" Target="slide45.xml"/><Relationship Id="rId4" Type="http://schemas.openxmlformats.org/officeDocument/2006/relationships/audio" Target="../media/audio3.wav"/></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52.xml"/><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hÆ¡i game Ã cá»­a bÃ­ máº­t">
            <a:extLst>
              <a:ext uri="{FF2B5EF4-FFF2-40B4-BE49-F238E27FC236}">
                <a16:creationId xmlns="" xmlns:a16="http://schemas.microsoft.com/office/drawing/2014/main" id="{CAAB9715-2A73-4B7D-AD73-D40EE1D11CC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942"/>
          <a:stretch/>
        </p:blipFill>
        <p:spPr bwMode="auto">
          <a:xfrm>
            <a:off x="-2" y="0"/>
            <a:ext cx="12192001" cy="6856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267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a:extLst>
              <a:ext uri="{FF2B5EF4-FFF2-40B4-BE49-F238E27FC236}">
                <a16:creationId xmlns="" xmlns:a16="http://schemas.microsoft.com/office/drawing/2014/main" id="{4ECFC9AB-F442-4432-A045-8C816BCC60FC}"/>
              </a:ext>
            </a:extLst>
          </p:cNvPr>
          <p:cNvSpPr>
            <a:spLocks noChangeArrowheads="1"/>
          </p:cNvSpPr>
          <p:nvPr/>
        </p:nvSpPr>
        <p:spPr bwMode="ltGray">
          <a:xfrm>
            <a:off x="0" y="193964"/>
            <a:ext cx="11729027" cy="6410036"/>
          </a:xfrm>
          <a:prstGeom prst="rightArrow">
            <a:avLst>
              <a:gd name="adj1" fmla="val 79306"/>
              <a:gd name="adj2" fmla="val 32395"/>
            </a:avLst>
          </a:prstGeom>
          <a:gradFill rotWithShape="1">
            <a:gsLst>
              <a:gs pos="0">
                <a:schemeClr val="accent1">
                  <a:gamma/>
                  <a:tint val="0"/>
                  <a:invGamma/>
                </a:schemeClr>
              </a:gs>
              <a:gs pos="100000">
                <a:schemeClr val="accent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en-US"/>
          </a:p>
        </p:txBody>
      </p:sp>
      <p:sp>
        <p:nvSpPr>
          <p:cNvPr id="5" name="AutoShape 4">
            <a:extLst>
              <a:ext uri="{FF2B5EF4-FFF2-40B4-BE49-F238E27FC236}">
                <a16:creationId xmlns="" xmlns:a16="http://schemas.microsoft.com/office/drawing/2014/main" id="{CFF06F31-B888-4FC2-9B5A-E45EE204CA78}"/>
              </a:ext>
            </a:extLst>
          </p:cNvPr>
          <p:cNvSpPr>
            <a:spLocks noChangeArrowheads="1"/>
          </p:cNvSpPr>
          <p:nvPr/>
        </p:nvSpPr>
        <p:spPr bwMode="blackWhite">
          <a:xfrm>
            <a:off x="646548" y="1119909"/>
            <a:ext cx="9215582" cy="1346748"/>
          </a:xfrm>
          <a:prstGeom prst="roundRect">
            <a:avLst>
              <a:gd name="adj" fmla="val 9106"/>
            </a:avLst>
          </a:prstGeom>
          <a:gradFill rotWithShape="1">
            <a:gsLst>
              <a:gs pos="0">
                <a:schemeClr val="accent2"/>
              </a:gs>
              <a:gs pos="100000">
                <a:schemeClr val="accent2">
                  <a:gamma/>
                  <a:tint val="69804"/>
                  <a:invGamma/>
                </a:schemeClr>
              </a:gs>
            </a:gsLst>
            <a:lin ang="5400000" scaled="1"/>
          </a:gra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n-US" sz="3200" b="1" dirty="0">
                <a:solidFill>
                  <a:schemeClr val="bg1"/>
                </a:solidFill>
                <a:latin typeface="#9Slide03 Arima Madurai Black" panose="00000A00000000000000" pitchFamily="2" charset="0"/>
                <a:cs typeface="#9Slide03 Arima Madurai Black" panose="00000A00000000000000" pitchFamily="2" charset="0"/>
              </a:rPr>
              <a:t>Sau </a:t>
            </a:r>
            <a:r>
              <a:rPr lang="en-US" sz="3200" b="1" dirty="0" err="1">
                <a:solidFill>
                  <a:schemeClr val="bg1"/>
                </a:solidFill>
                <a:latin typeface="#9Slide03 Arima Madurai Black" panose="00000A00000000000000" pitchFamily="2" charset="0"/>
                <a:cs typeface="#9Slide03 Arima Madurai Black" panose="00000A00000000000000" pitchFamily="2" charset="0"/>
              </a:rPr>
              <a:t>khi</a:t>
            </a:r>
            <a:r>
              <a:rPr lang="en-US" sz="3200" b="1" dirty="0">
                <a:solidFill>
                  <a:schemeClr val="bg1"/>
                </a:solidFill>
                <a:latin typeface="#9Slide03 Arima Madurai Black" panose="00000A00000000000000" pitchFamily="2" charset="0"/>
                <a:cs typeface="#9Slide03 Arima Madurai Black" panose="00000A00000000000000" pitchFamily="2" charset="0"/>
              </a:rPr>
              <a:t> </a:t>
            </a:r>
            <a:r>
              <a:rPr lang="en-US" sz="3200" b="1" dirty="0" err="1">
                <a:solidFill>
                  <a:schemeClr val="bg1"/>
                </a:solidFill>
                <a:latin typeface="#9Slide03 Arima Madurai Black" panose="00000A00000000000000" pitchFamily="2" charset="0"/>
                <a:cs typeface="#9Slide03 Arima Madurai Black" panose="00000A00000000000000" pitchFamily="2" charset="0"/>
              </a:rPr>
              <a:t>biết</a:t>
            </a:r>
            <a:r>
              <a:rPr lang="en-US" sz="3200" b="1" dirty="0">
                <a:solidFill>
                  <a:schemeClr val="bg1"/>
                </a:solidFill>
                <a:latin typeface="#9Slide03 Arima Madurai Black" panose="00000A00000000000000" pitchFamily="2" charset="0"/>
                <a:cs typeface="#9Slide03 Arima Madurai Black" panose="00000A00000000000000" pitchFamily="2" charset="0"/>
              </a:rPr>
              <a:t> </a:t>
            </a:r>
            <a:r>
              <a:rPr lang="en-US" sz="3200" b="1" dirty="0" err="1">
                <a:solidFill>
                  <a:schemeClr val="bg1"/>
                </a:solidFill>
                <a:latin typeface="#9Slide03 Arima Madurai Black" panose="00000A00000000000000" pitchFamily="2" charset="0"/>
                <a:cs typeface="#9Slide03 Arima Madurai Black" panose="00000A00000000000000" pitchFamily="2" charset="0"/>
              </a:rPr>
              <a:t>mình</a:t>
            </a:r>
            <a:r>
              <a:rPr lang="en-US" sz="3200" b="1" dirty="0">
                <a:solidFill>
                  <a:schemeClr val="bg1"/>
                </a:solidFill>
                <a:latin typeface="#9Slide03 Arima Madurai Black" panose="00000A00000000000000" pitchFamily="2" charset="0"/>
                <a:cs typeface="#9Slide03 Arima Madurai Black" panose="00000A00000000000000" pitchFamily="2" charset="0"/>
              </a:rPr>
              <a:t> </a:t>
            </a:r>
            <a:r>
              <a:rPr lang="en-US" sz="3200" b="1" dirty="0" err="1">
                <a:solidFill>
                  <a:schemeClr val="bg1"/>
                </a:solidFill>
                <a:latin typeface="#9Slide03 Arima Madurai Black" panose="00000A00000000000000" pitchFamily="2" charset="0"/>
                <a:cs typeface="#9Slide03 Arima Madurai Black" panose="00000A00000000000000" pitchFamily="2" charset="0"/>
              </a:rPr>
              <a:t>bị</a:t>
            </a:r>
            <a:r>
              <a:rPr lang="en-US" sz="3200" b="1" dirty="0">
                <a:solidFill>
                  <a:schemeClr val="bg1"/>
                </a:solidFill>
                <a:latin typeface="#9Slide03 Arima Madurai Black" panose="00000A00000000000000" pitchFamily="2" charset="0"/>
                <a:cs typeface="#9Slide03 Arima Madurai Black" panose="00000A00000000000000" pitchFamily="2" charset="0"/>
              </a:rPr>
              <a:t> l</a:t>
            </a:r>
            <a:r>
              <a:rPr lang="en-SG" sz="3200" b="1" dirty="0" err="1">
                <a:solidFill>
                  <a:schemeClr val="bg1"/>
                </a:solidFill>
                <a:latin typeface="#9Slide03 Arima Madurai Black" panose="00000A00000000000000" pitchFamily="2" charset="0"/>
                <a:cs typeface="#9Slide03 Arima Madurai Black" panose="00000A00000000000000" pitchFamily="2" charset="0"/>
              </a:rPr>
              <a:t>ừa</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vào</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chốn</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lầu</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xanh</a:t>
            </a:r>
            <a:r>
              <a:rPr lang="en-SG" sz="3200" b="1" dirty="0">
                <a:solidFill>
                  <a:schemeClr val="bg1"/>
                </a:solidFill>
                <a:latin typeface="#9Slide03 Arima Madurai Black" panose="00000A00000000000000" pitchFamily="2" charset="0"/>
                <a:cs typeface="#9Slide03 Arima Madurai Black" panose="00000A00000000000000" pitchFamily="2" charset="0"/>
              </a:rPr>
              <a:t>, </a:t>
            </a:r>
          </a:p>
          <a:p>
            <a:pPr algn="ctr">
              <a:defRPr/>
            </a:pPr>
            <a:r>
              <a:rPr lang="en-SG" sz="3200" b="1" dirty="0" err="1">
                <a:solidFill>
                  <a:schemeClr val="bg1"/>
                </a:solidFill>
                <a:latin typeface="#9Slide03 Arima Madurai Black" panose="00000A00000000000000" pitchFamily="2" charset="0"/>
                <a:cs typeface="#9Slide03 Arima Madurai Black" panose="00000A00000000000000" pitchFamily="2" charset="0"/>
              </a:rPr>
              <a:t>Kiều</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uất</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ức</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đã</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rút</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dao</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tự</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vẫn</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nh</a:t>
            </a:r>
            <a:r>
              <a:rPr lang="vi-VN" sz="3200" b="1" dirty="0">
                <a:solidFill>
                  <a:schemeClr val="bg1"/>
                </a:solidFill>
                <a:latin typeface="#9Slide03 Arima Madurai Black" panose="00000A00000000000000" pitchFamily="2" charset="0"/>
                <a:cs typeface="#9Slide03 Arima Madurai Black" panose="00000A00000000000000" pitchFamily="2" charset="0"/>
              </a:rPr>
              <a:t>ư</a:t>
            </a:r>
            <a:r>
              <a:rPr lang="en-SG" sz="3200" b="1" dirty="0">
                <a:solidFill>
                  <a:schemeClr val="bg1"/>
                </a:solidFill>
                <a:latin typeface="#9Slide03 Arima Madurai Black" panose="00000A00000000000000" pitchFamily="2" charset="0"/>
                <a:cs typeface="#9Slide03 Arima Madurai Black" panose="00000A00000000000000" pitchFamily="2" charset="0"/>
              </a:rPr>
              <a:t>ng </a:t>
            </a:r>
            <a:r>
              <a:rPr lang="en-SG" sz="3200" b="1" dirty="0" err="1">
                <a:solidFill>
                  <a:schemeClr val="bg1"/>
                </a:solidFill>
                <a:latin typeface="#9Slide03 Arima Madurai Black" panose="00000A00000000000000" pitchFamily="2" charset="0"/>
                <a:cs typeface="#9Slide03 Arima Madurai Black" panose="00000A00000000000000" pitchFamily="2" charset="0"/>
              </a:rPr>
              <a:t>không</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chết</a:t>
            </a:r>
            <a:endParaRPr lang="en-US" sz="3200" b="1" dirty="0">
              <a:solidFill>
                <a:schemeClr val="bg1"/>
              </a:solidFill>
              <a:latin typeface="#9Slide03 Arima Madurai Black" panose="00000A00000000000000" pitchFamily="2" charset="0"/>
              <a:cs typeface="#9Slide03 Arima Madurai Black" panose="00000A00000000000000" pitchFamily="2" charset="0"/>
            </a:endParaRPr>
          </a:p>
        </p:txBody>
      </p:sp>
      <p:sp>
        <p:nvSpPr>
          <p:cNvPr id="6" name="AutoShape 5">
            <a:extLst>
              <a:ext uri="{FF2B5EF4-FFF2-40B4-BE49-F238E27FC236}">
                <a16:creationId xmlns="" xmlns:a16="http://schemas.microsoft.com/office/drawing/2014/main" id="{0CFC61F2-DF56-4BFA-B194-0BA12FE60477}"/>
              </a:ext>
            </a:extLst>
          </p:cNvPr>
          <p:cNvSpPr>
            <a:spLocks noChangeArrowheads="1"/>
          </p:cNvSpPr>
          <p:nvPr/>
        </p:nvSpPr>
        <p:spPr bwMode="blackWhite">
          <a:xfrm>
            <a:off x="646548" y="2746390"/>
            <a:ext cx="9215582" cy="1346748"/>
          </a:xfrm>
          <a:prstGeom prst="roundRect">
            <a:avLst>
              <a:gd name="adj" fmla="val 9106"/>
            </a:avLst>
          </a:prstGeom>
          <a:gradFill rotWithShape="1">
            <a:gsLst>
              <a:gs pos="0">
                <a:srgbClr val="699D5F"/>
              </a:gs>
              <a:gs pos="100000">
                <a:srgbClr val="96BB8F"/>
              </a:gs>
            </a:gsLst>
            <a:lin ang="5400000" scaled="1"/>
          </a:gra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b="1" dirty="0">
                <a:solidFill>
                  <a:schemeClr val="bg1"/>
                </a:solidFill>
                <a:latin typeface="#9Slide03 Arima Madurai Black" panose="00000A00000000000000" pitchFamily="2" charset="0"/>
                <a:cs typeface="#9Slide03 Arima Madurai Black" panose="00000A00000000000000" pitchFamily="2" charset="0"/>
              </a:rPr>
              <a:t>Tú </a:t>
            </a:r>
            <a:r>
              <a:rPr lang="en-US" altLang="en-US" b="1" dirty="0" err="1">
                <a:solidFill>
                  <a:schemeClr val="bg1"/>
                </a:solidFill>
                <a:latin typeface="#9Slide03 Arima Madurai Black" panose="00000A00000000000000" pitchFamily="2" charset="0"/>
                <a:cs typeface="#9Slide03 Arima Madurai Black" panose="00000A00000000000000" pitchFamily="2" charset="0"/>
              </a:rPr>
              <a:t>Bà</a:t>
            </a:r>
            <a:r>
              <a:rPr lang="en-US" altLang="en-US" b="1" dirty="0">
                <a:solidFill>
                  <a:schemeClr val="bg1"/>
                </a:solidFill>
                <a:latin typeface="#9Slide03 Arima Madurai Black" panose="00000A00000000000000" pitchFamily="2" charset="0"/>
                <a:cs typeface="#9Slide03 Arima Madurai Black" panose="00000A00000000000000" pitchFamily="2" charset="0"/>
              </a:rPr>
              <a:t> s</a:t>
            </a:r>
            <a:r>
              <a:rPr lang="en-SG" altLang="en-US" b="1" dirty="0">
                <a:solidFill>
                  <a:schemeClr val="bg1"/>
                </a:solidFill>
                <a:latin typeface="#9Slide03 Arima Madurai Black" panose="00000A00000000000000" pitchFamily="2" charset="0"/>
                <a:cs typeface="#9Slide03 Arima Madurai Black" panose="00000A00000000000000" pitchFamily="2" charset="0"/>
              </a:rPr>
              <a:t>ợ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Kiều</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liều</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mình</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nên</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vờ</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hứa</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hẹn</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đợi</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Kiều</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p>
          <a:p>
            <a:pPr algn="ctr">
              <a:spcBef>
                <a:spcPct val="0"/>
              </a:spcBef>
              <a:buClrTx/>
              <a:buFontTx/>
              <a:buNone/>
            </a:pPr>
            <a:r>
              <a:rPr lang="en-SG" altLang="en-US" b="1" dirty="0" err="1">
                <a:solidFill>
                  <a:schemeClr val="bg1"/>
                </a:solidFill>
                <a:latin typeface="#9Slide03 Arima Madurai Black" panose="00000A00000000000000" pitchFamily="2" charset="0"/>
                <a:cs typeface="#9Slide03 Arima Madurai Black" panose="00000A00000000000000" pitchFamily="2" charset="0"/>
              </a:rPr>
              <a:t>bình</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phục</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sẽ</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gả</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chống</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cho</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nàng</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vào</a:t>
            </a:r>
            <a:r>
              <a:rPr lang="en-SG" altLang="en-US" b="1" dirty="0">
                <a:solidFill>
                  <a:schemeClr val="bg1"/>
                </a:solidFill>
                <a:latin typeface="#9Slide03 Arima Madurai Black" panose="00000A00000000000000" pitchFamily="2" charset="0"/>
                <a:cs typeface="#9Slide03 Arima Madurai Black" panose="00000A00000000000000" pitchFamily="2" charset="0"/>
              </a:rPr>
              <a:t> n</a:t>
            </a:r>
            <a:r>
              <a:rPr lang="vi-VN" altLang="en-US" b="1" dirty="0">
                <a:solidFill>
                  <a:schemeClr val="bg1"/>
                </a:solidFill>
                <a:latin typeface="#9Slide03 Arima Madurai Black" panose="00000A00000000000000" pitchFamily="2" charset="0"/>
                <a:cs typeface="#9Slide03 Arima Madurai Black" panose="00000A00000000000000" pitchFamily="2" charset="0"/>
              </a:rPr>
              <a:t>ơ</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i</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tử</a:t>
            </a:r>
            <a:r>
              <a:rPr lang="en-SG" altLang="en-US" b="1" dirty="0">
                <a:solidFill>
                  <a:schemeClr val="bg1"/>
                </a:solidFill>
                <a:latin typeface="#9Slide03 Arima Madurai Black" panose="00000A00000000000000" pitchFamily="2" charset="0"/>
                <a:cs typeface="#9Slide03 Arima Madurai Black" panose="00000A00000000000000" pitchFamily="2" charset="0"/>
              </a:rPr>
              <a:t> </a:t>
            </a:r>
            <a:r>
              <a:rPr lang="en-SG" altLang="en-US" b="1" dirty="0" err="1">
                <a:solidFill>
                  <a:schemeClr val="bg1"/>
                </a:solidFill>
                <a:latin typeface="#9Slide03 Arima Madurai Black" panose="00000A00000000000000" pitchFamily="2" charset="0"/>
                <a:cs typeface="#9Slide03 Arima Madurai Black" panose="00000A00000000000000" pitchFamily="2" charset="0"/>
              </a:rPr>
              <a:t>tế</a:t>
            </a:r>
            <a:endParaRPr lang="en-US" altLang="en-US" b="1" dirty="0">
              <a:solidFill>
                <a:schemeClr val="bg1"/>
              </a:solidFill>
              <a:latin typeface="#9Slide03 Arima Madurai Black" panose="00000A00000000000000" pitchFamily="2" charset="0"/>
              <a:cs typeface="#9Slide03 Arima Madurai Black" panose="00000A00000000000000" pitchFamily="2" charset="0"/>
            </a:endParaRPr>
          </a:p>
        </p:txBody>
      </p:sp>
      <p:sp>
        <p:nvSpPr>
          <p:cNvPr id="7" name="AutoShape 6">
            <a:extLst>
              <a:ext uri="{FF2B5EF4-FFF2-40B4-BE49-F238E27FC236}">
                <a16:creationId xmlns="" xmlns:a16="http://schemas.microsoft.com/office/drawing/2014/main" id="{7CB6EF20-08C4-4111-88FC-A7EEF3C9EADC}"/>
              </a:ext>
            </a:extLst>
          </p:cNvPr>
          <p:cNvSpPr>
            <a:spLocks noChangeArrowheads="1"/>
          </p:cNvSpPr>
          <p:nvPr/>
        </p:nvSpPr>
        <p:spPr bwMode="blackWhite">
          <a:xfrm>
            <a:off x="646548" y="4335044"/>
            <a:ext cx="9215582" cy="1346748"/>
          </a:xfrm>
          <a:prstGeom prst="roundRect">
            <a:avLst>
              <a:gd name="adj" fmla="val 9106"/>
            </a:avLst>
          </a:prstGeom>
          <a:gradFill rotWithShape="1">
            <a:gsLst>
              <a:gs pos="0">
                <a:schemeClr val="hlink"/>
              </a:gs>
              <a:gs pos="100000">
                <a:schemeClr val="hlink">
                  <a:gamma/>
                  <a:tint val="69804"/>
                  <a:invGamma/>
                </a:schemeClr>
              </a:gs>
            </a:gsLst>
            <a:lin ang="5400000" scaled="1"/>
          </a:gradFill>
          <a:ln w="254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n-US" sz="3200" b="1" dirty="0" err="1">
                <a:solidFill>
                  <a:schemeClr val="bg1"/>
                </a:solidFill>
                <a:latin typeface="#9Slide03 Arima Madurai Black" panose="00000A00000000000000" pitchFamily="2" charset="0"/>
                <a:cs typeface="#9Slide03 Arima Madurai Black" panose="00000A00000000000000" pitchFamily="2" charset="0"/>
              </a:rPr>
              <a:t>Mụ</a:t>
            </a:r>
            <a:r>
              <a:rPr lang="en-US" sz="3200" b="1" dirty="0">
                <a:solidFill>
                  <a:schemeClr val="bg1"/>
                </a:solidFill>
                <a:latin typeface="#9Slide03 Arima Madurai Black" panose="00000A00000000000000" pitchFamily="2" charset="0"/>
                <a:cs typeface="#9Slide03 Arima Madurai Black" panose="00000A00000000000000" pitchFamily="2" charset="0"/>
              </a:rPr>
              <a:t> đ</a:t>
            </a:r>
            <a:r>
              <a:rPr lang="vi-VN" sz="3200" b="1" dirty="0">
                <a:solidFill>
                  <a:schemeClr val="bg1"/>
                </a:solidFill>
                <a:latin typeface="#9Slide03 Arima Madurai Black" panose="00000A00000000000000" pitchFamily="2" charset="0"/>
                <a:cs typeface="#9Slide03 Arima Madurai Black" panose="00000A00000000000000" pitchFamily="2" charset="0"/>
              </a:rPr>
              <a:t>ư</a:t>
            </a:r>
            <a:r>
              <a:rPr lang="en-SG" sz="3200" b="1" dirty="0">
                <a:solidFill>
                  <a:schemeClr val="bg1"/>
                </a:solidFill>
                <a:latin typeface="#9Slide03 Arima Madurai Black" panose="00000A00000000000000" pitchFamily="2" charset="0"/>
                <a:cs typeface="#9Slide03 Arima Madurai Black" panose="00000A00000000000000" pitchFamily="2" charset="0"/>
              </a:rPr>
              <a:t>a </a:t>
            </a:r>
            <a:r>
              <a:rPr lang="en-SG" sz="3200" b="1" dirty="0" err="1">
                <a:solidFill>
                  <a:schemeClr val="bg1"/>
                </a:solidFill>
                <a:latin typeface="#9Slide03 Arima Madurai Black" panose="00000A00000000000000" pitchFamily="2" charset="0"/>
                <a:cs typeface="#9Slide03 Arima Madurai Black" panose="00000A00000000000000" pitchFamily="2" charset="0"/>
              </a:rPr>
              <a:t>Kiều</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ra</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giam</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lỏng</a:t>
            </a:r>
            <a:r>
              <a:rPr lang="en-SG" sz="3200" b="1" dirty="0">
                <a:solidFill>
                  <a:schemeClr val="bg1"/>
                </a:solidFill>
                <a:latin typeface="#9Slide03 Arima Madurai Black" panose="00000A00000000000000" pitchFamily="2" charset="0"/>
                <a:cs typeface="#9Slide03 Arima Madurai Black" panose="00000A00000000000000" pitchFamily="2" charset="0"/>
              </a:rPr>
              <a:t> ở </a:t>
            </a:r>
            <a:r>
              <a:rPr lang="en-SG" sz="3200" b="1" dirty="0" err="1">
                <a:solidFill>
                  <a:schemeClr val="bg1"/>
                </a:solidFill>
                <a:latin typeface="#9Slide03 Arima Madurai Black" panose="00000A00000000000000" pitchFamily="2" charset="0"/>
                <a:cs typeface="#9Slide03 Arima Madurai Black" panose="00000A00000000000000" pitchFamily="2" charset="0"/>
              </a:rPr>
              <a:t>lầu</a:t>
            </a:r>
            <a:r>
              <a:rPr lang="en-SG" sz="3200" b="1" dirty="0">
                <a:solidFill>
                  <a:schemeClr val="bg1"/>
                </a:solidFill>
                <a:latin typeface="#9Slide03 Arima Madurai Black" panose="00000A00000000000000" pitchFamily="2" charset="0"/>
                <a:cs typeface="#9Slide03 Arima Madurai Black" panose="00000A00000000000000" pitchFamily="2" charset="0"/>
              </a:rPr>
              <a:t> Ng</a:t>
            </a:r>
            <a:r>
              <a:rPr lang="vi-VN" sz="3200" b="1" dirty="0">
                <a:solidFill>
                  <a:schemeClr val="bg1"/>
                </a:solidFill>
                <a:latin typeface="#9Slide03 Arima Madurai Black" panose="00000A00000000000000" pitchFamily="2" charset="0"/>
                <a:cs typeface="#9Slide03 Arima Madurai Black" panose="00000A00000000000000" pitchFamily="2" charset="0"/>
              </a:rPr>
              <a:t>ư</a:t>
            </a:r>
            <a:r>
              <a:rPr lang="en-SG" sz="3200" b="1" dirty="0">
                <a:solidFill>
                  <a:schemeClr val="bg1"/>
                </a:solidFill>
                <a:latin typeface="#9Slide03 Arima Madurai Black" panose="00000A00000000000000" pitchFamily="2" charset="0"/>
                <a:cs typeface="#9Slide03 Arima Madurai Black" panose="00000A00000000000000" pitchFamily="2" charset="0"/>
              </a:rPr>
              <a:t>ng </a:t>
            </a:r>
            <a:r>
              <a:rPr lang="en-SG" sz="3200" b="1" dirty="0" err="1">
                <a:solidFill>
                  <a:schemeClr val="bg1"/>
                </a:solidFill>
                <a:latin typeface="#9Slide03 Arima Madurai Black" panose="00000A00000000000000" pitchFamily="2" charset="0"/>
                <a:cs typeface="#9Slide03 Arima Madurai Black" panose="00000A00000000000000" pitchFamily="2" charset="0"/>
              </a:rPr>
              <a:t>Bích</a:t>
            </a:r>
            <a:r>
              <a:rPr lang="en-SG" sz="3200" b="1" dirty="0">
                <a:solidFill>
                  <a:schemeClr val="bg1"/>
                </a:solidFill>
                <a:latin typeface="#9Slide03 Arima Madurai Black" panose="00000A00000000000000" pitchFamily="2" charset="0"/>
                <a:cs typeface="#9Slide03 Arima Madurai Black" panose="00000A00000000000000" pitchFamily="2" charset="0"/>
              </a:rPr>
              <a:t>, </a:t>
            </a:r>
          </a:p>
          <a:p>
            <a:pPr algn="ctr">
              <a:defRPr/>
            </a:pPr>
            <a:r>
              <a:rPr lang="en-SG" sz="3200" b="1" dirty="0" err="1">
                <a:solidFill>
                  <a:schemeClr val="bg1"/>
                </a:solidFill>
                <a:latin typeface="#9Slide03 Arima Madurai Black" panose="00000A00000000000000" pitchFamily="2" charset="0"/>
                <a:cs typeface="#9Slide03 Arima Madurai Black" panose="00000A00000000000000" pitchFamily="2" charset="0"/>
              </a:rPr>
              <a:t>đợi</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thực</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hiện</a:t>
            </a:r>
            <a:r>
              <a:rPr lang="en-SG" sz="3200" b="1" dirty="0">
                <a:solidFill>
                  <a:schemeClr val="bg1"/>
                </a:solidFill>
                <a:latin typeface="#9Slide03 Arima Madurai Black" panose="00000A00000000000000" pitchFamily="2" charset="0"/>
                <a:cs typeface="#9Slide03 Arima Madurai Black" panose="00000A00000000000000" pitchFamily="2" charset="0"/>
              </a:rPr>
              <a:t> </a:t>
            </a:r>
            <a:r>
              <a:rPr lang="en-SG" sz="3200" b="1" dirty="0" err="1">
                <a:solidFill>
                  <a:schemeClr val="bg1"/>
                </a:solidFill>
                <a:latin typeface="#9Slide03 Arima Madurai Black" panose="00000A00000000000000" pitchFamily="2" charset="0"/>
                <a:cs typeface="#9Slide03 Arima Madurai Black" panose="00000A00000000000000" pitchFamily="2" charset="0"/>
              </a:rPr>
              <a:t>âm</a:t>
            </a:r>
            <a:r>
              <a:rPr lang="en-SG" sz="3200" b="1" dirty="0">
                <a:solidFill>
                  <a:schemeClr val="bg1"/>
                </a:solidFill>
                <a:latin typeface="#9Slide03 Arima Madurai Black" panose="00000A00000000000000" pitchFamily="2" charset="0"/>
                <a:cs typeface="#9Slide03 Arima Madurai Black" panose="00000A00000000000000" pitchFamily="2" charset="0"/>
              </a:rPr>
              <a:t> m</a:t>
            </a:r>
            <a:r>
              <a:rPr lang="vi-VN" sz="3200" b="1" dirty="0">
                <a:solidFill>
                  <a:schemeClr val="bg1"/>
                </a:solidFill>
                <a:latin typeface="#9Slide03 Arima Madurai Black" panose="00000A00000000000000" pitchFamily="2" charset="0"/>
                <a:cs typeface="#9Slide03 Arima Madurai Black" panose="00000A00000000000000" pitchFamily="2" charset="0"/>
              </a:rPr>
              <a:t>ư</a:t>
            </a:r>
            <a:r>
              <a:rPr lang="en-SG" sz="3200" b="1" dirty="0">
                <a:solidFill>
                  <a:schemeClr val="bg1"/>
                </a:solidFill>
                <a:latin typeface="#9Slide03 Arima Madurai Black" panose="00000A00000000000000" pitchFamily="2" charset="0"/>
                <a:cs typeface="#9Slide03 Arima Madurai Black" panose="00000A00000000000000" pitchFamily="2" charset="0"/>
              </a:rPr>
              <a:t>u </a:t>
            </a:r>
            <a:r>
              <a:rPr lang="en-SG" sz="3200" b="1" dirty="0" err="1">
                <a:solidFill>
                  <a:schemeClr val="bg1"/>
                </a:solidFill>
                <a:latin typeface="#9Slide03 Arima Madurai Black" panose="00000A00000000000000" pitchFamily="2" charset="0"/>
                <a:cs typeface="#9Slide03 Arima Madurai Black" panose="00000A00000000000000" pitchFamily="2" charset="0"/>
              </a:rPr>
              <a:t>mới</a:t>
            </a:r>
            <a:endParaRPr lang="en-US" sz="3200" b="1" dirty="0">
              <a:solidFill>
                <a:schemeClr val="bg1"/>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2406062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 xmlns:a16="http://schemas.microsoft.com/office/drawing/2014/main" id="{0BC9EFE1-D8CB-4668-9980-DB108327A79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 xmlns:a16="http://schemas.microsoft.com/office/drawing/2014/main" id="{7CBAE1BD-B8E4-4029-8AA2-C77E4FED9864}"/>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êu đề 1">
            <a:extLst>
              <a:ext uri="{FF2B5EF4-FFF2-40B4-BE49-F238E27FC236}">
                <a16:creationId xmlns="" xmlns:a16="http://schemas.microsoft.com/office/drawing/2014/main" id="{FF21C829-287C-425D-BBFA-7BD45AF14881}"/>
              </a:ext>
            </a:extLst>
          </p:cNvPr>
          <p:cNvSpPr>
            <a:spLocks noGrp="1"/>
          </p:cNvSpPr>
          <p:nvPr>
            <p:ph type="title"/>
          </p:nvPr>
        </p:nvSpPr>
        <p:spPr>
          <a:xfrm>
            <a:off x="7814080" y="276318"/>
            <a:ext cx="3057120" cy="628633"/>
          </a:xfrm>
        </p:spPr>
        <p:txBody>
          <a:bodyPr vert="horz" lIns="91440" tIns="45720" rIns="91440" bIns="45720" rtlCol="0" anchor="t">
            <a:noAutofit/>
          </a:bodyPr>
          <a:lstStyle/>
          <a:p>
            <a:pPr algn="ctr"/>
            <a:r>
              <a:rPr lang="en-US" b="1" dirty="0">
                <a:solidFill>
                  <a:srgbClr val="FF0000"/>
                </a:solidFill>
                <a:latin typeface="#9Slide03 Arima Madurai Black" panose="00000A00000000000000" pitchFamily="2" charset="0"/>
                <a:cs typeface="#9Slide03 Arima Madurai Black" panose="00000A00000000000000" pitchFamily="2" charset="0"/>
              </a:rPr>
              <a:t>BỐ CỤC</a:t>
            </a:r>
          </a:p>
        </p:txBody>
      </p:sp>
      <p:sp>
        <p:nvSpPr>
          <p:cNvPr id="14" name="Freeform 49">
            <a:extLst>
              <a:ext uri="{FF2B5EF4-FFF2-40B4-BE49-F238E27FC236}">
                <a16:creationId xmlns="" xmlns:a16="http://schemas.microsoft.com/office/drawing/2014/main" id="{77DA6D33-2D62-458C-BF5D-DBF612FD557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5" name="Chỗ dành sẵn cho Nội dung 4">
            <a:extLst>
              <a:ext uri="{FF2B5EF4-FFF2-40B4-BE49-F238E27FC236}">
                <a16:creationId xmlns="" xmlns:a16="http://schemas.microsoft.com/office/drawing/2014/main" id="{E34CB36B-56CA-4106-89FD-A5790C4023CC}"/>
              </a:ext>
            </a:extLst>
          </p:cNvPr>
          <p:cNvPicPr>
            <a:picLocks noGrp="1" noChangeAspect="1"/>
          </p:cNvPicPr>
          <p:nvPr>
            <p:ph idx="1"/>
          </p:nvPr>
        </p:nvPicPr>
        <p:blipFill rotWithShape="1">
          <a:blip r:embed="rId4">
            <a:alphaModFix/>
            <a:extLst>
              <a:ext uri="{28A0092B-C50C-407E-A947-70E740481C1C}">
                <a14:useLocalDpi xmlns:a14="http://schemas.microsoft.com/office/drawing/2010/main" val="0"/>
              </a:ext>
            </a:extLst>
          </a:blip>
          <a:srcRect l="4669" t="13234" r="2" b="1325"/>
          <a:stretch/>
        </p:blipFill>
        <p:spPr>
          <a:xfrm>
            <a:off x="14237" y="396955"/>
            <a:ext cx="5744306" cy="6664199"/>
          </a:xfrm>
          <a:custGeom>
            <a:avLst/>
            <a:gdLst>
              <a:gd name="connsiteX0" fmla="*/ 2178155 w 5298683"/>
              <a:gd name="connsiteY0" fmla="*/ 0 h 6097438"/>
              <a:gd name="connsiteX1" fmla="*/ 5298683 w 5298683"/>
              <a:gd name="connsiteY1" fmla="*/ 3120527 h 6097438"/>
              <a:gd name="connsiteX2" fmla="*/ 3392805 w 5298683"/>
              <a:gd name="connsiteY2" fmla="*/ 5995828 h 6097438"/>
              <a:gd name="connsiteX3" fmla="*/ 3115184 w 5298683"/>
              <a:gd name="connsiteY3" fmla="*/ 6097438 h 6097438"/>
              <a:gd name="connsiteX4" fmla="*/ 1241127 w 5298683"/>
              <a:gd name="connsiteY4" fmla="*/ 6097438 h 6097438"/>
              <a:gd name="connsiteX5" fmla="*/ 963506 w 5298683"/>
              <a:gd name="connsiteY5" fmla="*/ 5995828 h 6097438"/>
              <a:gd name="connsiteX6" fmla="*/ 193210 w 5298683"/>
              <a:gd name="connsiteY6" fmla="*/ 5528477 h 6097438"/>
              <a:gd name="connsiteX7" fmla="*/ 0 w 5298683"/>
              <a:gd name="connsiteY7" fmla="*/ 5352876 h 6097438"/>
              <a:gd name="connsiteX8" fmla="*/ 0 w 5298683"/>
              <a:gd name="connsiteY8" fmla="*/ 888178 h 6097438"/>
              <a:gd name="connsiteX9" fmla="*/ 193210 w 5298683"/>
              <a:gd name="connsiteY9" fmla="*/ 712577 h 6097438"/>
              <a:gd name="connsiteX10" fmla="*/ 2178155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graphicFrame>
        <p:nvGraphicFramePr>
          <p:cNvPr id="6" name="Sơ đồ 5">
            <a:extLst>
              <a:ext uri="{FF2B5EF4-FFF2-40B4-BE49-F238E27FC236}">
                <a16:creationId xmlns="" xmlns:a16="http://schemas.microsoft.com/office/drawing/2014/main" id="{1D4BB7AE-98FD-4CB8-BC3E-08B88908FBC8}"/>
              </a:ext>
            </a:extLst>
          </p:cNvPr>
          <p:cNvGraphicFramePr/>
          <p:nvPr>
            <p:extLst>
              <p:ext uri="{D42A27DB-BD31-4B8C-83A1-F6EECF244321}">
                <p14:modId xmlns:p14="http://schemas.microsoft.com/office/powerpoint/2010/main" val="2395310706"/>
              </p:ext>
            </p:extLst>
          </p:nvPr>
        </p:nvGraphicFramePr>
        <p:xfrm>
          <a:off x="6271264" y="1163015"/>
          <a:ext cx="5806874"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5897643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graphicEl>
                                              <a:dgm id="{BB5F35CC-E493-4CFC-A143-94834423097A}"/>
                                            </p:graphicEl>
                                          </p:spTgt>
                                        </p:tgtEl>
                                        <p:attrNameLst>
                                          <p:attrName>style.visibility</p:attrName>
                                        </p:attrNameLst>
                                      </p:cBhvr>
                                      <p:to>
                                        <p:strVal val="visible"/>
                                      </p:to>
                                    </p:set>
                                    <p:anim calcmode="lin" valueType="num">
                                      <p:cBhvr additive="base">
                                        <p:cTn id="7" dur="500" fill="hold"/>
                                        <p:tgtEl>
                                          <p:spTgt spid="6">
                                            <p:graphicEl>
                                              <a:dgm id="{BB5F35CC-E493-4CFC-A143-94834423097A}"/>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graphicEl>
                                              <a:dgm id="{BB5F35CC-E493-4CFC-A143-94834423097A}"/>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graphicEl>
                                              <a:dgm id="{072DA909-5453-4024-968B-CBE56E980222}"/>
                                            </p:graphicEl>
                                          </p:spTgt>
                                        </p:tgtEl>
                                        <p:attrNameLst>
                                          <p:attrName>style.visibility</p:attrName>
                                        </p:attrNameLst>
                                      </p:cBhvr>
                                      <p:to>
                                        <p:strVal val="visible"/>
                                      </p:to>
                                    </p:set>
                                    <p:anim calcmode="lin" valueType="num">
                                      <p:cBhvr additive="base">
                                        <p:cTn id="13" dur="500" fill="hold"/>
                                        <p:tgtEl>
                                          <p:spTgt spid="6">
                                            <p:graphicEl>
                                              <a:dgm id="{072DA909-5453-4024-968B-CBE56E980222}"/>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graphicEl>
                                              <a:dgm id="{072DA909-5453-4024-968B-CBE56E980222}"/>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graphicEl>
                                              <a:dgm id="{2512A852-F2D5-419C-BE95-5D46EAF56D53}"/>
                                            </p:graphicEl>
                                          </p:spTgt>
                                        </p:tgtEl>
                                        <p:attrNameLst>
                                          <p:attrName>style.visibility</p:attrName>
                                        </p:attrNameLst>
                                      </p:cBhvr>
                                      <p:to>
                                        <p:strVal val="visible"/>
                                      </p:to>
                                    </p:set>
                                    <p:anim calcmode="lin" valueType="num">
                                      <p:cBhvr additive="base">
                                        <p:cTn id="17" dur="500" fill="hold"/>
                                        <p:tgtEl>
                                          <p:spTgt spid="6">
                                            <p:graphicEl>
                                              <a:dgm id="{2512A852-F2D5-419C-BE95-5D46EAF56D53}"/>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graphicEl>
                                              <a:dgm id="{2512A852-F2D5-419C-BE95-5D46EAF56D53}"/>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graphicEl>
                                              <a:dgm id="{117F6F03-2126-4BF4-BAF4-C30E99D8567D}"/>
                                            </p:graphicEl>
                                          </p:spTgt>
                                        </p:tgtEl>
                                        <p:attrNameLst>
                                          <p:attrName>style.visibility</p:attrName>
                                        </p:attrNameLst>
                                      </p:cBhvr>
                                      <p:to>
                                        <p:strVal val="visible"/>
                                      </p:to>
                                    </p:set>
                                    <p:anim calcmode="lin" valueType="num">
                                      <p:cBhvr additive="base">
                                        <p:cTn id="23" dur="500" fill="hold"/>
                                        <p:tgtEl>
                                          <p:spTgt spid="6">
                                            <p:graphicEl>
                                              <a:dgm id="{117F6F03-2126-4BF4-BAF4-C30E99D8567D}"/>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graphicEl>
                                              <a:dgm id="{117F6F03-2126-4BF4-BAF4-C30E99D8567D}"/>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graphicEl>
                                              <a:dgm id="{C58AFF8C-744A-42CB-BCD6-3872FA7A6FED}"/>
                                            </p:graphicEl>
                                          </p:spTgt>
                                        </p:tgtEl>
                                        <p:attrNameLst>
                                          <p:attrName>style.visibility</p:attrName>
                                        </p:attrNameLst>
                                      </p:cBhvr>
                                      <p:to>
                                        <p:strVal val="visible"/>
                                      </p:to>
                                    </p:set>
                                    <p:anim calcmode="lin" valueType="num">
                                      <p:cBhvr additive="base">
                                        <p:cTn id="27" dur="500" fill="hold"/>
                                        <p:tgtEl>
                                          <p:spTgt spid="6">
                                            <p:graphicEl>
                                              <a:dgm id="{C58AFF8C-744A-42CB-BCD6-3872FA7A6FED}"/>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graphicEl>
                                              <a:dgm id="{C58AFF8C-744A-42CB-BCD6-3872FA7A6FED}"/>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Chỗ dành sẵn cho Nội dung 4">
            <a:extLst>
              <a:ext uri="{FF2B5EF4-FFF2-40B4-BE49-F238E27FC236}">
                <a16:creationId xmlns="" xmlns:a16="http://schemas.microsoft.com/office/drawing/2014/main" id="{0661F1C9-787D-4750-81EF-20CBF9561F72}"/>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27611" b="-2"/>
          <a:stretch/>
        </p:blipFill>
        <p:spPr>
          <a:xfrm rot="5400000">
            <a:off x="2667000" y="-2666997"/>
            <a:ext cx="6857999" cy="12192000"/>
          </a:xfrm>
          <a:prstGeom prst="rect">
            <a:avLst/>
          </a:prstGeom>
        </p:spPr>
      </p:pic>
      <p:sp>
        <p:nvSpPr>
          <p:cNvPr id="2" name="TextBox 1">
            <a:extLst>
              <a:ext uri="{FF2B5EF4-FFF2-40B4-BE49-F238E27FC236}">
                <a16:creationId xmlns="" xmlns:a16="http://schemas.microsoft.com/office/drawing/2014/main" id="{0CD6CE32-4B7C-4BEA-A70F-28BE497BD263}"/>
              </a:ext>
            </a:extLst>
          </p:cNvPr>
          <p:cNvSpPr txBox="1"/>
          <p:nvPr/>
        </p:nvSpPr>
        <p:spPr>
          <a:xfrm flipH="1">
            <a:off x="1626869" y="3703290"/>
            <a:ext cx="9978393" cy="3154710"/>
          </a:xfrm>
          <a:prstGeom prst="rect">
            <a:avLst/>
          </a:prstGeom>
          <a:noFill/>
        </p:spPr>
        <p:txBody>
          <a:bodyPr wrap="square" rtlCol="0">
            <a:spAutoFit/>
          </a:bodyPr>
          <a:lstStyle/>
          <a:p>
            <a:r>
              <a:rPr lang="en-SG" sz="19900" b="1" dirty="0">
                <a:solidFill>
                  <a:srgbClr val="FF0000"/>
                </a:solidFill>
                <a:latin typeface="#9Slide05 Filmotype Honey" panose="02000000000000000000" pitchFamily="2" charset="0"/>
              </a:rPr>
              <a:t>Ai </a:t>
            </a:r>
            <a:r>
              <a:rPr lang="en-SG" sz="19900" b="1" dirty="0" err="1">
                <a:solidFill>
                  <a:srgbClr val="FF0000"/>
                </a:solidFill>
                <a:latin typeface="#9Slide05 Filmotype Honey" panose="02000000000000000000" pitchFamily="2" charset="0"/>
              </a:rPr>
              <a:t>nhanh</a:t>
            </a:r>
            <a:r>
              <a:rPr lang="en-SG" sz="19900" b="1" dirty="0">
                <a:solidFill>
                  <a:srgbClr val="FF0000"/>
                </a:solidFill>
                <a:latin typeface="#9Slide05 Filmotype Honey" panose="02000000000000000000" pitchFamily="2" charset="0"/>
              </a:rPr>
              <a:t> h</a:t>
            </a:r>
            <a:r>
              <a:rPr lang="vi-VN" sz="19900" b="1" dirty="0">
                <a:solidFill>
                  <a:srgbClr val="FF0000"/>
                </a:solidFill>
                <a:latin typeface="#9Slide05 Filmotype Honey" panose="02000000000000000000" pitchFamily="2" charset="0"/>
              </a:rPr>
              <a:t>ơ</a:t>
            </a:r>
            <a:r>
              <a:rPr lang="en-SG" sz="19900" b="1" dirty="0">
                <a:solidFill>
                  <a:srgbClr val="FF0000"/>
                </a:solidFill>
                <a:latin typeface="#9Slide05 Filmotype Honey" panose="02000000000000000000" pitchFamily="2" charset="0"/>
              </a:rPr>
              <a:t>n?</a:t>
            </a:r>
          </a:p>
        </p:txBody>
      </p:sp>
    </p:spTree>
    <p:extLst>
      <p:ext uri="{BB962C8B-B14F-4D97-AF65-F5344CB8AC3E}">
        <p14:creationId xmlns:p14="http://schemas.microsoft.com/office/powerpoint/2010/main" val="26695758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p:cNvPicPr>
            <a:picLocks noChangeAspect="1"/>
          </p:cNvPicPr>
          <p:nvPr/>
        </p:nvPicPr>
        <p:blipFill>
          <a:blip r:embed="rId3"/>
          <a:stretch>
            <a:fillRect/>
          </a:stretch>
        </p:blipFill>
        <p:spPr>
          <a:xfrm rot="16200000">
            <a:off x="2667000" y="-2714968"/>
            <a:ext cx="6858000" cy="12287937"/>
          </a:xfrm>
          <a:prstGeom prst="rect">
            <a:avLst/>
          </a:prstGeom>
        </p:spPr>
      </p:pic>
      <p:grpSp>
        <p:nvGrpSpPr>
          <p:cNvPr id="5" name="组合 4"/>
          <p:cNvGrpSpPr/>
          <p:nvPr/>
        </p:nvGrpSpPr>
        <p:grpSpPr>
          <a:xfrm>
            <a:off x="339271" y="244929"/>
            <a:ext cx="11562443" cy="6312014"/>
            <a:chOff x="339271" y="244929"/>
            <a:chExt cx="11562443" cy="6312014"/>
          </a:xfrm>
        </p:grpSpPr>
        <p:sp>
          <p:nvSpPr>
            <p:cNvPr id="6" name="图文框 5"/>
            <p:cNvSpPr/>
            <p:nvPr/>
          </p:nvSpPr>
          <p:spPr>
            <a:xfrm>
              <a:off x="339271" y="244929"/>
              <a:ext cx="11562443" cy="6312014"/>
            </a:xfrm>
            <a:prstGeom prst="frame">
              <a:avLst>
                <a:gd name="adj1" fmla="val 369"/>
              </a:avLst>
            </a:prstGeom>
            <a:solidFill>
              <a:srgbClr val="87A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图文框 6"/>
            <p:cNvSpPr/>
            <p:nvPr/>
          </p:nvSpPr>
          <p:spPr>
            <a:xfrm>
              <a:off x="486228" y="388142"/>
              <a:ext cx="11255829" cy="5969115"/>
            </a:xfrm>
            <a:prstGeom prst="frame">
              <a:avLst>
                <a:gd name="adj1" fmla="val 2148"/>
              </a:avLst>
            </a:prstGeom>
            <a:solidFill>
              <a:srgbClr val="87A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pic>
        <p:nvPicPr>
          <p:cNvPr id="8" name="图形 7"/>
          <p:cNvPicPr>
            <a:picLocks noChangeAspect="1"/>
          </p:cNvPicPr>
          <p:nvPr/>
        </p:nvPicPr>
        <p:blipFill>
          <a:blip r:embed="rId4"/>
          <a:stretch>
            <a:fillRect/>
          </a:stretch>
        </p:blipFill>
        <p:spPr>
          <a:xfrm>
            <a:off x="79308" y="5633781"/>
            <a:ext cx="2228463" cy="1224220"/>
          </a:xfrm>
          <a:prstGeom prst="rect">
            <a:avLst/>
          </a:prstGeom>
        </p:spPr>
      </p:pic>
      <p:pic>
        <p:nvPicPr>
          <p:cNvPr id="9" name="图形 8"/>
          <p:cNvPicPr>
            <a:picLocks noChangeAspect="1"/>
          </p:cNvPicPr>
          <p:nvPr/>
        </p:nvPicPr>
        <p:blipFill>
          <a:blip r:embed="rId5"/>
          <a:stretch>
            <a:fillRect/>
          </a:stretch>
        </p:blipFill>
        <p:spPr>
          <a:xfrm flipH="1">
            <a:off x="10915802" y="5473411"/>
            <a:ext cx="1348659" cy="1543311"/>
          </a:xfrm>
          <a:prstGeom prst="rect">
            <a:avLst/>
          </a:prstGeom>
        </p:spPr>
      </p:pic>
      <p:pic>
        <p:nvPicPr>
          <p:cNvPr id="10" name="图形 9"/>
          <p:cNvPicPr>
            <a:picLocks noChangeAspect="1"/>
          </p:cNvPicPr>
          <p:nvPr/>
        </p:nvPicPr>
        <p:blipFill>
          <a:blip r:embed="rId6"/>
          <a:stretch>
            <a:fillRect/>
          </a:stretch>
        </p:blipFill>
        <p:spPr>
          <a:xfrm rot="11487587" flipH="1">
            <a:off x="5157265" y="-160478"/>
            <a:ext cx="1208041" cy="1322439"/>
          </a:xfrm>
          <a:prstGeom prst="rect">
            <a:avLst/>
          </a:prstGeom>
        </p:spPr>
      </p:pic>
      <p:pic>
        <p:nvPicPr>
          <p:cNvPr id="11" name="图形 10"/>
          <p:cNvPicPr>
            <a:picLocks noChangeAspect="1"/>
          </p:cNvPicPr>
          <p:nvPr/>
        </p:nvPicPr>
        <p:blipFill>
          <a:blip r:embed="rId7"/>
          <a:stretch>
            <a:fillRect/>
          </a:stretch>
        </p:blipFill>
        <p:spPr>
          <a:xfrm rot="10800000" flipH="1">
            <a:off x="10892289" y="-1"/>
            <a:ext cx="1299711" cy="1266507"/>
          </a:xfrm>
          <a:prstGeom prst="rect">
            <a:avLst/>
          </a:prstGeom>
        </p:spPr>
      </p:pic>
      <p:pic>
        <p:nvPicPr>
          <p:cNvPr id="12" name="图形 11"/>
          <p:cNvPicPr>
            <a:picLocks noChangeAspect="1"/>
          </p:cNvPicPr>
          <p:nvPr/>
        </p:nvPicPr>
        <p:blipFill>
          <a:blip r:embed="rId8"/>
          <a:stretch>
            <a:fillRect/>
          </a:stretch>
        </p:blipFill>
        <p:spPr>
          <a:xfrm>
            <a:off x="-23476" y="0"/>
            <a:ext cx="1547683" cy="1266508"/>
          </a:xfrm>
          <a:prstGeom prst="rect">
            <a:avLst/>
          </a:prstGeom>
        </p:spPr>
      </p:pic>
      <p:pic>
        <p:nvPicPr>
          <p:cNvPr id="13" name="图形 12"/>
          <p:cNvPicPr>
            <a:picLocks noChangeAspect="1"/>
          </p:cNvPicPr>
          <p:nvPr/>
        </p:nvPicPr>
        <p:blipFill>
          <a:blip r:embed="rId4"/>
          <a:stretch>
            <a:fillRect/>
          </a:stretch>
        </p:blipFill>
        <p:spPr>
          <a:xfrm rot="13671206">
            <a:off x="7053578" y="5775947"/>
            <a:ext cx="1906584" cy="1047394"/>
          </a:xfrm>
          <a:prstGeom prst="rect">
            <a:avLst/>
          </a:prstGeom>
        </p:spPr>
      </p:pic>
      <p:sp>
        <p:nvSpPr>
          <p:cNvPr id="21" name="Title 1">
            <a:extLst>
              <a:ext uri="{FF2B5EF4-FFF2-40B4-BE49-F238E27FC236}">
                <a16:creationId xmlns="" xmlns:a16="http://schemas.microsoft.com/office/drawing/2014/main" id="{5545845C-C3E2-416E-B009-5BDA3128CC23}"/>
              </a:ext>
            </a:extLst>
          </p:cNvPr>
          <p:cNvSpPr txBox="1">
            <a:spLocks/>
          </p:cNvSpPr>
          <p:nvPr/>
        </p:nvSpPr>
        <p:spPr>
          <a:xfrm>
            <a:off x="756718" y="608456"/>
            <a:ext cx="9954197" cy="582816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Trước</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lầu</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Ngưng</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Bích</a:t>
            </a:r>
            <a:r>
              <a:rPr lang="en-US" sz="3600" dirty="0">
                <a:latin typeface="#9Slide03 Arima Madurai Black" panose="00000A00000000000000" pitchFamily="2" charset="0"/>
                <a:cs typeface="#9Slide03 Arima Madurai Black" panose="00000A00000000000000" pitchFamily="2" charset="0"/>
              </a:rPr>
              <a:t> .................              </a:t>
            </a:r>
            <a:br>
              <a:rPr lang="en-US" sz="3600" dirty="0">
                <a:latin typeface="#9Slide03 Arima Madurai Black" panose="00000A00000000000000" pitchFamily="2" charset="0"/>
                <a:cs typeface="#9Slide03 Arima Madurai Black" panose="00000A00000000000000" pitchFamily="2" charset="0"/>
              </a:rPr>
            </a:b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Vẻ</a:t>
            </a:r>
            <a:r>
              <a:rPr lang="en-US" sz="3600" dirty="0">
                <a:latin typeface="#9Slide03 Arima Madurai Black" panose="00000A00000000000000" pitchFamily="2" charset="0"/>
                <a:cs typeface="#9Slide03 Arima Madurai Black" panose="00000A00000000000000" pitchFamily="2" charset="0"/>
              </a:rPr>
              <a:t> ........ </a:t>
            </a:r>
            <a:r>
              <a:rPr lang="en-US" sz="3600" dirty="0" err="1">
                <a:latin typeface="#9Slide03 Arima Madurai Black" panose="00000A00000000000000" pitchFamily="2" charset="0"/>
                <a:cs typeface="#9Slide03 Arima Madurai Black" panose="00000A00000000000000" pitchFamily="2" charset="0"/>
              </a:rPr>
              <a:t>xa</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tấm</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trăng</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gần</a:t>
            </a:r>
            <a:r>
              <a:rPr lang="en-US" sz="3600" dirty="0">
                <a:latin typeface="#9Slide03 Arima Madurai Black" panose="00000A00000000000000" pitchFamily="2" charset="0"/>
                <a:cs typeface="#9Slide03 Arima Madurai Black" panose="00000A00000000000000" pitchFamily="2" charset="0"/>
              </a:rPr>
              <a:t> ở </a:t>
            </a:r>
            <a:r>
              <a:rPr lang="en-US" sz="3600" dirty="0" err="1">
                <a:latin typeface="#9Slide03 Arima Madurai Black" panose="00000A00000000000000" pitchFamily="2" charset="0"/>
                <a:cs typeface="#9Slide03 Arima Madurai Black" panose="00000A00000000000000" pitchFamily="2" charset="0"/>
              </a:rPr>
              <a:t>chung</a:t>
            </a:r>
            <a:r>
              <a:rPr lang="en-US" sz="3600" dirty="0">
                <a:latin typeface="#9Slide03 Arima Madurai Black" panose="00000A00000000000000" pitchFamily="2" charset="0"/>
                <a:cs typeface="#9Slide03 Arima Madurai Black" panose="00000A00000000000000" pitchFamily="2" charset="0"/>
              </a:rPr>
              <a:t>.</a:t>
            </a:r>
            <a:br>
              <a:rPr lang="en-US" sz="3600" dirty="0">
                <a:latin typeface="#9Slide03 Arima Madurai Black" panose="00000A00000000000000" pitchFamily="2" charset="0"/>
                <a:cs typeface="#9Slide03 Arima Madurai Black" panose="00000A00000000000000" pitchFamily="2" charset="0"/>
              </a:rPr>
            </a:b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Bốn</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bề</a:t>
            </a:r>
            <a:r>
              <a:rPr lang="en-US" sz="3600" dirty="0">
                <a:latin typeface="#9Slide03 Arima Madurai Black" panose="00000A00000000000000" pitchFamily="2" charset="0"/>
                <a:cs typeface="#9Slide03 Arima Madurai Black" panose="00000A00000000000000" pitchFamily="2" charset="0"/>
              </a:rPr>
              <a:t> ............. </a:t>
            </a:r>
            <a:r>
              <a:rPr lang="en-US" sz="3600" dirty="0" err="1">
                <a:latin typeface="#9Slide03 Arima Madurai Black" panose="00000A00000000000000" pitchFamily="2" charset="0"/>
                <a:cs typeface="#9Slide03 Arima Madurai Black" panose="00000A00000000000000" pitchFamily="2" charset="0"/>
              </a:rPr>
              <a:t>xa</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trông</a:t>
            </a:r>
            <a:r>
              <a:rPr lang="en-US" sz="3600" dirty="0">
                <a:latin typeface="#9Slide03 Arima Madurai Black" panose="00000A00000000000000" pitchFamily="2" charset="0"/>
                <a:cs typeface="#9Slide03 Arima Madurai Black" panose="00000A00000000000000" pitchFamily="2" charset="0"/>
              </a:rPr>
              <a:t>,</a:t>
            </a:r>
            <a:br>
              <a:rPr lang="en-US" sz="3600" dirty="0">
                <a:latin typeface="#9Slide03 Arima Madurai Black" panose="00000A00000000000000" pitchFamily="2" charset="0"/>
                <a:cs typeface="#9Slide03 Arima Madurai Black" panose="00000A00000000000000" pitchFamily="2" charset="0"/>
              </a:rPr>
            </a:b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Cát</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vàng</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cồn</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nọ</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bụi</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hồng</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dặm</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kia</a:t>
            </a:r>
            <a:r>
              <a:rPr lang="en-US" sz="3600" dirty="0">
                <a:latin typeface="#9Slide03 Arima Madurai Black" panose="00000A00000000000000" pitchFamily="2" charset="0"/>
                <a:cs typeface="#9Slide03 Arima Madurai Black" panose="00000A00000000000000" pitchFamily="2" charset="0"/>
              </a:rPr>
              <a:t>.</a:t>
            </a:r>
            <a:br>
              <a:rPr lang="en-US" sz="3600" dirty="0">
                <a:latin typeface="#9Slide03 Arima Madurai Black" panose="00000A00000000000000" pitchFamily="2" charset="0"/>
                <a:cs typeface="#9Slide03 Arima Madurai Black" panose="00000A00000000000000" pitchFamily="2" charset="0"/>
              </a:rPr>
            </a:b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mây</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sớm</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đèn</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khuya</a:t>
            </a:r>
            <a:r>
              <a:rPr lang="en-US" sz="3600" dirty="0">
                <a:latin typeface="#9Slide03 Arima Madurai Black" panose="00000A00000000000000" pitchFamily="2" charset="0"/>
                <a:cs typeface="#9Slide03 Arima Madurai Black" panose="00000A00000000000000" pitchFamily="2" charset="0"/>
              </a:rPr>
              <a:t>,</a:t>
            </a:r>
            <a:br>
              <a:rPr lang="en-US" sz="3600" dirty="0">
                <a:latin typeface="#9Slide03 Arima Madurai Black" panose="00000A00000000000000" pitchFamily="2" charset="0"/>
                <a:cs typeface="#9Slide03 Arima Madurai Black" panose="00000A00000000000000" pitchFamily="2" charset="0"/>
              </a:rPr>
            </a:b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Nửa</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tình</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nửa</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cảnh</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như</a:t>
            </a:r>
            <a:r>
              <a:rPr lang="en-US" sz="3600" dirty="0">
                <a:latin typeface="#9Slide03 Arima Madurai Black" panose="00000A00000000000000" pitchFamily="2" charset="0"/>
                <a:cs typeface="#9Slide03 Arima Madurai Black" panose="00000A00000000000000" pitchFamily="2" charset="0"/>
              </a:rPr>
              <a:t> chia </a:t>
            </a:r>
            <a:r>
              <a:rPr lang="en-US" sz="3600" dirty="0" err="1">
                <a:latin typeface="#9Slide03 Arima Madurai Black" panose="00000A00000000000000" pitchFamily="2" charset="0"/>
                <a:cs typeface="#9Slide03 Arima Madurai Black" panose="00000A00000000000000" pitchFamily="2" charset="0"/>
              </a:rPr>
              <a:t>tấm</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lòng</a:t>
            </a:r>
            <a:r>
              <a:rPr lang="en-US" sz="3600" dirty="0">
                <a:latin typeface="#9Slide03 Arima Madurai Black" panose="00000A00000000000000" pitchFamily="2" charset="0"/>
                <a:cs typeface="#9Slide03 Arima Madurai Black" panose="00000A00000000000000" pitchFamily="2" charset="0"/>
              </a:rPr>
              <a:t>.</a:t>
            </a:r>
          </a:p>
        </p:txBody>
      </p:sp>
      <p:sp>
        <p:nvSpPr>
          <p:cNvPr id="23" name="TextBox 22">
            <a:extLst>
              <a:ext uri="{FF2B5EF4-FFF2-40B4-BE49-F238E27FC236}">
                <a16:creationId xmlns="" xmlns:a16="http://schemas.microsoft.com/office/drawing/2014/main" id="{7AD71E24-FF92-4ED6-BA1C-EEC2DD705E17}"/>
              </a:ext>
            </a:extLst>
          </p:cNvPr>
          <p:cNvSpPr txBox="1"/>
          <p:nvPr/>
        </p:nvSpPr>
        <p:spPr>
          <a:xfrm>
            <a:off x="7345669" y="1114068"/>
            <a:ext cx="2504212" cy="646331"/>
          </a:xfrm>
          <a:prstGeom prst="rect">
            <a:avLst/>
          </a:prstGeom>
          <a:noFill/>
        </p:spPr>
        <p:txBody>
          <a:bodyPr wrap="none" rtlCol="0">
            <a:spAutoFit/>
          </a:bodyPr>
          <a:lstStyle/>
          <a:p>
            <a:r>
              <a:rPr lang="en-US" sz="3600" dirty="0">
                <a:solidFill>
                  <a:srgbClr val="FF0000"/>
                </a:solidFill>
                <a:latin typeface="#9Slide03 Arima Madurai Black" panose="00000A00000000000000" pitchFamily="2" charset="0"/>
                <a:cs typeface="#9Slide03 Arima Madurai Black" panose="00000A00000000000000" pitchFamily="2" charset="0"/>
              </a:rPr>
              <a:t>khóa xuân</a:t>
            </a:r>
            <a:r>
              <a:rPr lang="en-US" sz="3600" dirty="0">
                <a:latin typeface="#9Slide03 Arima Madurai Black" panose="00000A00000000000000" pitchFamily="2" charset="0"/>
                <a:cs typeface="#9Slide03 Arima Madurai Black" panose="00000A00000000000000" pitchFamily="2" charset="0"/>
              </a:rPr>
              <a:t>,</a:t>
            </a:r>
          </a:p>
        </p:txBody>
      </p:sp>
      <p:sp>
        <p:nvSpPr>
          <p:cNvPr id="24" name="TextBox 23">
            <a:extLst>
              <a:ext uri="{FF2B5EF4-FFF2-40B4-BE49-F238E27FC236}">
                <a16:creationId xmlns="" xmlns:a16="http://schemas.microsoft.com/office/drawing/2014/main" id="{634E5B63-A402-4620-A3C7-DC28B5227C65}"/>
              </a:ext>
            </a:extLst>
          </p:cNvPr>
          <p:cNvSpPr txBox="1"/>
          <p:nvPr/>
        </p:nvSpPr>
        <p:spPr>
          <a:xfrm>
            <a:off x="3259066" y="1953827"/>
            <a:ext cx="1083951" cy="646331"/>
          </a:xfrm>
          <a:prstGeom prst="rect">
            <a:avLst/>
          </a:prstGeom>
          <a:noFill/>
        </p:spPr>
        <p:txBody>
          <a:bodyPr wrap="none" rtlCol="0">
            <a:spAutoFit/>
          </a:bodyPr>
          <a:lstStyle/>
          <a:p>
            <a:r>
              <a:rPr lang="en-US" sz="3600" dirty="0">
                <a:solidFill>
                  <a:srgbClr val="FF0000"/>
                </a:solidFill>
                <a:latin typeface="#9Slide03 Arima Madurai Black" panose="00000A00000000000000" pitchFamily="2" charset="0"/>
                <a:cs typeface="#9Slide03 Arima Madurai Black" panose="00000A00000000000000" pitchFamily="2" charset="0"/>
              </a:rPr>
              <a:t>non </a:t>
            </a:r>
          </a:p>
        </p:txBody>
      </p:sp>
      <p:sp>
        <p:nvSpPr>
          <p:cNvPr id="25" name="TextBox 24">
            <a:extLst>
              <a:ext uri="{FF2B5EF4-FFF2-40B4-BE49-F238E27FC236}">
                <a16:creationId xmlns="" xmlns:a16="http://schemas.microsoft.com/office/drawing/2014/main" id="{0DBCCB3F-3250-49A8-86D0-EFA32421E5A5}"/>
              </a:ext>
            </a:extLst>
          </p:cNvPr>
          <p:cNvSpPr txBox="1"/>
          <p:nvPr/>
        </p:nvSpPr>
        <p:spPr>
          <a:xfrm>
            <a:off x="2696274" y="4369182"/>
            <a:ext cx="1843774" cy="646331"/>
          </a:xfrm>
          <a:prstGeom prst="rect">
            <a:avLst/>
          </a:prstGeom>
          <a:noFill/>
        </p:spPr>
        <p:txBody>
          <a:bodyPr wrap="none" rtlCol="0">
            <a:spAutoFit/>
          </a:bodyPr>
          <a:lstStyle/>
          <a:p>
            <a:r>
              <a:rPr lang="en-US" sz="3600" dirty="0">
                <a:solidFill>
                  <a:srgbClr val="FF0000"/>
                </a:solidFill>
                <a:latin typeface="#9Slide03 Arima Madurai Black" panose="00000A00000000000000" pitchFamily="2" charset="0"/>
                <a:cs typeface="#9Slide03 Arima Madurai Black" panose="00000A00000000000000" pitchFamily="2" charset="0"/>
              </a:rPr>
              <a:t>Bẽ bàng</a:t>
            </a:r>
          </a:p>
        </p:txBody>
      </p:sp>
      <p:sp>
        <p:nvSpPr>
          <p:cNvPr id="26" name="TextBox 25">
            <a:extLst>
              <a:ext uri="{FF2B5EF4-FFF2-40B4-BE49-F238E27FC236}">
                <a16:creationId xmlns="" xmlns:a16="http://schemas.microsoft.com/office/drawing/2014/main" id="{96BD27B8-5C8C-418F-B8EC-E10B0E33E3FF}"/>
              </a:ext>
            </a:extLst>
          </p:cNvPr>
          <p:cNvSpPr txBox="1"/>
          <p:nvPr/>
        </p:nvSpPr>
        <p:spPr>
          <a:xfrm>
            <a:off x="5139648" y="2754605"/>
            <a:ext cx="1912703" cy="646331"/>
          </a:xfrm>
          <a:prstGeom prst="rect">
            <a:avLst/>
          </a:prstGeom>
          <a:noFill/>
        </p:spPr>
        <p:txBody>
          <a:bodyPr wrap="none" rtlCol="0">
            <a:spAutoFit/>
          </a:bodyPr>
          <a:lstStyle/>
          <a:p>
            <a:r>
              <a:rPr lang="en-US" sz="3600" dirty="0">
                <a:solidFill>
                  <a:srgbClr val="FF0000"/>
                </a:solidFill>
                <a:latin typeface="#9Slide03 Arima Madurai Black" panose="00000A00000000000000" pitchFamily="2" charset="0"/>
                <a:cs typeface="#9Slide03 Arima Madurai Black" panose="00000A00000000000000" pitchFamily="2" charset="0"/>
              </a:rPr>
              <a:t>bát ngát</a:t>
            </a:r>
          </a:p>
        </p:txBody>
      </p:sp>
    </p:spTree>
  </p:cSld>
  <p:clrMapOvr>
    <a:masterClrMapping/>
  </p:clrMapOvr>
  <mc:AlternateContent xmlns:mc="http://schemas.openxmlformats.org/markup-compatibility/2006" xmlns:p14="http://schemas.microsoft.com/office/powerpoint/2010/main">
    <mc:Choice Requires="p14">
      <p:transition spd="slow" p14:dur="175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500"/>
                                        <p:tgtEl>
                                          <p:spTgt spid="12"/>
                                        </p:tgtEl>
                                      </p:cBhvr>
                                    </p:animEffect>
                                  </p:childTnLst>
                                </p:cTn>
                              </p:par>
                              <p:par>
                                <p:cTn id="14" presetID="22" presetClass="entr" presetSubtype="1"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500"/>
                                        <p:tgtEl>
                                          <p:spTgt spid="10"/>
                                        </p:tgtEl>
                                      </p:cBhvr>
                                    </p:animEffect>
                                  </p:childTnLst>
                                </p:cTn>
                              </p:par>
                              <p:par>
                                <p:cTn id="17" presetID="22" presetClass="entr" presetSubtype="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right)">
                                      <p:cBhvr>
                                        <p:cTn id="19" dur="500"/>
                                        <p:tgtEl>
                                          <p:spTgt spid="11"/>
                                        </p:tgtEl>
                                      </p:cBhvr>
                                    </p:animEffect>
                                  </p:childTnLst>
                                </p:cTn>
                              </p:par>
                              <p:par>
                                <p:cTn id="20" presetID="22" presetClass="entr" presetSubtype="4"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par>
                                <p:cTn id="23" presetID="22" presetClass="entr" presetSubtype="2"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right)">
                                      <p:cBhvr>
                                        <p:cTn id="25" dur="500"/>
                                        <p:tgtEl>
                                          <p:spTgt spid="13"/>
                                        </p:tgtEl>
                                      </p:cBhvr>
                                    </p:animEffect>
                                  </p:childTnLst>
                                </p:cTn>
                              </p:par>
                              <p:par>
                                <p:cTn id="26" presetID="22" presetClass="entr" presetSubtype="4"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arn(inVertical)">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blinds(horizontal)">
                                      <p:cBhvr>
                                        <p:cTn id="38" dur="500"/>
                                        <p:tgtEl>
                                          <p:spTgt spid="23"/>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checkerboard(across)">
                                      <p:cBhvr>
                                        <p:cTn id="43" dur="500"/>
                                        <p:tgtEl>
                                          <p:spTgt spid="24"/>
                                        </p:tgtEl>
                                      </p:cBhvr>
                                    </p:animEffect>
                                  </p:childTnLst>
                                </p:cTn>
                              </p:par>
                            </p:childTnLst>
                          </p:cTn>
                        </p:par>
                      </p:childTnLst>
                    </p:cTn>
                  </p:par>
                  <p:par>
                    <p:cTn id="44" fill="hold">
                      <p:stCondLst>
                        <p:cond delay="indefinite"/>
                      </p:stCondLst>
                      <p:childTnLst>
                        <p:par>
                          <p:cTn id="45" fill="hold">
                            <p:stCondLst>
                              <p:cond delay="0"/>
                            </p:stCondLst>
                            <p:childTnLst>
                              <p:par>
                                <p:cTn id="46" presetID="7" presetClass="entr" presetSubtype="4" fill="hold" grpId="0" nodeType="clickEffect">
                                  <p:stCondLst>
                                    <p:cond delay="0"/>
                                  </p:stCondLst>
                                  <p:childTnLst>
                                    <p:set>
                                      <p:cBhvr>
                                        <p:cTn id="47" dur="1" fill="hold">
                                          <p:stCondLst>
                                            <p:cond delay="0"/>
                                          </p:stCondLst>
                                        </p:cTn>
                                        <p:tgtEl>
                                          <p:spTgt spid="26"/>
                                        </p:tgtEl>
                                        <p:attrNameLst>
                                          <p:attrName>style.visibility</p:attrName>
                                        </p:attrNameLst>
                                      </p:cBhvr>
                                      <p:to>
                                        <p:strVal val="visible"/>
                                      </p:to>
                                    </p:set>
                                    <p:anim calcmode="lin" valueType="num">
                                      <p:cBhvr additive="base">
                                        <p:cTn id="48" dur="5000" fill="hold"/>
                                        <p:tgtEl>
                                          <p:spTgt spid="26"/>
                                        </p:tgtEl>
                                        <p:attrNameLst>
                                          <p:attrName>ppt_x</p:attrName>
                                        </p:attrNameLst>
                                      </p:cBhvr>
                                      <p:tavLst>
                                        <p:tav tm="0">
                                          <p:val>
                                            <p:strVal val="#ppt_x"/>
                                          </p:val>
                                        </p:tav>
                                        <p:tav tm="100000">
                                          <p:val>
                                            <p:strVal val="#ppt_x"/>
                                          </p:val>
                                        </p:tav>
                                      </p:tavLst>
                                    </p:anim>
                                    <p:anim calcmode="lin" valueType="num">
                                      <p:cBhvr additive="base">
                                        <p:cTn id="49" dur="50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 calcmode="lin" valueType="num">
                                      <p:cBhvr additive="base">
                                        <p:cTn id="54" dur="500" fill="hold"/>
                                        <p:tgtEl>
                                          <p:spTgt spid="25"/>
                                        </p:tgtEl>
                                        <p:attrNameLst>
                                          <p:attrName>ppt_x</p:attrName>
                                        </p:attrNameLst>
                                      </p:cBhvr>
                                      <p:tavLst>
                                        <p:tav tm="0">
                                          <p:val>
                                            <p:strVal val="#ppt_x"/>
                                          </p:val>
                                        </p:tav>
                                        <p:tav tm="100000">
                                          <p:val>
                                            <p:strVal val="#ppt_x"/>
                                          </p:val>
                                        </p:tav>
                                      </p:tavLst>
                                    </p:anim>
                                    <p:anim calcmode="lin" valueType="num">
                                      <p:cBhvr additive="base">
                                        <p:cTn id="55"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4" grpId="0"/>
      <p:bldP spid="25" grpId="0"/>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p:cNvPicPr>
            <a:picLocks noChangeAspect="1"/>
          </p:cNvPicPr>
          <p:nvPr/>
        </p:nvPicPr>
        <p:blipFill>
          <a:blip r:embed="rId3"/>
          <a:stretch>
            <a:fillRect/>
          </a:stretch>
        </p:blipFill>
        <p:spPr>
          <a:xfrm rot="16200000">
            <a:off x="2662464" y="-2708340"/>
            <a:ext cx="6858000" cy="12287937"/>
          </a:xfrm>
          <a:prstGeom prst="rect">
            <a:avLst/>
          </a:prstGeom>
        </p:spPr>
      </p:pic>
      <p:grpSp>
        <p:nvGrpSpPr>
          <p:cNvPr id="5" name="组合 4"/>
          <p:cNvGrpSpPr/>
          <p:nvPr/>
        </p:nvGrpSpPr>
        <p:grpSpPr>
          <a:xfrm>
            <a:off x="339271" y="244929"/>
            <a:ext cx="11562443" cy="6312014"/>
            <a:chOff x="339271" y="244929"/>
            <a:chExt cx="11562443" cy="6312014"/>
          </a:xfrm>
        </p:grpSpPr>
        <p:sp>
          <p:nvSpPr>
            <p:cNvPr id="6" name="图文框 5"/>
            <p:cNvSpPr/>
            <p:nvPr/>
          </p:nvSpPr>
          <p:spPr>
            <a:xfrm>
              <a:off x="339271" y="244929"/>
              <a:ext cx="11562443" cy="6312014"/>
            </a:xfrm>
            <a:prstGeom prst="frame">
              <a:avLst>
                <a:gd name="adj1" fmla="val 369"/>
              </a:avLst>
            </a:prstGeom>
            <a:solidFill>
              <a:srgbClr val="87A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图文框 6"/>
            <p:cNvSpPr/>
            <p:nvPr/>
          </p:nvSpPr>
          <p:spPr>
            <a:xfrm>
              <a:off x="486228" y="388142"/>
              <a:ext cx="11255829" cy="5969115"/>
            </a:xfrm>
            <a:prstGeom prst="frame">
              <a:avLst>
                <a:gd name="adj1" fmla="val 2148"/>
              </a:avLst>
            </a:prstGeom>
            <a:solidFill>
              <a:srgbClr val="87A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pic>
        <p:nvPicPr>
          <p:cNvPr id="8" name="图形 7"/>
          <p:cNvPicPr>
            <a:picLocks noChangeAspect="1"/>
          </p:cNvPicPr>
          <p:nvPr/>
        </p:nvPicPr>
        <p:blipFill>
          <a:blip r:embed="rId4"/>
          <a:stretch>
            <a:fillRect/>
          </a:stretch>
        </p:blipFill>
        <p:spPr>
          <a:xfrm>
            <a:off x="79308" y="5633781"/>
            <a:ext cx="2228463" cy="1224220"/>
          </a:xfrm>
          <a:prstGeom prst="rect">
            <a:avLst/>
          </a:prstGeom>
        </p:spPr>
      </p:pic>
      <p:pic>
        <p:nvPicPr>
          <p:cNvPr id="9" name="图形 8"/>
          <p:cNvPicPr>
            <a:picLocks noChangeAspect="1"/>
          </p:cNvPicPr>
          <p:nvPr/>
        </p:nvPicPr>
        <p:blipFill>
          <a:blip r:embed="rId5"/>
          <a:stretch>
            <a:fillRect/>
          </a:stretch>
        </p:blipFill>
        <p:spPr>
          <a:xfrm flipH="1">
            <a:off x="10915802" y="5473411"/>
            <a:ext cx="1348659" cy="1543311"/>
          </a:xfrm>
          <a:prstGeom prst="rect">
            <a:avLst/>
          </a:prstGeom>
        </p:spPr>
      </p:pic>
      <p:pic>
        <p:nvPicPr>
          <p:cNvPr id="10" name="图形 9"/>
          <p:cNvPicPr>
            <a:picLocks noChangeAspect="1"/>
          </p:cNvPicPr>
          <p:nvPr/>
        </p:nvPicPr>
        <p:blipFill>
          <a:blip r:embed="rId6"/>
          <a:stretch>
            <a:fillRect/>
          </a:stretch>
        </p:blipFill>
        <p:spPr>
          <a:xfrm rot="11487587" flipH="1">
            <a:off x="5157265" y="-160478"/>
            <a:ext cx="1208041" cy="1322439"/>
          </a:xfrm>
          <a:prstGeom prst="rect">
            <a:avLst/>
          </a:prstGeom>
        </p:spPr>
      </p:pic>
      <p:pic>
        <p:nvPicPr>
          <p:cNvPr id="11" name="图形 10"/>
          <p:cNvPicPr>
            <a:picLocks noChangeAspect="1"/>
          </p:cNvPicPr>
          <p:nvPr/>
        </p:nvPicPr>
        <p:blipFill>
          <a:blip r:embed="rId7"/>
          <a:stretch>
            <a:fillRect/>
          </a:stretch>
        </p:blipFill>
        <p:spPr>
          <a:xfrm rot="10800000" flipH="1">
            <a:off x="10892289" y="-1"/>
            <a:ext cx="1299711" cy="1266507"/>
          </a:xfrm>
          <a:prstGeom prst="rect">
            <a:avLst/>
          </a:prstGeom>
        </p:spPr>
      </p:pic>
      <p:pic>
        <p:nvPicPr>
          <p:cNvPr id="12" name="图形 11"/>
          <p:cNvPicPr>
            <a:picLocks noChangeAspect="1"/>
          </p:cNvPicPr>
          <p:nvPr/>
        </p:nvPicPr>
        <p:blipFill>
          <a:blip r:embed="rId8"/>
          <a:stretch>
            <a:fillRect/>
          </a:stretch>
        </p:blipFill>
        <p:spPr>
          <a:xfrm>
            <a:off x="-23476" y="0"/>
            <a:ext cx="1547683" cy="1266508"/>
          </a:xfrm>
          <a:prstGeom prst="rect">
            <a:avLst/>
          </a:prstGeom>
        </p:spPr>
      </p:pic>
      <p:pic>
        <p:nvPicPr>
          <p:cNvPr id="13" name="图形 12"/>
          <p:cNvPicPr>
            <a:picLocks noChangeAspect="1"/>
          </p:cNvPicPr>
          <p:nvPr/>
        </p:nvPicPr>
        <p:blipFill>
          <a:blip r:embed="rId4"/>
          <a:stretch>
            <a:fillRect/>
          </a:stretch>
        </p:blipFill>
        <p:spPr>
          <a:xfrm rot="13671206">
            <a:off x="7053578" y="5775947"/>
            <a:ext cx="1906584" cy="1047394"/>
          </a:xfrm>
          <a:prstGeom prst="rect">
            <a:avLst/>
          </a:prstGeom>
        </p:spPr>
      </p:pic>
      <p:sp>
        <p:nvSpPr>
          <p:cNvPr id="19" name="Title 1">
            <a:extLst>
              <a:ext uri="{FF2B5EF4-FFF2-40B4-BE49-F238E27FC236}">
                <a16:creationId xmlns="" xmlns:a16="http://schemas.microsoft.com/office/drawing/2014/main" id="{48590771-2B89-4748-8B4B-9FC75C2451EB}"/>
              </a:ext>
            </a:extLst>
          </p:cNvPr>
          <p:cNvSpPr>
            <a:spLocks noGrp="1"/>
          </p:cNvSpPr>
          <p:nvPr>
            <p:ph type="title"/>
          </p:nvPr>
        </p:nvSpPr>
        <p:spPr>
          <a:xfrm>
            <a:off x="1624723" y="1159011"/>
            <a:ext cx="8933481" cy="5290140"/>
          </a:xfrm>
        </p:spPr>
        <p:txBody>
          <a:bodyPr>
            <a:noAutofit/>
          </a:bodyPr>
          <a:lstStyle/>
          <a:p>
            <a:pPr algn="ctr">
              <a:lnSpc>
                <a:spcPct val="120000"/>
              </a:lnSpc>
            </a:pPr>
            <a:r>
              <a:rPr lang="en-US" sz="3200" dirty="0" err="1">
                <a:latin typeface="#9Slide03 Arima Madurai Black" panose="00000A00000000000000" pitchFamily="2" charset="0"/>
                <a:cs typeface="#9Slide03 Arima Madurai Black" panose="00000A00000000000000" pitchFamily="2" charset="0"/>
              </a:rPr>
              <a:t>Tưởng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người</a:t>
            </a:r>
            <a:r>
              <a:rPr lang="en-US" sz="3200" dirty="0">
                <a:latin typeface="#9Slide03 Arima Madurai Black" panose="00000A00000000000000" pitchFamily="2" charset="0"/>
                <a:cs typeface="#9Slide03 Arima Madurai Black" panose="00000A00000000000000" pitchFamily="2" charset="0"/>
              </a:rPr>
              <a:t> .................. </a:t>
            </a:r>
            <a:r>
              <a:rPr lang="en-US" sz="3200" dirty="0" err="1">
                <a:latin typeface="#9Slide03 Arima Madurai Black" panose="00000A00000000000000" pitchFamily="2" charset="0"/>
                <a:cs typeface="#9Slide03 Arima Madurai Black" panose="00000A00000000000000" pitchFamily="2" charset="0"/>
              </a:rPr>
              <a:t>chén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đồng</a:t>
            </a:r>
            <a:r>
              <a:rPr lang="en-US" sz="3200" dirty="0">
                <a:latin typeface="#9Slide03 Arima Madurai Black" panose="00000A00000000000000" pitchFamily="2" charset="0"/>
                <a:cs typeface="#9Slide03 Arima Madurai Black" panose="00000A00000000000000" pitchFamily="2" charset="0"/>
              </a:rPr>
              <a:t/>
            </a:r>
            <a:br>
              <a:rPr lang="en-US" sz="3200" dirty="0">
                <a:latin typeface="#9Slide03 Arima Madurai Black" panose="00000A00000000000000" pitchFamily="2" charset="0"/>
                <a:cs typeface="#9Slide03 Arima Madurai Black" panose="00000A00000000000000" pitchFamily="2" charset="0"/>
              </a:rPr>
            </a:br>
            <a:r>
              <a:rPr lang="en-US" sz="3200" dirty="0">
                <a:latin typeface="#9Slide03 Arima Madurai Black" panose="00000A00000000000000" pitchFamily="2" charset="0"/>
                <a:cs typeface="#9Slide03 Arima Madurai Black" panose="00000A00000000000000" pitchFamily="2" charset="0"/>
              </a:rPr>
              <a:t>Tin </a:t>
            </a:r>
            <a:r>
              <a:rPr lang="en-US" sz="3200" dirty="0" err="1">
                <a:latin typeface="#9Slide03 Arima Madurai Black" panose="00000A00000000000000" pitchFamily="2" charset="0"/>
                <a:cs typeface="#9Slide03 Arima Madurai Black" panose="00000A00000000000000" pitchFamily="2" charset="0"/>
              </a:rPr>
              <a:t>sương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luống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những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rày</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trông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mai</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chờ</a:t>
            </a:r>
            <a:r>
              <a:rPr lang="en-US" sz="3200" dirty="0">
                <a:latin typeface="#9Slide03 Arima Madurai Black" panose="00000A00000000000000" pitchFamily="2" charset="0"/>
                <a:cs typeface="#9Slide03 Arima Madurai Black" panose="00000A00000000000000" pitchFamily="2" charset="0"/>
              </a:rPr>
              <a:t>.</a:t>
            </a:r>
            <a:br>
              <a:rPr lang="en-US" sz="3200" dirty="0">
                <a:latin typeface="#9Slide03 Arima Madurai Black" panose="00000A00000000000000" pitchFamily="2" charset="0"/>
                <a:cs typeface="#9Slide03 Arima Madurai Black" panose="00000A00000000000000" pitchFamily="2" charset="0"/>
              </a:rPr>
            </a:br>
            <a:r>
              <a:rPr lang="en-US" sz="3200" dirty="0" err="1">
                <a:latin typeface="#9Slide03 Arima Madurai Black" panose="00000A00000000000000" pitchFamily="2" charset="0"/>
                <a:cs typeface="#9Slide03 Arima Madurai Black" panose="00000A00000000000000" pitchFamily="2" charset="0"/>
              </a:rPr>
              <a:t>Bên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trời</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góc</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bể</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bơ</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vơ</a:t>
            </a:r>
            <a:r>
              <a:rPr lang="en-US" sz="3200" dirty="0">
                <a:latin typeface="#9Slide03 Arima Madurai Black" panose="00000A00000000000000" pitchFamily="2" charset="0"/>
                <a:cs typeface="#9Slide03 Arima Madurai Black" panose="00000A00000000000000" pitchFamily="2" charset="0"/>
              </a:rPr>
              <a:t>,</a:t>
            </a:r>
            <a:br>
              <a:rPr lang="en-US" sz="3200" dirty="0">
                <a:latin typeface="#9Slide03 Arima Madurai Black" panose="00000A00000000000000" pitchFamily="2" charset="0"/>
                <a:cs typeface="#9Slide03 Arima Madurai Black" panose="00000A00000000000000" pitchFamily="2" charset="0"/>
              </a:rPr>
            </a:b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gột</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rửa</a:t>
            </a:r>
            <a:r>
              <a:rPr lang="en-US" sz="3200" dirty="0">
                <a:latin typeface="#9Slide03 Arima Madurai Black" panose="00000A00000000000000" pitchFamily="2" charset="0"/>
                <a:cs typeface="#9Slide03 Arima Madurai Black" panose="00000A00000000000000" pitchFamily="2" charset="0"/>
              </a:rPr>
              <a:t> bao </a:t>
            </a:r>
            <a:r>
              <a:rPr lang="en-US" sz="3200" dirty="0" err="1">
                <a:latin typeface="#9Slide03 Arima Madurai Black" panose="00000A00000000000000" pitchFamily="2" charset="0"/>
                <a:cs typeface="#9Slide03 Arima Madurai Black" panose="00000A00000000000000" pitchFamily="2" charset="0"/>
              </a:rPr>
              <a:t>giờ</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cho</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phai</a:t>
            </a:r>
            <a:r>
              <a:rPr lang="en-US" sz="3200" dirty="0">
                <a:latin typeface="#9Slide03 Arima Madurai Black" panose="00000A00000000000000" pitchFamily="2" charset="0"/>
                <a:cs typeface="#9Slide03 Arima Madurai Black" panose="00000A00000000000000" pitchFamily="2" charset="0"/>
              </a:rPr>
              <a:t>.</a:t>
            </a:r>
            <a:br>
              <a:rPr lang="en-US" sz="3200" dirty="0">
                <a:latin typeface="#9Slide03 Arima Madurai Black" panose="00000A00000000000000" pitchFamily="2" charset="0"/>
                <a:cs typeface="#9Slide03 Arima Madurai Black" panose="00000A00000000000000" pitchFamily="2" charset="0"/>
              </a:rPr>
            </a:br>
            <a:r>
              <a:rPr lang="en-US" sz="3200" dirty="0" err="1">
                <a:latin typeface="#9Slide03 Arima Madurai Black" panose="00000A00000000000000" pitchFamily="2" charset="0"/>
                <a:cs typeface="#9Slide03 Arima Madurai Black" panose="00000A00000000000000" pitchFamily="2" charset="0"/>
              </a:rPr>
              <a:t>Xót</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người</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tự</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cửa</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hôm</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mai</a:t>
            </a:r>
            <a:r>
              <a:rPr lang="en-US" sz="3200" dirty="0">
                <a:latin typeface="#9Slide03 Arima Madurai Black" panose="00000A00000000000000" pitchFamily="2" charset="0"/>
                <a:cs typeface="#9Slide03 Arima Madurai Black" panose="00000A00000000000000" pitchFamily="2" charset="0"/>
              </a:rPr>
              <a:t>,</a:t>
            </a:r>
            <a:br>
              <a:rPr lang="en-US" sz="3200" dirty="0">
                <a:latin typeface="#9Slide03 Arima Madurai Black" panose="00000A00000000000000" pitchFamily="2" charset="0"/>
                <a:cs typeface="#9Slide03 Arima Madurai Black" panose="00000A00000000000000" pitchFamily="2" charset="0"/>
              </a:rPr>
            </a:br>
            <a:r>
              <a:rPr lang="en-US" sz="3200" dirty="0">
                <a:latin typeface="#9Slide03 Arima Madurai Black" panose="00000A00000000000000" pitchFamily="2" charset="0"/>
                <a:cs typeface="#9Slide03 Arima Madurai Black" panose="00000A00000000000000" pitchFamily="2" charset="0"/>
              </a:rPr>
              <a:t>................... .......... </a:t>
            </a:r>
            <a:r>
              <a:rPr lang="en-US" sz="3200" dirty="0" err="1">
                <a:latin typeface="#9Slide03 Arima Madurai Black" panose="00000A00000000000000" pitchFamily="2" charset="0"/>
                <a:cs typeface="#9Slide03 Arima Madurai Black" panose="00000A00000000000000" pitchFamily="2" charset="0"/>
              </a:rPr>
              <a:t>những</a:t>
            </a:r>
            <a:r>
              <a:rPr lang="en-US" sz="3200" dirty="0">
                <a:latin typeface="#9Slide03 Arima Madurai Black" panose="00000A00000000000000" pitchFamily="2" charset="0"/>
                <a:cs typeface="#9Slide03 Arima Madurai Black" panose="00000A00000000000000" pitchFamily="2" charset="0"/>
              </a:rPr>
              <a:t> ai </a:t>
            </a:r>
            <a:r>
              <a:rPr lang="en-US" sz="3200" dirty="0" err="1">
                <a:latin typeface="#9Slide03 Arima Madurai Black" panose="00000A00000000000000" pitchFamily="2" charset="0"/>
                <a:cs typeface="#9Slide03 Arima Madurai Black" panose="00000A00000000000000" pitchFamily="2" charset="0"/>
              </a:rPr>
              <a:t>đó</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giờ</a:t>
            </a:r>
            <a:r>
              <a:rPr lang="en-US" sz="3200" dirty="0">
                <a:latin typeface="#9Slide03 Arima Madurai Black" panose="00000A00000000000000" pitchFamily="2" charset="0"/>
                <a:cs typeface="#9Slide03 Arima Madurai Black" panose="00000A00000000000000" pitchFamily="2" charset="0"/>
              </a:rPr>
              <a:t>?</a:t>
            </a:r>
            <a:br>
              <a:rPr lang="en-US" sz="3200" dirty="0">
                <a:latin typeface="#9Slide03 Arima Madurai Black" panose="00000A00000000000000" pitchFamily="2" charset="0"/>
                <a:cs typeface="#9Slide03 Arima Madurai Black" panose="00000A00000000000000" pitchFamily="2" charset="0"/>
              </a:rPr>
            </a:br>
            <a:r>
              <a:rPr lang="en-US" sz="3200" dirty="0" err="1">
                <a:latin typeface="#9Slide03 Arima Madurai Black" panose="00000A00000000000000" pitchFamily="2" charset="0"/>
                <a:cs typeface="#9Slide03 Arima Madurai Black" panose="00000A00000000000000" pitchFamily="2" charset="0"/>
              </a:rPr>
              <a:t>Sân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lai</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cách</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mấy</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nắng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mưa</a:t>
            </a:r>
            <a:r>
              <a:rPr lang="en-US" sz="3200" dirty="0">
                <a:latin typeface="#9Slide03 Arima Madurai Black" panose="00000A00000000000000" pitchFamily="2" charset="0"/>
                <a:cs typeface="#9Slide03 Arima Madurai Black" panose="00000A00000000000000" pitchFamily="2" charset="0"/>
              </a:rPr>
              <a:t>,</a:t>
            </a:r>
            <a:br>
              <a:rPr lang="en-US" sz="3200" dirty="0">
                <a:latin typeface="#9Slide03 Arima Madurai Black" panose="00000A00000000000000" pitchFamily="2" charset="0"/>
                <a:cs typeface="#9Slide03 Arima Madurai Black" panose="00000A00000000000000" pitchFamily="2" charset="0"/>
              </a:rPr>
            </a:b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Có</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khi</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gốc</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tử</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đã</a:t>
            </a:r>
            <a:r>
              <a:rPr lang="en-US" sz="3200" dirty="0">
                <a:latin typeface="#9Slide03 Arima Madurai Black" panose="00000A00000000000000" pitchFamily="2" charset="0"/>
                <a:cs typeface="#9Slide03 Arima Madurai Black" panose="00000A00000000000000" pitchFamily="2" charset="0"/>
              </a:rPr>
              <a:t> ....................                           </a:t>
            </a:r>
            <a:br>
              <a:rPr lang="en-US" sz="3200" dirty="0">
                <a:latin typeface="#9Slide03 Arima Madurai Black" panose="00000A00000000000000" pitchFamily="2" charset="0"/>
                <a:cs typeface="#9Slide03 Arima Madurai Black" panose="00000A00000000000000" pitchFamily="2" charset="0"/>
              </a:rPr>
            </a:br>
            <a:endParaRPr lang="en-US" sz="3200" dirty="0">
              <a:latin typeface="#9Slide03 Arima Madurai Black" panose="00000A00000000000000" pitchFamily="2" charset="0"/>
              <a:cs typeface="#9Slide03 Arima Madurai Black" panose="00000A00000000000000" pitchFamily="2" charset="0"/>
            </a:endParaRPr>
          </a:p>
        </p:txBody>
      </p:sp>
      <p:sp>
        <p:nvSpPr>
          <p:cNvPr id="20" name="TextBox 19">
            <a:extLst>
              <a:ext uri="{FF2B5EF4-FFF2-40B4-BE49-F238E27FC236}">
                <a16:creationId xmlns="" xmlns:a16="http://schemas.microsoft.com/office/drawing/2014/main" id="{9E525F11-A79F-4077-B6A7-A5BB15C4D3D2}"/>
              </a:ext>
            </a:extLst>
          </p:cNvPr>
          <p:cNvSpPr txBox="1"/>
          <p:nvPr/>
        </p:nvSpPr>
        <p:spPr>
          <a:xfrm>
            <a:off x="5022695" y="1025967"/>
            <a:ext cx="2704201" cy="584775"/>
          </a:xfrm>
          <a:prstGeom prst="rect">
            <a:avLst/>
          </a:prstGeom>
          <a:noFill/>
        </p:spPr>
        <p:txBody>
          <a:bodyPr wrap="square" rtlCol="0">
            <a:spAutoFit/>
          </a:bodyPr>
          <a:lstStyle/>
          <a:p>
            <a:r>
              <a:rPr lang="en-US" sz="3200" dirty="0">
                <a:solidFill>
                  <a:srgbClr val="FF0000"/>
                </a:solidFill>
                <a:latin typeface="#9Slide03 Arima Madurai Black" panose="00000A00000000000000" pitchFamily="2" charset="0"/>
                <a:cs typeface="#9Slide03 Arima Madurai Black" panose="00000A00000000000000" pitchFamily="2" charset="0"/>
              </a:rPr>
              <a:t>dưới nguyệt </a:t>
            </a:r>
          </a:p>
        </p:txBody>
      </p:sp>
      <p:sp>
        <p:nvSpPr>
          <p:cNvPr id="21" name="TextBox 20">
            <a:extLst>
              <a:ext uri="{FF2B5EF4-FFF2-40B4-BE49-F238E27FC236}">
                <a16:creationId xmlns="" xmlns:a16="http://schemas.microsoft.com/office/drawing/2014/main" id="{118AA3C6-EBE5-411E-8D30-6341539C180D}"/>
              </a:ext>
            </a:extLst>
          </p:cNvPr>
          <p:cNvSpPr txBox="1"/>
          <p:nvPr/>
        </p:nvSpPr>
        <p:spPr>
          <a:xfrm>
            <a:off x="2804160" y="2859493"/>
            <a:ext cx="1755609" cy="584775"/>
          </a:xfrm>
          <a:prstGeom prst="rect">
            <a:avLst/>
          </a:prstGeom>
          <a:noFill/>
        </p:spPr>
        <p:txBody>
          <a:bodyPr wrap="none" rtlCol="0">
            <a:spAutoFit/>
          </a:bodyPr>
          <a:lstStyle/>
          <a:p>
            <a:r>
              <a:rPr lang="en-US" sz="3200" dirty="0">
                <a:solidFill>
                  <a:srgbClr val="FF0000"/>
                </a:solidFill>
                <a:latin typeface="#9Slide03 Arima Madurai Black" panose="00000A00000000000000" pitchFamily="2" charset="0"/>
                <a:cs typeface="#9Slide03 Arima Madurai Black" panose="00000A00000000000000" pitchFamily="2" charset="0"/>
              </a:rPr>
              <a:t>Tấm son</a:t>
            </a:r>
          </a:p>
        </p:txBody>
      </p:sp>
      <p:sp>
        <p:nvSpPr>
          <p:cNvPr id="22" name="TextBox 21">
            <a:extLst>
              <a:ext uri="{FF2B5EF4-FFF2-40B4-BE49-F238E27FC236}">
                <a16:creationId xmlns="" xmlns:a16="http://schemas.microsoft.com/office/drawing/2014/main" id="{4E79FE30-88B3-479F-89F8-1C23265F53AB}"/>
              </a:ext>
            </a:extLst>
          </p:cNvPr>
          <p:cNvSpPr txBox="1"/>
          <p:nvPr/>
        </p:nvSpPr>
        <p:spPr>
          <a:xfrm>
            <a:off x="2460516" y="4033667"/>
            <a:ext cx="3659976" cy="584775"/>
          </a:xfrm>
          <a:prstGeom prst="rect">
            <a:avLst/>
          </a:prstGeom>
          <a:noFill/>
        </p:spPr>
        <p:txBody>
          <a:bodyPr wrap="none" rtlCol="0">
            <a:spAutoFit/>
          </a:bodyPr>
          <a:lstStyle/>
          <a:p>
            <a:r>
              <a:rPr lang="en-US" sz="3200" dirty="0">
                <a:solidFill>
                  <a:srgbClr val="FF0000"/>
                </a:solidFill>
                <a:latin typeface="#9Slide03 Arima Madurai Black" panose="00000A00000000000000" pitchFamily="2" charset="0"/>
                <a:cs typeface="#9Slide03 Arima Madurai Black" panose="00000A00000000000000" pitchFamily="2" charset="0"/>
              </a:rPr>
              <a:t> Quạt nồng ấp lạnh</a:t>
            </a:r>
          </a:p>
        </p:txBody>
      </p:sp>
      <p:sp>
        <p:nvSpPr>
          <p:cNvPr id="23" name="TextBox 22">
            <a:extLst>
              <a:ext uri="{FF2B5EF4-FFF2-40B4-BE49-F238E27FC236}">
                <a16:creationId xmlns="" xmlns:a16="http://schemas.microsoft.com/office/drawing/2014/main" id="{E163C56C-7A95-40E3-8AA8-E7B9C02AC83E}"/>
              </a:ext>
            </a:extLst>
          </p:cNvPr>
          <p:cNvSpPr txBox="1"/>
          <p:nvPr/>
        </p:nvSpPr>
        <p:spPr>
          <a:xfrm>
            <a:off x="6455725" y="5181023"/>
            <a:ext cx="2744662" cy="584775"/>
          </a:xfrm>
          <a:prstGeom prst="rect">
            <a:avLst/>
          </a:prstGeom>
          <a:noFill/>
        </p:spPr>
        <p:txBody>
          <a:bodyPr wrap="none" rtlCol="0">
            <a:spAutoFit/>
          </a:bodyPr>
          <a:lstStyle/>
          <a:p>
            <a:r>
              <a:rPr lang="en-US" sz="3200" dirty="0">
                <a:solidFill>
                  <a:srgbClr val="FF0000"/>
                </a:solidFill>
                <a:latin typeface="#9Slide03 Arima Madurai Black" panose="00000A00000000000000" pitchFamily="2" charset="0"/>
                <a:cs typeface="#9Slide03 Arima Madurai Black" panose="00000A00000000000000" pitchFamily="2" charset="0"/>
              </a:rPr>
              <a:t>vừa người ôm</a:t>
            </a:r>
            <a:r>
              <a:rPr lang="en-US" dirty="0">
                <a:latin typeface="#9Slide03 Arima Madurai Black" panose="00000A00000000000000" pitchFamily="2" charset="0"/>
                <a:cs typeface="#9Slide03 Arima Madurai Black" panose="00000A00000000000000" pitchFamily="2" charset="0"/>
              </a:rPr>
              <a:t>.</a:t>
            </a:r>
          </a:p>
        </p:txBody>
      </p:sp>
    </p:spTree>
    <p:extLst>
      <p:ext uri="{BB962C8B-B14F-4D97-AF65-F5344CB8AC3E}">
        <p14:creationId xmlns:p14="http://schemas.microsoft.com/office/powerpoint/2010/main" val="3214556061"/>
      </p:ext>
    </p:extLst>
  </p:cSld>
  <p:clrMapOvr>
    <a:masterClrMapping/>
  </p:clrMapOvr>
  <mc:AlternateContent xmlns:mc="http://schemas.openxmlformats.org/markup-compatibility/2006" xmlns:p14="http://schemas.microsoft.com/office/powerpoint/2010/main">
    <mc:Choice Requires="p14">
      <p:transition spd="slow" p14:dur="175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500"/>
                                        <p:tgtEl>
                                          <p:spTgt spid="12"/>
                                        </p:tgtEl>
                                      </p:cBhvr>
                                    </p:animEffect>
                                  </p:childTnLst>
                                </p:cTn>
                              </p:par>
                              <p:par>
                                <p:cTn id="14" presetID="22" presetClass="entr" presetSubtype="1"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500"/>
                                        <p:tgtEl>
                                          <p:spTgt spid="10"/>
                                        </p:tgtEl>
                                      </p:cBhvr>
                                    </p:animEffect>
                                  </p:childTnLst>
                                </p:cTn>
                              </p:par>
                              <p:par>
                                <p:cTn id="17" presetID="22" presetClass="entr" presetSubtype="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right)">
                                      <p:cBhvr>
                                        <p:cTn id="19" dur="500"/>
                                        <p:tgtEl>
                                          <p:spTgt spid="11"/>
                                        </p:tgtEl>
                                      </p:cBhvr>
                                    </p:animEffect>
                                  </p:childTnLst>
                                </p:cTn>
                              </p:par>
                              <p:par>
                                <p:cTn id="20" presetID="22" presetClass="entr" presetSubtype="4"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par>
                                <p:cTn id="23" presetID="22" presetClass="entr" presetSubtype="2"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right)">
                                      <p:cBhvr>
                                        <p:cTn id="25" dur="500"/>
                                        <p:tgtEl>
                                          <p:spTgt spid="13"/>
                                        </p:tgtEl>
                                      </p:cBhvr>
                                    </p:animEffect>
                                  </p:childTnLst>
                                </p:cTn>
                              </p:par>
                              <p:par>
                                <p:cTn id="26" presetID="22" presetClass="entr" presetSubtype="4"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barn(inVertical)">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blinds(horizontal)">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checkerboard(across)">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7" presetClass="entr" presetSubtype="4"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cBhvr additive="base">
                                        <p:cTn id="48" dur="5000" fill="hold"/>
                                        <p:tgtEl>
                                          <p:spTgt spid="22"/>
                                        </p:tgtEl>
                                        <p:attrNameLst>
                                          <p:attrName>ppt_x</p:attrName>
                                        </p:attrNameLst>
                                      </p:cBhvr>
                                      <p:tavLst>
                                        <p:tav tm="0">
                                          <p:val>
                                            <p:strVal val="#ppt_x"/>
                                          </p:val>
                                        </p:tav>
                                        <p:tav tm="100000">
                                          <p:val>
                                            <p:strVal val="#ppt_x"/>
                                          </p:val>
                                        </p:tav>
                                      </p:tavLst>
                                    </p:anim>
                                    <p:anim calcmode="lin" valueType="num">
                                      <p:cBhvr additive="base">
                                        <p:cTn id="49" dur="50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dissolve">
                                      <p:cBhvr>
                                        <p:cTn id="5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形 3"/>
          <p:cNvPicPr>
            <a:picLocks noChangeAspect="1"/>
          </p:cNvPicPr>
          <p:nvPr/>
        </p:nvPicPr>
        <p:blipFill>
          <a:blip r:embed="rId3"/>
          <a:stretch>
            <a:fillRect/>
          </a:stretch>
        </p:blipFill>
        <p:spPr>
          <a:xfrm rot="16200000">
            <a:off x="2662464" y="-2708340"/>
            <a:ext cx="6858000" cy="12287937"/>
          </a:xfrm>
          <a:prstGeom prst="rect">
            <a:avLst/>
          </a:prstGeom>
        </p:spPr>
      </p:pic>
      <p:grpSp>
        <p:nvGrpSpPr>
          <p:cNvPr id="5" name="组合 4"/>
          <p:cNvGrpSpPr/>
          <p:nvPr/>
        </p:nvGrpSpPr>
        <p:grpSpPr>
          <a:xfrm>
            <a:off x="339271" y="244929"/>
            <a:ext cx="11562443" cy="6312014"/>
            <a:chOff x="339271" y="244929"/>
            <a:chExt cx="11562443" cy="6312014"/>
          </a:xfrm>
        </p:grpSpPr>
        <p:sp>
          <p:nvSpPr>
            <p:cNvPr id="6" name="图文框 5"/>
            <p:cNvSpPr/>
            <p:nvPr/>
          </p:nvSpPr>
          <p:spPr>
            <a:xfrm>
              <a:off x="339271" y="244929"/>
              <a:ext cx="11562443" cy="6312014"/>
            </a:xfrm>
            <a:prstGeom prst="frame">
              <a:avLst>
                <a:gd name="adj1" fmla="val 369"/>
              </a:avLst>
            </a:prstGeom>
            <a:solidFill>
              <a:srgbClr val="87A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图文框 6"/>
            <p:cNvSpPr/>
            <p:nvPr/>
          </p:nvSpPr>
          <p:spPr>
            <a:xfrm>
              <a:off x="486228" y="388142"/>
              <a:ext cx="11255829" cy="5969115"/>
            </a:xfrm>
            <a:prstGeom prst="frame">
              <a:avLst>
                <a:gd name="adj1" fmla="val 2148"/>
              </a:avLst>
            </a:prstGeom>
            <a:solidFill>
              <a:srgbClr val="87A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pic>
        <p:nvPicPr>
          <p:cNvPr id="8" name="图形 7"/>
          <p:cNvPicPr>
            <a:picLocks noChangeAspect="1"/>
          </p:cNvPicPr>
          <p:nvPr/>
        </p:nvPicPr>
        <p:blipFill>
          <a:blip r:embed="rId4"/>
          <a:stretch>
            <a:fillRect/>
          </a:stretch>
        </p:blipFill>
        <p:spPr>
          <a:xfrm>
            <a:off x="79308" y="5633781"/>
            <a:ext cx="2228463" cy="1224220"/>
          </a:xfrm>
          <a:prstGeom prst="rect">
            <a:avLst/>
          </a:prstGeom>
        </p:spPr>
      </p:pic>
      <p:pic>
        <p:nvPicPr>
          <p:cNvPr id="9" name="图形 8"/>
          <p:cNvPicPr>
            <a:picLocks noChangeAspect="1"/>
          </p:cNvPicPr>
          <p:nvPr/>
        </p:nvPicPr>
        <p:blipFill>
          <a:blip r:embed="rId5"/>
          <a:stretch>
            <a:fillRect/>
          </a:stretch>
        </p:blipFill>
        <p:spPr>
          <a:xfrm flipH="1">
            <a:off x="10915802" y="5473411"/>
            <a:ext cx="1348659" cy="1543311"/>
          </a:xfrm>
          <a:prstGeom prst="rect">
            <a:avLst/>
          </a:prstGeom>
        </p:spPr>
      </p:pic>
      <p:pic>
        <p:nvPicPr>
          <p:cNvPr id="10" name="图形 9"/>
          <p:cNvPicPr>
            <a:picLocks noChangeAspect="1"/>
          </p:cNvPicPr>
          <p:nvPr/>
        </p:nvPicPr>
        <p:blipFill>
          <a:blip r:embed="rId6"/>
          <a:stretch>
            <a:fillRect/>
          </a:stretch>
        </p:blipFill>
        <p:spPr>
          <a:xfrm rot="11487587" flipH="1">
            <a:off x="5157265" y="-160478"/>
            <a:ext cx="1208041" cy="1322439"/>
          </a:xfrm>
          <a:prstGeom prst="rect">
            <a:avLst/>
          </a:prstGeom>
        </p:spPr>
      </p:pic>
      <p:pic>
        <p:nvPicPr>
          <p:cNvPr id="11" name="图形 10"/>
          <p:cNvPicPr>
            <a:picLocks noChangeAspect="1"/>
          </p:cNvPicPr>
          <p:nvPr/>
        </p:nvPicPr>
        <p:blipFill>
          <a:blip r:embed="rId7"/>
          <a:stretch>
            <a:fillRect/>
          </a:stretch>
        </p:blipFill>
        <p:spPr>
          <a:xfrm rot="10800000" flipH="1">
            <a:off x="10892289" y="-1"/>
            <a:ext cx="1299711" cy="1266507"/>
          </a:xfrm>
          <a:prstGeom prst="rect">
            <a:avLst/>
          </a:prstGeom>
        </p:spPr>
      </p:pic>
      <p:pic>
        <p:nvPicPr>
          <p:cNvPr id="12" name="图形 11"/>
          <p:cNvPicPr>
            <a:picLocks noChangeAspect="1"/>
          </p:cNvPicPr>
          <p:nvPr/>
        </p:nvPicPr>
        <p:blipFill>
          <a:blip r:embed="rId8"/>
          <a:stretch>
            <a:fillRect/>
          </a:stretch>
        </p:blipFill>
        <p:spPr>
          <a:xfrm>
            <a:off x="-23476" y="0"/>
            <a:ext cx="1547683" cy="1266508"/>
          </a:xfrm>
          <a:prstGeom prst="rect">
            <a:avLst/>
          </a:prstGeom>
        </p:spPr>
      </p:pic>
      <p:pic>
        <p:nvPicPr>
          <p:cNvPr id="13" name="图形 12"/>
          <p:cNvPicPr>
            <a:picLocks noChangeAspect="1"/>
          </p:cNvPicPr>
          <p:nvPr/>
        </p:nvPicPr>
        <p:blipFill>
          <a:blip r:embed="rId4"/>
          <a:stretch>
            <a:fillRect/>
          </a:stretch>
        </p:blipFill>
        <p:spPr>
          <a:xfrm rot="13671206">
            <a:off x="7053578" y="5775947"/>
            <a:ext cx="1906584" cy="1047394"/>
          </a:xfrm>
          <a:prstGeom prst="rect">
            <a:avLst/>
          </a:prstGeom>
        </p:spPr>
      </p:pic>
      <p:sp>
        <p:nvSpPr>
          <p:cNvPr id="14" name="Title 1">
            <a:extLst>
              <a:ext uri="{FF2B5EF4-FFF2-40B4-BE49-F238E27FC236}">
                <a16:creationId xmlns="" xmlns:a16="http://schemas.microsoft.com/office/drawing/2014/main" id="{0A225618-AE8A-49B2-9BD4-8ABFD3EA8EF4}"/>
              </a:ext>
            </a:extLst>
          </p:cNvPr>
          <p:cNvSpPr>
            <a:spLocks noGrp="1"/>
          </p:cNvSpPr>
          <p:nvPr>
            <p:ph type="title"/>
          </p:nvPr>
        </p:nvSpPr>
        <p:spPr>
          <a:xfrm>
            <a:off x="1524207" y="19569"/>
            <a:ext cx="9732264" cy="7037191"/>
          </a:xfrm>
        </p:spPr>
        <p:txBody>
          <a:bodyPr>
            <a:normAutofit/>
          </a:bodyPr>
          <a:lstStyle/>
          <a:p>
            <a:pPr algn="ctr">
              <a:lnSpc>
                <a:spcPct val="120000"/>
              </a:lnSpc>
            </a:pPr>
            <a:r>
              <a:rPr lang="en-US" sz="3200" dirty="0" err="1">
                <a:latin typeface="#9Slide03 Arima Madurai Black" panose="00000A00000000000000" pitchFamily="2" charset="0"/>
                <a:cs typeface="#9Slide03 Arima Madurai Black" panose="00000A00000000000000" pitchFamily="2" charset="0"/>
              </a:rPr>
              <a:t>Buồn</a:t>
            </a:r>
            <a:r>
              <a:rPr lang="en-US" sz="3200" dirty="0">
                <a:latin typeface="#9Slide03 Arima Madurai Black" panose="00000A00000000000000" pitchFamily="2" charset="0"/>
                <a:cs typeface="#9Slide03 Arima Madurai Black" panose="00000A00000000000000" pitchFamily="2" charset="0"/>
              </a:rPr>
              <a:t> trông cửa về chiều hôm</a:t>
            </a:r>
            <a:br>
              <a:rPr lang="en-US" sz="3200" dirty="0">
                <a:latin typeface="#9Slide03 Arima Madurai Black" panose="00000A00000000000000" pitchFamily="2" charset="0"/>
                <a:cs typeface="#9Slide03 Arima Madurai Black" panose="00000A00000000000000" pitchFamily="2" charset="0"/>
              </a:rPr>
            </a:br>
            <a:r>
              <a:rPr lang="en-US" sz="3200" dirty="0">
                <a:latin typeface="#9Slide03 Arima Madurai Black" panose="00000A00000000000000" pitchFamily="2" charset="0"/>
                <a:cs typeface="#9Slide03 Arima Madurai Black" panose="00000A00000000000000" pitchFamily="2" charset="0"/>
              </a:rPr>
              <a:t>Thuyền ai </a:t>
            </a:r>
            <a:r>
              <a:rPr lang="en-US" sz="3200" dirty="0" err="1">
                <a:latin typeface="#9Slide03 Arima Madurai Black" panose="00000A00000000000000" pitchFamily="2" charset="0"/>
                <a:cs typeface="#9Slide03 Arima Madurai Black" panose="00000A00000000000000" pitchFamily="2" charset="0"/>
              </a:rPr>
              <a:t>thấp</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thoáng</a:t>
            </a:r>
            <a:r>
              <a:rPr lang="en-US" sz="3200" dirty="0">
                <a:latin typeface="#9Slide03 Arima Madurai Black" panose="00000A00000000000000" pitchFamily="2" charset="0"/>
                <a:cs typeface="#9Slide03 Arima Madurai Black" panose="00000A00000000000000" pitchFamily="2" charset="0"/>
              </a:rPr>
              <a:t> ............................. ? </a:t>
            </a:r>
            <a:br>
              <a:rPr lang="en-US" sz="3200" dirty="0">
                <a:latin typeface="#9Slide03 Arima Madurai Black" panose="00000A00000000000000" pitchFamily="2" charset="0"/>
                <a:cs typeface="#9Slide03 Arima Madurai Black" panose="00000A00000000000000" pitchFamily="2" charset="0"/>
              </a:rPr>
            </a:br>
            <a:r>
              <a:rPr lang="en-US" sz="3200" dirty="0">
                <a:latin typeface="#9Slide03 Arima Madurai Black" panose="00000A00000000000000" pitchFamily="2" charset="0"/>
                <a:cs typeface="#9Slide03 Arima Madurai Black" panose="00000A00000000000000" pitchFamily="2" charset="0"/>
              </a:rPr>
              <a:t>      Buồn trông ngọn nước mới sa,</a:t>
            </a:r>
            <a:br>
              <a:rPr lang="en-US" sz="3200" dirty="0">
                <a:latin typeface="#9Slide03 Arima Madurai Black" panose="00000A00000000000000" pitchFamily="2" charset="0"/>
                <a:cs typeface="#9Slide03 Arima Madurai Black" panose="00000A00000000000000" pitchFamily="2" charset="0"/>
              </a:rPr>
            </a:b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biết</a:t>
            </a:r>
            <a:r>
              <a:rPr lang="en-US" sz="3200" dirty="0">
                <a:latin typeface="#9Slide03 Arima Madurai Black" panose="00000A00000000000000" pitchFamily="2" charset="0"/>
                <a:cs typeface="#9Slide03 Arima Madurai Black" panose="00000A00000000000000" pitchFamily="2" charset="0"/>
              </a:rPr>
              <a:t> là về đâu?</a:t>
            </a:r>
            <a:br>
              <a:rPr lang="en-US" sz="3200" dirty="0">
                <a:latin typeface="#9Slide03 Arima Madurai Black" panose="00000A00000000000000" pitchFamily="2" charset="0"/>
                <a:cs typeface="#9Slide03 Arima Madurai Black" panose="00000A00000000000000" pitchFamily="2" charset="0"/>
              </a:rPr>
            </a:br>
            <a:r>
              <a:rPr lang="en-US" sz="3200" dirty="0" err="1">
                <a:latin typeface="#9Slide03 Arima Madurai Black" panose="00000A00000000000000" pitchFamily="2" charset="0"/>
                <a:cs typeface="#9Slide03 Arima Madurai Black" panose="00000A00000000000000" pitchFamily="2" charset="0"/>
              </a:rPr>
              <a:t>Buồn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trông</a:t>
            </a:r>
            <a:r>
              <a:rPr lang="en-US" sz="3200" dirty="0">
                <a:latin typeface="#9Slide03 Arima Madurai Black" panose="00000A00000000000000" pitchFamily="2" charset="0"/>
                <a:cs typeface="#9Slide03 Arima Madurai Black" panose="00000A00000000000000" pitchFamily="2" charset="0"/>
              </a:rPr>
              <a:t> ........................., </a:t>
            </a:r>
            <a:br>
              <a:rPr lang="en-US" sz="3200" dirty="0">
                <a:latin typeface="#9Slide03 Arima Madurai Black" panose="00000A00000000000000" pitchFamily="2" charset="0"/>
                <a:cs typeface="#9Slide03 Arima Madurai Black" panose="00000A00000000000000" pitchFamily="2" charset="0"/>
              </a:rPr>
            </a:br>
            <a:r>
              <a:rPr lang="en-US" sz="3200" dirty="0">
                <a:latin typeface="#9Slide03 Arima Madurai Black" panose="00000A00000000000000" pitchFamily="2" charset="0"/>
                <a:cs typeface="#9Slide03 Arima Madurai Black" panose="00000A00000000000000" pitchFamily="2" charset="0"/>
              </a:rPr>
              <a:t>Chân mây mặt đất một màu xanh </a:t>
            </a:r>
            <a:r>
              <a:rPr lang="en-US" sz="3200" dirty="0" err="1">
                <a:latin typeface="#9Slide03 Arima Madurai Black" panose="00000A00000000000000" pitchFamily="2" charset="0"/>
                <a:cs typeface="#9Slide03 Arima Madurai Black" panose="00000A00000000000000" pitchFamily="2" charset="0"/>
              </a:rPr>
              <a:t>xanh</a:t>
            </a:r>
            <a:r>
              <a:rPr lang="en-US" sz="3200" dirty="0">
                <a:latin typeface="#9Slide03 Arima Madurai Black" panose="00000A00000000000000" pitchFamily="2" charset="0"/>
                <a:cs typeface="#9Slide03 Arima Madurai Black" panose="00000A00000000000000" pitchFamily="2" charset="0"/>
              </a:rPr>
              <a:t>.</a:t>
            </a:r>
            <a:br>
              <a:rPr lang="en-US" sz="3200" dirty="0">
                <a:latin typeface="#9Slide03 Arima Madurai Black" panose="00000A00000000000000" pitchFamily="2" charset="0"/>
                <a:cs typeface="#9Slide03 Arima Madurai Black" panose="00000A00000000000000" pitchFamily="2" charset="0"/>
              </a:rPr>
            </a:br>
            <a:r>
              <a:rPr lang="en-US" sz="3200" dirty="0">
                <a:latin typeface="#9Slide03 Arima Madurai Black" panose="00000A00000000000000" pitchFamily="2" charset="0"/>
                <a:cs typeface="#9Slide03 Arima Madurai Black" panose="00000A00000000000000" pitchFamily="2" charset="0"/>
              </a:rPr>
              <a:t>      Buồn trông gió cuốn mặt duềnh,</a:t>
            </a:r>
            <a:br>
              <a:rPr lang="en-US" sz="3200" dirty="0">
                <a:latin typeface="#9Slide03 Arima Madurai Black" panose="00000A00000000000000" pitchFamily="2" charset="0"/>
                <a:cs typeface="#9Slide03 Arima Madurai Black" panose="00000A00000000000000" pitchFamily="2" charset="0"/>
              </a:rPr>
            </a:b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kêu</a:t>
            </a:r>
            <a:r>
              <a:rPr lang="en-US" sz="3200" dirty="0">
                <a:latin typeface="#9Slide03 Arima Madurai Black" panose="00000A00000000000000" pitchFamily="2" charset="0"/>
                <a:cs typeface="#9Slide03 Arima Madurai Black" panose="00000A00000000000000" pitchFamily="2" charset="0"/>
              </a:rPr>
              <a:t> quanh ghế ngồi.</a:t>
            </a:r>
          </a:p>
        </p:txBody>
      </p:sp>
      <p:sp>
        <p:nvSpPr>
          <p:cNvPr id="15" name="TextBox 14">
            <a:extLst>
              <a:ext uri="{FF2B5EF4-FFF2-40B4-BE49-F238E27FC236}">
                <a16:creationId xmlns="" xmlns:a16="http://schemas.microsoft.com/office/drawing/2014/main" id="{7B5BE66F-FD9F-4048-BCB0-311938601DE6}"/>
              </a:ext>
            </a:extLst>
          </p:cNvPr>
          <p:cNvSpPr txBox="1"/>
          <p:nvPr/>
        </p:nvSpPr>
        <p:spPr>
          <a:xfrm>
            <a:off x="6617880" y="1704581"/>
            <a:ext cx="3720918" cy="584775"/>
          </a:xfrm>
          <a:prstGeom prst="rect">
            <a:avLst/>
          </a:prstGeom>
          <a:noFill/>
        </p:spPr>
        <p:txBody>
          <a:bodyPr wrap="square" rtlCol="0">
            <a:spAutoFit/>
          </a:bodyPr>
          <a:lstStyle/>
          <a:p>
            <a:r>
              <a:rPr lang="en-US" sz="3200" dirty="0">
                <a:solidFill>
                  <a:srgbClr val="FF0000"/>
                </a:solidFill>
                <a:latin typeface="#9Slide03 Arima Madurai Black" panose="00000A00000000000000" pitchFamily="2" charset="0"/>
                <a:cs typeface="#9Slide03 Arima Madurai Black" panose="00000A00000000000000" pitchFamily="2" charset="0"/>
              </a:rPr>
              <a:t>cánh buồm xa </a:t>
            </a:r>
            <a:r>
              <a:rPr lang="en-US" sz="3200" dirty="0" err="1">
                <a:solidFill>
                  <a:srgbClr val="FF0000"/>
                </a:solidFill>
                <a:latin typeface="#9Slide03 Arima Madurai Black" panose="00000A00000000000000" pitchFamily="2" charset="0"/>
                <a:cs typeface="#9Slide03 Arima Madurai Black" panose="00000A00000000000000" pitchFamily="2" charset="0"/>
              </a:rPr>
              <a:t>xa</a:t>
            </a:r>
            <a:endParaRPr lang="en-US" sz="3200" dirty="0">
              <a:solidFill>
                <a:srgbClr val="FF0000"/>
              </a:solidFill>
              <a:latin typeface="#9Slide03 Arima Madurai Black" panose="00000A00000000000000" pitchFamily="2" charset="0"/>
              <a:cs typeface="#9Slide03 Arima Madurai Black" panose="00000A00000000000000" pitchFamily="2" charset="0"/>
            </a:endParaRPr>
          </a:p>
        </p:txBody>
      </p:sp>
      <p:sp>
        <p:nvSpPr>
          <p:cNvPr id="16" name="TextBox 15">
            <a:extLst>
              <a:ext uri="{FF2B5EF4-FFF2-40B4-BE49-F238E27FC236}">
                <a16:creationId xmlns="" xmlns:a16="http://schemas.microsoft.com/office/drawing/2014/main" id="{419786A1-01C4-4A68-BA77-CFEE4662196A}"/>
              </a:ext>
            </a:extLst>
          </p:cNvPr>
          <p:cNvSpPr txBox="1"/>
          <p:nvPr/>
        </p:nvSpPr>
        <p:spPr>
          <a:xfrm flipH="1">
            <a:off x="3168897" y="2910333"/>
            <a:ext cx="3810000" cy="584775"/>
          </a:xfrm>
          <a:prstGeom prst="rect">
            <a:avLst/>
          </a:prstGeom>
          <a:noFill/>
        </p:spPr>
        <p:txBody>
          <a:bodyPr wrap="square" rtlCol="0">
            <a:spAutoFit/>
          </a:bodyPr>
          <a:lstStyle/>
          <a:p>
            <a:r>
              <a:rPr lang="en-US" sz="3200" dirty="0">
                <a:solidFill>
                  <a:srgbClr val="FF0000"/>
                </a:solidFill>
                <a:latin typeface="#9Slide03 Arima Madurai Black" panose="00000A00000000000000" pitchFamily="2" charset="0"/>
                <a:cs typeface="#9Slide03 Arima Madurai Black" panose="00000A00000000000000" pitchFamily="2" charset="0"/>
              </a:rPr>
              <a:t>Hoa trôi man mác</a:t>
            </a:r>
          </a:p>
        </p:txBody>
      </p:sp>
      <p:sp>
        <p:nvSpPr>
          <p:cNvPr id="17" name="TextBox 16">
            <a:extLst>
              <a:ext uri="{FF2B5EF4-FFF2-40B4-BE49-F238E27FC236}">
                <a16:creationId xmlns="" xmlns:a16="http://schemas.microsoft.com/office/drawing/2014/main" id="{A98CF031-8129-4050-8434-DC4948F4F960}"/>
              </a:ext>
            </a:extLst>
          </p:cNvPr>
          <p:cNvSpPr txBox="1"/>
          <p:nvPr/>
        </p:nvSpPr>
        <p:spPr>
          <a:xfrm>
            <a:off x="6040011" y="3428080"/>
            <a:ext cx="3103989" cy="584775"/>
          </a:xfrm>
          <a:prstGeom prst="rect">
            <a:avLst/>
          </a:prstGeom>
          <a:noFill/>
        </p:spPr>
        <p:txBody>
          <a:bodyPr wrap="square" rtlCol="0">
            <a:spAutoFit/>
          </a:bodyPr>
          <a:lstStyle/>
          <a:p>
            <a:r>
              <a:rPr lang="en-US" sz="3200" dirty="0">
                <a:solidFill>
                  <a:srgbClr val="FF0000"/>
                </a:solidFill>
                <a:latin typeface="#9Slide03 Arima Madurai Black" panose="00000A00000000000000" pitchFamily="2" charset="0"/>
                <a:cs typeface="#9Slide03 Arima Madurai Black" panose="00000A00000000000000" pitchFamily="2" charset="0"/>
              </a:rPr>
              <a:t>nội cỏ rầu </a:t>
            </a:r>
            <a:r>
              <a:rPr lang="en-US" sz="3200" dirty="0" err="1">
                <a:solidFill>
                  <a:srgbClr val="FF0000"/>
                </a:solidFill>
                <a:latin typeface="#9Slide03 Arima Madurai Black" panose="00000A00000000000000" pitchFamily="2" charset="0"/>
                <a:cs typeface="#9Slide03 Arima Madurai Black" panose="00000A00000000000000" pitchFamily="2" charset="0"/>
              </a:rPr>
              <a:t>rầu</a:t>
            </a:r>
            <a:endParaRPr lang="en-US" sz="3200" dirty="0">
              <a:solidFill>
                <a:srgbClr val="FF0000"/>
              </a:solidFill>
              <a:latin typeface="#9Slide03 Arima Madurai Black" panose="00000A00000000000000" pitchFamily="2" charset="0"/>
              <a:cs typeface="#9Slide03 Arima Madurai Black" panose="00000A00000000000000" pitchFamily="2" charset="0"/>
            </a:endParaRPr>
          </a:p>
        </p:txBody>
      </p:sp>
      <p:sp>
        <p:nvSpPr>
          <p:cNvPr id="18" name="TextBox 17">
            <a:extLst>
              <a:ext uri="{FF2B5EF4-FFF2-40B4-BE49-F238E27FC236}">
                <a16:creationId xmlns="" xmlns:a16="http://schemas.microsoft.com/office/drawing/2014/main" id="{B90C541E-2311-475E-9652-FEB8AD868549}"/>
              </a:ext>
            </a:extLst>
          </p:cNvPr>
          <p:cNvSpPr txBox="1"/>
          <p:nvPr/>
        </p:nvSpPr>
        <p:spPr>
          <a:xfrm>
            <a:off x="2779377" y="5226187"/>
            <a:ext cx="3810000" cy="584775"/>
          </a:xfrm>
          <a:prstGeom prst="rect">
            <a:avLst/>
          </a:prstGeom>
          <a:noFill/>
        </p:spPr>
        <p:txBody>
          <a:bodyPr wrap="square" rtlCol="0">
            <a:spAutoFit/>
          </a:bodyPr>
          <a:lstStyle/>
          <a:p>
            <a:r>
              <a:rPr lang="en-US" sz="3200" dirty="0">
                <a:solidFill>
                  <a:srgbClr val="FF0000"/>
                </a:solidFill>
                <a:latin typeface="#9Slide03 Arima Madurai Black" panose="00000A00000000000000" pitchFamily="2" charset="0"/>
                <a:cs typeface="#9Slide03 Arima Madurai Black" panose="00000A00000000000000" pitchFamily="2" charset="0"/>
              </a:rPr>
              <a:t>Ầm </a:t>
            </a:r>
            <a:r>
              <a:rPr lang="en-US" sz="3200" dirty="0" err="1">
                <a:solidFill>
                  <a:srgbClr val="FF0000"/>
                </a:solidFill>
                <a:latin typeface="#9Slide03 Arima Madurai Black" panose="00000A00000000000000" pitchFamily="2" charset="0"/>
                <a:cs typeface="#9Slide03 Arima Madurai Black" panose="00000A00000000000000" pitchFamily="2" charset="0"/>
              </a:rPr>
              <a:t>ầm</a:t>
            </a:r>
            <a:r>
              <a:rPr lang="en-US" sz="3200" dirty="0">
                <a:solidFill>
                  <a:srgbClr val="FF0000"/>
                </a:solidFill>
                <a:latin typeface="#9Slide03 Arima Madurai Black" panose="00000A00000000000000" pitchFamily="2" charset="0"/>
                <a:cs typeface="#9Slide03 Arima Madurai Black" panose="00000A00000000000000" pitchFamily="2" charset="0"/>
              </a:rPr>
              <a:t> tiếng sóng</a:t>
            </a:r>
          </a:p>
        </p:txBody>
      </p:sp>
    </p:spTree>
    <p:extLst>
      <p:ext uri="{BB962C8B-B14F-4D97-AF65-F5344CB8AC3E}">
        <p14:creationId xmlns:p14="http://schemas.microsoft.com/office/powerpoint/2010/main" val="875318874"/>
      </p:ext>
    </p:extLst>
  </p:cSld>
  <p:clrMapOvr>
    <a:masterClrMapping/>
  </p:clrMapOvr>
  <mc:AlternateContent xmlns:mc="http://schemas.openxmlformats.org/markup-compatibility/2006" xmlns:p14="http://schemas.microsoft.com/office/powerpoint/2010/main">
    <mc:Choice Requires="p14">
      <p:transition spd="slow" p14:dur="175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500"/>
                                        <p:tgtEl>
                                          <p:spTgt spid="12"/>
                                        </p:tgtEl>
                                      </p:cBhvr>
                                    </p:animEffect>
                                  </p:childTnLst>
                                </p:cTn>
                              </p:par>
                              <p:par>
                                <p:cTn id="14" presetID="22" presetClass="entr" presetSubtype="1"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500"/>
                                        <p:tgtEl>
                                          <p:spTgt spid="10"/>
                                        </p:tgtEl>
                                      </p:cBhvr>
                                    </p:animEffect>
                                  </p:childTnLst>
                                </p:cTn>
                              </p:par>
                              <p:par>
                                <p:cTn id="17" presetID="22" presetClass="entr" presetSubtype="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right)">
                                      <p:cBhvr>
                                        <p:cTn id="19" dur="500"/>
                                        <p:tgtEl>
                                          <p:spTgt spid="11"/>
                                        </p:tgtEl>
                                      </p:cBhvr>
                                    </p:animEffect>
                                  </p:childTnLst>
                                </p:cTn>
                              </p:par>
                              <p:par>
                                <p:cTn id="20" presetID="22" presetClass="entr" presetSubtype="4"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par>
                                <p:cTn id="23" presetID="22" presetClass="entr" presetSubtype="2"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right)">
                                      <p:cBhvr>
                                        <p:cTn id="25" dur="500"/>
                                        <p:tgtEl>
                                          <p:spTgt spid="13"/>
                                        </p:tgtEl>
                                      </p:cBhvr>
                                    </p:animEffect>
                                  </p:childTnLst>
                                </p:cTn>
                              </p:par>
                              <p:par>
                                <p:cTn id="26" presetID="22" presetClass="entr" presetSubtype="4"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barn(inVertical)">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blinds(horizontal)">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checkerboard(across)">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7" presetClass="entr" presetSubtype="4"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additive="base">
                                        <p:cTn id="48" dur="5000" fill="hold"/>
                                        <p:tgtEl>
                                          <p:spTgt spid="17"/>
                                        </p:tgtEl>
                                        <p:attrNameLst>
                                          <p:attrName>ppt_x</p:attrName>
                                        </p:attrNameLst>
                                      </p:cBhvr>
                                      <p:tavLst>
                                        <p:tav tm="0">
                                          <p:val>
                                            <p:strVal val="#ppt_x"/>
                                          </p:val>
                                        </p:tav>
                                        <p:tav tm="100000">
                                          <p:val>
                                            <p:strVal val="#ppt_x"/>
                                          </p:val>
                                        </p:tav>
                                      </p:tavLst>
                                    </p:anim>
                                    <p:anim calcmode="lin" valueType="num">
                                      <p:cBhvr additive="base">
                                        <p:cTn id="49" dur="50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7" presetClass="entr" presetSubtype="4"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5000" fill="hold"/>
                                        <p:tgtEl>
                                          <p:spTgt spid="18"/>
                                        </p:tgtEl>
                                        <p:attrNameLst>
                                          <p:attrName>ppt_x</p:attrName>
                                        </p:attrNameLst>
                                      </p:cBhvr>
                                      <p:tavLst>
                                        <p:tav tm="0">
                                          <p:val>
                                            <p:strVal val="#ppt_x"/>
                                          </p:val>
                                        </p:tav>
                                        <p:tav tm="100000">
                                          <p:val>
                                            <p:strVal val="#ppt_x"/>
                                          </p:val>
                                        </p:tav>
                                      </p:tavLst>
                                    </p:anim>
                                    <p:anim calcmode="lin" valueType="num">
                                      <p:cBhvr additive="base">
                                        <p:cTn id="55" dur="5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矢量智能对象 拷贝"/>
          <p:cNvPicPr>
            <a:picLocks noChangeAspect="1"/>
          </p:cNvPicPr>
          <p:nvPr/>
        </p:nvPicPr>
        <p:blipFill>
          <a:blip r:embed="rId3"/>
          <a:srcRect l="48800" t="28068" b="26553"/>
          <a:stretch>
            <a:fillRect/>
          </a:stretch>
        </p:blipFill>
        <p:spPr>
          <a:xfrm>
            <a:off x="8357235" y="-321310"/>
            <a:ext cx="3862070" cy="4564380"/>
          </a:xfrm>
          <a:prstGeom prst="rect">
            <a:avLst/>
          </a:prstGeom>
        </p:spPr>
      </p:pic>
      <p:pic>
        <p:nvPicPr>
          <p:cNvPr id="6" name="图片 5" descr="꽃"/>
          <p:cNvPicPr>
            <a:picLocks noChangeAspect="1"/>
          </p:cNvPicPr>
          <p:nvPr/>
        </p:nvPicPr>
        <p:blipFill>
          <a:blip r:embed="rId4"/>
          <a:stretch>
            <a:fillRect/>
          </a:stretch>
        </p:blipFill>
        <p:spPr>
          <a:xfrm>
            <a:off x="8927455" y="-3175"/>
            <a:ext cx="3291849" cy="2936240"/>
          </a:xfrm>
          <a:prstGeom prst="rect">
            <a:avLst/>
          </a:prstGeom>
        </p:spPr>
      </p:pic>
      <p:pic>
        <p:nvPicPr>
          <p:cNvPr id="7" name="图片 6" descr="矢量智能对象 拷贝"/>
          <p:cNvPicPr>
            <a:picLocks noChangeAspect="1"/>
          </p:cNvPicPr>
          <p:nvPr/>
        </p:nvPicPr>
        <p:blipFill>
          <a:blip r:embed="rId3"/>
          <a:srcRect l="23487" t="74564"/>
          <a:stretch>
            <a:fillRect/>
          </a:stretch>
        </p:blipFill>
        <p:spPr>
          <a:xfrm>
            <a:off x="5645785" y="3924935"/>
            <a:ext cx="6573520" cy="2914015"/>
          </a:xfrm>
          <a:prstGeom prst="rect">
            <a:avLst/>
          </a:prstGeom>
        </p:spPr>
      </p:pic>
      <p:pic>
        <p:nvPicPr>
          <p:cNvPr id="8" name="图片 7" descr="图层 6"/>
          <p:cNvPicPr>
            <a:picLocks noChangeAspect="1"/>
          </p:cNvPicPr>
          <p:nvPr/>
        </p:nvPicPr>
        <p:blipFill>
          <a:blip r:embed="rId5"/>
          <a:stretch>
            <a:fillRect/>
          </a:stretch>
        </p:blipFill>
        <p:spPr>
          <a:xfrm>
            <a:off x="8989893" y="2677160"/>
            <a:ext cx="2851159" cy="4161790"/>
          </a:xfrm>
          <a:prstGeom prst="rect">
            <a:avLst/>
          </a:prstGeom>
        </p:spPr>
      </p:pic>
      <p:pic>
        <p:nvPicPr>
          <p:cNvPr id="9" name="图片 8" descr="图层 4"/>
          <p:cNvPicPr>
            <a:picLocks noChangeAspect="1"/>
          </p:cNvPicPr>
          <p:nvPr/>
        </p:nvPicPr>
        <p:blipFill>
          <a:blip r:embed="rId6"/>
          <a:stretch>
            <a:fillRect/>
          </a:stretch>
        </p:blipFill>
        <p:spPr>
          <a:xfrm>
            <a:off x="8357235" y="1152525"/>
            <a:ext cx="429260" cy="457200"/>
          </a:xfrm>
          <a:prstGeom prst="rect">
            <a:avLst/>
          </a:prstGeom>
        </p:spPr>
      </p:pic>
      <p:pic>
        <p:nvPicPr>
          <p:cNvPr id="10" name="图片 9" descr="图层 4"/>
          <p:cNvPicPr>
            <a:picLocks noChangeAspect="1"/>
          </p:cNvPicPr>
          <p:nvPr/>
        </p:nvPicPr>
        <p:blipFill>
          <a:blip r:embed="rId6"/>
          <a:stretch>
            <a:fillRect/>
          </a:stretch>
        </p:blipFill>
        <p:spPr>
          <a:xfrm>
            <a:off x="7927975" y="2677160"/>
            <a:ext cx="429260" cy="457200"/>
          </a:xfrm>
          <a:prstGeom prst="rect">
            <a:avLst/>
          </a:prstGeom>
        </p:spPr>
      </p:pic>
      <p:pic>
        <p:nvPicPr>
          <p:cNvPr id="11" name="图片 10" descr="图层 4"/>
          <p:cNvPicPr>
            <a:picLocks noChangeAspect="1"/>
          </p:cNvPicPr>
          <p:nvPr/>
        </p:nvPicPr>
        <p:blipFill>
          <a:blip r:embed="rId6"/>
          <a:stretch>
            <a:fillRect/>
          </a:stretch>
        </p:blipFill>
        <p:spPr>
          <a:xfrm>
            <a:off x="8486775" y="4243070"/>
            <a:ext cx="429260" cy="457200"/>
          </a:xfrm>
          <a:prstGeom prst="rect">
            <a:avLst/>
          </a:prstGeom>
        </p:spPr>
      </p:pic>
      <p:cxnSp>
        <p:nvCxnSpPr>
          <p:cNvPr id="12" name="直接连接符 11"/>
          <p:cNvCxnSpPr/>
          <p:nvPr/>
        </p:nvCxnSpPr>
        <p:spPr>
          <a:xfrm>
            <a:off x="825963" y="2190750"/>
            <a:ext cx="112395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直接连接符 12"/>
          <p:cNvCxnSpPr>
            <a:cxnSpLocks/>
          </p:cNvCxnSpPr>
          <p:nvPr/>
        </p:nvCxnSpPr>
        <p:spPr>
          <a:xfrm>
            <a:off x="828503" y="2174586"/>
            <a:ext cx="0" cy="231330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直接连接符 13"/>
          <p:cNvCxnSpPr>
            <a:cxnSpLocks/>
          </p:cNvCxnSpPr>
          <p:nvPr/>
        </p:nvCxnSpPr>
        <p:spPr>
          <a:xfrm>
            <a:off x="2386793" y="3777954"/>
            <a:ext cx="0" cy="70070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823423" y="4478655"/>
            <a:ext cx="156337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1324875" y="2763722"/>
            <a:ext cx="9610979" cy="1231106"/>
          </a:xfrm>
          <a:prstGeom prst="rect">
            <a:avLst/>
          </a:prstGeom>
        </p:spPr>
        <p:txBody>
          <a:bodyPr wrap="square" lIns="0" tIns="0" rIns="0" bIns="0">
            <a:spAutoFit/>
          </a:bodyPr>
          <a:lstStyle/>
          <a:p>
            <a:r>
              <a:rPr lang="en-US" altLang="zh-CN" sz="8000" dirty="0">
                <a:solidFill>
                  <a:schemeClr val="accent2"/>
                </a:solidFill>
                <a:latin typeface="#9Slide03 Arima Madurai Black" panose="00000A00000000000000" pitchFamily="2" charset="0"/>
                <a:cs typeface="#9Slide03 Arima Madurai Black" panose="00000A00000000000000" pitchFamily="2" charset="0"/>
                <a:sym typeface="+mn-lt"/>
              </a:rPr>
              <a:t>II. </a:t>
            </a:r>
            <a:r>
              <a:rPr lang="en-US" altLang="zh-CN" sz="8000" dirty="0" err="1">
                <a:solidFill>
                  <a:schemeClr val="accent2"/>
                </a:solidFill>
                <a:latin typeface="#9Slide03 Arima Madurai Black" panose="00000A00000000000000" pitchFamily="2" charset="0"/>
                <a:cs typeface="#9Slide03 Arima Madurai Black" panose="00000A00000000000000" pitchFamily="2" charset="0"/>
                <a:sym typeface="+mn-lt"/>
              </a:rPr>
              <a:t>Đọc</a:t>
            </a:r>
            <a:r>
              <a:rPr lang="en-US" altLang="zh-CN" sz="8000" dirty="0">
                <a:solidFill>
                  <a:schemeClr val="accent2"/>
                </a:solidFill>
                <a:latin typeface="#9Slide03 Arima Madurai Black" panose="00000A00000000000000" pitchFamily="2" charset="0"/>
                <a:cs typeface="#9Slide03 Arima Madurai Black" panose="00000A00000000000000" pitchFamily="2" charset="0"/>
                <a:sym typeface="+mn-lt"/>
              </a:rPr>
              <a:t> </a:t>
            </a:r>
            <a:r>
              <a:rPr lang="en-US" altLang="zh-CN" sz="8000" dirty="0" err="1">
                <a:solidFill>
                  <a:schemeClr val="accent2"/>
                </a:solidFill>
                <a:latin typeface="#9Slide03 Arima Madurai Black" panose="00000A00000000000000" pitchFamily="2" charset="0"/>
                <a:cs typeface="#9Slide03 Arima Madurai Black" panose="00000A00000000000000" pitchFamily="2" charset="0"/>
                <a:sym typeface="+mn-lt"/>
              </a:rPr>
              <a:t>hiểu</a:t>
            </a:r>
            <a:r>
              <a:rPr lang="en-US" altLang="zh-CN" sz="8000" dirty="0">
                <a:solidFill>
                  <a:schemeClr val="accent2"/>
                </a:solidFill>
                <a:latin typeface="#9Slide03 Arima Madurai Black" panose="00000A00000000000000" pitchFamily="2" charset="0"/>
                <a:cs typeface="#9Slide03 Arima Madurai Black" panose="00000A00000000000000" pitchFamily="2" charset="0"/>
                <a:sym typeface="+mn-lt"/>
              </a:rPr>
              <a:t> </a:t>
            </a:r>
            <a:r>
              <a:rPr lang="en-US" altLang="zh-CN" sz="8000" dirty="0" err="1">
                <a:solidFill>
                  <a:schemeClr val="accent2"/>
                </a:solidFill>
                <a:latin typeface="#9Slide03 Arima Madurai Black" panose="00000A00000000000000" pitchFamily="2" charset="0"/>
                <a:cs typeface="#9Slide03 Arima Madurai Black" panose="00000A00000000000000" pitchFamily="2" charset="0"/>
                <a:sym typeface="+mn-lt"/>
              </a:rPr>
              <a:t>văn</a:t>
            </a:r>
            <a:r>
              <a:rPr lang="en-US" altLang="zh-CN" sz="8000" dirty="0">
                <a:solidFill>
                  <a:schemeClr val="accent2"/>
                </a:solidFill>
                <a:latin typeface="#9Slide03 Arima Madurai Black" panose="00000A00000000000000" pitchFamily="2" charset="0"/>
                <a:cs typeface="#9Slide03 Arima Madurai Black" panose="00000A00000000000000" pitchFamily="2" charset="0"/>
                <a:sym typeface="+mn-lt"/>
              </a:rPr>
              <a:t> </a:t>
            </a:r>
            <a:r>
              <a:rPr lang="en-US" altLang="zh-CN" sz="8000" dirty="0" err="1">
                <a:solidFill>
                  <a:schemeClr val="accent2"/>
                </a:solidFill>
                <a:latin typeface="#9Slide03 Arima Madurai Black" panose="00000A00000000000000" pitchFamily="2" charset="0"/>
                <a:cs typeface="#9Slide03 Arima Madurai Black" panose="00000A00000000000000" pitchFamily="2" charset="0"/>
                <a:sym typeface="+mn-lt"/>
              </a:rPr>
              <a:t>bản</a:t>
            </a:r>
            <a:endParaRPr lang="zh-CN" altLang="en-US" sz="8000" dirty="0">
              <a:solidFill>
                <a:schemeClr val="accent2"/>
              </a:solidFill>
              <a:latin typeface="#9Slide03 Arima Madurai Black" panose="00000A00000000000000" pitchFamily="2" charset="0"/>
              <a:cs typeface="#9Slide03 Arima Madurai Black" panose="00000A00000000000000" pitchFamily="2" charset="0"/>
              <a:sym typeface="+mn-lt"/>
            </a:endParaRPr>
          </a:p>
        </p:txBody>
      </p:sp>
      <p:cxnSp>
        <p:nvCxnSpPr>
          <p:cNvPr id="18" name="直接连接符 17"/>
          <p:cNvCxnSpPr/>
          <p:nvPr/>
        </p:nvCxnSpPr>
        <p:spPr>
          <a:xfrm flipH="1">
            <a:off x="2102312" y="1653901"/>
            <a:ext cx="816610" cy="72009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3018156" y="1333572"/>
            <a:ext cx="816610" cy="72009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H="1">
            <a:off x="2012229" y="4487891"/>
            <a:ext cx="816610" cy="72009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87598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2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down)">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down)">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32"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500" fill="hold"/>
                                        <p:tgtEl>
                                          <p:spTgt spid="17"/>
                                        </p:tgtEl>
                                        <p:attrNameLst>
                                          <p:attrName>ppt_w</p:attrName>
                                        </p:attrNameLst>
                                      </p:cBhvr>
                                      <p:tavLst>
                                        <p:tav tm="0">
                                          <p:val>
                                            <p:strVal val="4*#ppt_w"/>
                                          </p:val>
                                        </p:tav>
                                        <p:tav tm="100000">
                                          <p:val>
                                            <p:strVal val="#ppt_w"/>
                                          </p:val>
                                        </p:tav>
                                      </p:tavLst>
                                    </p:anim>
                                    <p:anim calcmode="lin" valueType="num">
                                      <p:cBhvr>
                                        <p:cTn id="35" dur="500" fill="hold"/>
                                        <p:tgtEl>
                                          <p:spTgt spid="17"/>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F9711CFE-C873-4B23-812D-A8D90B4CBD6E}"/>
              </a:ext>
            </a:extLst>
          </p:cNvPr>
          <p:cNvSpPr txBox="1"/>
          <p:nvPr/>
        </p:nvSpPr>
        <p:spPr>
          <a:xfrm>
            <a:off x="2862582" y="415636"/>
            <a:ext cx="6466835" cy="646331"/>
          </a:xfrm>
          <a:prstGeom prst="rect">
            <a:avLst/>
          </a:prstGeom>
          <a:noFill/>
        </p:spPr>
        <p:txBody>
          <a:bodyPr wrap="none" rtlCol="0">
            <a:spAutoFit/>
          </a:bodyPr>
          <a:lstStyle/>
          <a:p>
            <a:r>
              <a:rPr lang="en-SG" sz="3600" dirty="0">
                <a:solidFill>
                  <a:srgbClr val="FF0000"/>
                </a:solidFill>
                <a:latin typeface="#9Slide03 Arima Madurai Black" panose="00000A00000000000000" pitchFamily="2" charset="0"/>
                <a:cs typeface="#9Slide03 Arima Madurai Black" panose="00000A00000000000000" pitchFamily="2" charset="0"/>
              </a:rPr>
              <a:t>MỘT SỐ KHÁI NIỆM CẦN THIẾT</a:t>
            </a:r>
          </a:p>
        </p:txBody>
      </p:sp>
      <p:sp>
        <p:nvSpPr>
          <p:cNvPr id="4" name="Oval 3">
            <a:extLst>
              <a:ext uri="{FF2B5EF4-FFF2-40B4-BE49-F238E27FC236}">
                <a16:creationId xmlns="" xmlns:a16="http://schemas.microsoft.com/office/drawing/2014/main" id="{32D9F3AA-B9B1-4210-B171-F3AC59B32D86}"/>
              </a:ext>
            </a:extLst>
          </p:cNvPr>
          <p:cNvSpPr/>
          <p:nvPr/>
        </p:nvSpPr>
        <p:spPr>
          <a:xfrm>
            <a:off x="471054" y="1371602"/>
            <a:ext cx="2604655" cy="2475345"/>
          </a:xfrm>
          <a:prstGeom prst="ellipse">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SG" sz="3200" dirty="0" err="1">
                <a:latin typeface="#9Slide03 Arima Madurai Black" panose="00000A00000000000000" pitchFamily="2" charset="0"/>
                <a:cs typeface="#9Slide03 Arima Madurai Black" panose="00000A00000000000000" pitchFamily="2" charset="0"/>
              </a:rPr>
              <a:t>Bút</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pháp</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tả</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cảnh</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ngụ</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tình</a:t>
            </a:r>
            <a:r>
              <a:rPr lang="en-SG" sz="3200" dirty="0">
                <a:latin typeface="#9Slide03 Arima Madurai Black" panose="00000A00000000000000" pitchFamily="2" charset="0"/>
                <a:cs typeface="#9Slide03 Arima Madurai Black" panose="00000A00000000000000" pitchFamily="2" charset="0"/>
              </a:rPr>
              <a:t> </a:t>
            </a:r>
          </a:p>
        </p:txBody>
      </p:sp>
      <p:sp>
        <p:nvSpPr>
          <p:cNvPr id="5" name="Rectangle: Rounded Corners 4">
            <a:extLst>
              <a:ext uri="{FF2B5EF4-FFF2-40B4-BE49-F238E27FC236}">
                <a16:creationId xmlns="" xmlns:a16="http://schemas.microsoft.com/office/drawing/2014/main" id="{EB06C7ED-CEDD-4335-86E8-66E3FB24C6F2}"/>
              </a:ext>
            </a:extLst>
          </p:cNvPr>
          <p:cNvSpPr/>
          <p:nvPr/>
        </p:nvSpPr>
        <p:spPr>
          <a:xfrm>
            <a:off x="3943926" y="1671782"/>
            <a:ext cx="7777019" cy="1838036"/>
          </a:xfrm>
          <a:prstGeom prst="roundRect">
            <a:avLst/>
          </a:prstGeom>
          <a:solidFill>
            <a:schemeClr val="accent4">
              <a:lumMod val="20000"/>
              <a:lumOff val="8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en-SG" sz="2800" dirty="0" err="1">
                <a:latin typeface="#9Slide03 Arima Madurai" panose="00000500000000000000" pitchFamily="2" charset="0"/>
                <a:cs typeface="#9Slide03 Arima Madurai" panose="00000500000000000000" pitchFamily="2" charset="0"/>
              </a:rPr>
              <a:t>Là</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cách</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thức</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mượn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thiên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nhiên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làm</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nơi</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chứa</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đựng</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trạng</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thái</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cảm</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xúc</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tâm</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lí</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suy</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ngẫm</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của</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nhân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vật</a:t>
            </a:r>
            <a:r>
              <a:rPr lang="en-SG" sz="2800" dirty="0">
                <a:latin typeface="#9Slide03 Arima Madurai" panose="00000500000000000000" pitchFamily="2" charset="0"/>
                <a:cs typeface="#9Slide03 Arima Madurai" panose="00000500000000000000" pitchFamily="2" charset="0"/>
              </a:rPr>
              <a:t> </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Hình</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thức</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miêu</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tả</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nội</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tâm</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gián</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tiếp</a:t>
            </a:r>
            <a:endParaRPr lang="en-SG" sz="2800" dirty="0">
              <a:latin typeface="#9Slide03 Arima Madurai" panose="00000500000000000000" pitchFamily="2" charset="0"/>
              <a:cs typeface="#9Slide03 Arima Madurai" panose="00000500000000000000" pitchFamily="2" charset="0"/>
            </a:endParaRPr>
          </a:p>
        </p:txBody>
      </p:sp>
      <p:sp>
        <p:nvSpPr>
          <p:cNvPr id="6" name="Rectangle: Rounded Corners 5">
            <a:extLst>
              <a:ext uri="{FF2B5EF4-FFF2-40B4-BE49-F238E27FC236}">
                <a16:creationId xmlns="" xmlns:a16="http://schemas.microsoft.com/office/drawing/2014/main" id="{63E6FDA1-26AA-4A3B-96E5-7A34A6F809F0}"/>
              </a:ext>
            </a:extLst>
          </p:cNvPr>
          <p:cNvSpPr/>
          <p:nvPr/>
        </p:nvSpPr>
        <p:spPr>
          <a:xfrm>
            <a:off x="3943927" y="4077859"/>
            <a:ext cx="7777019" cy="2475345"/>
          </a:xfrm>
          <a:prstGeom prst="roundRect">
            <a:avLst/>
          </a:prstGeom>
          <a:solidFill>
            <a:schemeClr val="accent2">
              <a:lumMod val="20000"/>
              <a:lumOff val="8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en-SG" sz="2800" dirty="0" err="1">
                <a:latin typeface="#9Slide03 Arima Madurai" panose="00000500000000000000" pitchFamily="2" charset="0"/>
                <a:cs typeface="#9Slide03 Arima Madurai" panose="00000500000000000000" pitchFamily="2" charset="0"/>
              </a:rPr>
              <a:t>Là</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cách</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thức</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bày</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tỏ</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tâm</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trạng</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trực</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tiếp</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của</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nhân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vật</a:t>
            </a:r>
            <a:r>
              <a:rPr lang="en-SG" sz="2800" dirty="0">
                <a:latin typeface="#9Slide03 Arima Madurai" panose="00000500000000000000" pitchFamily="2" charset="0"/>
                <a:cs typeface="#9Slide03 Arima Madurai" panose="00000500000000000000" pitchFamily="2" charset="0"/>
              </a:rPr>
              <a:t>. Ở </a:t>
            </a:r>
            <a:r>
              <a:rPr lang="en-SG" sz="2800" dirty="0" err="1">
                <a:latin typeface="#9Slide03 Arima Madurai" panose="00000500000000000000" pitchFamily="2" charset="0"/>
                <a:cs typeface="#9Slide03 Arima Madurai" panose="00000500000000000000" pitchFamily="2" charset="0"/>
              </a:rPr>
              <a:t>đây</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vai</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trò</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dẫn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truyện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của</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nhà</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văn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tạm</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thời</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mất</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đi</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nhường</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chỗ</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cho</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nhân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vật</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tự</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bày</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tỏ</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cảm</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xúc</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thế</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giới</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nội</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tâm</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của</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mình</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với</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chính</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bản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thân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mình</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và</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người</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đọc</a:t>
            </a:r>
            <a:endParaRPr lang="en-SG" sz="2800" dirty="0">
              <a:latin typeface="#9Slide03 Arima Madurai" panose="00000500000000000000" pitchFamily="2" charset="0"/>
              <a:cs typeface="#9Slide03 Arima Madurai" panose="00000500000000000000" pitchFamily="2" charset="0"/>
            </a:endParaRPr>
          </a:p>
        </p:txBody>
      </p:sp>
      <p:sp>
        <p:nvSpPr>
          <p:cNvPr id="9" name="Oval 8">
            <a:extLst>
              <a:ext uri="{FF2B5EF4-FFF2-40B4-BE49-F238E27FC236}">
                <a16:creationId xmlns="" xmlns:a16="http://schemas.microsoft.com/office/drawing/2014/main" id="{EF171AF0-4DB2-49EC-9E37-FB788E23C1FF}"/>
              </a:ext>
            </a:extLst>
          </p:cNvPr>
          <p:cNvSpPr/>
          <p:nvPr/>
        </p:nvSpPr>
        <p:spPr>
          <a:xfrm>
            <a:off x="471054" y="4156582"/>
            <a:ext cx="2604655" cy="2475345"/>
          </a:xfrm>
          <a:prstGeom prst="ellipse">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SG" sz="3200" dirty="0" err="1">
                <a:latin typeface="#9Slide03 Arima Madurai Black" panose="00000A00000000000000" pitchFamily="2" charset="0"/>
                <a:cs typeface="#9Slide03 Arima Madurai Black" panose="00000A00000000000000" pitchFamily="2" charset="0"/>
              </a:rPr>
              <a:t>Ngôn</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ngữ</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độc</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thoại</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nội</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tâm</a:t>
            </a:r>
            <a:endParaRPr lang="en-SG" sz="3200" dirty="0">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1464476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ỗ dành sẵn cho Nội dung 4">
            <a:extLst>
              <a:ext uri="{FF2B5EF4-FFF2-40B4-BE49-F238E27FC236}">
                <a16:creationId xmlns="" xmlns:a16="http://schemas.microsoft.com/office/drawing/2014/main" id="{026C2454-390C-4146-97D3-8572F388AC2F}"/>
              </a:ext>
            </a:extLst>
          </p:cNvPr>
          <p:cNvPicPr>
            <a:picLocks noChangeAspect="1"/>
          </p:cNvPicPr>
          <p:nvPr/>
        </p:nvPicPr>
        <p:blipFill rotWithShape="1">
          <a:blip r:embed="rId3">
            <a:extLst>
              <a:ext uri="{28A0092B-C50C-407E-A947-70E740481C1C}">
                <a14:useLocalDpi xmlns:a14="http://schemas.microsoft.com/office/drawing/2010/main" val="0"/>
              </a:ext>
            </a:extLst>
          </a:blip>
          <a:srcRect l="4958" r="6537"/>
          <a:stretch/>
        </p:blipFill>
        <p:spPr>
          <a:xfrm>
            <a:off x="20" y="10"/>
            <a:ext cx="4637226" cy="6857990"/>
          </a:xfrm>
          <a:prstGeom prst="rect">
            <a:avLst/>
          </a:prstGeom>
        </p:spPr>
      </p:pic>
      <p:sp>
        <p:nvSpPr>
          <p:cNvPr id="3" name="Tiêu đề 1">
            <a:extLst>
              <a:ext uri="{FF2B5EF4-FFF2-40B4-BE49-F238E27FC236}">
                <a16:creationId xmlns="" xmlns:a16="http://schemas.microsoft.com/office/drawing/2014/main" id="{35CDF703-BEEA-44C0-A148-9C1E7CAD0E26}"/>
              </a:ext>
            </a:extLst>
          </p:cNvPr>
          <p:cNvSpPr txBox="1">
            <a:spLocks/>
          </p:cNvSpPr>
          <p:nvPr/>
        </p:nvSpPr>
        <p:spPr>
          <a:xfrm>
            <a:off x="5050283" y="1954780"/>
            <a:ext cx="7291169" cy="379982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2800" b="1" dirty="0" smtClean="0">
                <a:latin typeface="#9Slide05 Rusulica Script" panose="00000500000000000000" pitchFamily="2" charset="0"/>
                <a:cs typeface="#9Slide03 Arima Madurai Black" panose="00000A00000000000000" pitchFamily="2" charset="0"/>
              </a:rPr>
              <a:t>     Trước </a:t>
            </a:r>
            <a:r>
              <a:rPr lang="en-US" sz="2800" b="1" dirty="0">
                <a:latin typeface="#9Slide05 Rusulica Script" panose="00000500000000000000" pitchFamily="2" charset="0"/>
                <a:cs typeface="#9Slide03 Arima Madurai Black" panose="00000A00000000000000" pitchFamily="2" charset="0"/>
              </a:rPr>
              <a:t>lầu Ngưng Bích khóa xuân,</a:t>
            </a:r>
            <a:br>
              <a:rPr lang="en-US" sz="2800" b="1" dirty="0">
                <a:latin typeface="#9Slide05 Rusulica Script" panose="00000500000000000000" pitchFamily="2" charset="0"/>
                <a:cs typeface="#9Slide03 Arima Madurai Black" panose="00000A00000000000000" pitchFamily="2" charset="0"/>
              </a:rPr>
            </a:br>
            <a:r>
              <a:rPr lang="en-US" sz="2800" b="1" dirty="0">
                <a:latin typeface="#9Slide05 Rusulica Script" panose="00000500000000000000" pitchFamily="2" charset="0"/>
                <a:cs typeface="#9Slide03 Arima Madurai Black" panose="00000A00000000000000" pitchFamily="2" charset="0"/>
              </a:rPr>
              <a:t>Vẻ non xa, tấm trăng gần ở chung</a:t>
            </a:r>
            <a:br>
              <a:rPr lang="en-US" sz="2800" b="1" dirty="0">
                <a:latin typeface="#9Slide05 Rusulica Script" panose="00000500000000000000" pitchFamily="2" charset="0"/>
                <a:cs typeface="#9Slide03 Arima Madurai Black" panose="00000A00000000000000" pitchFamily="2" charset="0"/>
              </a:rPr>
            </a:br>
            <a:r>
              <a:rPr lang="en-US" sz="2800" b="1" dirty="0" smtClean="0">
                <a:latin typeface="#9Slide05 Rusulica Script" panose="00000500000000000000" pitchFamily="2" charset="0"/>
                <a:cs typeface="#9Slide03 Arima Madurai Black" panose="00000A00000000000000" pitchFamily="2" charset="0"/>
              </a:rPr>
              <a:t>     Bốn </a:t>
            </a:r>
            <a:r>
              <a:rPr lang="en-US" sz="2800" b="1" dirty="0">
                <a:latin typeface="#9Slide05 Rusulica Script" panose="00000500000000000000" pitchFamily="2" charset="0"/>
                <a:cs typeface="#9Slide03 Arima Madurai Black" panose="00000A00000000000000" pitchFamily="2" charset="0"/>
              </a:rPr>
              <a:t>bề bát ngát xa trông</a:t>
            </a:r>
            <a:br>
              <a:rPr lang="en-US" sz="2800" b="1" dirty="0">
                <a:latin typeface="#9Slide05 Rusulica Script" panose="00000500000000000000" pitchFamily="2" charset="0"/>
                <a:cs typeface="#9Slide03 Arima Madurai Black" panose="00000A00000000000000" pitchFamily="2" charset="0"/>
              </a:rPr>
            </a:br>
            <a:r>
              <a:rPr lang="en-US" sz="2800" b="1" dirty="0">
                <a:latin typeface="#9Slide05 Rusulica Script" panose="00000500000000000000" pitchFamily="2" charset="0"/>
                <a:cs typeface="#9Slide03 Arima Madurai Black" panose="00000A00000000000000" pitchFamily="2" charset="0"/>
              </a:rPr>
              <a:t>Cát vàng cồn nọ, bụi hồng dặm kia</a:t>
            </a:r>
          </a:p>
          <a:p>
            <a:pPr>
              <a:lnSpc>
                <a:spcPct val="120000"/>
              </a:lnSpc>
            </a:pPr>
            <a:r>
              <a:rPr lang="en-US" sz="2800" b="1" dirty="0" smtClean="0">
                <a:latin typeface="#9Slide05 Rusulica Script" panose="00000500000000000000" pitchFamily="2" charset="0"/>
                <a:cs typeface="#9Slide03 Arima Madurai Black" panose="00000A00000000000000" pitchFamily="2" charset="0"/>
              </a:rPr>
              <a:t>     Bẽ </a:t>
            </a:r>
            <a:r>
              <a:rPr lang="en-US" sz="2800" b="1" dirty="0">
                <a:latin typeface="#9Slide05 Rusulica Script" panose="00000500000000000000" pitchFamily="2" charset="0"/>
                <a:cs typeface="#9Slide03 Arima Madurai Black" panose="00000A00000000000000" pitchFamily="2" charset="0"/>
              </a:rPr>
              <a:t>bàng mây sớm đèn khuya,</a:t>
            </a:r>
            <a:br>
              <a:rPr lang="en-US" sz="2800" b="1" dirty="0">
                <a:latin typeface="#9Slide05 Rusulica Script" panose="00000500000000000000" pitchFamily="2" charset="0"/>
                <a:cs typeface="#9Slide03 Arima Madurai Black" panose="00000A00000000000000" pitchFamily="2" charset="0"/>
              </a:rPr>
            </a:br>
            <a:r>
              <a:rPr lang="en-US" sz="2800" b="1" dirty="0">
                <a:latin typeface="#9Slide05 Rusulica Script" panose="00000500000000000000" pitchFamily="2" charset="0"/>
                <a:cs typeface="#9Slide03 Arima Madurai Black" panose="00000A00000000000000" pitchFamily="2" charset="0"/>
              </a:rPr>
              <a:t>Nửa tình nửa cảnh như chia tấm lòng</a:t>
            </a:r>
          </a:p>
        </p:txBody>
      </p:sp>
      <p:sp>
        <p:nvSpPr>
          <p:cNvPr id="9" name="Rectangle 8">
            <a:extLst>
              <a:ext uri="{FF2B5EF4-FFF2-40B4-BE49-F238E27FC236}">
                <a16:creationId xmlns="" xmlns:a16="http://schemas.microsoft.com/office/drawing/2014/main" id="{7D5736B7-91C8-48CE-8C5D-CC0DD20B87C8}"/>
              </a:ext>
            </a:extLst>
          </p:cNvPr>
          <p:cNvSpPr/>
          <p:nvPr/>
        </p:nvSpPr>
        <p:spPr>
          <a:xfrm>
            <a:off x="4927897" y="269703"/>
            <a:ext cx="6828502" cy="1685077"/>
          </a:xfrm>
          <a:prstGeom prst="rect">
            <a:avLst/>
          </a:prstGeom>
        </p:spPr>
        <p:txBody>
          <a:bodyPr wrap="square">
            <a:spAutoFit/>
          </a:bodyPr>
          <a:lstStyle/>
          <a:p>
            <a:pPr lvl="0" algn="ctr">
              <a:lnSpc>
                <a:spcPct val="150000"/>
              </a:lnSpc>
            </a:pPr>
            <a:r>
              <a:rPr lang="es-ES" altLang="en-US" sz="3600" b="1" dirty="0">
                <a:solidFill>
                  <a:srgbClr val="FF0000"/>
                </a:solidFill>
                <a:latin typeface="#9Slide05 SVNTaiga" pitchFamily="2" charset="0"/>
                <a:cs typeface="Times New Roman" panose="02020603050405020304" pitchFamily="18" charset="0"/>
              </a:rPr>
              <a:t>1. </a:t>
            </a:r>
            <a:r>
              <a:rPr lang="es-ES" altLang="en-US" sz="3600" b="1" dirty="0" err="1">
                <a:solidFill>
                  <a:srgbClr val="FF0000"/>
                </a:solidFill>
                <a:latin typeface="#9Slide05 SVNTaiga" pitchFamily="2" charset="0"/>
                <a:cs typeface="Times New Roman" panose="02020603050405020304" pitchFamily="18" charset="0"/>
              </a:rPr>
              <a:t>Khung</a:t>
            </a:r>
            <a:r>
              <a:rPr lang="es-ES" altLang="en-US" sz="3600" b="1" dirty="0">
                <a:solidFill>
                  <a:srgbClr val="FF0000"/>
                </a:solidFill>
                <a:latin typeface="#9Slide05 SVNTaiga" pitchFamily="2" charset="0"/>
                <a:cs typeface="Times New Roman" panose="02020603050405020304" pitchFamily="18" charset="0"/>
              </a:rPr>
              <a:t> </a:t>
            </a:r>
            <a:r>
              <a:rPr lang="es-ES" altLang="en-US" sz="3600" b="1" dirty="0" err="1">
                <a:solidFill>
                  <a:srgbClr val="FF0000"/>
                </a:solidFill>
                <a:latin typeface="#9Slide05 SVNTaiga" pitchFamily="2" charset="0"/>
                <a:cs typeface="Times New Roman" panose="02020603050405020304" pitchFamily="18" charset="0"/>
              </a:rPr>
              <a:t>cảnh</a:t>
            </a:r>
            <a:r>
              <a:rPr lang="es-ES" altLang="en-US" sz="3600" b="1" dirty="0">
                <a:solidFill>
                  <a:srgbClr val="FF0000"/>
                </a:solidFill>
                <a:latin typeface="#9Slide05 SVNTaiga" pitchFamily="2" charset="0"/>
                <a:cs typeface="Times New Roman" panose="02020603050405020304" pitchFamily="18" charset="0"/>
              </a:rPr>
              <a:t> </a:t>
            </a:r>
            <a:r>
              <a:rPr lang="es-ES" altLang="en-US" sz="3600" b="1" dirty="0" err="1">
                <a:solidFill>
                  <a:srgbClr val="FF0000"/>
                </a:solidFill>
                <a:latin typeface="#9Slide05 SVNTaiga" pitchFamily="2" charset="0"/>
                <a:cs typeface="Times New Roman" panose="02020603050405020304" pitchFamily="18" charset="0"/>
              </a:rPr>
              <a:t>thiên</a:t>
            </a:r>
            <a:r>
              <a:rPr lang="es-ES" altLang="en-US" sz="3600" b="1" dirty="0">
                <a:solidFill>
                  <a:srgbClr val="FF0000"/>
                </a:solidFill>
                <a:latin typeface="#9Slide05 SVNTaiga" pitchFamily="2" charset="0"/>
                <a:cs typeface="Times New Roman" panose="02020603050405020304" pitchFamily="18" charset="0"/>
              </a:rPr>
              <a:t> </a:t>
            </a:r>
            <a:r>
              <a:rPr lang="es-ES" altLang="en-US" sz="3600" b="1" dirty="0" err="1">
                <a:solidFill>
                  <a:srgbClr val="FF0000"/>
                </a:solidFill>
                <a:latin typeface="#9Slide05 SVNTaiga" pitchFamily="2" charset="0"/>
                <a:cs typeface="Times New Roman" panose="02020603050405020304" pitchFamily="18" charset="0"/>
              </a:rPr>
              <a:t>nhiên</a:t>
            </a:r>
            <a:r>
              <a:rPr lang="es-ES" altLang="en-US" sz="3600" b="1" dirty="0">
                <a:solidFill>
                  <a:srgbClr val="FF0000"/>
                </a:solidFill>
                <a:latin typeface="#9Slide05 SVNTaiga" pitchFamily="2" charset="0"/>
                <a:cs typeface="Times New Roman" panose="02020603050405020304" pitchFamily="18" charset="0"/>
              </a:rPr>
              <a:t> </a:t>
            </a:r>
            <a:r>
              <a:rPr lang="es-ES" altLang="en-US" sz="3600" b="1" dirty="0" err="1">
                <a:solidFill>
                  <a:srgbClr val="FF0000"/>
                </a:solidFill>
                <a:latin typeface="#9Slide05 SVNTaiga" pitchFamily="2" charset="0"/>
                <a:cs typeface="Times New Roman" panose="02020603050405020304" pitchFamily="18" charset="0"/>
              </a:rPr>
              <a:t>và</a:t>
            </a:r>
            <a:r>
              <a:rPr lang="es-ES" altLang="en-US" sz="3600" b="1" dirty="0">
                <a:solidFill>
                  <a:srgbClr val="FF0000"/>
                </a:solidFill>
                <a:latin typeface="#9Slide05 SVNTaiga" pitchFamily="2" charset="0"/>
                <a:cs typeface="Times New Roman" panose="02020603050405020304" pitchFamily="18" charset="0"/>
              </a:rPr>
              <a:t> </a:t>
            </a:r>
            <a:r>
              <a:rPr lang="es-ES" altLang="en-US" sz="3600" b="1" dirty="0" err="1">
                <a:solidFill>
                  <a:srgbClr val="FF0000"/>
                </a:solidFill>
                <a:latin typeface="#9Slide05 SVNTaiga" pitchFamily="2" charset="0"/>
                <a:cs typeface="Times New Roman" panose="02020603050405020304" pitchFamily="18" charset="0"/>
              </a:rPr>
              <a:t>tâm</a:t>
            </a:r>
            <a:r>
              <a:rPr lang="es-ES" altLang="en-US" sz="3600" b="1" dirty="0">
                <a:solidFill>
                  <a:srgbClr val="FF0000"/>
                </a:solidFill>
                <a:latin typeface="#9Slide05 SVNTaiga" pitchFamily="2" charset="0"/>
                <a:cs typeface="Times New Roman" panose="02020603050405020304" pitchFamily="18" charset="0"/>
              </a:rPr>
              <a:t> </a:t>
            </a:r>
            <a:r>
              <a:rPr lang="es-ES" altLang="en-US" sz="3600" b="1" dirty="0" err="1">
                <a:solidFill>
                  <a:srgbClr val="FF0000"/>
                </a:solidFill>
                <a:latin typeface="#9Slide05 SVNTaiga" pitchFamily="2" charset="0"/>
                <a:cs typeface="Times New Roman" panose="02020603050405020304" pitchFamily="18" charset="0"/>
              </a:rPr>
              <a:t>trạng</a:t>
            </a:r>
            <a:r>
              <a:rPr lang="es-ES" altLang="en-US" sz="3600" b="1" dirty="0">
                <a:solidFill>
                  <a:srgbClr val="FF0000"/>
                </a:solidFill>
                <a:latin typeface="#9Slide05 SVNTaiga" pitchFamily="2" charset="0"/>
                <a:cs typeface="Times New Roman" panose="02020603050405020304" pitchFamily="18" charset="0"/>
              </a:rPr>
              <a:t> </a:t>
            </a:r>
            <a:r>
              <a:rPr lang="es-ES" altLang="en-US" sz="3600" b="1" dirty="0" err="1">
                <a:solidFill>
                  <a:srgbClr val="FF0000"/>
                </a:solidFill>
                <a:latin typeface="#9Slide05 SVNTaiga" pitchFamily="2" charset="0"/>
                <a:cs typeface="Times New Roman" panose="02020603050405020304" pitchFamily="18" charset="0"/>
              </a:rPr>
              <a:t>Thúy</a:t>
            </a:r>
            <a:r>
              <a:rPr lang="es-ES" altLang="en-US" sz="3600" b="1" dirty="0">
                <a:solidFill>
                  <a:srgbClr val="FF0000"/>
                </a:solidFill>
                <a:latin typeface="#9Slide05 SVNTaiga" pitchFamily="2" charset="0"/>
                <a:cs typeface="Times New Roman" panose="02020603050405020304" pitchFamily="18" charset="0"/>
              </a:rPr>
              <a:t> </a:t>
            </a:r>
            <a:r>
              <a:rPr lang="es-ES" altLang="en-US" sz="3600" b="1" dirty="0" err="1">
                <a:solidFill>
                  <a:srgbClr val="FF0000"/>
                </a:solidFill>
                <a:latin typeface="#9Slide05 SVNTaiga" pitchFamily="2" charset="0"/>
                <a:cs typeface="Times New Roman" panose="02020603050405020304" pitchFamily="18" charset="0"/>
              </a:rPr>
              <a:t>Kiều</a:t>
            </a:r>
            <a:endParaRPr lang="en-SG" sz="3600" dirty="0">
              <a:solidFill>
                <a:srgbClr val="FF0000"/>
              </a:solidFill>
              <a:latin typeface="#9Slide05 SVNTaiga" pitchFamily="2" charset="0"/>
            </a:endParaRPr>
          </a:p>
        </p:txBody>
      </p:sp>
    </p:spTree>
    <p:extLst>
      <p:ext uri="{BB962C8B-B14F-4D97-AF65-F5344CB8AC3E}">
        <p14:creationId xmlns:p14="http://schemas.microsoft.com/office/powerpoint/2010/main" val="122187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hỗ dành sẵn cho Nội dung 4">
            <a:extLst>
              <a:ext uri="{FF2B5EF4-FFF2-40B4-BE49-F238E27FC236}">
                <a16:creationId xmlns="" xmlns:a16="http://schemas.microsoft.com/office/drawing/2014/main" id="{5249CC2F-F717-4285-AE76-A41E0FDCD63C}"/>
              </a:ext>
            </a:extLst>
          </p:cNvPr>
          <p:cNvPicPr>
            <a:picLocks noChangeAspect="1"/>
          </p:cNvPicPr>
          <p:nvPr/>
        </p:nvPicPr>
        <p:blipFill rotWithShape="1">
          <a:blip r:embed="rId3">
            <a:extLst>
              <a:ext uri="{28A0092B-C50C-407E-A947-70E740481C1C}">
                <a14:useLocalDpi xmlns:a14="http://schemas.microsoft.com/office/drawing/2010/main" val="0"/>
              </a:ext>
            </a:extLst>
          </a:blip>
          <a:srcRect t="11765"/>
          <a:stretch/>
        </p:blipFill>
        <p:spPr>
          <a:xfrm>
            <a:off x="0" y="10"/>
            <a:ext cx="12192000" cy="6857990"/>
          </a:xfrm>
          <a:prstGeom prst="rect">
            <a:avLst/>
          </a:prstGeom>
        </p:spPr>
      </p:pic>
      <p:sp>
        <p:nvSpPr>
          <p:cNvPr id="13"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5" name="Straight Connector 14">
            <a:extLst>
              <a:ext uri="{FF2B5EF4-FFF2-40B4-BE49-F238E27FC236}">
                <a16:creationId xmlns="" xmlns:a16="http://schemas.microsoft.com/office/drawing/2014/main" id="{20E3A342-4D61-4E3F-AF90-1AB42AEB96C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graphicFrame>
        <p:nvGraphicFramePr>
          <p:cNvPr id="2" name="Diagram 1">
            <a:extLst>
              <a:ext uri="{FF2B5EF4-FFF2-40B4-BE49-F238E27FC236}">
                <a16:creationId xmlns="" xmlns:a16="http://schemas.microsoft.com/office/drawing/2014/main" id="{61EED461-D6BA-4A70-A72B-92BCBF873857}"/>
              </a:ext>
            </a:extLst>
          </p:cNvPr>
          <p:cNvGraphicFramePr/>
          <p:nvPr>
            <p:extLst>
              <p:ext uri="{D42A27DB-BD31-4B8C-83A1-F6EECF244321}">
                <p14:modId xmlns:p14="http://schemas.microsoft.com/office/powerpoint/2010/main" val="1308101267"/>
              </p:ext>
            </p:extLst>
          </p:nvPr>
        </p:nvGraphicFramePr>
        <p:xfrm>
          <a:off x="923636" y="1236902"/>
          <a:ext cx="7389091" cy="57734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0192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 action="ppaction://noaction"/>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5196" y="-1"/>
            <a:ext cx="8626804" cy="6853175"/>
          </a:xfrm>
          <a:prstGeom prst="rect">
            <a:avLst/>
          </a:prstGeom>
        </p:spPr>
      </p:pic>
      <p:sp>
        <p:nvSpPr>
          <p:cNvPr id="5" name="Rectangle 4">
            <a:hlinkClick r:id="rId4" action="ppaction://hlinksldjump"/>
          </p:cNvPr>
          <p:cNvSpPr/>
          <p:nvPr/>
        </p:nvSpPr>
        <p:spPr>
          <a:xfrm>
            <a:off x="3554520" y="-13575"/>
            <a:ext cx="4361043" cy="3366375"/>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latin typeface="Times New Roman" panose="02020603050405020304" pitchFamily="18" charset="0"/>
                <a:cs typeface="Times New Roman" panose="02020603050405020304" pitchFamily="18" charset="0"/>
              </a:rPr>
              <a:t>Who?</a:t>
            </a:r>
          </a:p>
        </p:txBody>
      </p:sp>
      <p:sp>
        <p:nvSpPr>
          <p:cNvPr id="6" name="Heart 5">
            <a:hlinkClick r:id="rId4" action="ppaction://hlinksldjump"/>
          </p:cNvPr>
          <p:cNvSpPr/>
          <p:nvPr/>
        </p:nvSpPr>
        <p:spPr>
          <a:xfrm>
            <a:off x="3664249" y="83963"/>
            <a:ext cx="892609" cy="880817"/>
          </a:xfrm>
          <a:prstGeom prst="heart">
            <a:avLst/>
          </a:prstGeom>
          <a:solidFill>
            <a:srgbClr val="FF00FF"/>
          </a:solidFill>
          <a:ln>
            <a:solidFill>
              <a:srgbClr val="DA00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hlinkClick r:id="rId5" action="ppaction://hlinksldjump"/>
          </p:cNvPr>
          <p:cNvSpPr/>
          <p:nvPr/>
        </p:nvSpPr>
        <p:spPr>
          <a:xfrm>
            <a:off x="7926240" y="14469"/>
            <a:ext cx="4265760" cy="3328688"/>
          </a:xfrm>
          <a:prstGeom prst="rect">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latin typeface="Times New Roman" panose="02020603050405020304" pitchFamily="18" charset="0"/>
                <a:cs typeface="Times New Roman" panose="02020603050405020304" pitchFamily="18" charset="0"/>
              </a:rPr>
              <a:t>Why?</a:t>
            </a:r>
          </a:p>
        </p:txBody>
      </p:sp>
      <p:sp>
        <p:nvSpPr>
          <p:cNvPr id="8" name="Heart 7">
            <a:hlinkClick r:id="rId5" action="ppaction://hlinksldjump"/>
          </p:cNvPr>
          <p:cNvSpPr/>
          <p:nvPr/>
        </p:nvSpPr>
        <p:spPr>
          <a:xfrm>
            <a:off x="11086678" y="185201"/>
            <a:ext cx="900976" cy="880817"/>
          </a:xfrm>
          <a:prstGeom prst="heart">
            <a:avLst/>
          </a:prstGeom>
          <a:solidFill>
            <a:srgbClr val="FF00FF"/>
          </a:solidFill>
          <a:ln>
            <a:solidFill>
              <a:srgbClr val="DA00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6" action="ppaction://hlinksldjump"/>
          </p:cNvPr>
          <p:cNvSpPr/>
          <p:nvPr/>
        </p:nvSpPr>
        <p:spPr>
          <a:xfrm>
            <a:off x="3565196" y="3352801"/>
            <a:ext cx="4350368" cy="3490730"/>
          </a:xfrm>
          <a:prstGeom prst="rect">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latin typeface="Times New Roman" panose="02020603050405020304" pitchFamily="18" charset="0"/>
                <a:cs typeface="Times New Roman" panose="02020603050405020304" pitchFamily="18" charset="0"/>
              </a:rPr>
              <a:t>When?</a:t>
            </a:r>
          </a:p>
        </p:txBody>
      </p:sp>
      <p:sp>
        <p:nvSpPr>
          <p:cNvPr id="10" name="Heart 9">
            <a:hlinkClick r:id="rId6" action="ppaction://hlinksldjump"/>
          </p:cNvPr>
          <p:cNvSpPr/>
          <p:nvPr/>
        </p:nvSpPr>
        <p:spPr>
          <a:xfrm>
            <a:off x="3664249" y="5930437"/>
            <a:ext cx="875875" cy="871309"/>
          </a:xfrm>
          <a:prstGeom prst="heart">
            <a:avLst/>
          </a:prstGeom>
          <a:solidFill>
            <a:srgbClr val="FF00FF"/>
          </a:solidFill>
          <a:ln>
            <a:solidFill>
              <a:srgbClr val="DA00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hlinkClick r:id="rId7" action="ppaction://hlinksldjump"/>
          </p:cNvPr>
          <p:cNvSpPr/>
          <p:nvPr/>
        </p:nvSpPr>
        <p:spPr>
          <a:xfrm>
            <a:off x="7915565" y="3352800"/>
            <a:ext cx="4276436" cy="3490731"/>
          </a:xfrm>
          <a:prstGeom prst="rect">
            <a:avLst/>
          </a:prstGeom>
          <a:solidFill>
            <a:srgbClr val="00B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300" b="1" dirty="0">
                <a:solidFill>
                  <a:schemeClr val="bg1"/>
                </a:solidFill>
                <a:latin typeface="Times New Roman" panose="02020603050405020304" pitchFamily="18" charset="0"/>
                <a:cs typeface="Times New Roman" panose="02020603050405020304" pitchFamily="18" charset="0"/>
              </a:rPr>
              <a:t>How many?</a:t>
            </a:r>
          </a:p>
        </p:txBody>
      </p:sp>
      <p:sp>
        <p:nvSpPr>
          <p:cNvPr id="12" name="Heart 11">
            <a:hlinkClick r:id="rId7" action="ppaction://hlinksldjump"/>
          </p:cNvPr>
          <p:cNvSpPr/>
          <p:nvPr/>
        </p:nvSpPr>
        <p:spPr>
          <a:xfrm>
            <a:off x="11086678" y="5773783"/>
            <a:ext cx="875874" cy="871307"/>
          </a:xfrm>
          <a:prstGeom prst="heart">
            <a:avLst/>
          </a:prstGeom>
          <a:solidFill>
            <a:srgbClr val="FF00FF"/>
          </a:solidFill>
          <a:ln>
            <a:solidFill>
              <a:srgbClr val="DA00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6195752" y="2175199"/>
            <a:ext cx="3365691" cy="2447637"/>
          </a:xfrm>
          <a:prstGeom prst="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latin typeface="Times New Roman" panose="02020603050405020304" pitchFamily="18" charset="0"/>
                <a:cs typeface="Times New Roman" panose="02020603050405020304" pitchFamily="18" charset="0"/>
              </a:rPr>
              <a:t>Where?</a:t>
            </a:r>
          </a:p>
        </p:txBody>
      </p:sp>
      <p:sp>
        <p:nvSpPr>
          <p:cNvPr id="14" name="Heart 13">
            <a:hlinkClick r:id="rId8" action="ppaction://hlinksldjump"/>
          </p:cNvPr>
          <p:cNvSpPr/>
          <p:nvPr/>
        </p:nvSpPr>
        <p:spPr>
          <a:xfrm>
            <a:off x="8508447" y="2258663"/>
            <a:ext cx="881281" cy="864123"/>
          </a:xfrm>
          <a:prstGeom prst="heart">
            <a:avLst/>
          </a:prstGeom>
          <a:solidFill>
            <a:srgbClr val="FF00FF"/>
          </a:solidFill>
          <a:ln>
            <a:solidFill>
              <a:srgbClr val="DA00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nip Diagonal Corner Rectangle 14"/>
          <p:cNvSpPr/>
          <p:nvPr/>
        </p:nvSpPr>
        <p:spPr>
          <a:xfrm>
            <a:off x="407039" y="2946435"/>
            <a:ext cx="2655981" cy="1178065"/>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002060"/>
                </a:solidFill>
                <a:latin typeface="#9Slide03 Arima Madurai Black" panose="00000A00000000000000" pitchFamily="2" charset="0"/>
                <a:cs typeface="#9Slide03 Arima Madurai Black" panose="00000A00000000000000" pitchFamily="2" charset="0"/>
              </a:rPr>
              <a:t>Where? : Qua </a:t>
            </a:r>
            <a:r>
              <a:rPr lang="en-US" sz="4400" dirty="0" err="1">
                <a:solidFill>
                  <a:srgbClr val="002060"/>
                </a:solidFill>
                <a:latin typeface="#9Slide03 Arima Madurai Black" panose="00000A00000000000000" pitchFamily="2" charset="0"/>
                <a:cs typeface="#9Slide03 Arima Madurai Black" panose="00000A00000000000000" pitchFamily="2" charset="0"/>
              </a:rPr>
              <a:t>bức</a:t>
            </a:r>
            <a:r>
              <a:rPr lang="en-US" sz="4400" dirty="0">
                <a:solidFill>
                  <a:srgbClr val="002060"/>
                </a:solidFill>
                <a:latin typeface="#9Slide03 Arima Madurai Black" panose="00000A00000000000000" pitchFamily="2" charset="0"/>
                <a:cs typeface="#9Slide03 Arima Madurai Black" panose="00000A00000000000000" pitchFamily="2" charset="0"/>
              </a:rPr>
              <a:t> </a:t>
            </a:r>
            <a:r>
              <a:rPr lang="en-US" sz="4400" dirty="0" err="1">
                <a:solidFill>
                  <a:srgbClr val="002060"/>
                </a:solidFill>
                <a:latin typeface="#9Slide03 Arima Madurai Black" panose="00000A00000000000000" pitchFamily="2" charset="0"/>
                <a:cs typeface="#9Slide03 Arima Madurai Black" panose="00000A00000000000000" pitchFamily="2" charset="0"/>
              </a:rPr>
              <a:t>tranh</a:t>
            </a:r>
            <a:r>
              <a:rPr lang="en-US" sz="4400" dirty="0">
                <a:solidFill>
                  <a:srgbClr val="002060"/>
                </a:solidFill>
                <a:latin typeface="#9Slide03 Arima Madurai Black" panose="00000A00000000000000" pitchFamily="2" charset="0"/>
                <a:cs typeface="#9Slide03 Arima Madurai Black" panose="00000A00000000000000" pitchFamily="2" charset="0"/>
              </a:rPr>
              <a:t> </a:t>
            </a:r>
            <a:r>
              <a:rPr lang="en-US" sz="4400" dirty="0" err="1">
                <a:solidFill>
                  <a:srgbClr val="002060"/>
                </a:solidFill>
                <a:latin typeface="#9Slide03 Arima Madurai Black" panose="00000A00000000000000" pitchFamily="2" charset="0"/>
                <a:cs typeface="#9Slide03 Arima Madurai Black" panose="00000A00000000000000" pitchFamily="2" charset="0"/>
              </a:rPr>
              <a:t>trên</a:t>
            </a:r>
            <a:r>
              <a:rPr lang="en-US" sz="4400" dirty="0">
                <a:solidFill>
                  <a:srgbClr val="002060"/>
                </a:solidFill>
                <a:latin typeface="#9Slide03 Arima Madurai Black" panose="00000A00000000000000" pitchFamily="2" charset="0"/>
                <a:cs typeface="#9Slide03 Arima Madurai Black" panose="00000A00000000000000" pitchFamily="2" charset="0"/>
              </a:rPr>
              <a:t>, </a:t>
            </a:r>
            <a:r>
              <a:rPr lang="en-US" sz="4400" dirty="0" err="1">
                <a:solidFill>
                  <a:srgbClr val="002060"/>
                </a:solidFill>
                <a:latin typeface="#9Slide03 Arima Madurai Black" panose="00000A00000000000000" pitchFamily="2" charset="0"/>
                <a:cs typeface="#9Slide03 Arima Madurai Black" panose="00000A00000000000000" pitchFamily="2" charset="0"/>
              </a:rPr>
              <a:t>em</a:t>
            </a:r>
            <a:r>
              <a:rPr lang="en-US" sz="4400" dirty="0">
                <a:solidFill>
                  <a:srgbClr val="002060"/>
                </a:solidFill>
                <a:latin typeface="#9Slide03 Arima Madurai Black" panose="00000A00000000000000" pitchFamily="2" charset="0"/>
                <a:cs typeface="#9Slide03 Arima Madurai Black" panose="00000A00000000000000" pitchFamily="2" charset="0"/>
              </a:rPr>
              <a:t> </a:t>
            </a:r>
            <a:r>
              <a:rPr lang="en-US" sz="4400" dirty="0" err="1">
                <a:solidFill>
                  <a:srgbClr val="002060"/>
                </a:solidFill>
                <a:latin typeface="#9Slide03 Arima Madurai Black" panose="00000A00000000000000" pitchFamily="2" charset="0"/>
                <a:cs typeface="#9Slide03 Arima Madurai Black" panose="00000A00000000000000" pitchFamily="2" charset="0"/>
              </a:rPr>
              <a:t>hãy</a:t>
            </a:r>
            <a:r>
              <a:rPr lang="en-US" sz="4400" dirty="0">
                <a:solidFill>
                  <a:srgbClr val="002060"/>
                </a:solidFill>
                <a:latin typeface="#9Slide03 Arima Madurai Black" panose="00000A00000000000000" pitchFamily="2" charset="0"/>
                <a:cs typeface="#9Slide03 Arima Madurai Black" panose="00000A00000000000000" pitchFamily="2" charset="0"/>
              </a:rPr>
              <a:t> </a:t>
            </a:r>
            <a:r>
              <a:rPr lang="en-US" sz="4400" dirty="0" err="1">
                <a:solidFill>
                  <a:srgbClr val="002060"/>
                </a:solidFill>
                <a:latin typeface="#9Slide03 Arima Madurai Black" panose="00000A00000000000000" pitchFamily="2" charset="0"/>
                <a:cs typeface="#9Slide03 Arima Madurai Black" panose="00000A00000000000000" pitchFamily="2" charset="0"/>
              </a:rPr>
              <a:t>cho</a:t>
            </a:r>
            <a:r>
              <a:rPr lang="en-US" sz="4400" dirty="0">
                <a:solidFill>
                  <a:srgbClr val="002060"/>
                </a:solidFill>
                <a:latin typeface="#9Slide03 Arima Madurai Black" panose="00000A00000000000000" pitchFamily="2" charset="0"/>
                <a:cs typeface="#9Slide03 Arima Madurai Black" panose="00000A00000000000000" pitchFamily="2" charset="0"/>
              </a:rPr>
              <a:t> </a:t>
            </a:r>
            <a:r>
              <a:rPr lang="en-US" sz="4400" dirty="0" err="1">
                <a:solidFill>
                  <a:srgbClr val="002060"/>
                </a:solidFill>
                <a:latin typeface="#9Slide03 Arima Madurai Black" panose="00000A00000000000000" pitchFamily="2" charset="0"/>
                <a:cs typeface="#9Slide03 Arima Madurai Black" panose="00000A00000000000000" pitchFamily="2" charset="0"/>
              </a:rPr>
              <a:t>biết</a:t>
            </a:r>
            <a:r>
              <a:rPr lang="en-US" sz="4400" dirty="0">
                <a:solidFill>
                  <a:srgbClr val="002060"/>
                </a:solidFill>
                <a:latin typeface="#9Slide03 Arima Madurai Black" panose="00000A00000000000000" pitchFamily="2" charset="0"/>
                <a:cs typeface="#9Slide03 Arima Madurai Black" panose="00000A00000000000000" pitchFamily="2" charset="0"/>
              </a:rPr>
              <a:t> </a:t>
            </a:r>
            <a:r>
              <a:rPr lang="en-US" sz="4400" dirty="0" err="1">
                <a:solidFill>
                  <a:srgbClr val="002060"/>
                </a:solidFill>
                <a:latin typeface="#9Slide03 Arima Madurai Black" panose="00000A00000000000000" pitchFamily="2" charset="0"/>
                <a:cs typeface="#9Slide03 Arima Madurai Black" panose="00000A00000000000000" pitchFamily="2" charset="0"/>
              </a:rPr>
              <a:t>Kiều</a:t>
            </a:r>
            <a:r>
              <a:rPr lang="en-US" sz="4400" dirty="0">
                <a:solidFill>
                  <a:srgbClr val="002060"/>
                </a:solidFill>
                <a:latin typeface="#9Slide03 Arima Madurai Black" panose="00000A00000000000000" pitchFamily="2" charset="0"/>
                <a:cs typeface="#9Slide03 Arima Madurai Black" panose="00000A00000000000000" pitchFamily="2" charset="0"/>
              </a:rPr>
              <a:t> </a:t>
            </a:r>
            <a:r>
              <a:rPr lang="en-US" sz="4400" dirty="0" err="1">
                <a:solidFill>
                  <a:srgbClr val="002060"/>
                </a:solidFill>
                <a:latin typeface="#9Slide03 Arima Madurai Black" panose="00000A00000000000000" pitchFamily="2" charset="0"/>
                <a:cs typeface="#9Slide03 Arima Madurai Black" panose="00000A00000000000000" pitchFamily="2" charset="0"/>
              </a:rPr>
              <a:t>đang</a:t>
            </a:r>
            <a:r>
              <a:rPr lang="en-US" sz="4400" dirty="0">
                <a:solidFill>
                  <a:srgbClr val="002060"/>
                </a:solidFill>
                <a:latin typeface="#9Slide03 Arima Madurai Black" panose="00000A00000000000000" pitchFamily="2" charset="0"/>
                <a:cs typeface="#9Slide03 Arima Madurai Black" panose="00000A00000000000000" pitchFamily="2" charset="0"/>
              </a:rPr>
              <a:t> ở </a:t>
            </a:r>
            <a:r>
              <a:rPr lang="en-US" sz="4400" dirty="0" err="1">
                <a:solidFill>
                  <a:srgbClr val="002060"/>
                </a:solidFill>
                <a:latin typeface="#9Slide03 Arima Madurai Black" panose="00000A00000000000000" pitchFamily="2" charset="0"/>
                <a:cs typeface="#9Slide03 Arima Madurai Black" panose="00000A00000000000000" pitchFamily="2" charset="0"/>
              </a:rPr>
              <a:t>đâu</a:t>
            </a:r>
            <a:r>
              <a:rPr lang="en-US" sz="4400" dirty="0">
                <a:solidFill>
                  <a:srgbClr val="002060"/>
                </a:solidFill>
                <a:latin typeface="#9Slide03 Arima Madurai Black" panose="00000A00000000000000" pitchFamily="2" charset="0"/>
                <a:cs typeface="#9Slide03 Arima Madurai Black" panose="00000A00000000000000" pitchFamily="2" charset="0"/>
              </a:rPr>
              <a:t>? </a:t>
            </a:r>
          </a:p>
        </p:txBody>
      </p:sp>
    </p:spTree>
    <p:extLst>
      <p:ext uri="{BB962C8B-B14F-4D97-AF65-F5344CB8AC3E}">
        <p14:creationId xmlns:p14="http://schemas.microsoft.com/office/powerpoint/2010/main" val="7337849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un: TÃªn gá»i trÄng ráº±m khÃ¡c nhau má»i thÃ¡ng | Anhngumshoa.com">
            <a:extLst>
              <a:ext uri="{FF2B5EF4-FFF2-40B4-BE49-F238E27FC236}">
                <a16:creationId xmlns="" xmlns:a16="http://schemas.microsoft.com/office/drawing/2014/main" id="{071FB4D8-24B3-451A-AA67-BC1A076272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 xmlns:a16="http://schemas.microsoft.com/office/drawing/2014/main" id="{B0FF149F-6EA6-4ADB-BDCC-7BF91C93F1E2}"/>
              </a:ext>
            </a:extLst>
          </p:cNvPr>
          <p:cNvGrpSpPr/>
          <p:nvPr/>
        </p:nvGrpSpPr>
        <p:grpSpPr>
          <a:xfrm>
            <a:off x="1148877" y="1071391"/>
            <a:ext cx="10197021" cy="1057618"/>
            <a:chOff x="0" y="698059"/>
            <a:chExt cx="7389090" cy="1057618"/>
          </a:xfrm>
        </p:grpSpPr>
        <p:sp>
          <p:nvSpPr>
            <p:cNvPr id="10" name="Rectangle: Rounded Corners 9">
              <a:extLst>
                <a:ext uri="{FF2B5EF4-FFF2-40B4-BE49-F238E27FC236}">
                  <a16:creationId xmlns="" xmlns:a16="http://schemas.microsoft.com/office/drawing/2014/main" id="{BFC09800-E5D6-4931-9C85-79A4F5DE95E5}"/>
                </a:ext>
              </a:extLst>
            </p:cNvPr>
            <p:cNvSpPr/>
            <p:nvPr/>
          </p:nvSpPr>
          <p:spPr>
            <a:xfrm>
              <a:off x="0" y="698059"/>
              <a:ext cx="7389090" cy="1057618"/>
            </a:xfrm>
            <a:prstGeom prst="roundRect">
              <a:avLst>
                <a:gd name="adj" fmla="val 10000"/>
              </a:avLst>
            </a:prstGeom>
            <a:solidFill>
              <a:schemeClr val="accent5">
                <a:lumMod val="40000"/>
                <a:lumOff val="6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1" name="Rectangle: Rounded Corners 4">
              <a:extLst>
                <a:ext uri="{FF2B5EF4-FFF2-40B4-BE49-F238E27FC236}">
                  <a16:creationId xmlns="" xmlns:a16="http://schemas.microsoft.com/office/drawing/2014/main" id="{ABD3FE03-D44D-4DA2-8620-58A0FAA990B8}"/>
                </a:ext>
              </a:extLst>
            </p:cNvPr>
            <p:cNvSpPr txBox="1"/>
            <p:nvPr/>
          </p:nvSpPr>
          <p:spPr>
            <a:xfrm>
              <a:off x="30977" y="729036"/>
              <a:ext cx="7327136" cy="9956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SG" sz="3300" kern="1200" dirty="0" err="1">
                  <a:solidFill>
                    <a:srgbClr val="FF0000"/>
                  </a:solidFill>
                  <a:latin typeface="#9Slide03 Arima Madurai Black" panose="00000A00000000000000" pitchFamily="2" charset="0"/>
                  <a:cs typeface="#9Slide03 Arima Madurai Black" panose="00000A00000000000000" pitchFamily="2" charset="0"/>
                </a:rPr>
                <a:t>Cảnh</a:t>
              </a:r>
              <a:r>
                <a:rPr lang="en-SG" sz="3300" kern="1200" dirty="0">
                  <a:solidFill>
                    <a:srgbClr val="FF0000"/>
                  </a:solidFill>
                  <a:latin typeface="#9Slide03 Arima Madurai Black" panose="00000A00000000000000" pitchFamily="2" charset="0"/>
                  <a:cs typeface="#9Slide03 Arima Madurai Black" panose="00000A00000000000000" pitchFamily="2" charset="0"/>
                </a:rPr>
                <a:t> </a:t>
              </a:r>
              <a:r>
                <a:rPr lang="en-SG" sz="3300" kern="1200" dirty="0" err="1">
                  <a:solidFill>
                    <a:srgbClr val="FF0000"/>
                  </a:solidFill>
                  <a:latin typeface="#9Slide03 Arima Madurai Black" panose="00000A00000000000000" pitchFamily="2" charset="0"/>
                  <a:cs typeface="#9Slide03 Arima Madurai Black" panose="00000A00000000000000" pitchFamily="2" charset="0"/>
                </a:rPr>
                <a:t>vật</a:t>
              </a:r>
              <a:r>
                <a:rPr lang="en-SG" sz="3300" kern="1200" dirty="0">
                  <a:solidFill>
                    <a:srgbClr val="FF0000"/>
                  </a:solidFill>
                  <a:latin typeface="#9Slide03 Arima Madurai Black" panose="00000A00000000000000" pitchFamily="2" charset="0"/>
                  <a:cs typeface="#9Slide03 Arima Madurai Black" panose="00000A00000000000000" pitchFamily="2" charset="0"/>
                </a:rPr>
                <a:t>, </a:t>
              </a:r>
              <a:r>
                <a:rPr lang="en-SG" sz="3300" kern="1200" dirty="0" err="1">
                  <a:solidFill>
                    <a:srgbClr val="FF0000"/>
                  </a:solidFill>
                  <a:latin typeface="#9Slide03 Arima Madurai Black" panose="00000A00000000000000" pitchFamily="2" charset="0"/>
                  <a:cs typeface="#9Slide03 Arima Madurai Black" panose="00000A00000000000000" pitchFamily="2" charset="0"/>
                </a:rPr>
                <a:t>thiên</a:t>
              </a:r>
              <a:r>
                <a:rPr lang="en-SG" sz="3300" kern="1200" dirty="0">
                  <a:solidFill>
                    <a:srgbClr val="FF0000"/>
                  </a:solidFill>
                  <a:latin typeface="#9Slide03 Arima Madurai Black" panose="00000A00000000000000" pitchFamily="2" charset="0"/>
                  <a:cs typeface="#9Slide03 Arima Madurai Black" panose="00000A00000000000000" pitchFamily="2" charset="0"/>
                </a:rPr>
                <a:t> </a:t>
              </a:r>
              <a:r>
                <a:rPr lang="en-SG" sz="3300" kern="1200" dirty="0" err="1">
                  <a:solidFill>
                    <a:srgbClr val="FF0000"/>
                  </a:solidFill>
                  <a:latin typeface="#9Slide03 Arima Madurai Black" panose="00000A00000000000000" pitchFamily="2" charset="0"/>
                  <a:cs typeface="#9Slide03 Arima Madurai Black" panose="00000A00000000000000" pitchFamily="2" charset="0"/>
                </a:rPr>
                <a:t>nhiên</a:t>
              </a:r>
              <a:endParaRPr lang="en-SG" sz="3300" kern="1200" dirty="0">
                <a:solidFill>
                  <a:srgbClr val="FF0000"/>
                </a:solidFill>
                <a:latin typeface="#9Slide03 Arima Madurai Black" panose="00000A00000000000000" pitchFamily="2" charset="0"/>
                <a:cs typeface="#9Slide03 Arima Madurai Black" panose="00000A00000000000000" pitchFamily="2" charset="0"/>
              </a:endParaRPr>
            </a:p>
          </p:txBody>
        </p:sp>
      </p:grpSp>
      <p:grpSp>
        <p:nvGrpSpPr>
          <p:cNvPr id="12" name="Group 11">
            <a:extLst>
              <a:ext uri="{FF2B5EF4-FFF2-40B4-BE49-F238E27FC236}">
                <a16:creationId xmlns="" xmlns:a16="http://schemas.microsoft.com/office/drawing/2014/main" id="{F486DF1A-4F34-498A-A50D-FD265424BE1F}"/>
              </a:ext>
            </a:extLst>
          </p:cNvPr>
          <p:cNvGrpSpPr/>
          <p:nvPr/>
        </p:nvGrpSpPr>
        <p:grpSpPr>
          <a:xfrm>
            <a:off x="1191626" y="2556985"/>
            <a:ext cx="2113935" cy="1876718"/>
            <a:chOff x="0" y="698059"/>
            <a:chExt cx="7389090" cy="1065098"/>
          </a:xfrm>
        </p:grpSpPr>
        <p:sp>
          <p:nvSpPr>
            <p:cNvPr id="13" name="Rectangle: Rounded Corners 12">
              <a:extLst>
                <a:ext uri="{FF2B5EF4-FFF2-40B4-BE49-F238E27FC236}">
                  <a16:creationId xmlns="" xmlns:a16="http://schemas.microsoft.com/office/drawing/2014/main" id="{359B3B1D-8EC5-4685-BA8B-D83349A6A373}"/>
                </a:ext>
              </a:extLst>
            </p:cNvPr>
            <p:cNvSpPr/>
            <p:nvPr/>
          </p:nvSpPr>
          <p:spPr>
            <a:xfrm>
              <a:off x="0" y="698059"/>
              <a:ext cx="7389090" cy="1057618"/>
            </a:xfrm>
            <a:prstGeom prst="roundRect">
              <a:avLst>
                <a:gd name="adj" fmla="val 10000"/>
              </a:avLst>
            </a:prstGeom>
            <a:solidFill>
              <a:schemeClr val="accent5">
                <a:lumMod val="40000"/>
                <a:lumOff val="6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4" name="Rectangle: Rounded Corners 4">
              <a:extLst>
                <a:ext uri="{FF2B5EF4-FFF2-40B4-BE49-F238E27FC236}">
                  <a16:creationId xmlns="" xmlns:a16="http://schemas.microsoft.com/office/drawing/2014/main" id="{328C09EE-1F71-4F9B-BDD4-971B32670EF5}"/>
                </a:ext>
              </a:extLst>
            </p:cNvPr>
            <p:cNvSpPr txBox="1"/>
            <p:nvPr/>
          </p:nvSpPr>
          <p:spPr>
            <a:xfrm>
              <a:off x="30976" y="767493"/>
              <a:ext cx="7358114" cy="9956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SG" sz="3000" kern="1200" dirty="0" err="1">
                  <a:solidFill>
                    <a:schemeClr val="tx1"/>
                  </a:solidFill>
                  <a:latin typeface="#9Slide03 Arima Madurai Black" panose="00000A00000000000000" pitchFamily="2" charset="0"/>
                  <a:cs typeface="#9Slide03 Arima Madurai Black" panose="00000A00000000000000" pitchFamily="2" charset="0"/>
                </a:rPr>
                <a:t>Xa</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là</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núi</a:t>
              </a:r>
              <a:r>
                <a:rPr lang="en-SG" sz="3000" kern="1200" dirty="0">
                  <a:solidFill>
                    <a:schemeClr val="tx1"/>
                  </a:solidFill>
                  <a:latin typeface="#9Slide03 Arima Madurai Black" panose="00000A00000000000000" pitchFamily="2" charset="0"/>
                  <a:cs typeface="#9Slide03 Arima Madurai Black" panose="00000A00000000000000" pitchFamily="2" charset="0"/>
                </a:rPr>
                <a:t>, tr</a:t>
              </a:r>
              <a:r>
                <a:rPr lang="vi-VN" sz="3000" kern="1200" dirty="0">
                  <a:solidFill>
                    <a:schemeClr val="tx1"/>
                  </a:solidFill>
                  <a:latin typeface="#9Slide03 Arima Madurai Black" panose="00000A00000000000000" pitchFamily="2" charset="0"/>
                  <a:cs typeface="#9Slide03 Arima Madurai Black" panose="00000A00000000000000" pitchFamily="2" charset="0"/>
                </a:rPr>
                <a:t>ư</a:t>
              </a:r>
              <a:r>
                <a:rPr lang="en-SG" sz="3000" dirty="0" err="1">
                  <a:solidFill>
                    <a:schemeClr val="tx1"/>
                  </a:solidFill>
                  <a:latin typeface="#9Slide03 Arima Madurai Black" panose="00000A00000000000000" pitchFamily="2" charset="0"/>
                  <a:cs typeface="#9Slide03 Arima Madurai Black" panose="00000A00000000000000" pitchFamily="2" charset="0"/>
                </a:rPr>
                <a:t>ớc</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mặt</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là</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trăng</a:t>
              </a:r>
              <a:endParaRPr lang="en-SG" sz="3000" kern="1200" dirty="0">
                <a:solidFill>
                  <a:schemeClr val="tx1"/>
                </a:solidFill>
                <a:latin typeface="#9Slide03 Arima Madurai Black" panose="00000A00000000000000" pitchFamily="2" charset="0"/>
                <a:cs typeface="#9Slide03 Arima Madurai Black" panose="00000A00000000000000" pitchFamily="2" charset="0"/>
              </a:endParaRPr>
            </a:p>
          </p:txBody>
        </p:sp>
      </p:grpSp>
      <p:grpSp>
        <p:nvGrpSpPr>
          <p:cNvPr id="16" name="Group 15">
            <a:extLst>
              <a:ext uri="{FF2B5EF4-FFF2-40B4-BE49-F238E27FC236}">
                <a16:creationId xmlns="" xmlns:a16="http://schemas.microsoft.com/office/drawing/2014/main" id="{F56B440E-7EE3-41EC-9C56-27972FB9AC51}"/>
              </a:ext>
            </a:extLst>
          </p:cNvPr>
          <p:cNvGrpSpPr/>
          <p:nvPr/>
        </p:nvGrpSpPr>
        <p:grpSpPr>
          <a:xfrm>
            <a:off x="3637190" y="2591359"/>
            <a:ext cx="4741607" cy="1868796"/>
            <a:chOff x="0" y="698059"/>
            <a:chExt cx="7389090" cy="1060602"/>
          </a:xfrm>
        </p:grpSpPr>
        <p:sp>
          <p:nvSpPr>
            <p:cNvPr id="17" name="Rectangle: Rounded Corners 16">
              <a:extLst>
                <a:ext uri="{FF2B5EF4-FFF2-40B4-BE49-F238E27FC236}">
                  <a16:creationId xmlns="" xmlns:a16="http://schemas.microsoft.com/office/drawing/2014/main" id="{772208C1-2CE5-4209-97CC-D18424A3818F}"/>
                </a:ext>
              </a:extLst>
            </p:cNvPr>
            <p:cNvSpPr/>
            <p:nvPr/>
          </p:nvSpPr>
          <p:spPr>
            <a:xfrm>
              <a:off x="0" y="698059"/>
              <a:ext cx="7389090" cy="1057618"/>
            </a:xfrm>
            <a:prstGeom prst="roundRect">
              <a:avLst>
                <a:gd name="adj" fmla="val 10000"/>
              </a:avLst>
            </a:prstGeom>
            <a:solidFill>
              <a:schemeClr val="accent5">
                <a:lumMod val="40000"/>
                <a:lumOff val="6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8" name="Rectangle: Rounded Corners 4">
              <a:extLst>
                <a:ext uri="{FF2B5EF4-FFF2-40B4-BE49-F238E27FC236}">
                  <a16:creationId xmlns="" xmlns:a16="http://schemas.microsoft.com/office/drawing/2014/main" id="{B86F98CC-93BF-49F1-9B08-38F3A1F3B2A0}"/>
                </a:ext>
              </a:extLst>
            </p:cNvPr>
            <p:cNvSpPr txBox="1"/>
            <p:nvPr/>
          </p:nvSpPr>
          <p:spPr>
            <a:xfrm>
              <a:off x="30978" y="762997"/>
              <a:ext cx="7358112" cy="9956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SG" sz="3000" kern="1200" dirty="0">
                  <a:solidFill>
                    <a:schemeClr val="tx1"/>
                  </a:solidFill>
                  <a:latin typeface="#9Slide03 Arima Madurai Black" panose="00000A00000000000000" pitchFamily="2" charset="0"/>
                  <a:cs typeface="#9Slide03 Arima Madurai Black" panose="00000A00000000000000" pitchFamily="2" charset="0"/>
                </a:rPr>
                <a:t>4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bề</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xa</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trông</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bát</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ngát</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cồn</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cát</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nổi</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lên</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nhấp</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nhô</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nh</a:t>
              </a:r>
              <a:r>
                <a:rPr lang="vi-VN" sz="3000" kern="1200" dirty="0">
                  <a:solidFill>
                    <a:schemeClr val="tx1"/>
                  </a:solidFill>
                  <a:latin typeface="#9Slide03 Arima Madurai Black" panose="00000A00000000000000" pitchFamily="2" charset="0"/>
                  <a:cs typeface="#9Slide03 Arima Madurai Black" panose="00000A00000000000000" pitchFamily="2" charset="0"/>
                </a:rPr>
                <a:t>ư</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sóng</a:t>
              </a:r>
              <a:r>
                <a:rPr lang="en-SG" sz="3000" kern="1200" dirty="0">
                  <a:solidFill>
                    <a:schemeClr val="tx1"/>
                  </a:solidFill>
                  <a:latin typeface="#9Slide03 Arima Madurai Black" panose="00000A00000000000000" pitchFamily="2" charset="0"/>
                  <a:cs typeface="#9Slide03 Arima Madurai Black" panose="00000A00000000000000" pitchFamily="2" charset="0"/>
                </a:rPr>
                <a:t> l</a:t>
              </a:r>
              <a:r>
                <a:rPr lang="vi-VN" sz="3000" kern="1200" dirty="0">
                  <a:solidFill>
                    <a:schemeClr val="tx1"/>
                  </a:solidFill>
                  <a:latin typeface="#9Slide03 Arima Madurai Black" panose="00000A00000000000000" pitchFamily="2" charset="0"/>
                  <a:cs typeface="#9Slide03 Arima Madurai Black" panose="00000A00000000000000" pitchFamily="2" charset="0"/>
                </a:rPr>
                <a:t>ư</a:t>
              </a:r>
              <a:r>
                <a:rPr lang="en-SG" sz="3000" dirty="0" err="1">
                  <a:solidFill>
                    <a:schemeClr val="tx1"/>
                  </a:solidFill>
                  <a:latin typeface="#9Slide03 Arima Madurai Black" panose="00000A00000000000000" pitchFamily="2" charset="0"/>
                  <a:cs typeface="#9Slide03 Arima Madurai Black" panose="00000A00000000000000" pitchFamily="2" charset="0"/>
                </a:rPr>
                <a:t>ợn</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mênh</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mông</a:t>
              </a:r>
              <a:endParaRPr lang="en-SG" sz="3000" kern="1200" dirty="0">
                <a:solidFill>
                  <a:schemeClr val="tx1"/>
                </a:solidFill>
                <a:latin typeface="#9Slide03 Arima Madurai Black" panose="00000A00000000000000" pitchFamily="2" charset="0"/>
                <a:cs typeface="#9Slide03 Arima Madurai Black" panose="00000A00000000000000" pitchFamily="2" charset="0"/>
              </a:endParaRPr>
            </a:p>
          </p:txBody>
        </p:sp>
      </p:grpSp>
      <p:grpSp>
        <p:nvGrpSpPr>
          <p:cNvPr id="19" name="Group 18">
            <a:extLst>
              <a:ext uri="{FF2B5EF4-FFF2-40B4-BE49-F238E27FC236}">
                <a16:creationId xmlns="" xmlns:a16="http://schemas.microsoft.com/office/drawing/2014/main" id="{529DCFDE-B261-4AAE-9B70-585AFD209039}"/>
              </a:ext>
            </a:extLst>
          </p:cNvPr>
          <p:cNvGrpSpPr/>
          <p:nvPr/>
        </p:nvGrpSpPr>
        <p:grpSpPr>
          <a:xfrm>
            <a:off x="8901504" y="2535792"/>
            <a:ext cx="2401646" cy="1876718"/>
            <a:chOff x="0" y="698059"/>
            <a:chExt cx="7389090" cy="1065098"/>
          </a:xfrm>
        </p:grpSpPr>
        <p:sp>
          <p:nvSpPr>
            <p:cNvPr id="20" name="Rectangle: Rounded Corners 19">
              <a:extLst>
                <a:ext uri="{FF2B5EF4-FFF2-40B4-BE49-F238E27FC236}">
                  <a16:creationId xmlns="" xmlns:a16="http://schemas.microsoft.com/office/drawing/2014/main" id="{59D54E1D-535B-454C-AA64-D0554DD3D11B}"/>
                </a:ext>
              </a:extLst>
            </p:cNvPr>
            <p:cNvSpPr/>
            <p:nvPr/>
          </p:nvSpPr>
          <p:spPr>
            <a:xfrm>
              <a:off x="0" y="698059"/>
              <a:ext cx="7389090" cy="1057618"/>
            </a:xfrm>
            <a:prstGeom prst="roundRect">
              <a:avLst>
                <a:gd name="adj" fmla="val 10000"/>
              </a:avLst>
            </a:prstGeom>
            <a:solidFill>
              <a:schemeClr val="accent5">
                <a:lumMod val="40000"/>
                <a:lumOff val="6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21" name="Rectangle: Rounded Corners 4">
              <a:extLst>
                <a:ext uri="{FF2B5EF4-FFF2-40B4-BE49-F238E27FC236}">
                  <a16:creationId xmlns="" xmlns:a16="http://schemas.microsoft.com/office/drawing/2014/main" id="{222270D9-7B90-4178-8037-4BC709D09D4E}"/>
                </a:ext>
              </a:extLst>
            </p:cNvPr>
            <p:cNvSpPr txBox="1"/>
            <p:nvPr/>
          </p:nvSpPr>
          <p:spPr>
            <a:xfrm>
              <a:off x="30976" y="767493"/>
              <a:ext cx="7358114" cy="9956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SG" sz="3000" kern="1200" dirty="0" err="1">
                  <a:solidFill>
                    <a:schemeClr val="tx1"/>
                  </a:solidFill>
                  <a:latin typeface="#9Slide03 Arima Madurai Black" panose="00000A00000000000000" pitchFamily="2" charset="0"/>
                  <a:cs typeface="#9Slide03 Arima Madurai Black" panose="00000A00000000000000" pitchFamily="2" charset="0"/>
                </a:rPr>
                <a:t>Bụi</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hồng</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trải</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ra</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trên</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hàng</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dặm</a:t>
              </a:r>
              <a:r>
                <a:rPr lang="en-SG" sz="3000" kern="1200" dirty="0">
                  <a:solidFill>
                    <a:schemeClr val="tx1"/>
                  </a:solidFill>
                  <a:latin typeface="#9Slide03 Arima Madurai Black" panose="00000A00000000000000" pitchFamily="2" charset="0"/>
                  <a:cs typeface="#9Slide03 Arima Madurai Black" panose="00000A00000000000000" pitchFamily="2" charset="0"/>
                </a:rPr>
                <a:t> </a:t>
              </a:r>
              <a:r>
                <a:rPr lang="en-SG" sz="3000" kern="1200" dirty="0" err="1">
                  <a:solidFill>
                    <a:schemeClr val="tx1"/>
                  </a:solidFill>
                  <a:latin typeface="#9Slide03 Arima Madurai Black" panose="00000A00000000000000" pitchFamily="2" charset="0"/>
                  <a:cs typeface="#9Slide03 Arima Madurai Black" panose="00000A00000000000000" pitchFamily="2" charset="0"/>
                </a:rPr>
                <a:t>xa</a:t>
              </a:r>
              <a:endParaRPr lang="en-SG" sz="3000" kern="1200" dirty="0">
                <a:solidFill>
                  <a:schemeClr val="tx1"/>
                </a:solidFill>
                <a:latin typeface="#9Slide03 Arima Madurai Black" panose="00000A00000000000000" pitchFamily="2" charset="0"/>
                <a:cs typeface="#9Slide03 Arima Madurai Black" panose="00000A00000000000000" pitchFamily="2" charset="0"/>
              </a:endParaRPr>
            </a:p>
          </p:txBody>
        </p:sp>
      </p:grpSp>
      <p:grpSp>
        <p:nvGrpSpPr>
          <p:cNvPr id="22" name="Group 21">
            <a:extLst>
              <a:ext uri="{FF2B5EF4-FFF2-40B4-BE49-F238E27FC236}">
                <a16:creationId xmlns="" xmlns:a16="http://schemas.microsoft.com/office/drawing/2014/main" id="{20ADC190-133E-4497-8C56-B7B442C8F69D}"/>
              </a:ext>
            </a:extLst>
          </p:cNvPr>
          <p:cNvGrpSpPr/>
          <p:nvPr/>
        </p:nvGrpSpPr>
        <p:grpSpPr>
          <a:xfrm>
            <a:off x="1106129" y="4861680"/>
            <a:ext cx="10197021" cy="1057618"/>
            <a:chOff x="0" y="698059"/>
            <a:chExt cx="7389090" cy="1057618"/>
          </a:xfrm>
        </p:grpSpPr>
        <p:sp>
          <p:nvSpPr>
            <p:cNvPr id="23" name="Rectangle: Rounded Corners 22">
              <a:extLst>
                <a:ext uri="{FF2B5EF4-FFF2-40B4-BE49-F238E27FC236}">
                  <a16:creationId xmlns="" xmlns:a16="http://schemas.microsoft.com/office/drawing/2014/main" id="{4ED16EE1-A3E9-46F2-A228-327A6F65CDDF}"/>
                </a:ext>
              </a:extLst>
            </p:cNvPr>
            <p:cNvSpPr/>
            <p:nvPr/>
          </p:nvSpPr>
          <p:spPr>
            <a:xfrm>
              <a:off x="0" y="698059"/>
              <a:ext cx="7389090" cy="1057618"/>
            </a:xfrm>
            <a:prstGeom prst="roundRect">
              <a:avLst>
                <a:gd name="adj" fmla="val 10000"/>
              </a:avLst>
            </a:prstGeom>
            <a:solidFill>
              <a:schemeClr val="accent5">
                <a:lumMod val="40000"/>
                <a:lumOff val="6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24" name="Rectangle: Rounded Corners 4">
              <a:extLst>
                <a:ext uri="{FF2B5EF4-FFF2-40B4-BE49-F238E27FC236}">
                  <a16:creationId xmlns="" xmlns:a16="http://schemas.microsoft.com/office/drawing/2014/main" id="{A43150D5-AC57-4A64-AAF3-BE4D11EACE6C}"/>
                </a:ext>
              </a:extLst>
            </p:cNvPr>
            <p:cNvSpPr txBox="1"/>
            <p:nvPr/>
          </p:nvSpPr>
          <p:spPr>
            <a:xfrm>
              <a:off x="30977" y="729036"/>
              <a:ext cx="7327136" cy="9956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SG" sz="33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3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Khung</a:t>
              </a:r>
              <a:r>
                <a:rPr lang="en-SG" sz="33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3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cảnh</a:t>
              </a:r>
              <a:r>
                <a:rPr lang="en-SG" sz="33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3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tuy</a:t>
              </a:r>
              <a:r>
                <a:rPr lang="en-SG" sz="33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3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đẹp</a:t>
              </a:r>
              <a:r>
                <a:rPr lang="en-SG" sz="33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3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nên</a:t>
              </a:r>
              <a:r>
                <a:rPr lang="en-SG" sz="33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3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th</a:t>
              </a:r>
              <a:r>
                <a:rPr lang="vi-VN" sz="33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ơ</a:t>
              </a:r>
              <a:r>
                <a:rPr lang="en-SG" sz="33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3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nh</a:t>
              </a:r>
              <a:r>
                <a:rPr lang="vi-VN" sz="33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ư</a:t>
              </a:r>
              <a:r>
                <a:rPr lang="en-SG" sz="33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ng </a:t>
              </a:r>
              <a:r>
                <a:rPr lang="en-SG" sz="33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quạnh</a:t>
              </a:r>
              <a:r>
                <a:rPr lang="en-SG" sz="33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3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hiu</a:t>
              </a:r>
              <a:r>
                <a:rPr lang="en-SG" sz="33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3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lặng</a:t>
              </a:r>
              <a:r>
                <a:rPr lang="en-SG" sz="33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300" kern="12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lẽ</a:t>
              </a:r>
              <a:r>
                <a:rPr lang="en-SG" sz="3300" kern="1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3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thiếu</a:t>
              </a:r>
              <a:r>
                <a:rPr lang="en-SG" sz="33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3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vắng</a:t>
              </a:r>
              <a:r>
                <a:rPr lang="en-SG" sz="33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h</a:t>
              </a:r>
              <a:r>
                <a:rPr lang="vi-VN" sz="33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ơ</a:t>
              </a:r>
              <a:r>
                <a:rPr lang="en-SG" sz="33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i</a:t>
              </a:r>
              <a:r>
                <a:rPr lang="en-SG" sz="33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3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ấm</a:t>
              </a:r>
              <a:r>
                <a:rPr lang="en-SG" sz="33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3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cuộc</a:t>
              </a:r>
              <a:r>
                <a:rPr lang="en-SG" sz="33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3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sống</a:t>
              </a:r>
              <a:r>
                <a:rPr lang="en-SG" sz="33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300" kern="12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của</a:t>
              </a:r>
              <a:r>
                <a:rPr lang="en-SG" sz="33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con ng</a:t>
              </a:r>
              <a:r>
                <a:rPr lang="vi-VN" sz="3300" kern="12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ư</a:t>
              </a:r>
              <a:r>
                <a:rPr lang="en-SG" sz="33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ời</a:t>
              </a:r>
              <a:endParaRPr lang="en-SG" sz="3300" kern="1200" dirty="0">
                <a:solidFill>
                  <a:schemeClr val="tx1"/>
                </a:solidFill>
                <a:latin typeface="#9Slide03 Arima Madurai Black" panose="00000A00000000000000" pitchFamily="2" charset="0"/>
                <a:cs typeface="#9Slide03 Arima Madurai Black" panose="00000A00000000000000" pitchFamily="2" charset="0"/>
              </a:endParaRPr>
            </a:p>
          </p:txBody>
        </p:sp>
      </p:grpSp>
    </p:spTree>
    <p:extLst>
      <p:ext uri="{BB962C8B-B14F-4D97-AF65-F5344CB8AC3E}">
        <p14:creationId xmlns:p14="http://schemas.microsoft.com/office/powerpoint/2010/main" val="214306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circle(in)">
                                      <p:cBhvr>
                                        <p:cTn id="22" dur="20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5" name="Hình ảnh 24" descr="Ảnh có chứa tường, tòa nhà&#10;&#10;Mô tả được tạo với mức tin cậy rất cao">
            <a:extLst>
              <a:ext uri="{FF2B5EF4-FFF2-40B4-BE49-F238E27FC236}">
                <a16:creationId xmlns="" xmlns:a16="http://schemas.microsoft.com/office/drawing/2014/main" id="{D539D302-C1E4-4784-BC23-66E8017E62EF}"/>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b="12320"/>
          <a:stretch/>
        </p:blipFill>
        <p:spPr>
          <a:xfrm>
            <a:off x="5797848" y="10"/>
            <a:ext cx="6394152" cy="6857990"/>
          </a:xfrm>
          <a:prstGeom prst="rect">
            <a:avLst/>
          </a:prstGeom>
        </p:spPr>
      </p:pic>
      <p:pic>
        <p:nvPicPr>
          <p:cNvPr id="35" name="Picture 34">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graphicFrame>
        <p:nvGraphicFramePr>
          <p:cNvPr id="2" name="Chỗ dành sẵn cho Nội dung 1">
            <a:extLst>
              <a:ext uri="{FF2B5EF4-FFF2-40B4-BE49-F238E27FC236}">
                <a16:creationId xmlns="" xmlns:a16="http://schemas.microsoft.com/office/drawing/2014/main" id="{AC807B52-080F-403A-B282-E20A1FC6EEB6}"/>
              </a:ext>
            </a:extLst>
          </p:cNvPr>
          <p:cNvGraphicFramePr>
            <a:graphicFrameLocks noGrp="1"/>
          </p:cNvGraphicFramePr>
          <p:nvPr>
            <p:ph idx="1"/>
            <p:extLst>
              <p:ext uri="{D42A27DB-BD31-4B8C-83A1-F6EECF244321}">
                <p14:modId xmlns:p14="http://schemas.microsoft.com/office/powerpoint/2010/main" val="85746911"/>
              </p:ext>
            </p:extLst>
          </p:nvPr>
        </p:nvGraphicFramePr>
        <p:xfrm>
          <a:off x="298762" y="1064780"/>
          <a:ext cx="5797238" cy="572439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a:extLst>
              <a:ext uri="{FF2B5EF4-FFF2-40B4-BE49-F238E27FC236}">
                <a16:creationId xmlns="" xmlns:a16="http://schemas.microsoft.com/office/drawing/2014/main" id="{1D841440-3A22-4589-9D51-42F13C24342C}"/>
              </a:ext>
            </a:extLst>
          </p:cNvPr>
          <p:cNvSpPr txBox="1"/>
          <p:nvPr/>
        </p:nvSpPr>
        <p:spPr>
          <a:xfrm>
            <a:off x="-186813" y="329959"/>
            <a:ext cx="7482348" cy="646331"/>
          </a:xfrm>
          <a:prstGeom prst="rect">
            <a:avLst/>
          </a:prstGeom>
          <a:noFill/>
        </p:spPr>
        <p:txBody>
          <a:bodyPr wrap="square" rtlCol="0">
            <a:spAutoFit/>
          </a:bodyPr>
          <a:lstStyle/>
          <a:p>
            <a:pPr algn="ctr"/>
            <a:r>
              <a:rPr lang="en-SG" sz="3600" b="1" dirty="0" err="1">
                <a:solidFill>
                  <a:srgbClr val="FF0000"/>
                </a:solidFill>
                <a:latin typeface="#9Slide03 Arima Madurai Black" panose="00000A00000000000000" pitchFamily="2" charset="0"/>
                <a:ea typeface="#9Slide05 Daniela Script" panose="02000503000000020002" pitchFamily="2" charset="0"/>
                <a:cs typeface="#9Slide03 Arima Madurai Black" panose="00000A00000000000000" pitchFamily="2" charset="0"/>
              </a:rPr>
              <a:t>Nỗi</a:t>
            </a:r>
            <a:r>
              <a:rPr lang="en-SG" sz="3600" b="1" dirty="0">
                <a:solidFill>
                  <a:srgbClr val="FF0000"/>
                </a:solidFill>
                <a:latin typeface="#9Slide03 Arima Madurai Black" panose="00000A00000000000000" pitchFamily="2" charset="0"/>
                <a:ea typeface="#9Slide05 Daniela Script" panose="02000503000000020002" pitchFamily="2" charset="0"/>
                <a:cs typeface="#9Slide03 Arima Madurai Black" panose="00000A00000000000000" pitchFamily="2" charset="0"/>
              </a:rPr>
              <a:t> </a:t>
            </a:r>
            <a:r>
              <a:rPr lang="en-SG" sz="3600" b="1" dirty="0" err="1">
                <a:solidFill>
                  <a:srgbClr val="FF0000"/>
                </a:solidFill>
                <a:latin typeface="#9Slide03 Arima Madurai Black" panose="00000A00000000000000" pitchFamily="2" charset="0"/>
                <a:ea typeface="#9Slide05 Daniela Script" panose="02000503000000020002" pitchFamily="2" charset="0"/>
                <a:cs typeface="#9Slide03 Arima Madurai Black" panose="00000A00000000000000" pitchFamily="2" charset="0"/>
              </a:rPr>
              <a:t>niềm</a:t>
            </a:r>
            <a:r>
              <a:rPr lang="en-SG" sz="3600" b="1" dirty="0">
                <a:solidFill>
                  <a:srgbClr val="FF0000"/>
                </a:solidFill>
                <a:latin typeface="#9Slide03 Arima Madurai Black" panose="00000A00000000000000" pitchFamily="2" charset="0"/>
                <a:ea typeface="#9Slide05 Daniela Script" panose="02000503000000020002" pitchFamily="2" charset="0"/>
                <a:cs typeface="#9Slide03 Arima Madurai Black" panose="00000A00000000000000" pitchFamily="2" charset="0"/>
              </a:rPr>
              <a:t>, </a:t>
            </a:r>
            <a:r>
              <a:rPr lang="en-SG" sz="3600" b="1" dirty="0" err="1">
                <a:solidFill>
                  <a:srgbClr val="FF0000"/>
                </a:solidFill>
                <a:latin typeface="#9Slide03 Arima Madurai Black" panose="00000A00000000000000" pitchFamily="2" charset="0"/>
                <a:ea typeface="#9Slide05 Daniela Script" panose="02000503000000020002" pitchFamily="2" charset="0"/>
                <a:cs typeface="#9Slide03 Arima Madurai Black" panose="00000A00000000000000" pitchFamily="2" charset="0"/>
              </a:rPr>
              <a:t>cảm</a:t>
            </a:r>
            <a:r>
              <a:rPr lang="en-SG" sz="3600" b="1" dirty="0">
                <a:solidFill>
                  <a:srgbClr val="FF0000"/>
                </a:solidFill>
                <a:latin typeface="#9Slide03 Arima Madurai Black" panose="00000A00000000000000" pitchFamily="2" charset="0"/>
                <a:ea typeface="#9Slide05 Daniela Script" panose="02000503000000020002" pitchFamily="2" charset="0"/>
                <a:cs typeface="#9Slide03 Arima Madurai Black" panose="00000A00000000000000" pitchFamily="2" charset="0"/>
              </a:rPr>
              <a:t> </a:t>
            </a:r>
            <a:r>
              <a:rPr lang="en-SG" sz="3600" b="1" dirty="0" err="1">
                <a:solidFill>
                  <a:srgbClr val="FF0000"/>
                </a:solidFill>
                <a:latin typeface="#9Slide03 Arima Madurai Black" panose="00000A00000000000000" pitchFamily="2" charset="0"/>
                <a:ea typeface="#9Slide05 Daniela Script" panose="02000503000000020002" pitchFamily="2" charset="0"/>
                <a:cs typeface="#9Slide03 Arima Madurai Black" panose="00000A00000000000000" pitchFamily="2" charset="0"/>
              </a:rPr>
              <a:t>giác</a:t>
            </a:r>
            <a:r>
              <a:rPr lang="en-SG" sz="3600" b="1" dirty="0">
                <a:solidFill>
                  <a:srgbClr val="FF0000"/>
                </a:solidFill>
                <a:latin typeface="#9Slide03 Arima Madurai Black" panose="00000A00000000000000" pitchFamily="2" charset="0"/>
                <a:ea typeface="#9Slide05 Daniela Script" panose="02000503000000020002" pitchFamily="2" charset="0"/>
                <a:cs typeface="#9Slide03 Arima Madurai Black" panose="00000A00000000000000" pitchFamily="2" charset="0"/>
              </a:rPr>
              <a:t> </a:t>
            </a:r>
            <a:r>
              <a:rPr lang="en-SG" sz="3600" b="1" dirty="0" err="1">
                <a:solidFill>
                  <a:srgbClr val="FF0000"/>
                </a:solidFill>
                <a:latin typeface="#9Slide03 Arima Madurai Black" panose="00000A00000000000000" pitchFamily="2" charset="0"/>
                <a:ea typeface="#9Slide05 Daniela Script" panose="02000503000000020002" pitchFamily="2" charset="0"/>
                <a:cs typeface="#9Slide03 Arima Madurai Black" panose="00000A00000000000000" pitchFamily="2" charset="0"/>
              </a:rPr>
              <a:t>của</a:t>
            </a:r>
            <a:r>
              <a:rPr lang="en-SG" sz="3600" b="1" dirty="0">
                <a:solidFill>
                  <a:srgbClr val="FF0000"/>
                </a:solidFill>
                <a:latin typeface="#9Slide03 Arima Madurai Black" panose="00000A00000000000000" pitchFamily="2" charset="0"/>
                <a:ea typeface="#9Slide05 Daniela Script" panose="02000503000000020002" pitchFamily="2" charset="0"/>
                <a:cs typeface="#9Slide03 Arima Madurai Black" panose="00000A00000000000000" pitchFamily="2" charset="0"/>
              </a:rPr>
              <a:t> </a:t>
            </a:r>
            <a:r>
              <a:rPr lang="en-SG" sz="3600" b="1" dirty="0" err="1">
                <a:solidFill>
                  <a:srgbClr val="FF0000"/>
                </a:solidFill>
                <a:latin typeface="#9Slide03 Arima Madurai Black" panose="00000A00000000000000" pitchFamily="2" charset="0"/>
                <a:ea typeface="#9Slide05 Daniela Script" panose="02000503000000020002" pitchFamily="2" charset="0"/>
                <a:cs typeface="#9Slide03 Arima Madurai Black" panose="00000A00000000000000" pitchFamily="2" charset="0"/>
              </a:rPr>
              <a:t>Thúy</a:t>
            </a:r>
            <a:r>
              <a:rPr lang="en-SG" sz="3600" b="1" dirty="0">
                <a:solidFill>
                  <a:srgbClr val="FF0000"/>
                </a:solidFill>
                <a:latin typeface="#9Slide03 Arima Madurai Black" panose="00000A00000000000000" pitchFamily="2" charset="0"/>
                <a:ea typeface="#9Slide05 Daniela Script" panose="02000503000000020002" pitchFamily="2" charset="0"/>
                <a:cs typeface="#9Slide03 Arima Madurai Black" panose="00000A00000000000000" pitchFamily="2" charset="0"/>
              </a:rPr>
              <a:t> </a:t>
            </a:r>
            <a:r>
              <a:rPr lang="en-SG" sz="3600" b="1" dirty="0" err="1">
                <a:solidFill>
                  <a:srgbClr val="FF0000"/>
                </a:solidFill>
                <a:latin typeface="#9Slide03 Arima Madurai Black" panose="00000A00000000000000" pitchFamily="2" charset="0"/>
                <a:ea typeface="#9Slide05 Daniela Script" panose="02000503000000020002" pitchFamily="2" charset="0"/>
                <a:cs typeface="#9Slide03 Arima Madurai Black" panose="00000A00000000000000" pitchFamily="2" charset="0"/>
              </a:rPr>
              <a:t>Kiều</a:t>
            </a:r>
            <a:endParaRPr lang="en-SG" sz="3600" b="1" dirty="0">
              <a:solidFill>
                <a:srgbClr val="FF0000"/>
              </a:solidFill>
              <a:latin typeface="#9Slide03 Arima Madurai Black" panose="00000A00000000000000" pitchFamily="2" charset="0"/>
              <a:ea typeface="#9Slide05 Daniela Script" panose="02000503000000020002" pitchFamily="2" charset="0"/>
              <a:cs typeface="#9Slide03 Arima Madurai Black" panose="00000A00000000000000" pitchFamily="2" charset="0"/>
            </a:endParaRPr>
          </a:p>
        </p:txBody>
      </p:sp>
    </p:spTree>
    <p:extLst>
      <p:ext uri="{BB962C8B-B14F-4D97-AF65-F5344CB8AC3E}">
        <p14:creationId xmlns:p14="http://schemas.microsoft.com/office/powerpoint/2010/main" val="2003570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graphicEl>
                                              <a:dgm id="{92477F77-4CBB-48DB-A639-0859D765F409}"/>
                                            </p:graphicEl>
                                          </p:spTgt>
                                        </p:tgtEl>
                                        <p:attrNameLst>
                                          <p:attrName>style.visibility</p:attrName>
                                        </p:attrNameLst>
                                      </p:cBhvr>
                                      <p:to>
                                        <p:strVal val="visible"/>
                                      </p:to>
                                    </p:set>
                                    <p:animEffect transition="in" filter="fade">
                                      <p:cBhvr>
                                        <p:cTn id="14" dur="1000"/>
                                        <p:tgtEl>
                                          <p:spTgt spid="2">
                                            <p:graphicEl>
                                              <a:dgm id="{92477F77-4CBB-48DB-A639-0859D765F409}"/>
                                            </p:graphicEl>
                                          </p:spTgt>
                                        </p:tgtEl>
                                      </p:cBhvr>
                                    </p:animEffect>
                                    <p:anim calcmode="lin" valueType="num">
                                      <p:cBhvr>
                                        <p:cTn id="15" dur="1000" fill="hold"/>
                                        <p:tgtEl>
                                          <p:spTgt spid="2">
                                            <p:graphicEl>
                                              <a:dgm id="{92477F77-4CBB-48DB-A639-0859D765F409}"/>
                                            </p:graphicEl>
                                          </p:spTgt>
                                        </p:tgtEl>
                                        <p:attrNameLst>
                                          <p:attrName>ppt_x</p:attrName>
                                        </p:attrNameLst>
                                      </p:cBhvr>
                                      <p:tavLst>
                                        <p:tav tm="0">
                                          <p:val>
                                            <p:strVal val="#ppt_x"/>
                                          </p:val>
                                        </p:tav>
                                        <p:tav tm="100000">
                                          <p:val>
                                            <p:strVal val="#ppt_x"/>
                                          </p:val>
                                        </p:tav>
                                      </p:tavLst>
                                    </p:anim>
                                    <p:anim calcmode="lin" valueType="num">
                                      <p:cBhvr>
                                        <p:cTn id="16" dur="1000" fill="hold"/>
                                        <p:tgtEl>
                                          <p:spTgt spid="2">
                                            <p:graphicEl>
                                              <a:dgm id="{92477F77-4CBB-48DB-A639-0859D765F409}"/>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graphicEl>
                                              <a:dgm id="{7D50D1F8-837B-4186-8F67-387FD63B39D4}"/>
                                            </p:graphicEl>
                                          </p:spTgt>
                                        </p:tgtEl>
                                        <p:attrNameLst>
                                          <p:attrName>style.visibility</p:attrName>
                                        </p:attrNameLst>
                                      </p:cBhvr>
                                      <p:to>
                                        <p:strVal val="visible"/>
                                      </p:to>
                                    </p:set>
                                    <p:animEffect transition="in" filter="fade">
                                      <p:cBhvr>
                                        <p:cTn id="21" dur="1000"/>
                                        <p:tgtEl>
                                          <p:spTgt spid="2">
                                            <p:graphicEl>
                                              <a:dgm id="{7D50D1F8-837B-4186-8F67-387FD63B39D4}"/>
                                            </p:graphicEl>
                                          </p:spTgt>
                                        </p:tgtEl>
                                      </p:cBhvr>
                                    </p:animEffect>
                                    <p:anim calcmode="lin" valueType="num">
                                      <p:cBhvr>
                                        <p:cTn id="22" dur="1000" fill="hold"/>
                                        <p:tgtEl>
                                          <p:spTgt spid="2">
                                            <p:graphicEl>
                                              <a:dgm id="{7D50D1F8-837B-4186-8F67-387FD63B39D4}"/>
                                            </p:graphicEl>
                                          </p:spTgt>
                                        </p:tgtEl>
                                        <p:attrNameLst>
                                          <p:attrName>ppt_x</p:attrName>
                                        </p:attrNameLst>
                                      </p:cBhvr>
                                      <p:tavLst>
                                        <p:tav tm="0">
                                          <p:val>
                                            <p:strVal val="#ppt_x"/>
                                          </p:val>
                                        </p:tav>
                                        <p:tav tm="100000">
                                          <p:val>
                                            <p:strVal val="#ppt_x"/>
                                          </p:val>
                                        </p:tav>
                                      </p:tavLst>
                                    </p:anim>
                                    <p:anim calcmode="lin" valueType="num">
                                      <p:cBhvr>
                                        <p:cTn id="23" dur="1000" fill="hold"/>
                                        <p:tgtEl>
                                          <p:spTgt spid="2">
                                            <p:graphicEl>
                                              <a:dgm id="{7D50D1F8-837B-4186-8F67-387FD63B39D4}"/>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graphicEl>
                                              <a:dgm id="{06751237-D043-423D-A113-BBDD8CCE35C4}"/>
                                            </p:graphicEl>
                                          </p:spTgt>
                                        </p:tgtEl>
                                        <p:attrNameLst>
                                          <p:attrName>style.visibility</p:attrName>
                                        </p:attrNameLst>
                                      </p:cBhvr>
                                      <p:to>
                                        <p:strVal val="visible"/>
                                      </p:to>
                                    </p:set>
                                    <p:animEffect transition="in" filter="fade">
                                      <p:cBhvr>
                                        <p:cTn id="28" dur="1000"/>
                                        <p:tgtEl>
                                          <p:spTgt spid="2">
                                            <p:graphicEl>
                                              <a:dgm id="{06751237-D043-423D-A113-BBDD8CCE35C4}"/>
                                            </p:graphicEl>
                                          </p:spTgt>
                                        </p:tgtEl>
                                      </p:cBhvr>
                                    </p:animEffect>
                                    <p:anim calcmode="lin" valueType="num">
                                      <p:cBhvr>
                                        <p:cTn id="29" dur="1000" fill="hold"/>
                                        <p:tgtEl>
                                          <p:spTgt spid="2">
                                            <p:graphicEl>
                                              <a:dgm id="{06751237-D043-423D-A113-BBDD8CCE35C4}"/>
                                            </p:graphicEl>
                                          </p:spTgt>
                                        </p:tgtEl>
                                        <p:attrNameLst>
                                          <p:attrName>ppt_x</p:attrName>
                                        </p:attrNameLst>
                                      </p:cBhvr>
                                      <p:tavLst>
                                        <p:tav tm="0">
                                          <p:val>
                                            <p:strVal val="#ppt_x"/>
                                          </p:val>
                                        </p:tav>
                                        <p:tav tm="100000">
                                          <p:val>
                                            <p:strVal val="#ppt_x"/>
                                          </p:val>
                                        </p:tav>
                                      </p:tavLst>
                                    </p:anim>
                                    <p:anim calcmode="lin" valueType="num">
                                      <p:cBhvr>
                                        <p:cTn id="30" dur="1000" fill="hold"/>
                                        <p:tgtEl>
                                          <p:spTgt spid="2">
                                            <p:graphicEl>
                                              <a:dgm id="{06751237-D043-423D-A113-BBDD8CCE35C4}"/>
                                            </p:graphic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graphicEl>
                                              <a:dgm id="{DBEF67D6-A7D4-4578-8671-F792F779AD2B}"/>
                                            </p:graphicEl>
                                          </p:spTgt>
                                        </p:tgtEl>
                                        <p:attrNameLst>
                                          <p:attrName>style.visibility</p:attrName>
                                        </p:attrNameLst>
                                      </p:cBhvr>
                                      <p:to>
                                        <p:strVal val="visible"/>
                                      </p:to>
                                    </p:set>
                                    <p:animEffect transition="in" filter="fade">
                                      <p:cBhvr>
                                        <p:cTn id="35" dur="1000"/>
                                        <p:tgtEl>
                                          <p:spTgt spid="2">
                                            <p:graphicEl>
                                              <a:dgm id="{DBEF67D6-A7D4-4578-8671-F792F779AD2B}"/>
                                            </p:graphicEl>
                                          </p:spTgt>
                                        </p:tgtEl>
                                      </p:cBhvr>
                                    </p:animEffect>
                                    <p:anim calcmode="lin" valueType="num">
                                      <p:cBhvr>
                                        <p:cTn id="36" dur="1000" fill="hold"/>
                                        <p:tgtEl>
                                          <p:spTgt spid="2">
                                            <p:graphicEl>
                                              <a:dgm id="{DBEF67D6-A7D4-4578-8671-F792F779AD2B}"/>
                                            </p:graphicEl>
                                          </p:spTgt>
                                        </p:tgtEl>
                                        <p:attrNameLst>
                                          <p:attrName>ppt_x</p:attrName>
                                        </p:attrNameLst>
                                      </p:cBhvr>
                                      <p:tavLst>
                                        <p:tav tm="0">
                                          <p:val>
                                            <p:strVal val="#ppt_x"/>
                                          </p:val>
                                        </p:tav>
                                        <p:tav tm="100000">
                                          <p:val>
                                            <p:strVal val="#ppt_x"/>
                                          </p:val>
                                        </p:tav>
                                      </p:tavLst>
                                    </p:anim>
                                    <p:anim calcmode="lin" valueType="num">
                                      <p:cBhvr>
                                        <p:cTn id="37" dur="1000" fill="hold"/>
                                        <p:tgtEl>
                                          <p:spTgt spid="2">
                                            <p:graphicEl>
                                              <a:dgm id="{DBEF67D6-A7D4-4578-8671-F792F779AD2B}"/>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lvl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6">
            <a:extLst>
              <a:ext uri="{FF2B5EF4-FFF2-40B4-BE49-F238E27FC236}">
                <a16:creationId xmlns="" xmlns:a16="http://schemas.microsoft.com/office/drawing/2014/main" id="{9B9DB862-0747-40CD-93CF-FF75B2BFFC9E}"/>
              </a:ext>
            </a:extLst>
          </p:cNvPr>
          <p:cNvGrpSpPr/>
          <p:nvPr/>
        </p:nvGrpSpPr>
        <p:grpSpPr>
          <a:xfrm>
            <a:off x="379458" y="1917290"/>
            <a:ext cx="3022504" cy="3298722"/>
            <a:chOff x="2762778" y="1328863"/>
            <a:chExt cx="3317471" cy="3743077"/>
          </a:xfrm>
          <a:solidFill>
            <a:schemeClr val="accent5">
              <a:lumMod val="40000"/>
              <a:lumOff val="60000"/>
            </a:schemeClr>
          </a:solidFill>
        </p:grpSpPr>
        <p:sp>
          <p:nvSpPr>
            <p:cNvPr id="12" name="Freeform 5">
              <a:extLst>
                <a:ext uri="{FF2B5EF4-FFF2-40B4-BE49-F238E27FC236}">
                  <a16:creationId xmlns="" xmlns:a16="http://schemas.microsoft.com/office/drawing/2014/main" id="{39A5EFA5-5160-494B-9AD6-FFCC9FF831FA}"/>
                </a:ext>
              </a:extLst>
            </p:cNvPr>
            <p:cNvSpPr/>
            <p:nvPr/>
          </p:nvSpPr>
          <p:spPr bwMode="auto">
            <a:xfrm rot="16200000">
              <a:off x="2549975" y="1541666"/>
              <a:ext cx="3743077" cy="331747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pFill/>
            <a:ln w="6350">
              <a:noFill/>
            </a:ln>
            <a:effectLst>
              <a:reflection blurRad="38100" stA="26000" endPos="21000" dist="381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FFFFFF"/>
                </a:solidFill>
                <a:latin typeface="Calibri" panose="020F0502020204030204"/>
                <a:ea typeface="宋体" panose="02010600030101010101" pitchFamily="2" charset="-122"/>
                <a:sym typeface="Arial" panose="020B0604020202020204" pitchFamily="34" charset="0"/>
              </a:endParaRPr>
            </a:p>
          </p:txBody>
        </p:sp>
        <p:sp>
          <p:nvSpPr>
            <p:cNvPr id="13" name="文本框 5">
              <a:extLst>
                <a:ext uri="{FF2B5EF4-FFF2-40B4-BE49-F238E27FC236}">
                  <a16:creationId xmlns="" xmlns:a16="http://schemas.microsoft.com/office/drawing/2014/main" id="{04E54F7B-0CED-4623-AA2B-7F65F3317531}"/>
                </a:ext>
              </a:extLst>
            </p:cNvPr>
            <p:cNvSpPr txBox="1"/>
            <p:nvPr/>
          </p:nvSpPr>
          <p:spPr>
            <a:xfrm>
              <a:off x="3092608" y="2372013"/>
              <a:ext cx="2636227" cy="1850949"/>
            </a:xfrm>
            <a:prstGeom prst="rect">
              <a:avLst/>
            </a:prstGeom>
            <a:grpFill/>
          </p:spPr>
          <p:txBody>
            <a:bodyPr wrap="square" rtlCol="0">
              <a:spAutoFit/>
            </a:bodyPr>
            <a:lstStyle/>
            <a:p>
              <a:pPr algn="ctr"/>
              <a:r>
                <a:rPr lang="en-US" altLang="zh-CN" sz="5000" dirty="0" err="1">
                  <a:solidFill>
                    <a:srgbClr val="FF0000"/>
                  </a:solidFill>
                  <a:latin typeface="#9Slide03 Arima Madurai Black" panose="00000A00000000000000" pitchFamily="2" charset="0"/>
                  <a:cs typeface="#9Slide03 Arima Madurai Black" panose="00000A00000000000000" pitchFamily="2" charset="0"/>
                </a:rPr>
                <a:t>Động</a:t>
              </a:r>
              <a:r>
                <a:rPr lang="en-US" altLang="zh-CN" sz="5000" dirty="0">
                  <a:solidFill>
                    <a:srgbClr val="FF0000"/>
                  </a:solidFill>
                  <a:latin typeface="#9Slide03 Arima Madurai Black" panose="00000A00000000000000" pitchFamily="2" charset="0"/>
                  <a:cs typeface="#9Slide03 Arima Madurai Black" panose="00000A00000000000000" pitchFamily="2" charset="0"/>
                </a:rPr>
                <a:t> t</a:t>
              </a:r>
              <a:r>
                <a:rPr lang="en-SG" altLang="zh-CN" sz="5000" dirty="0">
                  <a:solidFill>
                    <a:srgbClr val="FF0000"/>
                  </a:solidFill>
                  <a:latin typeface="#9Slide03 Arima Madurai Black" panose="00000A00000000000000" pitchFamily="2" charset="0"/>
                  <a:cs typeface="#9Slide03 Arima Madurai Black" panose="00000A00000000000000" pitchFamily="2" charset="0"/>
                </a:rPr>
                <a:t>ừ “chia”</a:t>
              </a:r>
              <a:endParaRPr lang="zh-CN" altLang="en-US" sz="5000" dirty="0">
                <a:solidFill>
                  <a:srgbClr val="FF0000"/>
                </a:solidFill>
                <a:latin typeface="#9Slide03 Arima Madurai Black" panose="00000A00000000000000" pitchFamily="2" charset="0"/>
                <a:cs typeface="#9Slide03 Arima Madurai Black" panose="00000A00000000000000" pitchFamily="2" charset="0"/>
              </a:endParaRPr>
            </a:p>
          </p:txBody>
        </p:sp>
      </p:grpSp>
      <p:sp>
        <p:nvSpPr>
          <p:cNvPr id="14" name="Rectangle: Rounded Corners 13">
            <a:extLst>
              <a:ext uri="{FF2B5EF4-FFF2-40B4-BE49-F238E27FC236}">
                <a16:creationId xmlns="" xmlns:a16="http://schemas.microsoft.com/office/drawing/2014/main" id="{05789064-5EC9-4680-B10A-547D74EA55BE}"/>
              </a:ext>
            </a:extLst>
          </p:cNvPr>
          <p:cNvSpPr/>
          <p:nvPr/>
        </p:nvSpPr>
        <p:spPr>
          <a:xfrm>
            <a:off x="3834581" y="245806"/>
            <a:ext cx="7964129" cy="142567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000" dirty="0" err="1">
                <a:solidFill>
                  <a:schemeClr val="tx1"/>
                </a:solidFill>
                <a:latin typeface="#9Slide03 Arima Madurai Black" panose="00000A00000000000000" pitchFamily="2" charset="0"/>
                <a:cs typeface="#9Slide03 Arima Madurai Black" panose="00000A00000000000000" pitchFamily="2" charset="0"/>
              </a:rPr>
              <a:t>Vốn</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chỉ</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dùng</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cho</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những</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sự</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vật</a:t>
            </a:r>
            <a:r>
              <a:rPr lang="en-SG" sz="3000" dirty="0">
                <a:solidFill>
                  <a:schemeClr val="tx1"/>
                </a:solidFill>
                <a:latin typeface="#9Slide03 Arima Madurai Black" panose="00000A00000000000000" pitchFamily="2" charset="0"/>
                <a:cs typeface="#9Slide03 Arima Madurai Black" panose="00000A00000000000000" pitchFamily="2" charset="0"/>
              </a:rPr>
              <a:t>, con </a:t>
            </a:r>
            <a:r>
              <a:rPr lang="en-SG" sz="3000" dirty="0" err="1">
                <a:solidFill>
                  <a:schemeClr val="tx1"/>
                </a:solidFill>
                <a:latin typeface="#9Slide03 Arima Madurai Black" panose="00000A00000000000000" pitchFamily="2" charset="0"/>
                <a:cs typeface="#9Slide03 Arima Madurai Black" panose="00000A00000000000000" pitchFamily="2" charset="0"/>
              </a:rPr>
              <a:t>số</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đối</a:t>
            </a:r>
            <a:r>
              <a:rPr lang="en-SG" sz="3000" dirty="0">
                <a:solidFill>
                  <a:schemeClr val="tx1"/>
                </a:solidFill>
                <a:latin typeface="#9Slide03 Arima Madurai Black" panose="00000A00000000000000" pitchFamily="2" charset="0"/>
                <a:cs typeface="#9Slide03 Arima Madurai Black" panose="00000A00000000000000" pitchFamily="2" charset="0"/>
              </a:rPr>
              <a:t> t</a:t>
            </a:r>
            <a:r>
              <a:rPr lang="vi-VN" sz="3000" dirty="0">
                <a:solidFill>
                  <a:schemeClr val="tx1"/>
                </a:solidFill>
                <a:latin typeface="#9Slide03 Arima Madurai Black" panose="00000A00000000000000" pitchFamily="2" charset="0"/>
                <a:cs typeface="#9Slide03 Arima Madurai Black" panose="00000A00000000000000" pitchFamily="2" charset="0"/>
              </a:rPr>
              <a:t>ư</a:t>
            </a:r>
            <a:r>
              <a:rPr lang="en-SG" sz="3000" dirty="0" err="1">
                <a:solidFill>
                  <a:schemeClr val="tx1"/>
                </a:solidFill>
                <a:latin typeface="#9Slide03 Arima Madurai Black" panose="00000A00000000000000" pitchFamily="2" charset="0"/>
                <a:cs typeface="#9Slide03 Arima Madurai Black" panose="00000A00000000000000" pitchFamily="2" charset="0"/>
              </a:rPr>
              <a:t>ợng</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cụ</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thể</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định</a:t>
            </a:r>
            <a:r>
              <a:rPr lang="en-SG" sz="3000" dirty="0">
                <a:solidFill>
                  <a:schemeClr val="tx1"/>
                </a:solidFill>
                <a:latin typeface="#9Slide03 Arima Madurai Black" panose="00000A00000000000000" pitchFamily="2" charset="0"/>
                <a:cs typeface="#9Slide03 Arima Madurai Black" panose="00000A00000000000000" pitchFamily="2" charset="0"/>
              </a:rPr>
              <a:t> l</a:t>
            </a:r>
            <a:r>
              <a:rPr lang="vi-VN" sz="3000" dirty="0">
                <a:solidFill>
                  <a:schemeClr val="tx1"/>
                </a:solidFill>
                <a:latin typeface="#9Slide03 Arima Madurai Black" panose="00000A00000000000000" pitchFamily="2" charset="0"/>
                <a:cs typeface="#9Slide03 Arima Madurai Black" panose="00000A00000000000000" pitchFamily="2" charset="0"/>
              </a:rPr>
              <a:t>ư</a:t>
            </a:r>
            <a:r>
              <a:rPr lang="en-SG" sz="3000" dirty="0" err="1">
                <a:solidFill>
                  <a:schemeClr val="tx1"/>
                </a:solidFill>
                <a:latin typeface="#9Slide03 Arima Madurai Black" panose="00000A00000000000000" pitchFamily="2" charset="0"/>
                <a:cs typeface="#9Slide03 Arima Madurai Black" panose="00000A00000000000000" pitchFamily="2" charset="0"/>
              </a:rPr>
              <a:t>ợng</a:t>
            </a:r>
            <a:endParaRPr lang="en-SG" sz="30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15" name="Rectangle: Rounded Corners 14">
            <a:extLst>
              <a:ext uri="{FF2B5EF4-FFF2-40B4-BE49-F238E27FC236}">
                <a16:creationId xmlns="" xmlns:a16="http://schemas.microsoft.com/office/drawing/2014/main" id="{0B04F450-0CA2-4E1D-B7D8-8784FA9550F2}"/>
              </a:ext>
            </a:extLst>
          </p:cNvPr>
          <p:cNvSpPr/>
          <p:nvPr/>
        </p:nvSpPr>
        <p:spPr>
          <a:xfrm>
            <a:off x="3888657" y="1845672"/>
            <a:ext cx="7964129" cy="142567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000" dirty="0" err="1">
                <a:solidFill>
                  <a:schemeClr val="tx1"/>
                </a:solidFill>
                <a:latin typeface="#9Slide03 Arima Madurai Black" panose="00000A00000000000000" pitchFamily="2" charset="0"/>
                <a:cs typeface="#9Slide03 Arima Madurai Black" panose="00000A00000000000000" pitchFamily="2" charset="0"/>
              </a:rPr>
              <a:t>N.Du</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đã</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sử</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dụng</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động</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từ</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này</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cho</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thế</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giới</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nội</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tâm</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vốn</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vô</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hình</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trừu</a:t>
            </a:r>
            <a:r>
              <a:rPr lang="en-SG" sz="3000" dirty="0">
                <a:solidFill>
                  <a:schemeClr val="tx1"/>
                </a:solidFill>
                <a:latin typeface="#9Slide03 Arima Madurai Black" panose="00000A00000000000000" pitchFamily="2" charset="0"/>
                <a:cs typeface="#9Slide03 Arima Madurai Black" panose="00000A00000000000000" pitchFamily="2" charset="0"/>
              </a:rPr>
              <a:t> t</a:t>
            </a:r>
            <a:r>
              <a:rPr lang="vi-VN" sz="3000" dirty="0">
                <a:solidFill>
                  <a:schemeClr val="tx1"/>
                </a:solidFill>
                <a:latin typeface="#9Slide03 Arima Madurai Black" panose="00000A00000000000000" pitchFamily="2" charset="0"/>
                <a:cs typeface="#9Slide03 Arima Madurai Black" panose="00000A00000000000000" pitchFamily="2" charset="0"/>
              </a:rPr>
              <a:t>ư</a:t>
            </a:r>
            <a:r>
              <a:rPr lang="en-SG" sz="3000" dirty="0" err="1">
                <a:solidFill>
                  <a:schemeClr val="tx1"/>
                </a:solidFill>
                <a:latin typeface="#9Slide03 Arima Madurai Black" panose="00000A00000000000000" pitchFamily="2" charset="0"/>
                <a:cs typeface="#9Slide03 Arima Madurai Black" panose="00000A00000000000000" pitchFamily="2" charset="0"/>
              </a:rPr>
              <a:t>ợng</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của</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Kiều</a:t>
            </a:r>
            <a:endParaRPr lang="en-SG" sz="30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16" name="Rectangle: Rounded Corners 15">
            <a:extLst>
              <a:ext uri="{FF2B5EF4-FFF2-40B4-BE49-F238E27FC236}">
                <a16:creationId xmlns="" xmlns:a16="http://schemas.microsoft.com/office/drawing/2014/main" id="{4FF11506-D844-4734-B721-E83250D0B3DC}"/>
              </a:ext>
            </a:extLst>
          </p:cNvPr>
          <p:cNvSpPr/>
          <p:nvPr/>
        </p:nvSpPr>
        <p:spPr>
          <a:xfrm>
            <a:off x="3888657" y="3475004"/>
            <a:ext cx="7964129" cy="142567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000" dirty="0" err="1">
                <a:solidFill>
                  <a:srgbClr val="FF0000"/>
                </a:solidFill>
                <a:latin typeface="#9Slide03 Arima Madurai Black" panose="00000A00000000000000" pitchFamily="2" charset="0"/>
                <a:cs typeface="#9Slide03 Arima Madurai Black" panose="00000A00000000000000" pitchFamily="2" charset="0"/>
              </a:rPr>
              <a:t>Tác</a:t>
            </a:r>
            <a:r>
              <a:rPr lang="en-SG" sz="3000" dirty="0">
                <a:solidFill>
                  <a:srgbClr val="FF0000"/>
                </a:solidFill>
                <a:latin typeface="#9Slide03 Arima Madurai Black" panose="00000A00000000000000" pitchFamily="2" charset="0"/>
                <a:cs typeface="#9Slide03 Arima Madurai Black" panose="00000A00000000000000" pitchFamily="2" charset="0"/>
              </a:rPr>
              <a:t> </a:t>
            </a:r>
            <a:r>
              <a:rPr lang="en-SG" sz="3000" dirty="0" err="1">
                <a:solidFill>
                  <a:srgbClr val="FF0000"/>
                </a:solidFill>
                <a:latin typeface="#9Slide03 Arima Madurai Black" panose="00000A00000000000000" pitchFamily="2" charset="0"/>
                <a:cs typeface="#9Slide03 Arima Madurai Black" panose="00000A00000000000000" pitchFamily="2" charset="0"/>
              </a:rPr>
              <a:t>dụng</a:t>
            </a:r>
            <a:r>
              <a:rPr lang="en-SG" sz="3000" dirty="0">
                <a:solidFill>
                  <a:srgbClr val="FF0000"/>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Giúp</a:t>
            </a:r>
            <a:r>
              <a:rPr lang="en-SG" sz="3000" dirty="0">
                <a:solidFill>
                  <a:schemeClr val="tx1"/>
                </a:solidFill>
                <a:latin typeface="#9Slide03 Arima Madurai Black" panose="00000A00000000000000" pitchFamily="2" charset="0"/>
                <a:cs typeface="#9Slide03 Arima Madurai Black" panose="00000A00000000000000" pitchFamily="2" charset="0"/>
              </a:rPr>
              <a:t> ng</a:t>
            </a:r>
            <a:r>
              <a:rPr lang="vi-VN" sz="3000" dirty="0">
                <a:solidFill>
                  <a:schemeClr val="tx1"/>
                </a:solidFill>
                <a:latin typeface="#9Slide03 Arima Madurai Black" panose="00000A00000000000000" pitchFamily="2" charset="0"/>
                <a:cs typeface="#9Slide03 Arima Madurai Black" panose="00000A00000000000000" pitchFamily="2" charset="0"/>
              </a:rPr>
              <a:t>ư</a:t>
            </a:r>
            <a:r>
              <a:rPr lang="en-SG" sz="3000" dirty="0" err="1">
                <a:solidFill>
                  <a:schemeClr val="tx1"/>
                </a:solidFill>
                <a:latin typeface="#9Slide03 Arima Madurai Black" panose="00000A00000000000000" pitchFamily="2" charset="0"/>
                <a:cs typeface="#9Slide03 Arima Madurai Black" panose="00000A00000000000000" pitchFamily="2" charset="0"/>
              </a:rPr>
              <a:t>ời</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đọc</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cảm</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nhận</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rõ</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nỗi</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đau</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đang</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đè</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nặng</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lên</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cõi</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lòng</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nàng</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khiến</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nàng</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thấy</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cõi</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lòng</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nh</a:t>
            </a:r>
            <a:r>
              <a:rPr lang="vi-VN" sz="3000" dirty="0">
                <a:solidFill>
                  <a:schemeClr val="tx1"/>
                </a:solidFill>
                <a:latin typeface="#9Slide03 Arima Madurai Black" panose="00000A00000000000000" pitchFamily="2" charset="0"/>
                <a:cs typeface="#9Slide03 Arima Madurai Black" panose="00000A00000000000000" pitchFamily="2" charset="0"/>
              </a:rPr>
              <a:t>ư</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bị</a:t>
            </a:r>
            <a:r>
              <a:rPr lang="en-SG" sz="3000" dirty="0">
                <a:solidFill>
                  <a:schemeClr val="tx1"/>
                </a:solidFill>
                <a:latin typeface="#9Slide03 Arima Madurai Black" panose="00000A00000000000000" pitchFamily="2" charset="0"/>
                <a:cs typeface="#9Slide03 Arima Madurai Black" panose="00000A00000000000000" pitchFamily="2" charset="0"/>
              </a:rPr>
              <a:t> chia </a:t>
            </a:r>
            <a:r>
              <a:rPr lang="en-SG" sz="3000" dirty="0" err="1">
                <a:solidFill>
                  <a:schemeClr val="tx1"/>
                </a:solidFill>
                <a:latin typeface="#9Slide03 Arima Madurai Black" panose="00000A00000000000000" pitchFamily="2" charset="0"/>
                <a:cs typeface="#9Slide03 Arima Madurai Black" panose="00000A00000000000000" pitchFamily="2" charset="0"/>
              </a:rPr>
              <a:t>cắt</a:t>
            </a:r>
            <a:r>
              <a:rPr lang="en-SG" sz="3000" dirty="0">
                <a:solidFill>
                  <a:schemeClr val="tx1"/>
                </a:solidFill>
                <a:latin typeface="#9Slide03 Arima Madurai Black" panose="00000A00000000000000" pitchFamily="2" charset="0"/>
                <a:cs typeface="#9Slide03 Arima Madurai Black" panose="00000A00000000000000" pitchFamily="2" charset="0"/>
              </a:rPr>
              <a:t> </a:t>
            </a:r>
            <a:r>
              <a:rPr lang="en-SG" sz="3000" dirty="0" err="1">
                <a:solidFill>
                  <a:schemeClr val="tx1"/>
                </a:solidFill>
                <a:latin typeface="#9Slide03 Arima Madurai Black" panose="00000A00000000000000" pitchFamily="2" charset="0"/>
                <a:cs typeface="#9Slide03 Arima Madurai Black" panose="00000A00000000000000" pitchFamily="2" charset="0"/>
              </a:rPr>
              <a:t>làm</a:t>
            </a:r>
            <a:r>
              <a:rPr lang="en-SG" sz="3000" dirty="0">
                <a:solidFill>
                  <a:schemeClr val="tx1"/>
                </a:solidFill>
                <a:latin typeface="#9Slide03 Arima Madurai Black" panose="00000A00000000000000" pitchFamily="2" charset="0"/>
                <a:cs typeface="#9Slide03 Arima Madurai Black" panose="00000A00000000000000" pitchFamily="2" charset="0"/>
              </a:rPr>
              <a:t> 2</a:t>
            </a:r>
          </a:p>
        </p:txBody>
      </p:sp>
      <p:sp>
        <p:nvSpPr>
          <p:cNvPr id="17" name="Rectangle: Rounded Corners 16">
            <a:extLst>
              <a:ext uri="{FF2B5EF4-FFF2-40B4-BE49-F238E27FC236}">
                <a16:creationId xmlns="" xmlns:a16="http://schemas.microsoft.com/office/drawing/2014/main" id="{D2397CD8-184E-48E2-ABA9-DA49EEC0D2F6}"/>
              </a:ext>
            </a:extLst>
          </p:cNvPr>
          <p:cNvSpPr/>
          <p:nvPr/>
        </p:nvSpPr>
        <p:spPr>
          <a:xfrm>
            <a:off x="3942733" y="5114198"/>
            <a:ext cx="7964129" cy="142567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Nỗi</a:t>
            </a: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cô</a:t>
            </a: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đ</a:t>
            </a:r>
            <a:r>
              <a:rPr lang="vi-VN"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ơ</a:t>
            </a: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 </a:t>
            </a:r>
            <a:r>
              <a:rPr lang="en-SG"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buồn</a:t>
            </a: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tủi</a:t>
            </a: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những</a:t>
            </a: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vò</a:t>
            </a: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xé</a:t>
            </a: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ngổn</a:t>
            </a: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ngang</a:t>
            </a: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trong</a:t>
            </a: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lòng</a:t>
            </a: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tr</a:t>
            </a:r>
            <a:r>
              <a:rPr lang="vi-VN"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ư</a:t>
            </a:r>
            <a:r>
              <a:rPr lang="en-SG"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ớc</a:t>
            </a: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hoàn</a:t>
            </a: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cảnh</a:t>
            </a: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SG"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éo</a:t>
            </a:r>
            <a:r>
              <a:rPr lang="en-SG"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le</a:t>
            </a:r>
            <a:endParaRPr lang="en-SG" sz="3000" dirty="0">
              <a:solidFill>
                <a:schemeClr val="tx1"/>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255067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my hanfu favorites">
            <a:extLst>
              <a:ext uri="{FF2B5EF4-FFF2-40B4-BE49-F238E27FC236}">
                <a16:creationId xmlns="" xmlns:a16="http://schemas.microsoft.com/office/drawing/2014/main" id="{FAE060EE-DF4B-4192-B1D5-CBF9C23BFE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2364" y="0"/>
            <a:ext cx="3990107"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 xmlns:a16="http://schemas.microsoft.com/office/drawing/2014/main" id="{60A1BCD1-6EE6-465A-B524-2DB1ECD33DA3}"/>
              </a:ext>
            </a:extLst>
          </p:cNvPr>
          <p:cNvSpPr/>
          <p:nvPr/>
        </p:nvSpPr>
        <p:spPr>
          <a:xfrm>
            <a:off x="545378" y="1790090"/>
            <a:ext cx="6086331" cy="3277820"/>
          </a:xfrm>
          <a:prstGeom prst="rect">
            <a:avLst/>
          </a:prstGeom>
        </p:spPr>
        <p:txBody>
          <a:bodyPr wrap="square">
            <a:spAutoFit/>
          </a:bodyPr>
          <a:lstStyle/>
          <a:p>
            <a:pPr lvl="0" algn="ctr">
              <a:lnSpc>
                <a:spcPct val="150000"/>
              </a:lnSpc>
            </a:pPr>
            <a:r>
              <a:rPr lang="es-ES" altLang="en-US" sz="7200" b="1" dirty="0">
                <a:solidFill>
                  <a:srgbClr val="FF0000"/>
                </a:solidFill>
                <a:latin typeface="#9Slide05 SVNTaiga" pitchFamily="2" charset="0"/>
                <a:cs typeface="Times New Roman" panose="02020603050405020304" pitchFamily="18" charset="0"/>
              </a:rPr>
              <a:t>2. </a:t>
            </a:r>
            <a:r>
              <a:rPr lang="es-ES" altLang="en-US" sz="7200" b="1" dirty="0" err="1">
                <a:solidFill>
                  <a:srgbClr val="FF0000"/>
                </a:solidFill>
                <a:latin typeface="#9Slide05 SVNTaiga" pitchFamily="2" charset="0"/>
                <a:cs typeface="Times New Roman" panose="02020603050405020304" pitchFamily="18" charset="0"/>
              </a:rPr>
              <a:t>Nỗi</a:t>
            </a:r>
            <a:r>
              <a:rPr lang="es-ES" altLang="en-US" sz="7200" b="1" dirty="0">
                <a:solidFill>
                  <a:srgbClr val="FF0000"/>
                </a:solidFill>
                <a:latin typeface="#9Slide05 SVNTaiga" pitchFamily="2" charset="0"/>
                <a:cs typeface="Times New Roman" panose="02020603050405020304" pitchFamily="18" charset="0"/>
              </a:rPr>
              <a:t> </a:t>
            </a:r>
            <a:r>
              <a:rPr lang="es-ES" altLang="en-US" sz="7200" b="1" dirty="0" err="1">
                <a:solidFill>
                  <a:srgbClr val="FF0000"/>
                </a:solidFill>
                <a:latin typeface="#9Slide05 SVNTaiga" pitchFamily="2" charset="0"/>
                <a:cs typeface="Times New Roman" panose="02020603050405020304" pitchFamily="18" charset="0"/>
              </a:rPr>
              <a:t>nh</a:t>
            </a:r>
            <a:r>
              <a:rPr lang="en-SG" altLang="en-US" sz="7200" b="1" dirty="0">
                <a:solidFill>
                  <a:srgbClr val="FF0000"/>
                </a:solidFill>
                <a:latin typeface="#9Slide05 SVNTaiga" pitchFamily="2" charset="0"/>
                <a:cs typeface="Times New Roman" panose="02020603050405020304" pitchFamily="18" charset="0"/>
              </a:rPr>
              <a:t>ớ </a:t>
            </a:r>
            <a:r>
              <a:rPr lang="en-SG" altLang="en-US" sz="7200" b="1" dirty="0" err="1">
                <a:solidFill>
                  <a:srgbClr val="FF0000"/>
                </a:solidFill>
                <a:latin typeface="#9Slide05 SVNTaiga" pitchFamily="2" charset="0"/>
                <a:cs typeface="Times New Roman" panose="02020603050405020304" pitchFamily="18" charset="0"/>
              </a:rPr>
              <a:t>của</a:t>
            </a:r>
            <a:r>
              <a:rPr lang="en-SG" altLang="en-US" sz="7200" b="1" dirty="0">
                <a:solidFill>
                  <a:srgbClr val="FF0000"/>
                </a:solidFill>
                <a:latin typeface="#9Slide05 SVNTaiga" pitchFamily="2" charset="0"/>
                <a:cs typeface="Times New Roman" panose="02020603050405020304" pitchFamily="18" charset="0"/>
              </a:rPr>
              <a:t> </a:t>
            </a:r>
            <a:r>
              <a:rPr lang="en-SG" altLang="en-US" sz="7200" b="1" dirty="0" err="1">
                <a:solidFill>
                  <a:srgbClr val="FF0000"/>
                </a:solidFill>
                <a:latin typeface="#9Slide05 SVNTaiga" pitchFamily="2" charset="0"/>
                <a:cs typeface="Times New Roman" panose="02020603050405020304" pitchFamily="18" charset="0"/>
              </a:rPr>
              <a:t>Thúy</a:t>
            </a:r>
            <a:r>
              <a:rPr lang="en-SG" altLang="en-US" sz="7200" b="1" dirty="0">
                <a:solidFill>
                  <a:srgbClr val="FF0000"/>
                </a:solidFill>
                <a:latin typeface="#9Slide05 SVNTaiga" pitchFamily="2" charset="0"/>
                <a:cs typeface="Times New Roman" panose="02020603050405020304" pitchFamily="18" charset="0"/>
              </a:rPr>
              <a:t> </a:t>
            </a:r>
            <a:r>
              <a:rPr lang="es-ES" altLang="en-US" sz="7200" b="1" dirty="0" err="1">
                <a:solidFill>
                  <a:srgbClr val="FF0000"/>
                </a:solidFill>
                <a:latin typeface="#9Slide05 SVNTaiga" pitchFamily="2" charset="0"/>
                <a:cs typeface="Times New Roman" panose="02020603050405020304" pitchFamily="18" charset="0"/>
              </a:rPr>
              <a:t>Kiều</a:t>
            </a:r>
            <a:endParaRPr lang="en-SG" sz="7200" dirty="0">
              <a:solidFill>
                <a:srgbClr val="FF0000"/>
              </a:solidFill>
              <a:latin typeface="#9Slide05 SVNTaiga"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1861533C-ACB9-4355-B548-F59DBF56FC4C}"/>
              </a:ext>
            </a:extLst>
          </p:cNvPr>
          <p:cNvSpPr>
            <a:spLocks noGrp="1"/>
          </p:cNvSpPr>
          <p:nvPr>
            <p:ph type="title"/>
          </p:nvPr>
        </p:nvSpPr>
        <p:spPr>
          <a:xfrm>
            <a:off x="5196548" y="3560638"/>
            <a:ext cx="6907480" cy="2889114"/>
          </a:xfrm>
        </p:spPr>
        <p:txBody>
          <a:bodyPr vert="horz" lIns="91440" tIns="45720" rIns="91440" bIns="45720" rtlCol="0" anchor="b">
            <a:noAutofit/>
          </a:bodyPr>
          <a:lstStyle/>
          <a:p>
            <a:pPr algn="ctr"/>
            <a:r>
              <a:rPr lang="en-US" sz="2800" b="1" i="1" dirty="0" err="1">
                <a:latin typeface="Times New Roman" panose="02020603050405020304" pitchFamily="18" charset="0"/>
                <a:cs typeface="Times New Roman" panose="02020603050405020304" pitchFamily="18" charset="0"/>
              </a:rPr>
              <a:t>Tưởng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người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dưới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nguyệt</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chén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đồng</a:t>
            </a:r>
            <a:r>
              <a:rPr lang="en-US" sz="2800" b="1" i="1" dirty="0">
                <a:latin typeface="Times New Roman" panose="02020603050405020304" pitchFamily="18" charset="0"/>
                <a:cs typeface="Times New Roman" panose="02020603050405020304" pitchFamily="18" charset="0"/>
              </a:rPr>
              <a:t/>
            </a:r>
            <a:br>
              <a:rPr lang="en-US" sz="2800" b="1" i="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r>
              <a:rPr lang="en-US" sz="2800" b="1" i="1" dirty="0">
                <a:latin typeface="Times New Roman" panose="02020603050405020304" pitchFamily="18" charset="0"/>
                <a:cs typeface="Times New Roman" panose="02020603050405020304" pitchFamily="18" charset="0"/>
              </a:rPr>
              <a:t>Tin </a:t>
            </a:r>
            <a:r>
              <a:rPr lang="en-US" sz="2800" b="1" i="1" dirty="0" err="1">
                <a:latin typeface="Times New Roman" panose="02020603050405020304" pitchFamily="18" charset="0"/>
                <a:cs typeface="Times New Roman" panose="02020603050405020304" pitchFamily="18" charset="0"/>
              </a:rPr>
              <a:t>sương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luống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những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rày</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trông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mai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chờ</a:t>
            </a:r>
            <a:r>
              <a:rPr lang="en-US" sz="2800" b="1" i="1" dirty="0">
                <a:latin typeface="Times New Roman" panose="02020603050405020304" pitchFamily="18" charset="0"/>
                <a:cs typeface="Times New Roman" panose="02020603050405020304" pitchFamily="18" charset="0"/>
              </a:rPr>
              <a:t/>
            </a:r>
            <a:br>
              <a:rPr lang="en-US" sz="2800" b="1" i="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r>
              <a:rPr lang="en-US" sz="2800" b="1" i="1" dirty="0" err="1">
                <a:latin typeface="Times New Roman" panose="02020603050405020304" pitchFamily="18" charset="0"/>
                <a:cs typeface="Times New Roman" panose="02020603050405020304" pitchFamily="18" charset="0"/>
              </a:rPr>
              <a:t>Bên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trời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góc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bể</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bơ</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vơ</a:t>
            </a:r>
            <a:r>
              <a:rPr lang="en-US" sz="2800" b="1" i="1" dirty="0">
                <a:latin typeface="Times New Roman" panose="02020603050405020304" pitchFamily="18" charset="0"/>
                <a:cs typeface="Times New Roman" panose="02020603050405020304" pitchFamily="18" charset="0"/>
              </a:rPr>
              <a:t>,</a:t>
            </a:r>
            <a:br>
              <a:rPr lang="en-US" sz="2800" b="1" i="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r>
              <a:rPr lang="en-US" sz="2800" b="1" i="1" dirty="0" err="1">
                <a:latin typeface="Times New Roman" panose="02020603050405020304" pitchFamily="18" charset="0"/>
                <a:cs typeface="Times New Roman" panose="02020603050405020304" pitchFamily="18" charset="0"/>
              </a:rPr>
              <a:t>Tấm</a:t>
            </a:r>
            <a:r>
              <a:rPr lang="en-US" sz="2800" b="1" i="1" dirty="0">
                <a:latin typeface="Times New Roman" panose="02020603050405020304" pitchFamily="18" charset="0"/>
                <a:cs typeface="Times New Roman" panose="02020603050405020304" pitchFamily="18" charset="0"/>
              </a:rPr>
              <a:t> son </a:t>
            </a:r>
            <a:r>
              <a:rPr lang="en-US" sz="2800" b="1" i="1" dirty="0" err="1">
                <a:latin typeface="Times New Roman" panose="02020603050405020304" pitchFamily="18" charset="0"/>
                <a:cs typeface="Times New Roman" panose="02020603050405020304" pitchFamily="18" charset="0"/>
              </a:rPr>
              <a:t>gột</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rửa</a:t>
            </a:r>
            <a:r>
              <a:rPr lang="en-US" sz="2800" b="1" i="1" dirty="0">
                <a:latin typeface="Times New Roman" panose="02020603050405020304" pitchFamily="18" charset="0"/>
                <a:cs typeface="Times New Roman" panose="02020603050405020304" pitchFamily="18" charset="0"/>
              </a:rPr>
              <a:t> bao </a:t>
            </a:r>
            <a:r>
              <a:rPr lang="en-US" sz="2800" b="1" i="1" dirty="0" err="1">
                <a:latin typeface="Times New Roman" panose="02020603050405020304" pitchFamily="18" charset="0"/>
                <a:cs typeface="Times New Roman" panose="02020603050405020304" pitchFamily="18" charset="0"/>
              </a:rPr>
              <a:t>giờ</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cho</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phai</a:t>
            </a:r>
            <a:r>
              <a:rPr lang="en-US" sz="2800" b="1" i="1" dirty="0">
                <a:latin typeface="Times New Roman" panose="02020603050405020304" pitchFamily="18" charset="0"/>
                <a:cs typeface="Times New Roman" panose="02020603050405020304" pitchFamily="18" charset="0"/>
              </a:rPr>
              <a:t>.</a:t>
            </a: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endParaRPr lang="en-US" sz="2800" b="1" dirty="0">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Hình ảnh 4" descr="Ảnh có chứa người, trong nhà, sàn, tường&#10;&#10;Mô tả được tạo với mức tin cậy rất cao">
            <a:extLst>
              <a:ext uri="{FF2B5EF4-FFF2-40B4-BE49-F238E27FC236}">
                <a16:creationId xmlns="" xmlns:a16="http://schemas.microsoft.com/office/drawing/2014/main" id="{D2EF644D-7C16-4ECB-87FB-0814AADDF308}"/>
              </a:ext>
            </a:extLst>
          </p:cNvPr>
          <p:cNvPicPr>
            <a:picLocks noChangeAspect="1"/>
          </p:cNvPicPr>
          <p:nvPr/>
        </p:nvPicPr>
        <p:blipFill rotWithShape="1">
          <a:blip r:embed="rId3">
            <a:extLst>
              <a:ext uri="{28A0092B-C50C-407E-A947-70E740481C1C}">
                <a14:useLocalDpi xmlns:a14="http://schemas.microsoft.com/office/drawing/2010/main" val="0"/>
              </a:ext>
            </a:extLst>
          </a:blip>
          <a:srcRect l="3308" r="12145"/>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6" name="Rectangle 5">
            <a:extLst>
              <a:ext uri="{FF2B5EF4-FFF2-40B4-BE49-F238E27FC236}">
                <a16:creationId xmlns="" xmlns:a16="http://schemas.microsoft.com/office/drawing/2014/main" id="{41BB39F4-A27C-4C59-A82D-DA7DE523EDB7}"/>
              </a:ext>
            </a:extLst>
          </p:cNvPr>
          <p:cNvSpPr/>
          <p:nvPr/>
        </p:nvSpPr>
        <p:spPr>
          <a:xfrm>
            <a:off x="6558251" y="937781"/>
            <a:ext cx="4184073" cy="1685077"/>
          </a:xfrm>
          <a:prstGeom prst="rect">
            <a:avLst/>
          </a:prstGeom>
        </p:spPr>
        <p:txBody>
          <a:bodyPr wrap="square">
            <a:spAutoFit/>
          </a:bodyPr>
          <a:lstStyle/>
          <a:p>
            <a:pPr lvl="0" algn="ctr">
              <a:lnSpc>
                <a:spcPct val="150000"/>
              </a:lnSpc>
            </a:pPr>
            <a:r>
              <a:rPr lang="es-ES" altLang="en-US" sz="3600" b="1" dirty="0" err="1">
                <a:solidFill>
                  <a:srgbClr val="FFFF00"/>
                </a:solidFill>
                <a:latin typeface="#9Slide05 SVNTaiga" pitchFamily="2" charset="0"/>
                <a:cs typeface="Times New Roman" panose="02020603050405020304" pitchFamily="18" charset="0"/>
              </a:rPr>
              <a:t>Kiều</a:t>
            </a:r>
            <a:r>
              <a:rPr lang="es-ES" altLang="en-US" sz="3600" b="1" dirty="0">
                <a:solidFill>
                  <a:srgbClr val="FFFF00"/>
                </a:solidFill>
                <a:latin typeface="#9Slide05 SVNTaiga" pitchFamily="2" charset="0"/>
                <a:cs typeface="Times New Roman" panose="02020603050405020304" pitchFamily="18" charset="0"/>
              </a:rPr>
              <a:t> </a:t>
            </a:r>
            <a:r>
              <a:rPr lang="es-ES" altLang="en-US" sz="3600" b="1" dirty="0" err="1">
                <a:solidFill>
                  <a:srgbClr val="FFFF00"/>
                </a:solidFill>
                <a:latin typeface="#9Slide05 SVNTaiga" pitchFamily="2" charset="0"/>
                <a:cs typeface="Times New Roman" panose="02020603050405020304" pitchFamily="18" charset="0"/>
              </a:rPr>
              <a:t>nh</a:t>
            </a:r>
            <a:r>
              <a:rPr lang="en-SG" altLang="en-US" sz="3600" b="1" dirty="0">
                <a:solidFill>
                  <a:srgbClr val="FFFF00"/>
                </a:solidFill>
                <a:latin typeface="#9Slide05 SVNTaiga" pitchFamily="2" charset="0"/>
                <a:cs typeface="Times New Roman" panose="02020603050405020304" pitchFamily="18" charset="0"/>
              </a:rPr>
              <a:t>ớ </a:t>
            </a:r>
            <a:r>
              <a:rPr lang="en-SG" altLang="en-US" sz="3600" b="1" dirty="0" err="1">
                <a:solidFill>
                  <a:srgbClr val="FFFF00"/>
                </a:solidFill>
                <a:latin typeface="#9Slide05 SVNTaiga" pitchFamily="2" charset="0"/>
                <a:cs typeface="Times New Roman" panose="02020603050405020304" pitchFamily="18" charset="0"/>
              </a:rPr>
              <a:t>th</a:t>
            </a:r>
            <a:r>
              <a:rPr lang="vi-VN" altLang="en-US" sz="3600" b="1" dirty="0">
                <a:solidFill>
                  <a:srgbClr val="FFFF00"/>
                </a:solidFill>
                <a:latin typeface="#9Slide05 SVNTaiga" pitchFamily="2" charset="0"/>
                <a:cs typeface="Times New Roman" panose="02020603050405020304" pitchFamily="18" charset="0"/>
              </a:rPr>
              <a:t>ư</a:t>
            </a:r>
            <a:r>
              <a:rPr lang="en-SG" altLang="en-US" sz="3600" b="1" dirty="0" err="1">
                <a:solidFill>
                  <a:srgbClr val="FFFF00"/>
                </a:solidFill>
                <a:latin typeface="#9Slide05 SVNTaiga" pitchFamily="2" charset="0"/>
                <a:cs typeface="Times New Roman" panose="02020603050405020304" pitchFamily="18" charset="0"/>
              </a:rPr>
              <a:t>ơng</a:t>
            </a:r>
            <a:r>
              <a:rPr lang="en-SG" altLang="en-US" sz="3600" b="1" dirty="0">
                <a:solidFill>
                  <a:srgbClr val="FFFF00"/>
                </a:solidFill>
                <a:latin typeface="#9Slide05 SVNTaiga" pitchFamily="2" charset="0"/>
                <a:cs typeface="Times New Roman" panose="02020603050405020304" pitchFamily="18" charset="0"/>
              </a:rPr>
              <a:t> Kim </a:t>
            </a:r>
            <a:r>
              <a:rPr lang="en-SG" altLang="en-US" sz="3600" b="1" dirty="0" err="1">
                <a:solidFill>
                  <a:srgbClr val="FFFF00"/>
                </a:solidFill>
                <a:latin typeface="#9Slide05 SVNTaiga" pitchFamily="2" charset="0"/>
                <a:cs typeface="Times New Roman" panose="02020603050405020304" pitchFamily="18" charset="0"/>
              </a:rPr>
              <a:t>Trọng</a:t>
            </a:r>
            <a:endParaRPr lang="en-SG" sz="3600" dirty="0">
              <a:solidFill>
                <a:srgbClr val="FFFF00"/>
              </a:solidFill>
              <a:latin typeface="#9Slide05 SVNTaiga" pitchFamily="2" charset="0"/>
            </a:endParaRPr>
          </a:p>
        </p:txBody>
      </p:sp>
    </p:spTree>
    <p:extLst>
      <p:ext uri="{BB962C8B-B14F-4D97-AF65-F5344CB8AC3E}">
        <p14:creationId xmlns:p14="http://schemas.microsoft.com/office/powerpoint/2010/main" val="3602421953"/>
      </p:ext>
    </p:extLst>
  </p:cSld>
  <p:clrMapOvr>
    <a:overrideClrMapping bg1="dk1" tx1="lt1" bg2="dk2" tx2="lt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1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ircle(in)">
                                      <p:cBhvr>
                                        <p:cTn id="15" dur="1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iều và kim trọng">
            <a:hlinkClick r:id="" action="ppaction://media"/>
          </p:cNvPr>
          <p:cNvPicPr>
            <a:picLocks noChangeAspect="1"/>
          </p:cNvPicPr>
          <p:nvPr>
            <a:videoFile r:link="rId1"/>
            <p:extLst>
              <p:ext uri="{DAA4B4D4-6D71-4841-9C94-3DE7FCFB9230}">
                <p14:media xmlns:p14="http://schemas.microsoft.com/office/powerpoint/2010/main" r:embed="rId2">
                  <p14:trim st="268"/>
                </p14:media>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7916340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4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Chỗ dành sẵn cho Nội dung 6">
            <a:extLst>
              <a:ext uri="{FF2B5EF4-FFF2-40B4-BE49-F238E27FC236}">
                <a16:creationId xmlns="" xmlns:a16="http://schemas.microsoft.com/office/drawing/2014/main" id="{53C8D968-B4E5-48F9-9F24-45AC135DB797}"/>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r="1" b="4009"/>
          <a:stretch/>
        </p:blipFill>
        <p:spPr>
          <a:xfrm>
            <a:off x="5797543" y="10"/>
            <a:ext cx="6394152" cy="6857990"/>
          </a:xfrm>
          <a:prstGeom prst="rect">
            <a:avLst/>
          </a:prstGeom>
        </p:spPr>
      </p:pic>
      <p:pic>
        <p:nvPicPr>
          <p:cNvPr id="15" name="Picture 14">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êu đề 1">
            <a:extLst>
              <a:ext uri="{FF2B5EF4-FFF2-40B4-BE49-F238E27FC236}">
                <a16:creationId xmlns="" xmlns:a16="http://schemas.microsoft.com/office/drawing/2014/main" id="{60C9ECF1-B9CD-48D2-A33B-A94DCEE57CD7}"/>
              </a:ext>
            </a:extLst>
          </p:cNvPr>
          <p:cNvSpPr>
            <a:spLocks noGrp="1"/>
          </p:cNvSpPr>
          <p:nvPr>
            <p:ph type="title"/>
          </p:nvPr>
        </p:nvSpPr>
        <p:spPr>
          <a:xfrm>
            <a:off x="1070692" y="588855"/>
            <a:ext cx="4803636" cy="677863"/>
          </a:xfrm>
        </p:spPr>
        <p:txBody>
          <a:bodyPr>
            <a:noAutofit/>
          </a:bodyPr>
          <a:lstStyle/>
          <a:p>
            <a:r>
              <a:rPr lang="en-BZ" b="1" dirty="0">
                <a:solidFill>
                  <a:srgbClr val="FF0000"/>
                </a:solidFill>
                <a:latin typeface="#9Slide03 Arima Madurai Black" panose="00000A00000000000000" pitchFamily="2" charset="0"/>
                <a:cs typeface="#9Slide03 Arima Madurai Black" panose="00000A00000000000000" pitchFamily="2" charset="0"/>
              </a:rPr>
              <a:t>VỚI KIM TRỌNG:</a:t>
            </a:r>
          </a:p>
        </p:txBody>
      </p:sp>
      <p:graphicFrame>
        <p:nvGraphicFramePr>
          <p:cNvPr id="9" name="Chỗ dành sẵn cho Nội dung 8">
            <a:extLst>
              <a:ext uri="{FF2B5EF4-FFF2-40B4-BE49-F238E27FC236}">
                <a16:creationId xmlns="" xmlns:a16="http://schemas.microsoft.com/office/drawing/2014/main" id="{4583DF99-26AC-48AF-BF1D-AB376F1AD553}"/>
              </a:ext>
            </a:extLst>
          </p:cNvPr>
          <p:cNvGraphicFramePr>
            <a:graphicFrameLocks noGrp="1"/>
          </p:cNvGraphicFramePr>
          <p:nvPr>
            <p:ph idx="1"/>
            <p:extLst>
              <p:ext uri="{D42A27DB-BD31-4B8C-83A1-F6EECF244321}">
                <p14:modId xmlns:p14="http://schemas.microsoft.com/office/powerpoint/2010/main" val="2512056934"/>
              </p:ext>
            </p:extLst>
          </p:nvPr>
        </p:nvGraphicFramePr>
        <p:xfrm>
          <a:off x="231269" y="1137409"/>
          <a:ext cx="6154259" cy="585265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55800397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graphicEl>
                                              <a:dgm id="{47CC885B-1A8E-4322-9F4F-FCF5020CB111}"/>
                                            </p:graphicEl>
                                          </p:spTgt>
                                        </p:tgtEl>
                                        <p:attrNameLst>
                                          <p:attrName>style.visibility</p:attrName>
                                        </p:attrNameLst>
                                      </p:cBhvr>
                                      <p:to>
                                        <p:strVal val="visible"/>
                                      </p:to>
                                    </p:set>
                                    <p:animEffect transition="in" filter="wipe(down)">
                                      <p:cBhvr>
                                        <p:cTn id="7" dur="500"/>
                                        <p:tgtEl>
                                          <p:spTgt spid="9">
                                            <p:graphicEl>
                                              <a:dgm id="{47CC885B-1A8E-4322-9F4F-FCF5020CB111}"/>
                                            </p:graphic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graphicEl>
                                              <a:dgm id="{E54B1405-F028-4FBD-AA1F-AFA6CF017DF1}"/>
                                            </p:graphicEl>
                                          </p:spTgt>
                                        </p:tgtEl>
                                        <p:attrNameLst>
                                          <p:attrName>style.visibility</p:attrName>
                                        </p:attrNameLst>
                                      </p:cBhvr>
                                      <p:to>
                                        <p:strVal val="visible"/>
                                      </p:to>
                                    </p:set>
                                    <p:animEffect transition="in" filter="wipe(down)">
                                      <p:cBhvr>
                                        <p:cTn id="10" dur="500"/>
                                        <p:tgtEl>
                                          <p:spTgt spid="9">
                                            <p:graphicEl>
                                              <a:dgm id="{E54B1405-F028-4FBD-AA1F-AFA6CF017DF1}"/>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9">
                                            <p:graphicEl>
                                              <a:dgm id="{C1B97CC3-1E8B-41BB-BF2C-CB4E586FCF0C}"/>
                                            </p:graphicEl>
                                          </p:spTgt>
                                        </p:tgtEl>
                                        <p:attrNameLst>
                                          <p:attrName>style.visibility</p:attrName>
                                        </p:attrNameLst>
                                      </p:cBhvr>
                                      <p:to>
                                        <p:strVal val="visible"/>
                                      </p:to>
                                    </p:set>
                                    <p:animEffect transition="in" filter="wipe(down)">
                                      <p:cBhvr>
                                        <p:cTn id="15" dur="500"/>
                                        <p:tgtEl>
                                          <p:spTgt spid="9">
                                            <p:graphicEl>
                                              <a:dgm id="{C1B97CC3-1E8B-41BB-BF2C-CB4E586FCF0C}"/>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9">
                                            <p:graphicEl>
                                              <a:dgm id="{7E383145-53C7-4965-BD2E-7E0EBF3CDF88}"/>
                                            </p:graphicEl>
                                          </p:spTgt>
                                        </p:tgtEl>
                                        <p:attrNameLst>
                                          <p:attrName>style.visibility</p:attrName>
                                        </p:attrNameLst>
                                      </p:cBhvr>
                                      <p:to>
                                        <p:strVal val="visible"/>
                                      </p:to>
                                    </p:set>
                                    <p:animEffect transition="in" filter="wipe(down)">
                                      <p:cBhvr>
                                        <p:cTn id="20" dur="500"/>
                                        <p:tgtEl>
                                          <p:spTgt spid="9">
                                            <p:graphicEl>
                                              <a:dgm id="{7E383145-53C7-4965-BD2E-7E0EBF3CDF88}"/>
                                            </p:graphic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9">
                                            <p:graphicEl>
                                              <a:dgm id="{68223787-C11D-4B59-850C-71ACB991BDF8}"/>
                                            </p:graphicEl>
                                          </p:spTgt>
                                        </p:tgtEl>
                                        <p:attrNameLst>
                                          <p:attrName>style.visibility</p:attrName>
                                        </p:attrNameLst>
                                      </p:cBhvr>
                                      <p:to>
                                        <p:strVal val="visible"/>
                                      </p:to>
                                    </p:set>
                                    <p:animEffect transition="in" filter="wipe(down)">
                                      <p:cBhvr>
                                        <p:cTn id="23" dur="500"/>
                                        <p:tgtEl>
                                          <p:spTgt spid="9">
                                            <p:graphicEl>
                                              <a:dgm id="{68223787-C11D-4B59-850C-71ACB991BDF8}"/>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9">
                                            <p:graphicEl>
                                              <a:dgm id="{1E5C8E27-A44E-4116-8699-3A6338C8636C}"/>
                                            </p:graphicEl>
                                          </p:spTgt>
                                        </p:tgtEl>
                                        <p:attrNameLst>
                                          <p:attrName>style.visibility</p:attrName>
                                        </p:attrNameLst>
                                      </p:cBhvr>
                                      <p:to>
                                        <p:strVal val="visible"/>
                                      </p:to>
                                    </p:set>
                                    <p:animEffect transition="in" filter="wipe(down)">
                                      <p:cBhvr>
                                        <p:cTn id="28" dur="500"/>
                                        <p:tgtEl>
                                          <p:spTgt spid="9">
                                            <p:graphicEl>
                                              <a:dgm id="{1E5C8E27-A44E-4116-8699-3A6338C8636C}"/>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9">
                                            <p:graphicEl>
                                              <a:dgm id="{89925EFC-53ED-4EF7-950C-C0B2F193D863}"/>
                                            </p:graphicEl>
                                          </p:spTgt>
                                        </p:tgtEl>
                                        <p:attrNameLst>
                                          <p:attrName>style.visibility</p:attrName>
                                        </p:attrNameLst>
                                      </p:cBhvr>
                                      <p:to>
                                        <p:strVal val="visible"/>
                                      </p:to>
                                    </p:set>
                                    <p:animEffect transition="in" filter="wipe(down)">
                                      <p:cBhvr>
                                        <p:cTn id="33" dur="500"/>
                                        <p:tgtEl>
                                          <p:spTgt spid="9">
                                            <p:graphicEl>
                                              <a:dgm id="{89925EFC-53ED-4EF7-950C-C0B2F193D86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4" descr="maithu">
            <a:extLst>
              <a:ext uri="{FF2B5EF4-FFF2-40B4-BE49-F238E27FC236}">
                <a16:creationId xmlns="" xmlns:a16="http://schemas.microsoft.com/office/drawing/2014/main" id="{AC4DC1E8-44E4-4F5B-9DA6-D69C144A4E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20637"/>
            <a:ext cx="12182475" cy="6899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a:extLst>
              <a:ext uri="{FF2B5EF4-FFF2-40B4-BE49-F238E27FC236}">
                <a16:creationId xmlns="" xmlns:a16="http://schemas.microsoft.com/office/drawing/2014/main" id="{C73C1B65-5B76-4F30-9C3B-C4D71AC36FDD}"/>
              </a:ext>
            </a:extLst>
          </p:cNvPr>
          <p:cNvSpPr/>
          <p:nvPr/>
        </p:nvSpPr>
        <p:spPr>
          <a:xfrm>
            <a:off x="530942" y="755217"/>
            <a:ext cx="1859999" cy="5334867"/>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lvl="0" algn="ctr"/>
            <a:r>
              <a:rPr lang="en-BZ" sz="3600" dirty="0" err="1">
                <a:solidFill>
                  <a:srgbClr val="FF0000"/>
                </a:solidFill>
                <a:latin typeface="#9Slide03 Arima Madurai Black" panose="00000A00000000000000" pitchFamily="2" charset="0"/>
                <a:cs typeface="#9Slide03 Arima Madurai Black" panose="00000A00000000000000" pitchFamily="2" charset="0"/>
              </a:rPr>
              <a:t>Giãi</a:t>
            </a:r>
            <a:r>
              <a:rPr lang="en-BZ" sz="3600" dirty="0">
                <a:solidFill>
                  <a:srgbClr val="FF0000"/>
                </a:solidFill>
                <a:latin typeface="#9Slide03 Arima Madurai Black" panose="00000A00000000000000" pitchFamily="2" charset="0"/>
                <a:cs typeface="#9Slide03 Arima Madurai Black" panose="00000A00000000000000" pitchFamily="2" charset="0"/>
              </a:rPr>
              <a:t> </a:t>
            </a:r>
            <a:r>
              <a:rPr lang="en-BZ" sz="3600" dirty="0" err="1">
                <a:solidFill>
                  <a:srgbClr val="FF0000"/>
                </a:solidFill>
                <a:latin typeface="#9Slide03 Arima Madurai Black" panose="00000A00000000000000" pitchFamily="2" charset="0"/>
                <a:cs typeface="#9Slide03 Arima Madurai Black" panose="00000A00000000000000" pitchFamily="2" charset="0"/>
              </a:rPr>
              <a:t>bày</a:t>
            </a:r>
            <a:r>
              <a:rPr lang="en-BZ" sz="3600" dirty="0">
                <a:solidFill>
                  <a:srgbClr val="FF0000"/>
                </a:solidFill>
                <a:latin typeface="#9Slide03 Arima Madurai Black" panose="00000A00000000000000" pitchFamily="2" charset="0"/>
                <a:cs typeface="#9Slide03 Arima Madurai Black" panose="00000A00000000000000" pitchFamily="2" charset="0"/>
              </a:rPr>
              <a:t>, </a:t>
            </a:r>
            <a:r>
              <a:rPr lang="en-BZ" sz="3600" dirty="0" err="1">
                <a:solidFill>
                  <a:srgbClr val="FF0000"/>
                </a:solidFill>
                <a:latin typeface="#9Slide03 Arima Madurai Black" panose="00000A00000000000000" pitchFamily="2" charset="0"/>
                <a:cs typeface="#9Slide03 Arima Madurai Black" panose="00000A00000000000000" pitchFamily="2" charset="0"/>
              </a:rPr>
              <a:t>khẳng</a:t>
            </a:r>
            <a:r>
              <a:rPr lang="en-BZ" sz="3600" dirty="0">
                <a:solidFill>
                  <a:srgbClr val="FF0000"/>
                </a:solidFill>
                <a:latin typeface="#9Slide03 Arima Madurai Black" panose="00000A00000000000000" pitchFamily="2" charset="0"/>
                <a:cs typeface="#9Slide03 Arima Madurai Black" panose="00000A00000000000000" pitchFamily="2" charset="0"/>
              </a:rPr>
              <a:t> </a:t>
            </a:r>
            <a:r>
              <a:rPr lang="en-BZ" sz="3600" dirty="0" err="1">
                <a:solidFill>
                  <a:srgbClr val="FF0000"/>
                </a:solidFill>
                <a:latin typeface="#9Slide03 Arima Madurai Black" panose="00000A00000000000000" pitchFamily="2" charset="0"/>
                <a:cs typeface="#9Slide03 Arima Madurai Black" panose="00000A00000000000000" pitchFamily="2" charset="0"/>
              </a:rPr>
              <a:t>định</a:t>
            </a:r>
            <a:r>
              <a:rPr lang="en-BZ" sz="3600" dirty="0">
                <a:solidFill>
                  <a:srgbClr val="FF0000"/>
                </a:solidFill>
                <a:latin typeface="#9Slide03 Arima Madurai Black" panose="00000A00000000000000" pitchFamily="2" charset="0"/>
                <a:cs typeface="#9Slide03 Arima Madurai Black" panose="00000A00000000000000" pitchFamily="2" charset="0"/>
              </a:rPr>
              <a:t> </a:t>
            </a:r>
            <a:r>
              <a:rPr lang="en-BZ" sz="3600" dirty="0" err="1">
                <a:solidFill>
                  <a:srgbClr val="FF0000"/>
                </a:solidFill>
                <a:latin typeface="#9Slide03 Arima Madurai Black" panose="00000A00000000000000" pitchFamily="2" charset="0"/>
                <a:cs typeface="#9Slide03 Arima Madurai Black" panose="00000A00000000000000" pitchFamily="2" charset="0"/>
              </a:rPr>
              <a:t>tấm</a:t>
            </a:r>
            <a:r>
              <a:rPr lang="en-BZ" sz="3600" dirty="0">
                <a:solidFill>
                  <a:srgbClr val="FF0000"/>
                </a:solidFill>
                <a:latin typeface="#9Slide03 Arima Madurai Black" panose="00000A00000000000000" pitchFamily="2" charset="0"/>
                <a:cs typeface="#9Slide03 Arima Madurai Black" panose="00000A00000000000000" pitchFamily="2" charset="0"/>
              </a:rPr>
              <a:t> </a:t>
            </a:r>
            <a:r>
              <a:rPr lang="en-BZ" sz="3600" dirty="0" err="1">
                <a:solidFill>
                  <a:srgbClr val="FF0000"/>
                </a:solidFill>
                <a:latin typeface="#9Slide03 Arima Madurai Black" panose="00000A00000000000000" pitchFamily="2" charset="0"/>
                <a:cs typeface="#9Slide03 Arima Madurai Black" panose="00000A00000000000000" pitchFamily="2" charset="0"/>
              </a:rPr>
              <a:t>lòng</a:t>
            </a:r>
            <a:endParaRPr lang="en-BZ" sz="3600" dirty="0">
              <a:solidFill>
                <a:srgbClr val="FF0000"/>
              </a:solidFill>
              <a:latin typeface="#9Slide03 Arima Madurai Black" panose="00000A00000000000000" pitchFamily="2" charset="0"/>
              <a:cs typeface="#9Slide03 Arima Madurai Black" panose="00000A00000000000000" pitchFamily="2" charset="0"/>
            </a:endParaRPr>
          </a:p>
        </p:txBody>
      </p:sp>
      <p:sp>
        <p:nvSpPr>
          <p:cNvPr id="3" name="Rounded Rectangle 2">
            <a:extLst>
              <a:ext uri="{FF2B5EF4-FFF2-40B4-BE49-F238E27FC236}">
                <a16:creationId xmlns="" xmlns:a16="http://schemas.microsoft.com/office/drawing/2014/main" id="{322E2B01-8EF9-407D-8143-124E093647EC}"/>
              </a:ext>
            </a:extLst>
          </p:cNvPr>
          <p:cNvSpPr/>
          <p:nvPr/>
        </p:nvSpPr>
        <p:spPr>
          <a:xfrm>
            <a:off x="4357580" y="830264"/>
            <a:ext cx="7352639" cy="1989137"/>
          </a:xfrm>
          <a:prstGeom prst="roundRect">
            <a:avLst/>
          </a:prstGeom>
          <a:solidFill>
            <a:srgbClr val="EFAB5A"/>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dirty="0">
                <a:solidFill>
                  <a:srgbClr val="0000CC"/>
                </a:solidFill>
                <a:latin typeface="#9Slide03 Arima Madurai Black" panose="00000A00000000000000" pitchFamily="2" charset="0"/>
                <a:cs typeface="#9Slide03 Arima Madurai Black" panose="00000A00000000000000" pitchFamily="2" charset="0"/>
              </a:rPr>
              <a:t>Thành ngữ “bên trời góc bể” nhấn mạnh </a:t>
            </a:r>
            <a:r>
              <a:rPr lang="en-US" altLang="zh-CN" sz="2800" dirty="0" smtClean="0">
                <a:solidFill>
                  <a:srgbClr val="0000CC"/>
                </a:solidFill>
                <a:latin typeface="#9Slide03 Arima Madurai Black" panose="00000A00000000000000" pitchFamily="2" charset="0"/>
                <a:cs typeface="#9Slide03 Arima Madurai Black" panose="00000A00000000000000" pitchFamily="2" charset="0"/>
              </a:rPr>
              <a:t>sự chia </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cắt của không gian, thời gian</a:t>
            </a:r>
          </a:p>
        </p:txBody>
      </p:sp>
      <p:sp>
        <p:nvSpPr>
          <p:cNvPr id="4" name="Rounded Rectangle 3">
            <a:extLst>
              <a:ext uri="{FF2B5EF4-FFF2-40B4-BE49-F238E27FC236}">
                <a16:creationId xmlns="" xmlns:a16="http://schemas.microsoft.com/office/drawing/2014/main" id="{ACBA3CE4-7891-46A5-80FD-D61DC68E01D3}"/>
              </a:ext>
            </a:extLst>
          </p:cNvPr>
          <p:cNvSpPr/>
          <p:nvPr/>
        </p:nvSpPr>
        <p:spPr>
          <a:xfrm>
            <a:off x="4357580" y="3900489"/>
            <a:ext cx="7352639" cy="1989136"/>
          </a:xfrm>
          <a:prstGeom prst="roundRect">
            <a:avLst/>
          </a:prstGeom>
          <a:solidFill>
            <a:srgbClr val="EFAB5A"/>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Hình</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ảnh</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tấm</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lòng</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son” +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cụm</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từ</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“bao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giờ</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cho</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phai</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mang</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ý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khắng</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định</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lòng</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thủy</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chung</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son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sắt</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của</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Kiều</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dành</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cho</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Kim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Trọng</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không</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bao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giờ</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phai</a:t>
            </a:r>
            <a:r>
              <a:rPr lang="en-US" altLang="zh-CN" sz="2800" dirty="0">
                <a:solidFill>
                  <a:srgbClr val="0000CC"/>
                </a:solidFill>
                <a:latin typeface="#9Slide03 Arima Madurai Black" panose="00000A00000000000000" pitchFamily="2" charset="0"/>
                <a:cs typeface="#9Slide03 Arima Madurai Black" panose="00000A00000000000000" pitchFamily="2" charset="0"/>
              </a:rPr>
              <a:t> </a:t>
            </a:r>
            <a:r>
              <a:rPr lang="en-US" altLang="zh-CN" sz="2800" dirty="0" err="1">
                <a:solidFill>
                  <a:srgbClr val="0000CC"/>
                </a:solidFill>
                <a:latin typeface="#9Slide03 Arima Madurai Black" panose="00000A00000000000000" pitchFamily="2" charset="0"/>
                <a:cs typeface="#9Slide03 Arima Madurai Black" panose="00000A00000000000000" pitchFamily="2" charset="0"/>
              </a:rPr>
              <a:t>nhạt</a:t>
            </a:r>
            <a:endParaRPr lang="en-US" altLang="zh-CN" sz="2800" dirty="0">
              <a:solidFill>
                <a:srgbClr val="0000CC"/>
              </a:solidFill>
              <a:latin typeface="#9Slide03 Arima Madurai Black" panose="00000A00000000000000" pitchFamily="2" charset="0"/>
              <a:cs typeface="#9Slide03 Arima Madurai Black" panose="00000A00000000000000" pitchFamily="2" charset="0"/>
            </a:endParaRPr>
          </a:p>
        </p:txBody>
      </p:sp>
      <p:sp>
        <p:nvSpPr>
          <p:cNvPr id="6" name="Right Arrow 5">
            <a:extLst>
              <a:ext uri="{FF2B5EF4-FFF2-40B4-BE49-F238E27FC236}">
                <a16:creationId xmlns="" xmlns:a16="http://schemas.microsoft.com/office/drawing/2014/main" id="{29FB5B64-2CED-4801-978F-74BA4CD31BEB}"/>
              </a:ext>
            </a:extLst>
          </p:cNvPr>
          <p:cNvSpPr/>
          <p:nvPr/>
        </p:nvSpPr>
        <p:spPr>
          <a:xfrm rot="1200000">
            <a:off x="2508765" y="4350040"/>
            <a:ext cx="1406525" cy="504825"/>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noProof="1"/>
          </a:p>
        </p:txBody>
      </p:sp>
      <p:sp>
        <p:nvSpPr>
          <p:cNvPr id="7" name="Right Arrow 6">
            <a:extLst>
              <a:ext uri="{FF2B5EF4-FFF2-40B4-BE49-F238E27FC236}">
                <a16:creationId xmlns="" xmlns:a16="http://schemas.microsoft.com/office/drawing/2014/main" id="{31986D12-59C1-4830-8B33-9E07C9039CD0}"/>
              </a:ext>
            </a:extLst>
          </p:cNvPr>
          <p:cNvSpPr/>
          <p:nvPr/>
        </p:nvSpPr>
        <p:spPr>
          <a:xfrm rot="20580000">
            <a:off x="2574116" y="1931541"/>
            <a:ext cx="1408113" cy="504825"/>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noProof="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dissolve">
                                      <p:cBhvr>
                                        <p:cTn id="21" dur="500"/>
                                        <p:tgtEl>
                                          <p:spTgt spid="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circle(in)">
                                      <p:cBhvr>
                                        <p:cTn id="2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6" grpId="0" animBg="1"/>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6E75C15D-7AD8-4177-9540-8AED21D5D47F}"/>
              </a:ext>
            </a:extLst>
          </p:cNvPr>
          <p:cNvSpPr>
            <a:spLocks noGrp="1"/>
          </p:cNvSpPr>
          <p:nvPr>
            <p:ph type="title"/>
          </p:nvPr>
        </p:nvSpPr>
        <p:spPr>
          <a:xfrm>
            <a:off x="5394431" y="3793385"/>
            <a:ext cx="6723678" cy="2889114"/>
          </a:xfrm>
        </p:spPr>
        <p:txBody>
          <a:bodyPr vert="horz" lIns="91440" tIns="45720" rIns="91440" bIns="45720" rtlCol="0" anchor="b">
            <a:noAutofit/>
          </a:bodyPr>
          <a:lstStyle/>
          <a:p>
            <a:pPr algn="ctr">
              <a:lnSpc>
                <a:spcPct val="70000"/>
              </a:lnSpc>
            </a:pPr>
            <a:r>
              <a:rPr lang="vi-VN" sz="3600" i="1" dirty="0" err="1">
                <a:cs typeface="Calibri" panose="020F0502020204030204" pitchFamily="34" charset="0"/>
              </a:rPr>
              <a:t>Xót</a:t>
            </a:r>
            <a:r>
              <a:rPr lang="vi-VN" sz="3600" i="1" dirty="0">
                <a:cs typeface="Calibri" panose="020F0502020204030204" pitchFamily="34" charset="0"/>
              </a:rPr>
              <a:t> </a:t>
            </a:r>
            <a:r>
              <a:rPr lang="vi-VN" sz="3600" i="1" dirty="0" err="1">
                <a:cs typeface="Calibri" panose="020F0502020204030204" pitchFamily="34" charset="0"/>
              </a:rPr>
              <a:t>người</a:t>
            </a:r>
            <a:r>
              <a:rPr lang="vi-VN" sz="3600" i="1" dirty="0">
                <a:cs typeface="Calibri" panose="020F0502020204030204" pitchFamily="34" charset="0"/>
              </a:rPr>
              <a:t> </a:t>
            </a:r>
            <a:r>
              <a:rPr lang="vi-VN" sz="3600" i="1" dirty="0" err="1">
                <a:cs typeface="Calibri" panose="020F0502020204030204" pitchFamily="34" charset="0"/>
              </a:rPr>
              <a:t>tựa</a:t>
            </a:r>
            <a:r>
              <a:rPr lang="vi-VN" sz="3600" i="1" dirty="0">
                <a:cs typeface="Calibri" panose="020F0502020204030204" pitchFamily="34" charset="0"/>
              </a:rPr>
              <a:t> </a:t>
            </a:r>
            <a:r>
              <a:rPr lang="vi-VN" sz="3600" i="1" dirty="0" err="1">
                <a:cs typeface="Calibri" panose="020F0502020204030204" pitchFamily="34" charset="0"/>
              </a:rPr>
              <a:t>cửa</a:t>
            </a:r>
            <a:r>
              <a:rPr lang="vi-VN" sz="3600" i="1" dirty="0">
                <a:cs typeface="Calibri" panose="020F0502020204030204" pitchFamily="34" charset="0"/>
              </a:rPr>
              <a:t> hôm mai,</a:t>
            </a:r>
            <a:r>
              <a:rPr lang="en-BZ" sz="3600" i="1" dirty="0">
                <a:cs typeface="Calibri" panose="020F0502020204030204" pitchFamily="34" charset="0"/>
              </a:rPr>
              <a:t/>
            </a:r>
            <a:br>
              <a:rPr lang="en-BZ" sz="3600" i="1" dirty="0">
                <a:cs typeface="Calibri" panose="020F0502020204030204" pitchFamily="34" charset="0"/>
              </a:rPr>
            </a:br>
            <a:r>
              <a:rPr lang="en-BZ" sz="3600" i="1" dirty="0">
                <a:cs typeface="Calibri" panose="020F0502020204030204" pitchFamily="34" charset="0"/>
              </a:rPr>
              <a:t/>
            </a:r>
            <a:br>
              <a:rPr lang="en-BZ" sz="3600" i="1" dirty="0">
                <a:cs typeface="Calibri" panose="020F0502020204030204" pitchFamily="34" charset="0"/>
              </a:rPr>
            </a:br>
            <a:r>
              <a:rPr lang="en-BZ" sz="3600" i="1" dirty="0" err="1">
                <a:latin typeface="Times New Roman" panose="02020603050405020304" pitchFamily="18" charset="0"/>
                <a:cs typeface="Times New Roman" panose="02020603050405020304" pitchFamily="18" charset="0"/>
              </a:rPr>
              <a:t>Quạt</a:t>
            </a:r>
            <a:r>
              <a:rPr lang="en-BZ" sz="3600" i="1" dirty="0">
                <a:latin typeface="Times New Roman" panose="02020603050405020304" pitchFamily="18" charset="0"/>
                <a:cs typeface="Times New Roman" panose="02020603050405020304" pitchFamily="18" charset="0"/>
              </a:rPr>
              <a:t> </a:t>
            </a:r>
            <a:r>
              <a:rPr lang="en-BZ" sz="3600" i="1" dirty="0" err="1">
                <a:latin typeface="Times New Roman" panose="02020603050405020304" pitchFamily="18" charset="0"/>
                <a:cs typeface="Times New Roman" panose="02020603050405020304" pitchFamily="18" charset="0"/>
              </a:rPr>
              <a:t>nồng</a:t>
            </a:r>
            <a:r>
              <a:rPr lang="en-BZ" sz="3600" i="1" dirty="0">
                <a:latin typeface="Times New Roman" panose="02020603050405020304" pitchFamily="18" charset="0"/>
                <a:cs typeface="Times New Roman" panose="02020603050405020304" pitchFamily="18" charset="0"/>
              </a:rPr>
              <a:t> </a:t>
            </a:r>
            <a:r>
              <a:rPr lang="en-BZ" sz="3600" i="1" dirty="0" err="1">
                <a:latin typeface="Times New Roman" panose="02020603050405020304" pitchFamily="18" charset="0"/>
                <a:cs typeface="Times New Roman" panose="02020603050405020304" pitchFamily="18" charset="0"/>
              </a:rPr>
              <a:t>ấp</a:t>
            </a:r>
            <a:r>
              <a:rPr lang="en-BZ" sz="3600" i="1" dirty="0">
                <a:latin typeface="Times New Roman" panose="02020603050405020304" pitchFamily="18" charset="0"/>
                <a:cs typeface="Times New Roman" panose="02020603050405020304" pitchFamily="18" charset="0"/>
              </a:rPr>
              <a:t> </a:t>
            </a:r>
            <a:r>
              <a:rPr lang="en-BZ" sz="3600" i="1" dirty="0" err="1">
                <a:latin typeface="Times New Roman" panose="02020603050405020304" pitchFamily="18" charset="0"/>
                <a:cs typeface="Times New Roman" panose="02020603050405020304" pitchFamily="18" charset="0"/>
              </a:rPr>
              <a:t>lạnh</a:t>
            </a:r>
            <a:r>
              <a:rPr lang="en-BZ" sz="3600" i="1" dirty="0">
                <a:latin typeface="Times New Roman" panose="02020603050405020304" pitchFamily="18" charset="0"/>
                <a:cs typeface="Times New Roman" panose="02020603050405020304" pitchFamily="18" charset="0"/>
              </a:rPr>
              <a:t> </a:t>
            </a:r>
            <a:r>
              <a:rPr lang="en-BZ" sz="3600" i="1" dirty="0" err="1">
                <a:latin typeface="Times New Roman" panose="02020603050405020304" pitchFamily="18" charset="0"/>
                <a:cs typeface="Times New Roman" panose="02020603050405020304" pitchFamily="18" charset="0"/>
              </a:rPr>
              <a:t>những</a:t>
            </a:r>
            <a:r>
              <a:rPr lang="en-BZ" sz="3600" i="1" dirty="0">
                <a:latin typeface="Times New Roman" panose="02020603050405020304" pitchFamily="18" charset="0"/>
                <a:cs typeface="Times New Roman" panose="02020603050405020304" pitchFamily="18" charset="0"/>
              </a:rPr>
              <a:t> ai </a:t>
            </a:r>
            <a:r>
              <a:rPr lang="en-BZ" sz="3600" i="1" dirty="0" err="1">
                <a:latin typeface="Times New Roman" panose="02020603050405020304" pitchFamily="18" charset="0"/>
                <a:cs typeface="Times New Roman" panose="02020603050405020304" pitchFamily="18" charset="0"/>
              </a:rPr>
              <a:t>đó</a:t>
            </a:r>
            <a:r>
              <a:rPr lang="en-BZ" sz="3600" i="1" dirty="0">
                <a:latin typeface="Times New Roman" panose="02020603050405020304" pitchFamily="18" charset="0"/>
                <a:cs typeface="Times New Roman" panose="02020603050405020304" pitchFamily="18" charset="0"/>
              </a:rPr>
              <a:t> </a:t>
            </a:r>
            <a:r>
              <a:rPr lang="en-BZ" sz="3600" i="1" dirty="0" err="1">
                <a:latin typeface="Times New Roman" panose="02020603050405020304" pitchFamily="18" charset="0"/>
                <a:cs typeface="Times New Roman" panose="02020603050405020304" pitchFamily="18" charset="0"/>
              </a:rPr>
              <a:t>giờ</a:t>
            </a:r>
            <a:r>
              <a:rPr lang="en-BZ" sz="3600" i="1" dirty="0">
                <a:latin typeface="Times New Roman" panose="02020603050405020304" pitchFamily="18" charset="0"/>
                <a:cs typeface="Times New Roman" panose="02020603050405020304" pitchFamily="18" charset="0"/>
              </a:rPr>
              <a:t/>
            </a:r>
            <a:br>
              <a:rPr lang="en-BZ" sz="3600" i="1" dirty="0">
                <a:latin typeface="Times New Roman" panose="02020603050405020304" pitchFamily="18" charset="0"/>
                <a:cs typeface="Times New Roman" panose="02020603050405020304" pitchFamily="18" charset="0"/>
              </a:rPr>
            </a:br>
            <a:r>
              <a:rPr lang="en-BZ" sz="3600" i="1" dirty="0">
                <a:latin typeface="Times New Roman" panose="02020603050405020304" pitchFamily="18" charset="0"/>
                <a:cs typeface="Times New Roman" panose="02020603050405020304" pitchFamily="18" charset="0"/>
              </a:rPr>
              <a:t/>
            </a:r>
            <a:br>
              <a:rPr lang="en-BZ" sz="3600" i="1" dirty="0">
                <a:latin typeface="Times New Roman" panose="02020603050405020304" pitchFamily="18" charset="0"/>
                <a:cs typeface="Times New Roman" panose="02020603050405020304" pitchFamily="18" charset="0"/>
              </a:rPr>
            </a:br>
            <a:r>
              <a:rPr lang="en-BZ" sz="3600" i="1" dirty="0" err="1">
                <a:latin typeface="Times New Roman" panose="02020603050405020304" pitchFamily="18" charset="0"/>
                <a:cs typeface="Times New Roman" panose="02020603050405020304" pitchFamily="18" charset="0"/>
              </a:rPr>
              <a:t>Sân</a:t>
            </a:r>
            <a:r>
              <a:rPr lang="en-BZ" sz="3600" i="1" dirty="0">
                <a:latin typeface="Times New Roman" panose="02020603050405020304" pitchFamily="18" charset="0"/>
                <a:cs typeface="Times New Roman" panose="02020603050405020304" pitchFamily="18" charset="0"/>
              </a:rPr>
              <a:t> </a:t>
            </a:r>
            <a:r>
              <a:rPr lang="en-BZ" sz="3600" i="1" dirty="0" err="1">
                <a:latin typeface="Times New Roman" panose="02020603050405020304" pitchFamily="18" charset="0"/>
                <a:cs typeface="Times New Roman" panose="02020603050405020304" pitchFamily="18" charset="0"/>
              </a:rPr>
              <a:t>lai</a:t>
            </a:r>
            <a:r>
              <a:rPr lang="en-BZ" sz="3600" i="1" dirty="0">
                <a:latin typeface="Times New Roman" panose="02020603050405020304" pitchFamily="18" charset="0"/>
                <a:cs typeface="Times New Roman" panose="02020603050405020304" pitchFamily="18" charset="0"/>
              </a:rPr>
              <a:t> </a:t>
            </a:r>
            <a:r>
              <a:rPr lang="en-BZ" sz="3600" i="1" dirty="0" err="1">
                <a:latin typeface="Times New Roman" panose="02020603050405020304" pitchFamily="18" charset="0"/>
                <a:cs typeface="Times New Roman" panose="02020603050405020304" pitchFamily="18" charset="0"/>
              </a:rPr>
              <a:t>cách</a:t>
            </a:r>
            <a:r>
              <a:rPr lang="en-BZ" sz="3600" i="1" dirty="0">
                <a:latin typeface="Times New Roman" panose="02020603050405020304" pitchFamily="18" charset="0"/>
                <a:cs typeface="Times New Roman" panose="02020603050405020304" pitchFamily="18" charset="0"/>
              </a:rPr>
              <a:t> </a:t>
            </a:r>
            <a:r>
              <a:rPr lang="en-BZ" sz="3600" i="1" dirty="0" err="1">
                <a:latin typeface="Times New Roman" panose="02020603050405020304" pitchFamily="18" charset="0"/>
                <a:cs typeface="Times New Roman" panose="02020603050405020304" pitchFamily="18" charset="0"/>
              </a:rPr>
              <a:t>mấy</a:t>
            </a:r>
            <a:r>
              <a:rPr lang="en-BZ" sz="3600" i="1" dirty="0">
                <a:latin typeface="Times New Roman" panose="02020603050405020304" pitchFamily="18" charset="0"/>
                <a:cs typeface="Times New Roman" panose="02020603050405020304" pitchFamily="18" charset="0"/>
              </a:rPr>
              <a:t> </a:t>
            </a:r>
            <a:r>
              <a:rPr lang="en-BZ" sz="3600" i="1" dirty="0" err="1">
                <a:latin typeface="Times New Roman" panose="02020603050405020304" pitchFamily="18" charset="0"/>
                <a:cs typeface="Times New Roman" panose="02020603050405020304" pitchFamily="18" charset="0"/>
              </a:rPr>
              <a:t>nắng</a:t>
            </a:r>
            <a:r>
              <a:rPr lang="en-BZ" sz="3600" i="1" dirty="0">
                <a:latin typeface="Times New Roman" panose="02020603050405020304" pitchFamily="18" charset="0"/>
                <a:cs typeface="Times New Roman" panose="02020603050405020304" pitchFamily="18" charset="0"/>
              </a:rPr>
              <a:t> m</a:t>
            </a:r>
            <a:r>
              <a:rPr lang="vi-VN" sz="3600" i="1" dirty="0">
                <a:latin typeface="Times New Roman" panose="02020603050405020304" pitchFamily="18" charset="0"/>
                <a:cs typeface="Times New Roman" panose="02020603050405020304" pitchFamily="18" charset="0"/>
              </a:rPr>
              <a:t>ư</a:t>
            </a:r>
            <a:r>
              <a:rPr lang="en-BZ" sz="3600" i="1" dirty="0">
                <a:latin typeface="Times New Roman" panose="02020603050405020304" pitchFamily="18" charset="0"/>
                <a:cs typeface="Times New Roman" panose="02020603050405020304" pitchFamily="18" charset="0"/>
              </a:rPr>
              <a:t>a</a:t>
            </a:r>
            <a:br>
              <a:rPr lang="en-BZ" sz="3600" i="1" dirty="0">
                <a:latin typeface="Times New Roman" panose="02020603050405020304" pitchFamily="18" charset="0"/>
                <a:cs typeface="Times New Roman" panose="02020603050405020304" pitchFamily="18" charset="0"/>
              </a:rPr>
            </a:br>
            <a:r>
              <a:rPr lang="vi-VN" sz="3600" dirty="0">
                <a:cs typeface="Calibri" panose="020F0502020204030204" pitchFamily="34" charset="0"/>
              </a:rPr>
              <a:t/>
            </a:r>
            <a:br>
              <a:rPr lang="vi-VN" sz="3600" dirty="0">
                <a:cs typeface="Calibri" panose="020F0502020204030204" pitchFamily="34" charset="0"/>
              </a:rPr>
            </a:br>
            <a:r>
              <a:rPr lang="vi-VN" sz="3600" i="1" dirty="0" err="1">
                <a:cs typeface="Calibri" panose="020F0502020204030204" pitchFamily="34" charset="0"/>
              </a:rPr>
              <a:t>Có</a:t>
            </a:r>
            <a:r>
              <a:rPr lang="vi-VN" sz="3600" i="1" dirty="0">
                <a:cs typeface="Calibri" panose="020F0502020204030204" pitchFamily="34" charset="0"/>
              </a:rPr>
              <a:t> khi </a:t>
            </a:r>
            <a:r>
              <a:rPr lang="vi-VN" sz="3600" i="1" dirty="0" err="1">
                <a:cs typeface="Calibri" panose="020F0502020204030204" pitchFamily="34" charset="0"/>
              </a:rPr>
              <a:t>gốc</a:t>
            </a:r>
            <a:r>
              <a:rPr lang="vi-VN" sz="3600" i="1" dirty="0">
                <a:cs typeface="Calibri" panose="020F0502020204030204" pitchFamily="34" charset="0"/>
              </a:rPr>
              <a:t> </a:t>
            </a:r>
            <a:r>
              <a:rPr lang="vi-VN" sz="3600" i="1" dirty="0" err="1">
                <a:cs typeface="Calibri" panose="020F0502020204030204" pitchFamily="34" charset="0"/>
              </a:rPr>
              <a:t>tử</a:t>
            </a:r>
            <a:r>
              <a:rPr lang="vi-VN" sz="3600" i="1" dirty="0">
                <a:cs typeface="Calibri" panose="020F0502020204030204" pitchFamily="34" charset="0"/>
              </a:rPr>
              <a:t> </a:t>
            </a:r>
            <a:r>
              <a:rPr lang="vi-VN" sz="3600" i="1" dirty="0" err="1">
                <a:cs typeface="Calibri" panose="020F0502020204030204" pitchFamily="34" charset="0"/>
              </a:rPr>
              <a:t>đã</a:t>
            </a:r>
            <a:r>
              <a:rPr lang="vi-VN" sz="3600" i="1" dirty="0">
                <a:cs typeface="Calibri" panose="020F0502020204030204" pitchFamily="34" charset="0"/>
              </a:rPr>
              <a:t> </a:t>
            </a:r>
            <a:r>
              <a:rPr lang="vi-VN" sz="3600" i="1" dirty="0" err="1">
                <a:cs typeface="Calibri" panose="020F0502020204030204" pitchFamily="34" charset="0"/>
              </a:rPr>
              <a:t>vừa</a:t>
            </a:r>
            <a:r>
              <a:rPr lang="vi-VN" sz="3600" i="1" dirty="0">
                <a:cs typeface="Calibri" panose="020F0502020204030204" pitchFamily="34" charset="0"/>
              </a:rPr>
              <a:t> </a:t>
            </a:r>
            <a:r>
              <a:rPr lang="vi-VN" sz="3600" i="1" dirty="0" err="1">
                <a:cs typeface="Calibri" panose="020F0502020204030204" pitchFamily="34" charset="0"/>
              </a:rPr>
              <a:t>người</a:t>
            </a:r>
            <a:r>
              <a:rPr lang="vi-VN" sz="3600" i="1" dirty="0">
                <a:cs typeface="Calibri" panose="020F0502020204030204" pitchFamily="34" charset="0"/>
              </a:rPr>
              <a:t> ôm</a:t>
            </a:r>
            <a:r>
              <a:rPr lang="vi-VN" sz="3600" dirty="0">
                <a:cs typeface="Calibri" panose="020F0502020204030204" pitchFamily="34" charset="0"/>
              </a:rPr>
              <a:t/>
            </a:r>
            <a:br>
              <a:rPr lang="vi-VN" sz="3600" dirty="0">
                <a:cs typeface="Calibri" panose="020F0502020204030204" pitchFamily="34" charset="0"/>
              </a:rPr>
            </a:br>
            <a:endParaRPr lang="en-US" sz="4800" dirty="0">
              <a:cs typeface="Calibri" panose="020F0502020204030204" pitchFamily="34" charset="0"/>
            </a:endParaRPr>
          </a:p>
        </p:txBody>
      </p:sp>
      <p:sp>
        <p:nvSpPr>
          <p:cNvPr id="12" name="Freeform: Shape 11">
            <a:extLst>
              <a:ext uri="{FF2B5EF4-FFF2-40B4-BE49-F238E27FC236}">
                <a16:creationId xmlns=""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hỗ dành sẵn cho Nội dung 6" descr="Ảnh có chứa văn bản, cuốn sách&#10;&#10;Mô tả được tạo với mức tin cậy rất cao">
            <a:extLst>
              <a:ext uri="{FF2B5EF4-FFF2-40B4-BE49-F238E27FC236}">
                <a16:creationId xmlns="" xmlns:a16="http://schemas.microsoft.com/office/drawing/2014/main" id="{9AB3B084-265B-43D9-A3E4-EF9A891E8F7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6269" r="1" b="11727"/>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5" name="Rectangle 4">
            <a:extLst>
              <a:ext uri="{FF2B5EF4-FFF2-40B4-BE49-F238E27FC236}">
                <a16:creationId xmlns="" xmlns:a16="http://schemas.microsoft.com/office/drawing/2014/main" id="{1B647DED-6135-4581-9C72-7366BDFFF24D}"/>
              </a:ext>
            </a:extLst>
          </p:cNvPr>
          <p:cNvSpPr/>
          <p:nvPr/>
        </p:nvSpPr>
        <p:spPr>
          <a:xfrm>
            <a:off x="6536172" y="983962"/>
            <a:ext cx="4184073" cy="1685077"/>
          </a:xfrm>
          <a:prstGeom prst="rect">
            <a:avLst/>
          </a:prstGeom>
        </p:spPr>
        <p:txBody>
          <a:bodyPr wrap="square">
            <a:spAutoFit/>
          </a:bodyPr>
          <a:lstStyle/>
          <a:p>
            <a:pPr lvl="0" algn="ctr">
              <a:lnSpc>
                <a:spcPct val="150000"/>
              </a:lnSpc>
            </a:pPr>
            <a:r>
              <a:rPr lang="es-ES" altLang="en-US" sz="3600" b="1" dirty="0" err="1">
                <a:solidFill>
                  <a:srgbClr val="FFFF00"/>
                </a:solidFill>
                <a:latin typeface="#9Slide05 SVNTaiga" pitchFamily="2" charset="0"/>
                <a:cs typeface="Times New Roman" panose="02020603050405020304" pitchFamily="18" charset="0"/>
              </a:rPr>
              <a:t>Kiều</a:t>
            </a:r>
            <a:r>
              <a:rPr lang="es-ES" altLang="en-US" sz="3600" b="1" dirty="0">
                <a:solidFill>
                  <a:srgbClr val="FFFF00"/>
                </a:solidFill>
                <a:latin typeface="#9Slide05 SVNTaiga" pitchFamily="2" charset="0"/>
                <a:cs typeface="Times New Roman" panose="02020603050405020304" pitchFamily="18" charset="0"/>
              </a:rPr>
              <a:t> </a:t>
            </a:r>
            <a:r>
              <a:rPr lang="es-ES" altLang="en-US" sz="3600" b="1" dirty="0" err="1">
                <a:solidFill>
                  <a:srgbClr val="FFFF00"/>
                </a:solidFill>
                <a:latin typeface="#9Slide05 SVNTaiga" pitchFamily="2" charset="0"/>
                <a:cs typeface="Times New Roman" panose="02020603050405020304" pitchFamily="18" charset="0"/>
              </a:rPr>
              <a:t>nh</a:t>
            </a:r>
            <a:r>
              <a:rPr lang="en-SG" altLang="en-US" sz="3600" b="1" dirty="0">
                <a:solidFill>
                  <a:srgbClr val="FFFF00"/>
                </a:solidFill>
                <a:latin typeface="#9Slide05 SVNTaiga" pitchFamily="2" charset="0"/>
                <a:cs typeface="Times New Roman" panose="02020603050405020304" pitchFamily="18" charset="0"/>
              </a:rPr>
              <a:t>ớ </a:t>
            </a:r>
            <a:r>
              <a:rPr lang="en-SG" altLang="en-US" sz="3600" b="1" dirty="0" err="1">
                <a:solidFill>
                  <a:srgbClr val="FFFF00"/>
                </a:solidFill>
                <a:latin typeface="#9Slide05 SVNTaiga" pitchFamily="2" charset="0"/>
                <a:cs typeface="Times New Roman" panose="02020603050405020304" pitchFamily="18" charset="0"/>
              </a:rPr>
              <a:t>th</a:t>
            </a:r>
            <a:r>
              <a:rPr lang="vi-VN" altLang="en-US" sz="3600" b="1" dirty="0">
                <a:solidFill>
                  <a:srgbClr val="FFFF00"/>
                </a:solidFill>
                <a:latin typeface="#9Slide05 SVNTaiga" pitchFamily="2" charset="0"/>
                <a:cs typeface="Times New Roman" panose="02020603050405020304" pitchFamily="18" charset="0"/>
              </a:rPr>
              <a:t>ư</a:t>
            </a:r>
            <a:r>
              <a:rPr lang="en-SG" altLang="en-US" sz="3600" b="1" dirty="0" err="1">
                <a:solidFill>
                  <a:srgbClr val="FFFF00"/>
                </a:solidFill>
                <a:latin typeface="#9Slide05 SVNTaiga" pitchFamily="2" charset="0"/>
                <a:cs typeface="Times New Roman" panose="02020603050405020304" pitchFamily="18" charset="0"/>
              </a:rPr>
              <a:t>ơng</a:t>
            </a:r>
            <a:r>
              <a:rPr lang="en-SG" altLang="en-US" sz="3600" b="1" dirty="0">
                <a:solidFill>
                  <a:srgbClr val="FFFF00"/>
                </a:solidFill>
                <a:latin typeface="#9Slide05 SVNTaiga" pitchFamily="2" charset="0"/>
                <a:cs typeface="Times New Roman" panose="02020603050405020304" pitchFamily="18" charset="0"/>
              </a:rPr>
              <a:t> cha </a:t>
            </a:r>
            <a:r>
              <a:rPr lang="en-SG" altLang="en-US" sz="3600" b="1" dirty="0" err="1">
                <a:solidFill>
                  <a:srgbClr val="FFFF00"/>
                </a:solidFill>
                <a:latin typeface="#9Slide05 SVNTaiga" pitchFamily="2" charset="0"/>
                <a:cs typeface="Times New Roman" panose="02020603050405020304" pitchFamily="18" charset="0"/>
              </a:rPr>
              <a:t>mẹ</a:t>
            </a:r>
            <a:endParaRPr lang="en-SG" sz="3600" dirty="0">
              <a:solidFill>
                <a:srgbClr val="FFFF00"/>
              </a:solidFill>
              <a:latin typeface="#9Slide05 SVNTaiga" pitchFamily="2" charset="0"/>
            </a:endParaRPr>
          </a:p>
        </p:txBody>
      </p:sp>
    </p:spTree>
    <p:extLst>
      <p:ext uri="{BB962C8B-B14F-4D97-AF65-F5344CB8AC3E}">
        <p14:creationId xmlns:p14="http://schemas.microsoft.com/office/powerpoint/2010/main" val="1354476183"/>
      </p:ext>
    </p:extLst>
  </p:cSld>
  <p:clrMapOvr>
    <a:overrideClrMapping bg1="dk1" tx1="lt1" bg2="dk2" tx2="lt2" accent1="accent1" accent2="accent2" accent3="accent3" accent4="accent4" accent5="accent5" accent6="accent6" hlink="hlink" folHlink="folHlink"/>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êu đề 1">
            <a:extLst>
              <a:ext uri="{FF2B5EF4-FFF2-40B4-BE49-F238E27FC236}">
                <a16:creationId xmlns="" xmlns:a16="http://schemas.microsoft.com/office/drawing/2014/main" id="{DBA2B597-A7E5-4D05-B2F0-44499CD8BE67}"/>
              </a:ext>
            </a:extLst>
          </p:cNvPr>
          <p:cNvSpPr>
            <a:spLocks noGrp="1"/>
          </p:cNvSpPr>
          <p:nvPr>
            <p:ph type="title"/>
          </p:nvPr>
        </p:nvSpPr>
        <p:spPr>
          <a:xfrm rot="16200000">
            <a:off x="-1004732" y="3317002"/>
            <a:ext cx="3321758" cy="677863"/>
          </a:xfrm>
        </p:spPr>
        <p:txBody>
          <a:bodyPr>
            <a:normAutofit fontScale="90000"/>
          </a:bodyPr>
          <a:lstStyle/>
          <a:p>
            <a:pPr algn="ctr"/>
            <a:r>
              <a:rPr lang="en-BZ" sz="4800" b="1" dirty="0">
                <a:solidFill>
                  <a:srgbClr val="FF0000"/>
                </a:solidFill>
                <a:latin typeface="#9Slide03 Arima Madurai Black" panose="00000A00000000000000" pitchFamily="2" charset="0"/>
                <a:cs typeface="#9Slide03 Arima Madurai Black" panose="00000A00000000000000" pitchFamily="2" charset="0"/>
              </a:rPr>
              <a:t>VỚI CHA MẸ:</a:t>
            </a:r>
          </a:p>
        </p:txBody>
      </p:sp>
      <p:sp>
        <p:nvSpPr>
          <p:cNvPr id="2" name="Rectangle: Rounded Corners 1">
            <a:extLst>
              <a:ext uri="{FF2B5EF4-FFF2-40B4-BE49-F238E27FC236}">
                <a16:creationId xmlns="" xmlns:a16="http://schemas.microsoft.com/office/drawing/2014/main" id="{9B47F2BB-C37B-480E-8B99-5F4A067E96FB}"/>
              </a:ext>
            </a:extLst>
          </p:cNvPr>
          <p:cNvSpPr/>
          <p:nvPr/>
        </p:nvSpPr>
        <p:spPr>
          <a:xfrm>
            <a:off x="6516204" y="226142"/>
            <a:ext cx="3077497" cy="38345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err="1">
                <a:solidFill>
                  <a:schemeClr val="tx1"/>
                </a:solidFill>
                <a:latin typeface="#9Slide03 Arima Madurai Black" panose="00000A00000000000000" pitchFamily="2" charset="0"/>
                <a:cs typeface="#9Slide03 Arima Madurai Black" panose="00000A00000000000000" pitchFamily="2" charset="0"/>
              </a:rPr>
              <a:t>Điển</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tích</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Quạt</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nồng</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ấp</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lạnh</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sân</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lai</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Gợi</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nhắc</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tấm</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g</a:t>
            </a:r>
            <a:r>
              <a:rPr lang="vi-VN"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ư</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ơng</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những</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ng</a:t>
            </a:r>
            <a:r>
              <a:rPr lang="vi-VN"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ư</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ời</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con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hiếu</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thảo</a:t>
            </a:r>
            <a:endParaRPr lang="en-SG" sz="30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7" name="Rectangle: Rounded Corners 6">
            <a:extLst>
              <a:ext uri="{FF2B5EF4-FFF2-40B4-BE49-F238E27FC236}">
                <a16:creationId xmlns="" xmlns:a16="http://schemas.microsoft.com/office/drawing/2014/main" id="{DEDE5339-7142-41EB-BCBD-56A33D62240A}"/>
              </a:ext>
            </a:extLst>
          </p:cNvPr>
          <p:cNvSpPr/>
          <p:nvPr/>
        </p:nvSpPr>
        <p:spPr>
          <a:xfrm>
            <a:off x="7735405" y="1489587"/>
            <a:ext cx="3102077" cy="38345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Băn</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khoăn</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lo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lắng</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không</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biết</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ai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sẽ</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chăm</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sóc</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cha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mẹ</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tự</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trách</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mình</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không</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trọn</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đạo</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làm</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con</a:t>
            </a:r>
            <a:endParaRPr lang="en-SG" sz="30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9" name="Rectangle: Rounded Corners 8">
            <a:extLst>
              <a:ext uri="{FF2B5EF4-FFF2-40B4-BE49-F238E27FC236}">
                <a16:creationId xmlns="" xmlns:a16="http://schemas.microsoft.com/office/drawing/2014/main" id="{FE77A6B7-A3B8-4074-8C20-06EFE2CB8271}"/>
              </a:ext>
            </a:extLst>
          </p:cNvPr>
          <p:cNvSpPr/>
          <p:nvPr/>
        </p:nvSpPr>
        <p:spPr>
          <a:xfrm>
            <a:off x="8772708" y="2771981"/>
            <a:ext cx="3102077" cy="38345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Gốc</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tử</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 =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gốc</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cây</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thị</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Nhớ</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quê</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h</a:t>
            </a:r>
            <a:r>
              <a:rPr lang="vi-VN"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ư</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ơng</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giống</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n</a:t>
            </a:r>
            <a:r>
              <a:rPr lang="vi-VN"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ư</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ớc</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ta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dùng</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hình</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ảnh</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lũy</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0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tre</a:t>
            </a:r>
            <a:r>
              <a:rPr lang="en-US" sz="30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a:t>
            </a:r>
            <a:endParaRPr lang="en-SG" sz="30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10" name="Arrow: Circular 9">
            <a:extLst>
              <a:ext uri="{FF2B5EF4-FFF2-40B4-BE49-F238E27FC236}">
                <a16:creationId xmlns="" xmlns:a16="http://schemas.microsoft.com/office/drawing/2014/main" id="{7C64B94B-7AA2-49BF-AF9B-C88B35D660E5}"/>
              </a:ext>
            </a:extLst>
          </p:cNvPr>
          <p:cNvSpPr/>
          <p:nvPr/>
        </p:nvSpPr>
        <p:spPr>
          <a:xfrm>
            <a:off x="2187664" y="-39329"/>
            <a:ext cx="3234678" cy="3235170"/>
          </a:xfrm>
          <a:prstGeom prst="circularArrow">
            <a:avLst>
              <a:gd name="adj1" fmla="val 10980"/>
              <a:gd name="adj2" fmla="val 1142322"/>
              <a:gd name="adj3" fmla="val 4500000"/>
              <a:gd name="adj4" fmla="val 10800000"/>
              <a:gd name="adj5" fmla="val 12500"/>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grpSp>
        <p:nvGrpSpPr>
          <p:cNvPr id="11" name="Group 10">
            <a:extLst>
              <a:ext uri="{FF2B5EF4-FFF2-40B4-BE49-F238E27FC236}">
                <a16:creationId xmlns="" xmlns:a16="http://schemas.microsoft.com/office/drawing/2014/main" id="{5630DC21-CC9B-4C2C-BB0F-B234F78363C2}"/>
              </a:ext>
            </a:extLst>
          </p:cNvPr>
          <p:cNvGrpSpPr/>
          <p:nvPr/>
        </p:nvGrpSpPr>
        <p:grpSpPr>
          <a:xfrm>
            <a:off x="2543090" y="933801"/>
            <a:ext cx="2601141" cy="898509"/>
            <a:chOff x="3393740" y="963296"/>
            <a:chExt cx="2601141" cy="898509"/>
          </a:xfrm>
        </p:grpSpPr>
        <p:sp>
          <p:nvSpPr>
            <p:cNvPr id="12" name="Rectangle 11">
              <a:extLst>
                <a:ext uri="{FF2B5EF4-FFF2-40B4-BE49-F238E27FC236}">
                  <a16:creationId xmlns="" xmlns:a16="http://schemas.microsoft.com/office/drawing/2014/main" id="{4BA221AB-CEA7-4BF5-BCF9-7B6B384D63C9}"/>
                </a:ext>
              </a:extLst>
            </p:cNvPr>
            <p:cNvSpPr/>
            <p:nvPr/>
          </p:nvSpPr>
          <p:spPr>
            <a:xfrm>
              <a:off x="3393740" y="963296"/>
              <a:ext cx="2601141" cy="89850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3" name="TextBox 12">
              <a:extLst>
                <a:ext uri="{FF2B5EF4-FFF2-40B4-BE49-F238E27FC236}">
                  <a16:creationId xmlns="" xmlns:a16="http://schemas.microsoft.com/office/drawing/2014/main" id="{1A2EC540-4397-41BA-A594-09E9C61FC3E3}"/>
                </a:ext>
              </a:extLst>
            </p:cNvPr>
            <p:cNvSpPr txBox="1"/>
            <p:nvPr/>
          </p:nvSpPr>
          <p:spPr>
            <a:xfrm>
              <a:off x="3393740" y="963296"/>
              <a:ext cx="2601141" cy="89850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BZ" sz="4400" kern="1200" dirty="0" err="1">
                  <a:latin typeface="Times New Roman" panose="02020603050405020304" pitchFamily="18" charset="0"/>
                  <a:cs typeface="Times New Roman" panose="02020603050405020304" pitchFamily="18" charset="0"/>
                </a:rPr>
                <a:t>Đau</a:t>
              </a:r>
              <a:r>
                <a:rPr lang="en-BZ" sz="4400" kern="1200" dirty="0">
                  <a:latin typeface="Times New Roman" panose="02020603050405020304" pitchFamily="18" charset="0"/>
                  <a:cs typeface="Times New Roman" panose="02020603050405020304" pitchFamily="18" charset="0"/>
                </a:rPr>
                <a:t> </a:t>
              </a:r>
              <a:r>
                <a:rPr lang="en-BZ" sz="4400" kern="1200" dirty="0" err="1">
                  <a:latin typeface="Times New Roman" panose="02020603050405020304" pitchFamily="18" charset="0"/>
                  <a:cs typeface="Times New Roman" panose="02020603050405020304" pitchFamily="18" charset="0"/>
                </a:rPr>
                <a:t>xót</a:t>
              </a:r>
              <a:endParaRPr lang="en-BZ" sz="4400" kern="1200" dirty="0">
                <a:latin typeface="Times New Roman" panose="02020603050405020304" pitchFamily="18" charset="0"/>
                <a:cs typeface="Times New Roman" panose="02020603050405020304" pitchFamily="18" charset="0"/>
              </a:endParaRPr>
            </a:p>
          </p:txBody>
        </p:sp>
      </p:grpSp>
      <p:sp>
        <p:nvSpPr>
          <p:cNvPr id="14" name="Shape 13">
            <a:extLst>
              <a:ext uri="{FF2B5EF4-FFF2-40B4-BE49-F238E27FC236}">
                <a16:creationId xmlns="" xmlns:a16="http://schemas.microsoft.com/office/drawing/2014/main" id="{85D4A7F7-E7A4-47AF-96F1-21A754EADA11}"/>
              </a:ext>
            </a:extLst>
          </p:cNvPr>
          <p:cNvSpPr/>
          <p:nvPr/>
        </p:nvSpPr>
        <p:spPr>
          <a:xfrm>
            <a:off x="1252732" y="1871639"/>
            <a:ext cx="3234678" cy="3235170"/>
          </a:xfrm>
          <a:prstGeom prst="leftCircularArrow">
            <a:avLst>
              <a:gd name="adj1" fmla="val 10980"/>
              <a:gd name="adj2" fmla="val 1142322"/>
              <a:gd name="adj3" fmla="val 6300000"/>
              <a:gd name="adj4" fmla="val 18900000"/>
              <a:gd name="adj5" fmla="val 12500"/>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grpSp>
        <p:nvGrpSpPr>
          <p:cNvPr id="15" name="Group 14">
            <a:extLst>
              <a:ext uri="{FF2B5EF4-FFF2-40B4-BE49-F238E27FC236}">
                <a16:creationId xmlns="" xmlns:a16="http://schemas.microsoft.com/office/drawing/2014/main" id="{B8AF3FBE-B24A-416F-824F-764A5603913C}"/>
              </a:ext>
            </a:extLst>
          </p:cNvPr>
          <p:cNvGrpSpPr/>
          <p:nvPr/>
        </p:nvGrpSpPr>
        <p:grpSpPr>
          <a:xfrm>
            <a:off x="1611803" y="2855518"/>
            <a:ext cx="2601141" cy="898509"/>
            <a:chOff x="2498964" y="2842724"/>
            <a:chExt cx="2601141" cy="898509"/>
          </a:xfrm>
        </p:grpSpPr>
        <p:sp>
          <p:nvSpPr>
            <p:cNvPr id="16" name="Rectangle 15">
              <a:extLst>
                <a:ext uri="{FF2B5EF4-FFF2-40B4-BE49-F238E27FC236}">
                  <a16:creationId xmlns="" xmlns:a16="http://schemas.microsoft.com/office/drawing/2014/main" id="{F9F25AD0-60F1-44B3-9D72-982DF7277FC9}"/>
                </a:ext>
              </a:extLst>
            </p:cNvPr>
            <p:cNvSpPr/>
            <p:nvPr/>
          </p:nvSpPr>
          <p:spPr>
            <a:xfrm>
              <a:off x="2498964" y="2842724"/>
              <a:ext cx="2601141" cy="89850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7" name="TextBox 16">
              <a:extLst>
                <a:ext uri="{FF2B5EF4-FFF2-40B4-BE49-F238E27FC236}">
                  <a16:creationId xmlns="" xmlns:a16="http://schemas.microsoft.com/office/drawing/2014/main" id="{DDADCA3E-69D5-4B75-A243-42E531A13FAB}"/>
                </a:ext>
              </a:extLst>
            </p:cNvPr>
            <p:cNvSpPr txBox="1"/>
            <p:nvPr/>
          </p:nvSpPr>
          <p:spPr>
            <a:xfrm>
              <a:off x="2498964" y="2842724"/>
              <a:ext cx="2601141" cy="89850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BZ" sz="4400" kern="1200" dirty="0">
                  <a:latin typeface="Times New Roman" panose="02020603050405020304" pitchFamily="18" charset="0"/>
                  <a:cs typeface="Times New Roman" panose="02020603050405020304" pitchFamily="18" charset="0"/>
                </a:rPr>
                <a:t>Lo </a:t>
              </a:r>
              <a:r>
                <a:rPr lang="en-BZ" sz="4400" kern="1200" dirty="0" err="1">
                  <a:latin typeface="Times New Roman" panose="02020603050405020304" pitchFamily="18" charset="0"/>
                  <a:cs typeface="Times New Roman" panose="02020603050405020304" pitchFamily="18" charset="0"/>
                </a:rPr>
                <a:t>lắng</a:t>
              </a:r>
              <a:endParaRPr lang="en-BZ" sz="4400" kern="1200" dirty="0">
                <a:latin typeface="Times New Roman" panose="02020603050405020304" pitchFamily="18" charset="0"/>
                <a:cs typeface="Times New Roman" panose="02020603050405020304" pitchFamily="18" charset="0"/>
              </a:endParaRPr>
            </a:p>
          </p:txBody>
        </p:sp>
      </p:grpSp>
      <p:sp>
        <p:nvSpPr>
          <p:cNvPr id="18" name="Block Arc 17">
            <a:extLst>
              <a:ext uri="{FF2B5EF4-FFF2-40B4-BE49-F238E27FC236}">
                <a16:creationId xmlns="" xmlns:a16="http://schemas.microsoft.com/office/drawing/2014/main" id="{567D5769-4BA9-4763-AB03-708E4447E2C1}"/>
              </a:ext>
            </a:extLst>
          </p:cNvPr>
          <p:cNvSpPr/>
          <p:nvPr/>
        </p:nvSpPr>
        <p:spPr>
          <a:xfrm>
            <a:off x="2387290" y="3926711"/>
            <a:ext cx="2779089" cy="2780203"/>
          </a:xfrm>
          <a:prstGeom prst="blockArc">
            <a:avLst>
              <a:gd name="adj1" fmla="val 13500000"/>
              <a:gd name="adj2" fmla="val 10800000"/>
              <a:gd name="adj3" fmla="val 12740"/>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grpSp>
        <p:nvGrpSpPr>
          <p:cNvPr id="19" name="Group 18">
            <a:extLst>
              <a:ext uri="{FF2B5EF4-FFF2-40B4-BE49-F238E27FC236}">
                <a16:creationId xmlns="" xmlns:a16="http://schemas.microsoft.com/office/drawing/2014/main" id="{25A7CEE4-52B6-4F2C-9910-0A71620F9D0F}"/>
              </a:ext>
            </a:extLst>
          </p:cNvPr>
          <p:cNvGrpSpPr/>
          <p:nvPr/>
        </p:nvGrpSpPr>
        <p:grpSpPr>
          <a:xfrm>
            <a:off x="3013119" y="4858601"/>
            <a:ext cx="1534553" cy="898509"/>
            <a:chOff x="3894348" y="4872024"/>
            <a:chExt cx="1534553" cy="898509"/>
          </a:xfrm>
        </p:grpSpPr>
        <p:sp>
          <p:nvSpPr>
            <p:cNvPr id="21" name="Rectangle 20">
              <a:extLst>
                <a:ext uri="{FF2B5EF4-FFF2-40B4-BE49-F238E27FC236}">
                  <a16:creationId xmlns="" xmlns:a16="http://schemas.microsoft.com/office/drawing/2014/main" id="{B505C446-1ED0-4B59-B1E8-31A50568E298}"/>
                </a:ext>
              </a:extLst>
            </p:cNvPr>
            <p:cNvSpPr/>
            <p:nvPr/>
          </p:nvSpPr>
          <p:spPr>
            <a:xfrm>
              <a:off x="3894348" y="4872024"/>
              <a:ext cx="1534553" cy="89850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TextBox 21">
              <a:extLst>
                <a:ext uri="{FF2B5EF4-FFF2-40B4-BE49-F238E27FC236}">
                  <a16:creationId xmlns="" xmlns:a16="http://schemas.microsoft.com/office/drawing/2014/main" id="{A7DDB210-4E0B-4820-AD8E-1571C27A7D24}"/>
                </a:ext>
              </a:extLst>
            </p:cNvPr>
            <p:cNvSpPr txBox="1"/>
            <p:nvPr/>
          </p:nvSpPr>
          <p:spPr>
            <a:xfrm>
              <a:off x="3894348" y="4872024"/>
              <a:ext cx="1534553" cy="89850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BZ" sz="4400" kern="1200" dirty="0" err="1">
                  <a:latin typeface="Times New Roman" panose="02020603050405020304" pitchFamily="18" charset="0"/>
                  <a:cs typeface="Times New Roman" panose="02020603050405020304" pitchFamily="18" charset="0"/>
                </a:rPr>
                <a:t>Nhớ</a:t>
              </a:r>
              <a:r>
                <a:rPr lang="en-BZ" sz="4400" kern="1200" dirty="0">
                  <a:latin typeface="Times New Roman" panose="02020603050405020304" pitchFamily="18" charset="0"/>
                  <a:cs typeface="Times New Roman" panose="02020603050405020304" pitchFamily="18" charset="0"/>
                </a:rPr>
                <a:t> </a:t>
              </a:r>
              <a:r>
                <a:rPr lang="en-BZ" sz="4400" kern="1200" dirty="0" err="1">
                  <a:latin typeface="Times New Roman" panose="02020603050405020304" pitchFamily="18" charset="0"/>
                  <a:cs typeface="Times New Roman" panose="02020603050405020304" pitchFamily="18" charset="0"/>
                </a:rPr>
                <a:t>nhung</a:t>
              </a:r>
              <a:endParaRPr lang="en-BZ" sz="4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45349627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par>
                                <p:cTn id="23" presetID="14" presetClass="entr" presetSubtype="1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randombar(horizont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randombar(horizontal)">
                                      <p:cBhvr>
                                        <p:cTn id="30" dur="500"/>
                                        <p:tgtEl>
                                          <p:spTgt spid="15"/>
                                        </p:tgtEl>
                                      </p:cBhvr>
                                    </p:animEffect>
                                  </p:childTnLst>
                                </p:cTn>
                              </p:par>
                              <p:par>
                                <p:cTn id="31" presetID="14" presetClass="entr" presetSubtype="1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randombar(horizontal)">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circle(in)">
                                      <p:cBhvr>
                                        <p:cTn id="38" dur="20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randombar(horizontal)">
                                      <p:cBhvr>
                                        <p:cTn id="43" dur="500"/>
                                        <p:tgtEl>
                                          <p:spTgt spid="18"/>
                                        </p:tgtEl>
                                      </p:cBhvr>
                                    </p:animEffect>
                                  </p:childTnLst>
                                </p:cTn>
                              </p:par>
                              <p:par>
                                <p:cTn id="44" presetID="14" presetClass="entr" presetSubtype="10" fill="hold"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randombar(horizontal)">
                                      <p:cBhvr>
                                        <p:cTn id="4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P spid="7"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1755648" y="207264"/>
            <a:ext cx="8619744" cy="1950720"/>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latin typeface="Times New Roman" panose="02020603050405020304" pitchFamily="18" charset="0"/>
                <a:cs typeface="Times New Roman" panose="02020603050405020304" pitchFamily="18" charset="0"/>
              </a:rPr>
              <a:t>Who? : Ai </a:t>
            </a:r>
            <a:r>
              <a:rPr lang="en-US" sz="3200" dirty="0" err="1">
                <a:solidFill>
                  <a:srgbClr val="002060"/>
                </a:solidFill>
                <a:latin typeface="Times New Roman" panose="02020603050405020304" pitchFamily="18" charset="0"/>
                <a:cs typeface="Times New Roman" panose="02020603050405020304" pitchFamily="18" charset="0"/>
              </a:rPr>
              <a:t>là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của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Truyện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Kiều</a:t>
            </a:r>
            <a:r>
              <a:rPr lang="en-US" sz="3200" dirty="0">
                <a:solidFill>
                  <a:srgbClr val="002060"/>
                </a:solidFill>
                <a:latin typeface="Times New Roman" panose="02020603050405020304" pitchFamily="18" charset="0"/>
                <a:cs typeface="Times New Roman" panose="02020603050405020304" pitchFamily="18" charset="0"/>
              </a:rPr>
              <a:t>” </a:t>
            </a:r>
          </a:p>
        </p:txBody>
      </p:sp>
      <p:sp>
        <p:nvSpPr>
          <p:cNvPr id="5" name="Snip Diagonal Corner Rectangle 4"/>
          <p:cNvSpPr/>
          <p:nvPr/>
        </p:nvSpPr>
        <p:spPr>
          <a:xfrm>
            <a:off x="1920240" y="2334768"/>
            <a:ext cx="8290560" cy="150571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bg1"/>
                </a:solidFill>
                <a:latin typeface="Times New Roman" panose="02020603050405020304" pitchFamily="18" charset="0"/>
                <a:cs typeface="Times New Roman" panose="02020603050405020304" pitchFamily="18" charset="0"/>
              </a:rPr>
              <a:t>Nguyễn</a:t>
            </a:r>
            <a:r>
              <a:rPr lang="en-US" sz="3200" dirty="0">
                <a:solidFill>
                  <a:schemeClr val="bg1"/>
                </a:solidFill>
                <a:latin typeface="Times New Roman" panose="02020603050405020304" pitchFamily="18" charset="0"/>
                <a:cs typeface="Times New Roman" panose="02020603050405020304" pitchFamily="18" charset="0"/>
              </a:rPr>
              <a:t> Du</a:t>
            </a:r>
          </a:p>
        </p:txBody>
      </p:sp>
      <p:sp>
        <p:nvSpPr>
          <p:cNvPr id="6" name="Pentagon 5">
            <a:hlinkClick r:id="rId3" action="ppaction://hlinksldjump"/>
          </p:cNvPr>
          <p:cNvSpPr/>
          <p:nvPr/>
        </p:nvSpPr>
        <p:spPr>
          <a:xfrm flipH="1">
            <a:off x="8375904" y="5961888"/>
            <a:ext cx="1999488" cy="755904"/>
          </a:xfrm>
          <a:prstGeom prst="homePlat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eart 6">
            <a:hlinkClick r:id="rId3" action="ppaction://hlinksldjump"/>
            <a:extLst>
              <a:ext uri="{FF2B5EF4-FFF2-40B4-BE49-F238E27FC236}">
                <a16:creationId xmlns="" xmlns:a16="http://schemas.microsoft.com/office/drawing/2014/main" id="{D7CDDB15-CD52-48E3-93CA-F0F9B0978D28}"/>
              </a:ext>
            </a:extLst>
          </p:cNvPr>
          <p:cNvSpPr/>
          <p:nvPr/>
        </p:nvSpPr>
        <p:spPr>
          <a:xfrm>
            <a:off x="10896322" y="5836975"/>
            <a:ext cx="892609" cy="880817"/>
          </a:xfrm>
          <a:prstGeom prst="heart">
            <a:avLst/>
          </a:prstGeom>
          <a:solidFill>
            <a:srgbClr val="FF00FF"/>
          </a:solidFill>
          <a:ln>
            <a:solidFill>
              <a:srgbClr val="DA00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4157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Text Box 2">
            <a:extLst>
              <a:ext uri="{FF2B5EF4-FFF2-40B4-BE49-F238E27FC236}">
                <a16:creationId xmlns="" xmlns:a16="http://schemas.microsoft.com/office/drawing/2014/main" id="{BF7BBEAD-BE5D-468B-89E1-52812D42885B}"/>
              </a:ext>
            </a:extLst>
          </p:cNvPr>
          <p:cNvSpPr txBox="1">
            <a:spLocks noChangeArrowheads="1"/>
          </p:cNvSpPr>
          <p:nvPr/>
        </p:nvSpPr>
        <p:spPr bwMode="auto">
          <a:xfrm>
            <a:off x="337132" y="192713"/>
            <a:ext cx="7897380" cy="5213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130000"/>
              </a:lnSpc>
            </a:pPr>
            <a:r>
              <a:rPr lang="en-US" altLang="zh-CN" sz="3200" dirty="0" err="1">
                <a:latin typeface="#9Slide03 Arima Madurai Black" panose="00000A00000000000000" pitchFamily="2" charset="0"/>
                <a:cs typeface="#9Slide03 Arima Madurai Black" panose="00000A00000000000000" pitchFamily="2" charset="0"/>
              </a:rPr>
              <a:t>Tưởng</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người</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dưới</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nguyệt</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chén</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đồng</a:t>
            </a:r>
            <a:endParaRPr lang="en-US" altLang="zh-CN" sz="3200" dirty="0">
              <a:latin typeface="#9Slide03 Arima Madurai Black" panose="00000A00000000000000" pitchFamily="2" charset="0"/>
              <a:cs typeface="#9Slide03 Arima Madurai Black" panose="00000A00000000000000" pitchFamily="2" charset="0"/>
            </a:endParaRPr>
          </a:p>
          <a:p>
            <a:pPr algn="ctr">
              <a:lnSpc>
                <a:spcPct val="130000"/>
              </a:lnSpc>
            </a:pPr>
            <a:r>
              <a:rPr lang="en-US" altLang="zh-CN" sz="3200" dirty="0">
                <a:latin typeface="#9Slide03 Arima Madurai Black" panose="00000A00000000000000" pitchFamily="2" charset="0"/>
                <a:cs typeface="#9Slide03 Arima Madurai Black" panose="00000A00000000000000" pitchFamily="2" charset="0"/>
              </a:rPr>
              <a:t>Tin </a:t>
            </a:r>
            <a:r>
              <a:rPr lang="en-US" altLang="zh-CN" sz="3200" dirty="0" err="1">
                <a:latin typeface="#9Slide03 Arima Madurai Black" panose="00000A00000000000000" pitchFamily="2" charset="0"/>
                <a:cs typeface="#9Slide03 Arima Madurai Black" panose="00000A00000000000000" pitchFamily="2" charset="0"/>
              </a:rPr>
              <a:t>sương</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luống</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những</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rày</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trông</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mai</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chờ</a:t>
            </a:r>
            <a:endParaRPr lang="en-US" altLang="zh-CN" sz="3200" dirty="0">
              <a:latin typeface="#9Slide03 Arima Madurai Black" panose="00000A00000000000000" pitchFamily="2" charset="0"/>
              <a:cs typeface="#9Slide03 Arima Madurai Black" panose="00000A00000000000000" pitchFamily="2" charset="0"/>
            </a:endParaRPr>
          </a:p>
          <a:p>
            <a:pPr algn="ctr">
              <a:lnSpc>
                <a:spcPct val="130000"/>
              </a:lnSpc>
            </a:pPr>
            <a:r>
              <a:rPr lang="en-US" altLang="zh-CN" sz="3200" dirty="0" err="1">
                <a:latin typeface="#9Slide03 Arima Madurai Black" panose="00000A00000000000000" pitchFamily="2" charset="0"/>
                <a:cs typeface="#9Slide03 Arima Madurai Black" panose="00000A00000000000000" pitchFamily="2" charset="0"/>
              </a:rPr>
              <a:t>Bên</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trời</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góc</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bể</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bơ</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vơ</a:t>
            </a:r>
            <a:endParaRPr lang="en-US" altLang="zh-CN" sz="3200" dirty="0">
              <a:latin typeface="#9Slide03 Arima Madurai Black" panose="00000A00000000000000" pitchFamily="2" charset="0"/>
              <a:cs typeface="#9Slide03 Arima Madurai Black" panose="00000A00000000000000" pitchFamily="2" charset="0"/>
            </a:endParaRPr>
          </a:p>
          <a:p>
            <a:pPr algn="ctr">
              <a:lnSpc>
                <a:spcPct val="130000"/>
              </a:lnSpc>
            </a:pPr>
            <a:r>
              <a:rPr lang="en-US" altLang="zh-CN" sz="3200" dirty="0" err="1">
                <a:latin typeface="#9Slide03 Arima Madurai Black" panose="00000A00000000000000" pitchFamily="2" charset="0"/>
                <a:cs typeface="#9Slide03 Arima Madurai Black" panose="00000A00000000000000" pitchFamily="2" charset="0"/>
              </a:rPr>
              <a:t>Tấm</a:t>
            </a:r>
            <a:r>
              <a:rPr lang="en-US" altLang="zh-CN" sz="3200" dirty="0">
                <a:latin typeface="#9Slide03 Arima Madurai Black" panose="00000A00000000000000" pitchFamily="2" charset="0"/>
                <a:cs typeface="#9Slide03 Arima Madurai Black" panose="00000A00000000000000" pitchFamily="2" charset="0"/>
              </a:rPr>
              <a:t> son </a:t>
            </a:r>
            <a:r>
              <a:rPr lang="en-US" altLang="zh-CN" sz="3200" dirty="0" err="1">
                <a:latin typeface="#9Slide03 Arima Madurai Black" panose="00000A00000000000000" pitchFamily="2" charset="0"/>
                <a:cs typeface="#9Slide03 Arima Madurai Black" panose="00000A00000000000000" pitchFamily="2" charset="0"/>
              </a:rPr>
              <a:t>gột</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rửa</a:t>
            </a:r>
            <a:r>
              <a:rPr lang="en-US" altLang="zh-CN" sz="3200" dirty="0">
                <a:latin typeface="#9Slide03 Arima Madurai Black" panose="00000A00000000000000" pitchFamily="2" charset="0"/>
                <a:cs typeface="#9Slide03 Arima Madurai Black" panose="00000A00000000000000" pitchFamily="2" charset="0"/>
              </a:rPr>
              <a:t> bao </a:t>
            </a:r>
            <a:r>
              <a:rPr lang="en-US" altLang="zh-CN" sz="3200" dirty="0" err="1">
                <a:latin typeface="#9Slide03 Arima Madurai Black" panose="00000A00000000000000" pitchFamily="2" charset="0"/>
                <a:cs typeface="#9Slide03 Arima Madurai Black" panose="00000A00000000000000" pitchFamily="2" charset="0"/>
              </a:rPr>
              <a:t>giờ</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cho</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phai</a:t>
            </a:r>
            <a:endParaRPr lang="en-US" altLang="zh-CN" sz="3200" dirty="0">
              <a:latin typeface="#9Slide03 Arima Madurai Black" panose="00000A00000000000000" pitchFamily="2" charset="0"/>
              <a:cs typeface="#9Slide03 Arima Madurai Black" panose="00000A00000000000000" pitchFamily="2" charset="0"/>
            </a:endParaRPr>
          </a:p>
          <a:p>
            <a:pPr algn="ctr">
              <a:lnSpc>
                <a:spcPct val="130000"/>
              </a:lnSpc>
            </a:pPr>
            <a:r>
              <a:rPr lang="en-US" altLang="zh-CN" sz="3200" dirty="0" err="1">
                <a:latin typeface="#9Slide03 Arima Madurai Black" panose="00000A00000000000000" pitchFamily="2" charset="0"/>
                <a:cs typeface="#9Slide03 Arima Madurai Black" panose="00000A00000000000000" pitchFamily="2" charset="0"/>
              </a:rPr>
              <a:t>Xót</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người</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tựa</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cửa</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hôm</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mai</a:t>
            </a:r>
            <a:endParaRPr lang="en-US" altLang="zh-CN" sz="3200" dirty="0">
              <a:latin typeface="#9Slide03 Arima Madurai Black" panose="00000A00000000000000" pitchFamily="2" charset="0"/>
              <a:cs typeface="#9Slide03 Arima Madurai Black" panose="00000A00000000000000" pitchFamily="2" charset="0"/>
            </a:endParaRPr>
          </a:p>
          <a:p>
            <a:pPr algn="ctr">
              <a:lnSpc>
                <a:spcPct val="130000"/>
              </a:lnSpc>
            </a:pPr>
            <a:r>
              <a:rPr lang="en-US" altLang="zh-CN" sz="3200" dirty="0" err="1">
                <a:latin typeface="#9Slide03 Arima Madurai Black" panose="00000A00000000000000" pitchFamily="2" charset="0"/>
                <a:cs typeface="#9Slide03 Arima Madurai Black" panose="00000A00000000000000" pitchFamily="2" charset="0"/>
              </a:rPr>
              <a:t>Quạt</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nồng</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ấp</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lạnh</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những</a:t>
            </a:r>
            <a:r>
              <a:rPr lang="en-US" altLang="zh-CN" sz="3200" dirty="0">
                <a:latin typeface="#9Slide03 Arima Madurai Black" panose="00000A00000000000000" pitchFamily="2" charset="0"/>
                <a:cs typeface="#9Slide03 Arima Madurai Black" panose="00000A00000000000000" pitchFamily="2" charset="0"/>
              </a:rPr>
              <a:t> ai </a:t>
            </a:r>
            <a:r>
              <a:rPr lang="en-US" altLang="zh-CN" sz="3200" dirty="0" err="1">
                <a:latin typeface="#9Slide03 Arima Madurai Black" panose="00000A00000000000000" pitchFamily="2" charset="0"/>
                <a:cs typeface="#9Slide03 Arima Madurai Black" panose="00000A00000000000000" pitchFamily="2" charset="0"/>
              </a:rPr>
              <a:t>đó</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giờ</a:t>
            </a:r>
            <a:endParaRPr lang="en-US" altLang="zh-CN" sz="3200" dirty="0">
              <a:latin typeface="#9Slide03 Arima Madurai Black" panose="00000A00000000000000" pitchFamily="2" charset="0"/>
              <a:cs typeface="#9Slide03 Arima Madurai Black" panose="00000A00000000000000" pitchFamily="2" charset="0"/>
            </a:endParaRPr>
          </a:p>
          <a:p>
            <a:pPr algn="ctr">
              <a:lnSpc>
                <a:spcPct val="130000"/>
              </a:lnSpc>
            </a:pPr>
            <a:r>
              <a:rPr lang="en-US" altLang="zh-CN" sz="3200" dirty="0" err="1">
                <a:latin typeface="#9Slide03 Arima Madurai Black" panose="00000A00000000000000" pitchFamily="2" charset="0"/>
                <a:cs typeface="#9Slide03 Arima Madurai Black" panose="00000A00000000000000" pitchFamily="2" charset="0"/>
              </a:rPr>
              <a:t>Sân</a:t>
            </a:r>
            <a:r>
              <a:rPr lang="en-US" altLang="zh-CN" sz="3200" dirty="0">
                <a:latin typeface="#9Slide03 Arima Madurai Black" panose="00000A00000000000000" pitchFamily="2" charset="0"/>
                <a:cs typeface="#9Slide03 Arima Madurai Black" panose="00000A00000000000000" pitchFamily="2" charset="0"/>
              </a:rPr>
              <a:t> Lai </a:t>
            </a:r>
            <a:r>
              <a:rPr lang="en-US" altLang="zh-CN" sz="3200" dirty="0" err="1">
                <a:latin typeface="#9Slide03 Arima Madurai Black" panose="00000A00000000000000" pitchFamily="2" charset="0"/>
                <a:cs typeface="#9Slide03 Arima Madurai Black" panose="00000A00000000000000" pitchFamily="2" charset="0"/>
              </a:rPr>
              <a:t>cách</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mấy</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nắng</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mưa</a:t>
            </a:r>
            <a:endParaRPr lang="en-US" altLang="zh-CN" sz="3200" dirty="0">
              <a:latin typeface="#9Slide03 Arima Madurai Black" panose="00000A00000000000000" pitchFamily="2" charset="0"/>
              <a:cs typeface="#9Slide03 Arima Madurai Black" panose="00000A00000000000000" pitchFamily="2" charset="0"/>
            </a:endParaRPr>
          </a:p>
          <a:p>
            <a:pPr algn="ctr">
              <a:lnSpc>
                <a:spcPct val="130000"/>
              </a:lnSpc>
            </a:pPr>
            <a:r>
              <a:rPr lang="en-US" altLang="zh-CN" sz="3200" dirty="0" err="1">
                <a:latin typeface="#9Slide03 Arima Madurai Black" panose="00000A00000000000000" pitchFamily="2" charset="0"/>
                <a:cs typeface="#9Slide03 Arima Madurai Black" panose="00000A00000000000000" pitchFamily="2" charset="0"/>
              </a:rPr>
              <a:t>Có</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khi</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gốc</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tử</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đã</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vừa</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người</a:t>
            </a:r>
            <a:r>
              <a:rPr lang="en-US" altLang="zh-CN" sz="3200" dirty="0">
                <a:latin typeface="#9Slide03 Arima Madurai Black" panose="00000A00000000000000" pitchFamily="2" charset="0"/>
                <a:cs typeface="#9Slide03 Arima Madurai Black" panose="00000A00000000000000" pitchFamily="2" charset="0"/>
              </a:rPr>
              <a:t> </a:t>
            </a:r>
            <a:r>
              <a:rPr lang="en-US" altLang="zh-CN" sz="3200" dirty="0" err="1">
                <a:latin typeface="#9Slide03 Arima Madurai Black" panose="00000A00000000000000" pitchFamily="2" charset="0"/>
                <a:cs typeface="#9Slide03 Arima Madurai Black" panose="00000A00000000000000" pitchFamily="2" charset="0"/>
              </a:rPr>
              <a:t>ôm</a:t>
            </a:r>
            <a:endParaRPr lang="en-US" altLang="zh-CN" sz="3200" dirty="0">
              <a:latin typeface="#9Slide03 Arima Madurai Black" panose="00000A00000000000000" pitchFamily="2" charset="0"/>
              <a:cs typeface="#9Slide03 Arima Madurai Black" panose="00000A00000000000000" pitchFamily="2" charset="0"/>
            </a:endParaRPr>
          </a:p>
        </p:txBody>
      </p:sp>
      <p:sp>
        <p:nvSpPr>
          <p:cNvPr id="2" name="Right Brace 1">
            <a:extLst>
              <a:ext uri="{FF2B5EF4-FFF2-40B4-BE49-F238E27FC236}">
                <a16:creationId xmlns="" xmlns:a16="http://schemas.microsoft.com/office/drawing/2014/main" id="{B67E7592-CA17-443B-AC2D-2B93F4718FD7}"/>
              </a:ext>
            </a:extLst>
          </p:cNvPr>
          <p:cNvSpPr/>
          <p:nvPr/>
        </p:nvSpPr>
        <p:spPr>
          <a:xfrm>
            <a:off x="8589244" y="192713"/>
            <a:ext cx="398895" cy="2571270"/>
          </a:xfrm>
          <a:prstGeom prst="rightBrace">
            <a:avLst/>
          </a:prstGeom>
        </p:spPr>
        <p:style>
          <a:lnRef idx="3">
            <a:schemeClr val="dk1"/>
          </a:lnRef>
          <a:fillRef idx="0">
            <a:schemeClr val="dk1"/>
          </a:fillRef>
          <a:effectRef idx="2">
            <a:schemeClr val="dk1"/>
          </a:effectRef>
          <a:fontRef idx="minor">
            <a:schemeClr val="tx1"/>
          </a:fontRef>
        </p:style>
        <p:txBody>
          <a:bodyPr anchor="ctr"/>
          <a:lstStyle/>
          <a:p>
            <a:pPr algn="ctr"/>
            <a:endParaRPr lang="en-US" noProof="1"/>
          </a:p>
        </p:txBody>
      </p:sp>
      <p:sp>
        <p:nvSpPr>
          <p:cNvPr id="12" name="Rounded Rectangle 11">
            <a:extLst>
              <a:ext uri="{FF2B5EF4-FFF2-40B4-BE49-F238E27FC236}">
                <a16:creationId xmlns="" xmlns:a16="http://schemas.microsoft.com/office/drawing/2014/main" id="{112EE49E-4643-461A-95AD-7A5CA0206DD0}"/>
              </a:ext>
            </a:extLst>
          </p:cNvPr>
          <p:cNvSpPr/>
          <p:nvPr/>
        </p:nvSpPr>
        <p:spPr>
          <a:xfrm>
            <a:off x="9479109" y="1075749"/>
            <a:ext cx="2133600" cy="762000"/>
          </a:xfrm>
          <a:prstGeom prst="roundRect">
            <a:avLst/>
          </a:prstGeom>
          <a:solidFill>
            <a:srgbClr val="EFFB8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b="1" dirty="0" err="1">
                <a:solidFill>
                  <a:schemeClr val="tx1"/>
                </a:solidFill>
                <a:latin typeface="Times New Roman" panose="02020603050405020304" pitchFamily="18" charset="0"/>
                <a:cs typeface="Times New Roman" panose="02020603050405020304" pitchFamily="18" charset="0"/>
              </a:rPr>
              <a:t>Thủy</a:t>
            </a:r>
            <a:r>
              <a:rPr lang="en-US" altLang="zh-CN" sz="2800" b="1" dirty="0">
                <a:solidFill>
                  <a:schemeClr val="tx1"/>
                </a:solidFill>
                <a:latin typeface="Times New Roman" panose="02020603050405020304" pitchFamily="18" charset="0"/>
                <a:cs typeface="Times New Roman" panose="02020603050405020304" pitchFamily="18" charset="0"/>
              </a:rPr>
              <a:t> </a:t>
            </a:r>
            <a:r>
              <a:rPr lang="en-US" altLang="zh-CN" sz="2800" b="1" dirty="0" err="1">
                <a:solidFill>
                  <a:schemeClr val="tx1"/>
                </a:solidFill>
                <a:latin typeface="Times New Roman" panose="02020603050405020304" pitchFamily="18" charset="0"/>
                <a:cs typeface="Times New Roman" panose="02020603050405020304" pitchFamily="18" charset="0"/>
              </a:rPr>
              <a:t>chung</a:t>
            </a:r>
            <a:endParaRPr lang="en-US" altLang="zh-CN" sz="2800" b="1" dirty="0">
              <a:solidFill>
                <a:schemeClr val="tx1"/>
              </a:solidFill>
              <a:latin typeface="Times New Roman" panose="02020603050405020304" pitchFamily="18" charset="0"/>
              <a:cs typeface="Times New Roman" panose="02020603050405020304" pitchFamily="18" charset="0"/>
            </a:endParaRPr>
          </a:p>
        </p:txBody>
      </p:sp>
      <p:sp>
        <p:nvSpPr>
          <p:cNvPr id="7" name="Right Brace 6">
            <a:extLst>
              <a:ext uri="{FF2B5EF4-FFF2-40B4-BE49-F238E27FC236}">
                <a16:creationId xmlns="" xmlns:a16="http://schemas.microsoft.com/office/drawing/2014/main" id="{20C5C9B7-F1CC-4754-A58B-62C7A9C2A98D}"/>
              </a:ext>
            </a:extLst>
          </p:cNvPr>
          <p:cNvSpPr/>
          <p:nvPr/>
        </p:nvSpPr>
        <p:spPr>
          <a:xfrm>
            <a:off x="8631528" y="2902528"/>
            <a:ext cx="356611" cy="2503920"/>
          </a:xfrm>
          <a:prstGeom prst="rightBrace">
            <a:avLst/>
          </a:prstGeom>
        </p:spPr>
        <p:style>
          <a:lnRef idx="3">
            <a:schemeClr val="dk1"/>
          </a:lnRef>
          <a:fillRef idx="0">
            <a:schemeClr val="dk1"/>
          </a:fillRef>
          <a:effectRef idx="2">
            <a:schemeClr val="dk1"/>
          </a:effectRef>
          <a:fontRef idx="minor">
            <a:schemeClr val="tx1"/>
          </a:fontRef>
        </p:style>
        <p:txBody>
          <a:bodyPr anchor="ctr"/>
          <a:lstStyle/>
          <a:p>
            <a:pPr algn="ctr"/>
            <a:endParaRPr lang="en-US" noProof="1"/>
          </a:p>
        </p:txBody>
      </p:sp>
      <p:sp>
        <p:nvSpPr>
          <p:cNvPr id="8" name="Rounded Rectangle 7">
            <a:extLst>
              <a:ext uri="{FF2B5EF4-FFF2-40B4-BE49-F238E27FC236}">
                <a16:creationId xmlns="" xmlns:a16="http://schemas.microsoft.com/office/drawing/2014/main" id="{9A9D1435-6D6A-4D00-8C00-78F09093D770}"/>
              </a:ext>
            </a:extLst>
          </p:cNvPr>
          <p:cNvSpPr/>
          <p:nvPr/>
        </p:nvSpPr>
        <p:spPr>
          <a:xfrm>
            <a:off x="9572627" y="3717060"/>
            <a:ext cx="2133600" cy="762000"/>
          </a:xfrm>
          <a:prstGeom prst="roundRect">
            <a:avLst/>
          </a:prstGeom>
          <a:solidFill>
            <a:srgbClr val="EFFB8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b="1" dirty="0" err="1">
                <a:solidFill>
                  <a:schemeClr val="tx1"/>
                </a:solidFill>
                <a:latin typeface="Times New Roman" panose="02020603050405020304" pitchFamily="18" charset="0"/>
                <a:cs typeface="Times New Roman" panose="02020603050405020304" pitchFamily="18" charset="0"/>
              </a:rPr>
              <a:t>Hiếu</a:t>
            </a:r>
            <a:r>
              <a:rPr lang="en-US" altLang="zh-CN" sz="2800" b="1" dirty="0">
                <a:solidFill>
                  <a:schemeClr val="tx1"/>
                </a:solidFill>
                <a:latin typeface="Times New Roman" panose="02020603050405020304" pitchFamily="18" charset="0"/>
                <a:cs typeface="Times New Roman" panose="02020603050405020304" pitchFamily="18" charset="0"/>
              </a:rPr>
              <a:t> </a:t>
            </a:r>
            <a:r>
              <a:rPr lang="en-US" altLang="zh-CN" sz="2800" b="1" dirty="0" err="1">
                <a:solidFill>
                  <a:schemeClr val="tx1"/>
                </a:solidFill>
                <a:latin typeface="Times New Roman" panose="02020603050405020304" pitchFamily="18" charset="0"/>
                <a:cs typeface="Times New Roman" panose="02020603050405020304" pitchFamily="18" charset="0"/>
              </a:rPr>
              <a:t>thảo</a:t>
            </a:r>
            <a:endParaRPr lang="en-US" altLang="zh-CN" sz="2800" b="1" dirty="0">
              <a:solidFill>
                <a:schemeClr val="tx1"/>
              </a:solidFill>
              <a:latin typeface="Times New Roman" panose="02020603050405020304" pitchFamily="18" charset="0"/>
              <a:cs typeface="Times New Roman" panose="02020603050405020304" pitchFamily="18" charset="0"/>
            </a:endParaRPr>
          </a:p>
        </p:txBody>
      </p:sp>
      <p:sp>
        <p:nvSpPr>
          <p:cNvPr id="10" name="Right Brace 9">
            <a:extLst>
              <a:ext uri="{FF2B5EF4-FFF2-40B4-BE49-F238E27FC236}">
                <a16:creationId xmlns="" xmlns:a16="http://schemas.microsoft.com/office/drawing/2014/main" id="{A74C33D4-7E1A-4EB9-AC9A-4B9446A40829}"/>
              </a:ext>
            </a:extLst>
          </p:cNvPr>
          <p:cNvSpPr/>
          <p:nvPr/>
        </p:nvSpPr>
        <p:spPr>
          <a:xfrm rot="5400000">
            <a:off x="4138760" y="1866901"/>
            <a:ext cx="406400" cy="7485495"/>
          </a:xfrm>
          <a:prstGeom prst="rightBrace">
            <a:avLst/>
          </a:prstGeom>
        </p:spPr>
        <p:style>
          <a:lnRef idx="3">
            <a:schemeClr val="dk1"/>
          </a:lnRef>
          <a:fillRef idx="0">
            <a:schemeClr val="dk1"/>
          </a:fillRef>
          <a:effectRef idx="2">
            <a:schemeClr val="dk1"/>
          </a:effectRef>
          <a:fontRef idx="minor">
            <a:schemeClr val="tx1"/>
          </a:fontRef>
        </p:style>
        <p:txBody>
          <a:bodyPr anchor="ctr"/>
          <a:lstStyle/>
          <a:p>
            <a:pPr algn="ctr"/>
            <a:endParaRPr lang="en-US" noProof="1"/>
          </a:p>
        </p:txBody>
      </p:sp>
      <p:sp>
        <p:nvSpPr>
          <p:cNvPr id="11" name="Rounded Rectangle 10">
            <a:extLst>
              <a:ext uri="{FF2B5EF4-FFF2-40B4-BE49-F238E27FC236}">
                <a16:creationId xmlns="" xmlns:a16="http://schemas.microsoft.com/office/drawing/2014/main" id="{52FB3607-AAF1-49D8-BA96-23B07CC06ED6}"/>
              </a:ext>
            </a:extLst>
          </p:cNvPr>
          <p:cNvSpPr/>
          <p:nvPr/>
        </p:nvSpPr>
        <p:spPr>
          <a:xfrm>
            <a:off x="3195640" y="6012873"/>
            <a:ext cx="2133600" cy="762000"/>
          </a:xfrm>
          <a:prstGeom prst="roundRect">
            <a:avLst/>
          </a:prstGeom>
          <a:solidFill>
            <a:srgbClr val="EFFB8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b="1">
                <a:solidFill>
                  <a:schemeClr val="tx1"/>
                </a:solidFill>
                <a:latin typeface="Times New Roman" panose="02020603050405020304" pitchFamily="18" charset="0"/>
                <a:cs typeface="Times New Roman" panose="02020603050405020304" pitchFamily="18" charset="0"/>
              </a:rPr>
              <a:t>Vị tha</a:t>
            </a:r>
          </a:p>
        </p:txBody>
      </p:sp>
      <p:pic>
        <p:nvPicPr>
          <p:cNvPr id="9" name="Picture 8">
            <a:extLst>
              <a:ext uri="{FF2B5EF4-FFF2-40B4-BE49-F238E27FC236}">
                <a16:creationId xmlns="" xmlns:a16="http://schemas.microsoft.com/office/drawing/2014/main" id="{FE17CD76-066B-421A-AA12-C52EAE14A349}"/>
              </a:ext>
            </a:extLst>
          </p:cNvPr>
          <p:cNvPicPr>
            <a:picLocks noChangeAspect="1"/>
          </p:cNvPicPr>
          <p:nvPr/>
        </p:nvPicPr>
        <p:blipFill rotWithShape="1">
          <a:blip r:embed="rId3"/>
          <a:srcRect l="12419" t="34982" r="15403" b="21003"/>
          <a:stretch/>
        </p:blipFill>
        <p:spPr>
          <a:xfrm>
            <a:off x="3556329" y="6974898"/>
            <a:ext cx="4678184" cy="16046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randombar(horizont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7" grpId="0" animBg="1"/>
      <p:bldP spid="8" grpId="0" animBg="1"/>
      <p:bldP spid="10"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Text Box 2">
            <a:extLst>
              <a:ext uri="{FF2B5EF4-FFF2-40B4-BE49-F238E27FC236}">
                <a16:creationId xmlns="" xmlns:a16="http://schemas.microsoft.com/office/drawing/2014/main" id="{BF7BBEAD-BE5D-468B-89E1-52812D42885B}"/>
              </a:ext>
            </a:extLst>
          </p:cNvPr>
          <p:cNvSpPr txBox="1">
            <a:spLocks noChangeArrowheads="1"/>
          </p:cNvSpPr>
          <p:nvPr/>
        </p:nvSpPr>
        <p:spPr bwMode="auto">
          <a:xfrm>
            <a:off x="263240" y="1733788"/>
            <a:ext cx="789738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130000"/>
              </a:lnSpc>
            </a:pPr>
            <a:r>
              <a:rPr lang="en-US" altLang="zh-CN" sz="3000" b="1" dirty="0" err="1">
                <a:latin typeface="Times New Roman" panose="02020603050405020304" pitchFamily="18" charset="0"/>
                <a:cs typeface="Times New Roman" panose="02020603050405020304" pitchFamily="18" charset="0"/>
              </a:rPr>
              <a:t>Tưởng</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người</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dưới</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nguyệt</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chén</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đồng</a:t>
            </a:r>
            <a:endParaRPr lang="en-US" altLang="zh-CN" sz="3000" b="1" dirty="0">
              <a:latin typeface="Times New Roman" panose="02020603050405020304" pitchFamily="18" charset="0"/>
              <a:cs typeface="Times New Roman" panose="02020603050405020304" pitchFamily="18" charset="0"/>
            </a:endParaRPr>
          </a:p>
          <a:p>
            <a:pPr algn="ctr">
              <a:lnSpc>
                <a:spcPct val="130000"/>
              </a:lnSpc>
            </a:pPr>
            <a:r>
              <a:rPr lang="en-US" altLang="zh-CN" sz="3000" b="1" dirty="0">
                <a:latin typeface="Times New Roman" panose="02020603050405020304" pitchFamily="18" charset="0"/>
                <a:cs typeface="Times New Roman" panose="02020603050405020304" pitchFamily="18" charset="0"/>
              </a:rPr>
              <a:t>Tin </a:t>
            </a:r>
            <a:r>
              <a:rPr lang="en-US" altLang="zh-CN" sz="3000" b="1" dirty="0" err="1">
                <a:latin typeface="Times New Roman" panose="02020603050405020304" pitchFamily="18" charset="0"/>
                <a:cs typeface="Times New Roman" panose="02020603050405020304" pitchFamily="18" charset="0"/>
              </a:rPr>
              <a:t>sương</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luống</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những</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rày</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trông</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mai</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chờ</a:t>
            </a:r>
            <a:endParaRPr lang="en-US" altLang="zh-CN" sz="3000" b="1" dirty="0">
              <a:latin typeface="Times New Roman" panose="02020603050405020304" pitchFamily="18" charset="0"/>
              <a:cs typeface="Times New Roman" panose="02020603050405020304" pitchFamily="18" charset="0"/>
            </a:endParaRPr>
          </a:p>
          <a:p>
            <a:pPr algn="ctr">
              <a:lnSpc>
                <a:spcPct val="130000"/>
              </a:lnSpc>
            </a:pPr>
            <a:r>
              <a:rPr lang="en-US" altLang="zh-CN" sz="3000" b="1" dirty="0" err="1">
                <a:latin typeface="Times New Roman" panose="02020603050405020304" pitchFamily="18" charset="0"/>
                <a:cs typeface="Times New Roman" panose="02020603050405020304" pitchFamily="18" charset="0"/>
              </a:rPr>
              <a:t>Bên</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trời</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góc</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bể</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bơ</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vơ</a:t>
            </a:r>
            <a:endParaRPr lang="en-US" altLang="zh-CN" sz="3000" b="1" dirty="0">
              <a:latin typeface="Times New Roman" panose="02020603050405020304" pitchFamily="18" charset="0"/>
              <a:cs typeface="Times New Roman" panose="02020603050405020304" pitchFamily="18" charset="0"/>
            </a:endParaRPr>
          </a:p>
          <a:p>
            <a:pPr algn="ctr">
              <a:lnSpc>
                <a:spcPct val="130000"/>
              </a:lnSpc>
            </a:pPr>
            <a:r>
              <a:rPr lang="en-US" altLang="zh-CN" sz="3000" b="1" dirty="0" err="1">
                <a:latin typeface="Times New Roman" panose="02020603050405020304" pitchFamily="18" charset="0"/>
                <a:cs typeface="Times New Roman" panose="02020603050405020304" pitchFamily="18" charset="0"/>
              </a:rPr>
              <a:t>Tấm</a:t>
            </a:r>
            <a:r>
              <a:rPr lang="en-US" altLang="zh-CN" sz="3000" b="1" dirty="0">
                <a:latin typeface="Times New Roman" panose="02020603050405020304" pitchFamily="18" charset="0"/>
                <a:cs typeface="Times New Roman" panose="02020603050405020304" pitchFamily="18" charset="0"/>
              </a:rPr>
              <a:t> son </a:t>
            </a:r>
            <a:r>
              <a:rPr lang="en-US" altLang="zh-CN" sz="3000" b="1" dirty="0" err="1">
                <a:latin typeface="Times New Roman" panose="02020603050405020304" pitchFamily="18" charset="0"/>
                <a:cs typeface="Times New Roman" panose="02020603050405020304" pitchFamily="18" charset="0"/>
              </a:rPr>
              <a:t>gột</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rửa</a:t>
            </a:r>
            <a:r>
              <a:rPr lang="en-US" altLang="zh-CN" sz="3000" b="1" dirty="0">
                <a:latin typeface="Times New Roman" panose="02020603050405020304" pitchFamily="18" charset="0"/>
                <a:cs typeface="Times New Roman" panose="02020603050405020304" pitchFamily="18" charset="0"/>
              </a:rPr>
              <a:t> bao </a:t>
            </a:r>
            <a:r>
              <a:rPr lang="en-US" altLang="zh-CN" sz="3000" b="1" dirty="0" err="1">
                <a:latin typeface="Times New Roman" panose="02020603050405020304" pitchFamily="18" charset="0"/>
                <a:cs typeface="Times New Roman" panose="02020603050405020304" pitchFamily="18" charset="0"/>
              </a:rPr>
              <a:t>giờ</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cho</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phai</a:t>
            </a:r>
            <a:endParaRPr lang="en-US" altLang="zh-CN" sz="3000" b="1" dirty="0">
              <a:latin typeface="Times New Roman" panose="02020603050405020304" pitchFamily="18" charset="0"/>
              <a:cs typeface="Times New Roman" panose="02020603050405020304" pitchFamily="18" charset="0"/>
            </a:endParaRPr>
          </a:p>
          <a:p>
            <a:pPr algn="ctr">
              <a:lnSpc>
                <a:spcPct val="130000"/>
              </a:lnSpc>
            </a:pPr>
            <a:r>
              <a:rPr lang="en-US" altLang="zh-CN" sz="3000" b="1" dirty="0" err="1">
                <a:latin typeface="Times New Roman" panose="02020603050405020304" pitchFamily="18" charset="0"/>
                <a:cs typeface="Times New Roman" panose="02020603050405020304" pitchFamily="18" charset="0"/>
              </a:rPr>
              <a:t>Xót</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người</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tựa</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cửa</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hôm</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mai</a:t>
            </a:r>
            <a:endParaRPr lang="en-US" altLang="zh-CN" sz="3000" b="1" dirty="0">
              <a:latin typeface="Times New Roman" panose="02020603050405020304" pitchFamily="18" charset="0"/>
              <a:cs typeface="Times New Roman" panose="02020603050405020304" pitchFamily="18" charset="0"/>
            </a:endParaRPr>
          </a:p>
          <a:p>
            <a:pPr algn="ctr">
              <a:lnSpc>
                <a:spcPct val="130000"/>
              </a:lnSpc>
            </a:pPr>
            <a:r>
              <a:rPr lang="en-US" altLang="zh-CN" sz="3000" b="1" dirty="0" err="1">
                <a:latin typeface="Times New Roman" panose="02020603050405020304" pitchFamily="18" charset="0"/>
                <a:cs typeface="Times New Roman" panose="02020603050405020304" pitchFamily="18" charset="0"/>
              </a:rPr>
              <a:t>Quạt</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nồng</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ấp</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lạnh</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những</a:t>
            </a:r>
            <a:r>
              <a:rPr lang="en-US" altLang="zh-CN" sz="3000" b="1" dirty="0">
                <a:latin typeface="Times New Roman" panose="02020603050405020304" pitchFamily="18" charset="0"/>
                <a:cs typeface="Times New Roman" panose="02020603050405020304" pitchFamily="18" charset="0"/>
              </a:rPr>
              <a:t> ai </a:t>
            </a:r>
            <a:r>
              <a:rPr lang="en-US" altLang="zh-CN" sz="3000" b="1" dirty="0" err="1">
                <a:latin typeface="Times New Roman" panose="02020603050405020304" pitchFamily="18" charset="0"/>
                <a:cs typeface="Times New Roman" panose="02020603050405020304" pitchFamily="18" charset="0"/>
              </a:rPr>
              <a:t>đó</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giờ</a:t>
            </a:r>
            <a:endParaRPr lang="en-US" altLang="zh-CN" sz="3000" b="1" dirty="0">
              <a:latin typeface="Times New Roman" panose="02020603050405020304" pitchFamily="18" charset="0"/>
              <a:cs typeface="Times New Roman" panose="02020603050405020304" pitchFamily="18" charset="0"/>
            </a:endParaRPr>
          </a:p>
          <a:p>
            <a:pPr algn="ctr">
              <a:lnSpc>
                <a:spcPct val="130000"/>
              </a:lnSpc>
            </a:pPr>
            <a:r>
              <a:rPr lang="en-US" altLang="zh-CN" sz="3000" b="1" dirty="0" err="1">
                <a:latin typeface="Times New Roman" panose="02020603050405020304" pitchFamily="18" charset="0"/>
                <a:cs typeface="Times New Roman" panose="02020603050405020304" pitchFamily="18" charset="0"/>
              </a:rPr>
              <a:t>Sân</a:t>
            </a:r>
            <a:r>
              <a:rPr lang="en-US" altLang="zh-CN" sz="3000" b="1" dirty="0">
                <a:latin typeface="Times New Roman" panose="02020603050405020304" pitchFamily="18" charset="0"/>
                <a:cs typeface="Times New Roman" panose="02020603050405020304" pitchFamily="18" charset="0"/>
              </a:rPr>
              <a:t> Lai </a:t>
            </a:r>
            <a:r>
              <a:rPr lang="en-US" altLang="zh-CN" sz="3000" b="1" dirty="0" err="1">
                <a:latin typeface="Times New Roman" panose="02020603050405020304" pitchFamily="18" charset="0"/>
                <a:cs typeface="Times New Roman" panose="02020603050405020304" pitchFamily="18" charset="0"/>
              </a:rPr>
              <a:t>cách</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mấy</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nắng</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mưa</a:t>
            </a:r>
            <a:endParaRPr lang="en-US" altLang="zh-CN" sz="3000" b="1" dirty="0">
              <a:latin typeface="Times New Roman" panose="02020603050405020304" pitchFamily="18" charset="0"/>
              <a:cs typeface="Times New Roman" panose="02020603050405020304" pitchFamily="18" charset="0"/>
            </a:endParaRPr>
          </a:p>
          <a:p>
            <a:pPr algn="ctr">
              <a:lnSpc>
                <a:spcPct val="130000"/>
              </a:lnSpc>
            </a:pPr>
            <a:r>
              <a:rPr lang="en-US" altLang="zh-CN" sz="3000" b="1" dirty="0" err="1">
                <a:latin typeface="Times New Roman" panose="02020603050405020304" pitchFamily="18" charset="0"/>
                <a:cs typeface="Times New Roman" panose="02020603050405020304" pitchFamily="18" charset="0"/>
              </a:rPr>
              <a:t>Có</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khi</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gốc</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tử</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đã</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vừa</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người</a:t>
            </a:r>
            <a:r>
              <a:rPr lang="en-US" altLang="zh-CN" sz="3000" b="1" dirty="0">
                <a:latin typeface="Times New Roman" panose="02020603050405020304" pitchFamily="18" charset="0"/>
                <a:cs typeface="Times New Roman" panose="02020603050405020304" pitchFamily="18" charset="0"/>
              </a:rPr>
              <a:t> </a:t>
            </a:r>
            <a:r>
              <a:rPr lang="en-US" altLang="zh-CN" sz="3000" b="1" dirty="0" err="1">
                <a:latin typeface="Times New Roman" panose="02020603050405020304" pitchFamily="18" charset="0"/>
                <a:cs typeface="Times New Roman" panose="02020603050405020304" pitchFamily="18" charset="0"/>
              </a:rPr>
              <a:t>ôm</a:t>
            </a:r>
            <a:endParaRPr lang="en-US" altLang="zh-CN" sz="3000" b="1" dirty="0">
              <a:latin typeface="Times New Roman" panose="02020603050405020304" pitchFamily="18" charset="0"/>
              <a:cs typeface="Times New Roman" panose="02020603050405020304" pitchFamily="18" charset="0"/>
            </a:endParaRPr>
          </a:p>
        </p:txBody>
      </p:sp>
      <p:sp>
        <p:nvSpPr>
          <p:cNvPr id="2" name="Right Brace 1">
            <a:extLst>
              <a:ext uri="{FF2B5EF4-FFF2-40B4-BE49-F238E27FC236}">
                <a16:creationId xmlns="" xmlns:a16="http://schemas.microsoft.com/office/drawing/2014/main" id="{B67E7592-CA17-443B-AC2D-2B93F4718FD7}"/>
              </a:ext>
            </a:extLst>
          </p:cNvPr>
          <p:cNvSpPr/>
          <p:nvPr/>
        </p:nvSpPr>
        <p:spPr>
          <a:xfrm>
            <a:off x="8160620" y="1872332"/>
            <a:ext cx="356611" cy="2308279"/>
          </a:xfrm>
          <a:prstGeom prst="rightBrace">
            <a:avLst/>
          </a:prstGeom>
        </p:spPr>
        <p:style>
          <a:lnRef idx="3">
            <a:schemeClr val="dk1"/>
          </a:lnRef>
          <a:fillRef idx="0">
            <a:schemeClr val="dk1"/>
          </a:fillRef>
          <a:effectRef idx="2">
            <a:schemeClr val="dk1"/>
          </a:effectRef>
          <a:fontRef idx="minor">
            <a:schemeClr val="tx1"/>
          </a:fontRef>
        </p:style>
        <p:txBody>
          <a:bodyPr anchor="ctr"/>
          <a:lstStyle/>
          <a:p>
            <a:pPr algn="ctr"/>
            <a:endParaRPr lang="en-US" noProof="1"/>
          </a:p>
        </p:txBody>
      </p:sp>
      <p:sp>
        <p:nvSpPr>
          <p:cNvPr id="12" name="Rounded Rectangle 11">
            <a:extLst>
              <a:ext uri="{FF2B5EF4-FFF2-40B4-BE49-F238E27FC236}">
                <a16:creationId xmlns="" xmlns:a16="http://schemas.microsoft.com/office/drawing/2014/main" id="{112EE49E-4643-461A-95AD-7A5CA0206DD0}"/>
              </a:ext>
            </a:extLst>
          </p:cNvPr>
          <p:cNvSpPr/>
          <p:nvPr/>
        </p:nvSpPr>
        <p:spPr>
          <a:xfrm>
            <a:off x="8790709" y="2645471"/>
            <a:ext cx="2884346" cy="762000"/>
          </a:xfrm>
          <a:prstGeom prst="roundRect">
            <a:avLst/>
          </a:prstGeom>
          <a:solidFill>
            <a:srgbClr val="EFFB8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b="1" dirty="0" err="1">
                <a:solidFill>
                  <a:schemeClr val="tx1"/>
                </a:solidFill>
                <a:latin typeface="Times New Roman" panose="02020603050405020304" pitchFamily="18" charset="0"/>
                <a:cs typeface="Times New Roman" panose="02020603050405020304" pitchFamily="18" charset="0"/>
              </a:rPr>
              <a:t>Nhớ</a:t>
            </a:r>
            <a:r>
              <a:rPr lang="en-US" altLang="zh-CN" sz="2800" b="1" dirty="0">
                <a:solidFill>
                  <a:schemeClr val="tx1"/>
                </a:solidFill>
                <a:latin typeface="Times New Roman" panose="02020603050405020304" pitchFamily="18" charset="0"/>
                <a:cs typeface="Times New Roman" panose="02020603050405020304" pitchFamily="18" charset="0"/>
              </a:rPr>
              <a:t> Kim </a:t>
            </a:r>
            <a:r>
              <a:rPr lang="en-US" altLang="zh-CN" sz="2800" b="1" dirty="0" err="1">
                <a:solidFill>
                  <a:schemeClr val="tx1"/>
                </a:solidFill>
                <a:latin typeface="Times New Roman" panose="02020603050405020304" pitchFamily="18" charset="0"/>
                <a:cs typeface="Times New Roman" panose="02020603050405020304" pitchFamily="18" charset="0"/>
              </a:rPr>
              <a:t>Trọng</a:t>
            </a:r>
            <a:endParaRPr lang="en-US" altLang="zh-CN" sz="2800" b="1" dirty="0">
              <a:solidFill>
                <a:schemeClr val="tx1"/>
              </a:solidFill>
              <a:latin typeface="Times New Roman" panose="02020603050405020304" pitchFamily="18" charset="0"/>
              <a:cs typeface="Times New Roman" panose="02020603050405020304" pitchFamily="18" charset="0"/>
            </a:endParaRPr>
          </a:p>
        </p:txBody>
      </p:sp>
      <p:sp>
        <p:nvSpPr>
          <p:cNvPr id="7" name="Right Brace 6">
            <a:extLst>
              <a:ext uri="{FF2B5EF4-FFF2-40B4-BE49-F238E27FC236}">
                <a16:creationId xmlns="" xmlns:a16="http://schemas.microsoft.com/office/drawing/2014/main" id="{20C5C9B7-F1CC-4754-A58B-62C7A9C2A98D}"/>
              </a:ext>
            </a:extLst>
          </p:cNvPr>
          <p:cNvSpPr/>
          <p:nvPr/>
        </p:nvSpPr>
        <p:spPr>
          <a:xfrm>
            <a:off x="8169354" y="4319155"/>
            <a:ext cx="356611" cy="2200410"/>
          </a:xfrm>
          <a:prstGeom prst="rightBrace">
            <a:avLst/>
          </a:prstGeom>
        </p:spPr>
        <p:style>
          <a:lnRef idx="3">
            <a:schemeClr val="dk1"/>
          </a:lnRef>
          <a:fillRef idx="0">
            <a:schemeClr val="dk1"/>
          </a:fillRef>
          <a:effectRef idx="2">
            <a:schemeClr val="dk1"/>
          </a:effectRef>
          <a:fontRef idx="minor">
            <a:schemeClr val="tx1"/>
          </a:fontRef>
        </p:style>
        <p:txBody>
          <a:bodyPr anchor="ctr"/>
          <a:lstStyle/>
          <a:p>
            <a:pPr algn="ctr"/>
            <a:endParaRPr lang="en-US" noProof="1"/>
          </a:p>
        </p:txBody>
      </p:sp>
      <p:sp>
        <p:nvSpPr>
          <p:cNvPr id="8" name="Rounded Rectangle 7">
            <a:extLst>
              <a:ext uri="{FF2B5EF4-FFF2-40B4-BE49-F238E27FC236}">
                <a16:creationId xmlns="" xmlns:a16="http://schemas.microsoft.com/office/drawing/2014/main" id="{9A9D1435-6D6A-4D00-8C00-78F09093D770}"/>
              </a:ext>
            </a:extLst>
          </p:cNvPr>
          <p:cNvSpPr/>
          <p:nvPr/>
        </p:nvSpPr>
        <p:spPr>
          <a:xfrm>
            <a:off x="8884227" y="4996185"/>
            <a:ext cx="2884346" cy="762000"/>
          </a:xfrm>
          <a:prstGeom prst="roundRect">
            <a:avLst/>
          </a:prstGeom>
          <a:solidFill>
            <a:srgbClr val="EFFB8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b="1" dirty="0" err="1">
                <a:solidFill>
                  <a:schemeClr val="tx1"/>
                </a:solidFill>
                <a:latin typeface="Times New Roman" panose="02020603050405020304" pitchFamily="18" charset="0"/>
                <a:cs typeface="Times New Roman" panose="02020603050405020304" pitchFamily="18" charset="0"/>
              </a:rPr>
              <a:t>Nhớ</a:t>
            </a:r>
            <a:r>
              <a:rPr lang="en-US" altLang="zh-CN" sz="2800" b="1" dirty="0">
                <a:solidFill>
                  <a:schemeClr val="tx1"/>
                </a:solidFill>
                <a:latin typeface="Times New Roman" panose="02020603050405020304" pitchFamily="18" charset="0"/>
                <a:cs typeface="Times New Roman" panose="02020603050405020304" pitchFamily="18" charset="0"/>
              </a:rPr>
              <a:t> cha </a:t>
            </a:r>
            <a:r>
              <a:rPr lang="en-US" altLang="zh-CN" sz="2800" b="1" dirty="0" err="1">
                <a:solidFill>
                  <a:schemeClr val="tx1"/>
                </a:solidFill>
                <a:latin typeface="Times New Roman" panose="02020603050405020304" pitchFamily="18" charset="0"/>
                <a:cs typeface="Times New Roman" panose="02020603050405020304" pitchFamily="18" charset="0"/>
              </a:rPr>
              <a:t>mẹ</a:t>
            </a:r>
            <a:endParaRPr lang="en-US" altLang="zh-CN" sz="2800" b="1" dirty="0">
              <a:solidFill>
                <a:schemeClr val="tx1"/>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 xmlns:a16="http://schemas.microsoft.com/office/drawing/2014/main" id="{1E4FD080-47C9-45A6-A038-4CE7E4665A64}"/>
              </a:ext>
            </a:extLst>
          </p:cNvPr>
          <p:cNvSpPr/>
          <p:nvPr/>
        </p:nvSpPr>
        <p:spPr>
          <a:xfrm>
            <a:off x="258472" y="344361"/>
            <a:ext cx="11675055" cy="1077218"/>
          </a:xfrm>
          <a:prstGeom prst="rect">
            <a:avLst/>
          </a:prstGeom>
        </p:spPr>
        <p:txBody>
          <a:bodyPr wrap="square">
            <a:spAutoFit/>
          </a:bodyPr>
          <a:lstStyle/>
          <a:p>
            <a:pPr algn="ctr"/>
            <a:r>
              <a:rPr lang="en-US" altLang="zh-CN" sz="3200" b="1" dirty="0" smtClean="0">
                <a:solidFill>
                  <a:srgbClr val="FF0000"/>
                </a:solidFill>
                <a:latin typeface="#9Slide03 Arima Madurai Black" panose="00000A00000000000000" pitchFamily="2" charset="0"/>
                <a:cs typeface="#9Slide03 Arima Madurai Black" panose="00000A00000000000000" pitchFamily="2" charset="0"/>
              </a:rPr>
              <a:t>Tại </a:t>
            </a:r>
            <a:r>
              <a:rPr lang="en-US" altLang="zh-CN" sz="3200" b="1" dirty="0">
                <a:solidFill>
                  <a:srgbClr val="FF0000"/>
                </a:solidFill>
                <a:latin typeface="#9Slide03 Arima Madurai Black" panose="00000A00000000000000" pitchFamily="2" charset="0"/>
                <a:cs typeface="#9Slide03 Arima Madurai Black" panose="00000A00000000000000" pitchFamily="2" charset="0"/>
              </a:rPr>
              <a:t>sao trong hoàn cảnh cô đơn, bơ vơ nơi lầu Ngưng Bích, Kiều lại nhớ Kim Trọng trước, nhớ cha mẹ sau?</a:t>
            </a:r>
          </a:p>
        </p:txBody>
      </p:sp>
    </p:spTree>
    <p:extLst>
      <p:ext uri="{BB962C8B-B14F-4D97-AF65-F5344CB8AC3E}">
        <p14:creationId xmlns:p14="http://schemas.microsoft.com/office/powerpoint/2010/main" val="240966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randombar(horizont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7" grpId="0" animBg="1"/>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s">
            <a:extLst>
              <a:ext uri="{FF2B5EF4-FFF2-40B4-BE49-F238E27FC236}">
                <a16:creationId xmlns="" xmlns:a16="http://schemas.microsoft.com/office/drawing/2014/main" id="{695EC77E-A6AD-4EFB-A2FE-17CBA8F8A7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3794" y="1063914"/>
            <a:ext cx="5252996" cy="4664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7-Point Star 8">
            <a:extLst>
              <a:ext uri="{FF2B5EF4-FFF2-40B4-BE49-F238E27FC236}">
                <a16:creationId xmlns="" xmlns:a16="http://schemas.microsoft.com/office/drawing/2014/main" id="{5EFD701A-4131-4E5E-B46D-B89F01FF8DB4}"/>
              </a:ext>
            </a:extLst>
          </p:cNvPr>
          <p:cNvSpPr/>
          <p:nvPr/>
        </p:nvSpPr>
        <p:spPr>
          <a:xfrm>
            <a:off x="345210" y="1377310"/>
            <a:ext cx="663575" cy="663575"/>
          </a:xfrm>
          <a:prstGeom prst="star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50000"/>
              </a:lnSpc>
            </a:pPr>
            <a:r>
              <a:rPr lang="en-US" sz="3200" b="1" noProof="1">
                <a:solidFill>
                  <a:schemeClr val="bg1"/>
                </a:solidFill>
                <a:latin typeface="#9Slide03 Arima Madurai Black" panose="00000A00000000000000" pitchFamily="2" charset="0"/>
                <a:cs typeface="#9Slide03 Arima Madurai Black" panose="00000A00000000000000" pitchFamily="2" charset="0"/>
              </a:rPr>
              <a:t>1</a:t>
            </a:r>
          </a:p>
        </p:txBody>
      </p:sp>
      <p:sp>
        <p:nvSpPr>
          <p:cNvPr id="10" name="Rounded Rectangle 9">
            <a:extLst>
              <a:ext uri="{FF2B5EF4-FFF2-40B4-BE49-F238E27FC236}">
                <a16:creationId xmlns="" xmlns:a16="http://schemas.microsoft.com/office/drawing/2014/main" id="{C22C8CCE-35B4-41E0-A04D-4E1F1306A455}"/>
              </a:ext>
            </a:extLst>
          </p:cNvPr>
          <p:cNvSpPr/>
          <p:nvPr/>
        </p:nvSpPr>
        <p:spPr>
          <a:xfrm>
            <a:off x="1399165" y="1005254"/>
            <a:ext cx="4773034" cy="1367559"/>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3600" dirty="0" err="1">
                <a:solidFill>
                  <a:schemeClr val="tx1"/>
                </a:solidFill>
                <a:latin typeface="#9Slide03 Arima Madurai Black" panose="00000A00000000000000" pitchFamily="2" charset="0"/>
                <a:cs typeface="#9Slide03 Arima Madurai Black" panose="00000A00000000000000" pitchFamily="2" charset="0"/>
              </a:rPr>
              <a:t>Hình</a:t>
            </a:r>
            <a:r>
              <a:rPr lang="en-US" altLang="zh-CN" sz="3600" dirty="0">
                <a:solidFill>
                  <a:schemeClr val="tx1"/>
                </a:solidFill>
                <a:latin typeface="#9Slide03 Arima Madurai Black" panose="00000A00000000000000" pitchFamily="2" charset="0"/>
                <a:cs typeface="#9Slide03 Arima Madurai Black" panose="00000A00000000000000" pitchFamily="2" charset="0"/>
              </a:rPr>
              <a:t> </a:t>
            </a:r>
            <a:r>
              <a:rPr lang="en-US" altLang="zh-CN" sz="3600" dirty="0" err="1">
                <a:solidFill>
                  <a:schemeClr val="tx1"/>
                </a:solidFill>
                <a:latin typeface="#9Slide03 Arima Madurai Black" panose="00000A00000000000000" pitchFamily="2" charset="0"/>
                <a:cs typeface="#9Slide03 Arima Madurai Black" panose="00000A00000000000000" pitchFamily="2" charset="0"/>
              </a:rPr>
              <a:t>ảnh</a:t>
            </a:r>
            <a:r>
              <a:rPr lang="en-US" altLang="zh-CN" sz="3600" dirty="0">
                <a:solidFill>
                  <a:schemeClr val="tx1"/>
                </a:solidFill>
                <a:latin typeface="#9Slide03 Arima Madurai Black" panose="00000A00000000000000" pitchFamily="2" charset="0"/>
                <a:cs typeface="#9Slide03 Arima Madurai Black" panose="00000A00000000000000" pitchFamily="2" charset="0"/>
              </a:rPr>
              <a:t> </a:t>
            </a:r>
            <a:r>
              <a:rPr lang="en-US" altLang="zh-CN" sz="3600" dirty="0" err="1">
                <a:solidFill>
                  <a:schemeClr val="tx1"/>
                </a:solidFill>
                <a:latin typeface="#9Slide03 Arima Madurai Black" panose="00000A00000000000000" pitchFamily="2" charset="0"/>
                <a:cs typeface="#9Slide03 Arima Madurai Black" panose="00000A00000000000000" pitchFamily="2" charset="0"/>
              </a:rPr>
              <a:t>vầng</a:t>
            </a:r>
            <a:r>
              <a:rPr lang="en-US" altLang="zh-CN" sz="3600" dirty="0">
                <a:solidFill>
                  <a:schemeClr val="tx1"/>
                </a:solidFill>
                <a:latin typeface="#9Slide03 Arima Madurai Black" panose="00000A00000000000000" pitchFamily="2" charset="0"/>
                <a:cs typeface="#9Slide03 Arima Madurai Black" panose="00000A00000000000000" pitchFamily="2" charset="0"/>
              </a:rPr>
              <a:t> </a:t>
            </a:r>
            <a:r>
              <a:rPr lang="en-US" altLang="zh-CN" sz="3600" dirty="0" err="1">
                <a:solidFill>
                  <a:schemeClr val="tx1"/>
                </a:solidFill>
                <a:latin typeface="#9Slide03 Arima Madurai Black" panose="00000A00000000000000" pitchFamily="2" charset="0"/>
                <a:cs typeface="#9Slide03 Arima Madurai Black" panose="00000A00000000000000" pitchFamily="2" charset="0"/>
              </a:rPr>
              <a:t>trăng</a:t>
            </a:r>
            <a:r>
              <a:rPr lang="en-US" altLang="zh-CN" sz="3600" dirty="0">
                <a:solidFill>
                  <a:schemeClr val="tx1"/>
                </a:solidFill>
                <a:latin typeface="#9Slide03 Arima Madurai Black" panose="00000A00000000000000" pitchFamily="2" charset="0"/>
                <a:cs typeface="#9Slide03 Arima Madurai Black" panose="00000A00000000000000" pitchFamily="2" charset="0"/>
              </a:rPr>
              <a:t> </a:t>
            </a:r>
          </a:p>
          <a:p>
            <a:pPr algn="ctr"/>
            <a:r>
              <a:rPr lang="en-US" altLang="zh-CN" sz="3600" dirty="0">
                <a:solidFill>
                  <a:schemeClr val="tx1"/>
                </a:solidFill>
                <a:latin typeface="#9Slide03 Arima Madurai Black" panose="00000A00000000000000" pitchFamily="2" charset="0"/>
                <a:cs typeface="#9Slide03 Arima Madurai Black" panose="00000A00000000000000" pitchFamily="2" charset="0"/>
                <a:sym typeface="Wingdings 3" panose="05040102010807070707" pitchFamily="18" charset="2"/>
              </a:rPr>
              <a:t>→ </a:t>
            </a:r>
            <a:r>
              <a:rPr lang="en-US" altLang="zh-CN" sz="3600" dirty="0" err="1">
                <a:solidFill>
                  <a:schemeClr val="tx1"/>
                </a:solidFill>
                <a:latin typeface="#9Slide03 Arima Madurai Black" panose="00000A00000000000000" pitchFamily="2" charset="0"/>
                <a:cs typeface="#9Slide03 Arima Madurai Black" panose="00000A00000000000000" pitchFamily="2" charset="0"/>
                <a:sym typeface="Wingdings 3" panose="05040102010807070707" pitchFamily="18" charset="2"/>
              </a:rPr>
              <a:t>Nhớ</a:t>
            </a:r>
            <a:r>
              <a:rPr lang="en-US" altLang="zh-CN" sz="3600" dirty="0">
                <a:solidFill>
                  <a:schemeClr val="tx1"/>
                </a:solidFill>
                <a:latin typeface="#9Slide03 Arima Madurai Black" panose="00000A00000000000000" pitchFamily="2" charset="0"/>
                <a:cs typeface="#9Slide03 Arima Madurai Black" panose="00000A00000000000000" pitchFamily="2" charset="0"/>
                <a:sym typeface="Wingdings 3" panose="05040102010807070707" pitchFamily="18" charset="2"/>
              </a:rPr>
              <a:t> </a:t>
            </a:r>
            <a:r>
              <a:rPr lang="en-US" altLang="zh-CN" sz="3600" dirty="0" err="1">
                <a:solidFill>
                  <a:schemeClr val="tx1"/>
                </a:solidFill>
                <a:latin typeface="#9Slide03 Arima Madurai Black" panose="00000A00000000000000" pitchFamily="2" charset="0"/>
                <a:cs typeface="#9Slide03 Arima Madurai Black" panose="00000A00000000000000" pitchFamily="2" charset="0"/>
                <a:sym typeface="Wingdings 3" panose="05040102010807070707" pitchFamily="18" charset="2"/>
              </a:rPr>
              <a:t>về</a:t>
            </a:r>
            <a:r>
              <a:rPr lang="en-US" altLang="zh-CN" sz="3600" dirty="0">
                <a:solidFill>
                  <a:schemeClr val="tx1"/>
                </a:solidFill>
                <a:latin typeface="#9Slide03 Arima Madurai Black" panose="00000A00000000000000" pitchFamily="2" charset="0"/>
                <a:cs typeface="#9Slide03 Arima Madurai Black" panose="00000A00000000000000" pitchFamily="2" charset="0"/>
                <a:sym typeface="Wingdings 3" panose="05040102010807070707" pitchFamily="18" charset="2"/>
              </a:rPr>
              <a:t> </a:t>
            </a:r>
            <a:r>
              <a:rPr lang="en-US" altLang="zh-CN" sz="3600" dirty="0" err="1">
                <a:solidFill>
                  <a:schemeClr val="tx1"/>
                </a:solidFill>
                <a:latin typeface="#9Slide03 Arima Madurai Black" panose="00000A00000000000000" pitchFamily="2" charset="0"/>
                <a:cs typeface="#9Slide03 Arima Madurai Black" panose="00000A00000000000000" pitchFamily="2" charset="0"/>
                <a:sym typeface="Wingdings 3" panose="05040102010807070707" pitchFamily="18" charset="2"/>
              </a:rPr>
              <a:t>kỉ</a:t>
            </a:r>
            <a:r>
              <a:rPr lang="en-US" altLang="zh-CN" sz="3600" dirty="0">
                <a:solidFill>
                  <a:schemeClr val="tx1"/>
                </a:solidFill>
                <a:latin typeface="#9Slide03 Arima Madurai Black" panose="00000A00000000000000" pitchFamily="2" charset="0"/>
                <a:cs typeface="#9Slide03 Arima Madurai Black" panose="00000A00000000000000" pitchFamily="2" charset="0"/>
                <a:sym typeface="Wingdings 3" panose="05040102010807070707" pitchFamily="18" charset="2"/>
              </a:rPr>
              <a:t> </a:t>
            </a:r>
            <a:r>
              <a:rPr lang="en-US" altLang="zh-CN" sz="3600" dirty="0" err="1">
                <a:solidFill>
                  <a:schemeClr val="tx1"/>
                </a:solidFill>
                <a:latin typeface="#9Slide03 Arima Madurai Black" panose="00000A00000000000000" pitchFamily="2" charset="0"/>
                <a:cs typeface="#9Slide03 Arima Madurai Black" panose="00000A00000000000000" pitchFamily="2" charset="0"/>
                <a:sym typeface="Wingdings 3" panose="05040102010807070707" pitchFamily="18" charset="2"/>
              </a:rPr>
              <a:t>niệm</a:t>
            </a:r>
            <a:endParaRPr lang="en-US" altLang="zh-CN" sz="3600" dirty="0">
              <a:solidFill>
                <a:schemeClr val="tx1"/>
              </a:solidFill>
              <a:latin typeface="#9Slide03 Arima Madurai Black" panose="00000A00000000000000" pitchFamily="2" charset="0"/>
              <a:cs typeface="#9Slide03 Arima Madurai Black" panose="00000A00000000000000" pitchFamily="2" charset="0"/>
              <a:sym typeface="Wingdings 3" panose="05040102010807070707" pitchFamily="18" charset="2"/>
            </a:endParaRPr>
          </a:p>
        </p:txBody>
      </p:sp>
      <p:sp>
        <p:nvSpPr>
          <p:cNvPr id="11" name="7-Point Star 10">
            <a:extLst>
              <a:ext uri="{FF2B5EF4-FFF2-40B4-BE49-F238E27FC236}">
                <a16:creationId xmlns="" xmlns:a16="http://schemas.microsoft.com/office/drawing/2014/main" id="{2EA337BA-C362-4E2F-AB7B-1EDC02BFFDA8}"/>
              </a:ext>
            </a:extLst>
          </p:cNvPr>
          <p:cNvSpPr/>
          <p:nvPr/>
        </p:nvSpPr>
        <p:spPr>
          <a:xfrm>
            <a:off x="345210" y="3109132"/>
            <a:ext cx="663575" cy="663575"/>
          </a:xfrm>
          <a:prstGeom prst="star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50000"/>
              </a:lnSpc>
            </a:pPr>
            <a:r>
              <a:rPr lang="en-US" sz="3200" b="1" noProof="1">
                <a:solidFill>
                  <a:schemeClr val="bg1"/>
                </a:solidFill>
                <a:latin typeface="#9Slide03 Arima Madurai Black" panose="00000A00000000000000" pitchFamily="2" charset="0"/>
                <a:cs typeface="#9Slide03 Arima Madurai Black" panose="00000A00000000000000" pitchFamily="2" charset="0"/>
              </a:rPr>
              <a:t>2</a:t>
            </a:r>
          </a:p>
        </p:txBody>
      </p:sp>
      <p:sp>
        <p:nvSpPr>
          <p:cNvPr id="13" name="7-Point Star 12">
            <a:extLst>
              <a:ext uri="{FF2B5EF4-FFF2-40B4-BE49-F238E27FC236}">
                <a16:creationId xmlns="" xmlns:a16="http://schemas.microsoft.com/office/drawing/2014/main" id="{C171CD5D-EBD0-4CD6-BA8B-B8F4EC9B34AF}"/>
              </a:ext>
            </a:extLst>
          </p:cNvPr>
          <p:cNvSpPr/>
          <p:nvPr/>
        </p:nvSpPr>
        <p:spPr>
          <a:xfrm>
            <a:off x="345210" y="4829117"/>
            <a:ext cx="663575" cy="663575"/>
          </a:xfrm>
          <a:prstGeom prst="star7">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50000"/>
              </a:lnSpc>
            </a:pPr>
            <a:r>
              <a:rPr lang="en-US" sz="3200" b="1" noProof="1">
                <a:solidFill>
                  <a:schemeClr val="bg1"/>
                </a:solidFill>
                <a:latin typeface="#9Slide03 Arima Madurai Black" panose="00000A00000000000000" pitchFamily="2" charset="0"/>
                <a:cs typeface="#9Slide03 Arima Madurai Black" panose="00000A00000000000000" pitchFamily="2" charset="0"/>
              </a:rPr>
              <a:t>3</a:t>
            </a:r>
          </a:p>
        </p:txBody>
      </p:sp>
      <p:sp>
        <p:nvSpPr>
          <p:cNvPr id="14" name="Rounded Rectangle 13">
            <a:extLst>
              <a:ext uri="{FF2B5EF4-FFF2-40B4-BE49-F238E27FC236}">
                <a16:creationId xmlns="" xmlns:a16="http://schemas.microsoft.com/office/drawing/2014/main" id="{9EC50C72-DE53-4F97-ABDF-7CD0529FCBA7}"/>
              </a:ext>
            </a:extLst>
          </p:cNvPr>
          <p:cNvSpPr/>
          <p:nvPr/>
        </p:nvSpPr>
        <p:spPr>
          <a:xfrm>
            <a:off x="1399165" y="2784701"/>
            <a:ext cx="4773034" cy="1367559"/>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3600">
                <a:solidFill>
                  <a:schemeClr val="tx1"/>
                </a:solidFill>
                <a:latin typeface="#9Slide03 Arima Madurai Black" panose="00000A00000000000000" pitchFamily="2" charset="0"/>
                <a:cs typeface="#9Slide03 Arima Madurai Black" panose="00000A00000000000000" pitchFamily="2" charset="0"/>
              </a:rPr>
              <a:t>Kim Trọng là mối tình đầu của Kiều</a:t>
            </a:r>
            <a:endParaRPr lang="en-US" altLang="zh-CN" sz="3600">
              <a:solidFill>
                <a:schemeClr val="tx1"/>
              </a:solidFill>
              <a:latin typeface="#9Slide03 Arima Madurai Black" panose="00000A00000000000000" pitchFamily="2" charset="0"/>
              <a:cs typeface="#9Slide03 Arima Madurai Black" panose="00000A00000000000000" pitchFamily="2" charset="0"/>
              <a:sym typeface="Wingdings 3" panose="05040102010807070707" pitchFamily="18" charset="2"/>
            </a:endParaRPr>
          </a:p>
        </p:txBody>
      </p:sp>
      <p:sp>
        <p:nvSpPr>
          <p:cNvPr id="15" name="Rounded Rectangle 14">
            <a:extLst>
              <a:ext uri="{FF2B5EF4-FFF2-40B4-BE49-F238E27FC236}">
                <a16:creationId xmlns="" xmlns:a16="http://schemas.microsoft.com/office/drawing/2014/main" id="{F9DA6D92-87B6-4CEE-B144-60FC9805A153}"/>
              </a:ext>
            </a:extLst>
          </p:cNvPr>
          <p:cNvSpPr/>
          <p:nvPr/>
        </p:nvSpPr>
        <p:spPr>
          <a:xfrm>
            <a:off x="1399165" y="4545961"/>
            <a:ext cx="4773034" cy="1367559"/>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3600" dirty="0" err="1">
                <a:solidFill>
                  <a:schemeClr val="tx1"/>
                </a:solidFill>
                <a:latin typeface="#9Slide03 Arima Madurai Black" panose="00000A00000000000000" pitchFamily="2" charset="0"/>
                <a:cs typeface="#9Slide03 Arima Madurai Black" panose="00000A00000000000000" pitchFamily="2" charset="0"/>
              </a:rPr>
              <a:t>Với</a:t>
            </a:r>
            <a:r>
              <a:rPr lang="en-US" altLang="zh-CN" sz="3600" dirty="0">
                <a:solidFill>
                  <a:schemeClr val="tx1"/>
                </a:solidFill>
                <a:latin typeface="#9Slide03 Arima Madurai Black" panose="00000A00000000000000" pitchFamily="2" charset="0"/>
                <a:cs typeface="#9Slide03 Arima Madurai Black" panose="00000A00000000000000" pitchFamily="2" charset="0"/>
              </a:rPr>
              <a:t> cha </a:t>
            </a:r>
            <a:r>
              <a:rPr lang="en-US" altLang="zh-CN" sz="3600" dirty="0" err="1">
                <a:solidFill>
                  <a:schemeClr val="tx1"/>
                </a:solidFill>
                <a:latin typeface="#9Slide03 Arima Madurai Black" panose="00000A00000000000000" pitchFamily="2" charset="0"/>
                <a:cs typeface="#9Slide03 Arima Madurai Black" panose="00000A00000000000000" pitchFamily="2" charset="0"/>
              </a:rPr>
              <a:t>mẹ</a:t>
            </a:r>
            <a:r>
              <a:rPr lang="en-US" altLang="zh-CN" sz="3600" dirty="0">
                <a:solidFill>
                  <a:schemeClr val="tx1"/>
                </a:solidFill>
                <a:latin typeface="#9Slide03 Arima Madurai Black" panose="00000A00000000000000" pitchFamily="2" charset="0"/>
                <a:cs typeface="#9Slide03 Arima Madurai Black" panose="00000A00000000000000" pitchFamily="2" charset="0"/>
              </a:rPr>
              <a:t>, </a:t>
            </a:r>
            <a:r>
              <a:rPr lang="en-US" altLang="zh-CN" sz="3600" dirty="0" err="1">
                <a:solidFill>
                  <a:schemeClr val="tx1"/>
                </a:solidFill>
                <a:latin typeface="#9Slide03 Arima Madurai Black" panose="00000A00000000000000" pitchFamily="2" charset="0"/>
                <a:cs typeface="#9Slide03 Arima Madurai Black" panose="00000A00000000000000" pitchFamily="2" charset="0"/>
              </a:rPr>
              <a:t>Kiều</a:t>
            </a:r>
            <a:r>
              <a:rPr lang="en-US" altLang="zh-CN" sz="3600" dirty="0">
                <a:solidFill>
                  <a:schemeClr val="tx1"/>
                </a:solidFill>
                <a:latin typeface="#9Slide03 Arima Madurai Black" panose="00000A00000000000000" pitchFamily="2" charset="0"/>
                <a:cs typeface="#9Slide03 Arima Madurai Black" panose="00000A00000000000000" pitchFamily="2" charset="0"/>
              </a:rPr>
              <a:t> </a:t>
            </a:r>
            <a:r>
              <a:rPr lang="en-US" altLang="zh-CN" sz="3600" dirty="0" err="1">
                <a:solidFill>
                  <a:schemeClr val="tx1"/>
                </a:solidFill>
                <a:latin typeface="#9Slide03 Arima Madurai Black" panose="00000A00000000000000" pitchFamily="2" charset="0"/>
                <a:cs typeface="#9Slide03 Arima Madurai Black" panose="00000A00000000000000" pitchFamily="2" charset="0"/>
              </a:rPr>
              <a:t>đã</a:t>
            </a:r>
            <a:r>
              <a:rPr lang="en-US" altLang="zh-CN" sz="3600" dirty="0">
                <a:solidFill>
                  <a:schemeClr val="tx1"/>
                </a:solidFill>
                <a:latin typeface="#9Slide03 Arima Madurai Black" panose="00000A00000000000000" pitchFamily="2" charset="0"/>
                <a:cs typeface="#9Slide03 Arima Madurai Black" panose="00000A00000000000000" pitchFamily="2" charset="0"/>
              </a:rPr>
              <a:t> </a:t>
            </a:r>
            <a:r>
              <a:rPr lang="en-US" altLang="zh-CN" sz="3600" dirty="0" err="1">
                <a:solidFill>
                  <a:schemeClr val="tx1"/>
                </a:solidFill>
                <a:latin typeface="#9Slide03 Arima Madurai Black" panose="00000A00000000000000" pitchFamily="2" charset="0"/>
                <a:cs typeface="#9Slide03 Arima Madurai Black" panose="00000A00000000000000" pitchFamily="2" charset="0"/>
              </a:rPr>
              <a:t>trọn</a:t>
            </a:r>
            <a:r>
              <a:rPr lang="en-US" altLang="zh-CN" sz="3600" dirty="0">
                <a:solidFill>
                  <a:schemeClr val="tx1"/>
                </a:solidFill>
                <a:latin typeface="#9Slide03 Arima Madurai Black" panose="00000A00000000000000" pitchFamily="2" charset="0"/>
                <a:cs typeface="#9Slide03 Arima Madurai Black" panose="00000A00000000000000" pitchFamily="2" charset="0"/>
              </a:rPr>
              <a:t> </a:t>
            </a:r>
            <a:r>
              <a:rPr lang="en-US" altLang="zh-CN" sz="3600" dirty="0" err="1">
                <a:solidFill>
                  <a:schemeClr val="tx1"/>
                </a:solidFill>
                <a:latin typeface="#9Slide03 Arima Madurai Black" panose="00000A00000000000000" pitchFamily="2" charset="0"/>
                <a:cs typeface="#9Slide03 Arima Madurai Black" panose="00000A00000000000000" pitchFamily="2" charset="0"/>
              </a:rPr>
              <a:t>chữ</a:t>
            </a:r>
            <a:r>
              <a:rPr lang="en-US" altLang="zh-CN" sz="3600" dirty="0">
                <a:solidFill>
                  <a:schemeClr val="tx1"/>
                </a:solidFill>
                <a:latin typeface="#9Slide03 Arima Madurai Black" panose="00000A00000000000000" pitchFamily="2" charset="0"/>
                <a:cs typeface="#9Slide03 Arima Madurai Black" panose="00000A00000000000000" pitchFamily="2" charset="0"/>
              </a:rPr>
              <a:t> </a:t>
            </a:r>
            <a:r>
              <a:rPr lang="en-US" altLang="zh-CN" sz="3600" dirty="0" err="1">
                <a:solidFill>
                  <a:schemeClr val="tx1"/>
                </a:solidFill>
                <a:latin typeface="#9Slide03 Arima Madurai Black" panose="00000A00000000000000" pitchFamily="2" charset="0"/>
                <a:cs typeface="#9Slide03 Arima Madurai Black" panose="00000A00000000000000" pitchFamily="2" charset="0"/>
              </a:rPr>
              <a:t>hiếu</a:t>
            </a:r>
            <a:endParaRPr lang="en-US" altLang="zh-CN" sz="3600" dirty="0">
              <a:solidFill>
                <a:schemeClr val="tx1"/>
              </a:solidFill>
              <a:latin typeface="#9Slide03 Arima Madurai Black" panose="00000A00000000000000" pitchFamily="2" charset="0"/>
              <a:cs typeface="#9Slide03 Arima Madurai Black" panose="00000A00000000000000" pitchFamily="2" charset="0"/>
              <a:sym typeface="Wingdings 3" panose="05040102010807070707" pitchFamily="18" charset="2"/>
            </a:endParaRPr>
          </a:p>
        </p:txBody>
      </p:sp>
      <p:pic>
        <p:nvPicPr>
          <p:cNvPr id="17" name="Picture 16" descr="maithu">
            <a:extLst>
              <a:ext uri="{FF2B5EF4-FFF2-40B4-BE49-F238E27FC236}">
                <a16:creationId xmlns="" xmlns:a16="http://schemas.microsoft.com/office/drawing/2014/main" id="{E42B045B-F5DC-4D0A-B4CE-AFB6F6CF20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3792" y="1031298"/>
            <a:ext cx="5252998" cy="4703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tải xuống (2)">
            <a:extLst>
              <a:ext uri="{FF2B5EF4-FFF2-40B4-BE49-F238E27FC236}">
                <a16:creationId xmlns="" xmlns:a16="http://schemas.microsoft.com/office/drawing/2014/main" id="{77537458-BF5C-45C8-A896-C250A5DD1E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93793" y="1031298"/>
            <a:ext cx="5252996" cy="472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ircle(in)">
                                      <p:cBhvr>
                                        <p:cTn id="15" dur="2000"/>
                                        <p:tgtEl>
                                          <p:spTgt spid="1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dissolve">
                                      <p:cBhvr>
                                        <p:cTn id="26" dur="500"/>
                                        <p:tgtEl>
                                          <p:spTgt spid="1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dissolve">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animBg="1"/>
      <p:bldP spid="14" grpId="0"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Chỗ dành sẵn cho Nội dung 4" descr="Ảnh có chứa vẽ, vải&#10;&#10;Mô tả được tạo tự động">
            <a:extLst>
              <a:ext uri="{FF2B5EF4-FFF2-40B4-BE49-F238E27FC236}">
                <a16:creationId xmlns="" xmlns:a16="http://schemas.microsoft.com/office/drawing/2014/main" id="{05C60088-3112-4C86-938C-5AF8C9E99F99}"/>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15036" r="15036"/>
          <a:stretch/>
        </p:blipFill>
        <p:spPr>
          <a:xfrm>
            <a:off x="5797848" y="0"/>
            <a:ext cx="6394152" cy="6857990"/>
          </a:xfrm>
          <a:prstGeom prst="rect">
            <a:avLst/>
          </a:prstGeom>
        </p:spPr>
      </p:pic>
      <p:pic>
        <p:nvPicPr>
          <p:cNvPr id="32" name="Picture 23">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16" name="Content Placeholder 9">
            <a:extLst>
              <a:ext uri="{FF2B5EF4-FFF2-40B4-BE49-F238E27FC236}">
                <a16:creationId xmlns="" xmlns:a16="http://schemas.microsoft.com/office/drawing/2014/main" id="{D4846D29-E1CF-42AA-B860-7861E495BF22}"/>
              </a:ext>
            </a:extLst>
          </p:cNvPr>
          <p:cNvSpPr>
            <a:spLocks noGrp="1"/>
          </p:cNvSpPr>
          <p:nvPr>
            <p:ph idx="1"/>
          </p:nvPr>
        </p:nvSpPr>
        <p:spPr>
          <a:xfrm>
            <a:off x="-135082" y="2837046"/>
            <a:ext cx="6858000" cy="3788830"/>
          </a:xfrm>
        </p:spPr>
        <p:txBody>
          <a:bodyPr anchor="ctr">
            <a:noAutofit/>
          </a:bodyPr>
          <a:lstStyle/>
          <a:p>
            <a:pPr marL="0" indent="0" algn="ctr">
              <a:buNone/>
            </a:pPr>
            <a:r>
              <a:rPr lang="vi-VN" b="1" i="1" dirty="0" err="1">
                <a:solidFill>
                  <a:srgbClr val="000000"/>
                </a:solidFill>
                <a:latin typeface="+mj-lt"/>
              </a:rPr>
              <a:t>Buồn</a:t>
            </a:r>
            <a:r>
              <a:rPr lang="vi-VN" b="1" i="1" dirty="0">
                <a:solidFill>
                  <a:srgbClr val="000000"/>
                </a:solidFill>
                <a:latin typeface="+mj-lt"/>
              </a:rPr>
              <a:t> trông </a:t>
            </a:r>
            <a:r>
              <a:rPr lang="vi-VN" b="1" i="1" dirty="0" err="1">
                <a:solidFill>
                  <a:srgbClr val="000000"/>
                </a:solidFill>
                <a:latin typeface="+mj-lt"/>
              </a:rPr>
              <a:t>của</a:t>
            </a:r>
            <a:r>
              <a:rPr lang="vi-VN" b="1" i="1" dirty="0">
                <a:solidFill>
                  <a:srgbClr val="000000"/>
                </a:solidFill>
                <a:latin typeface="+mj-lt"/>
              </a:rPr>
              <a:t> </a:t>
            </a:r>
            <a:r>
              <a:rPr lang="vi-VN" b="1" i="1" dirty="0" err="1">
                <a:solidFill>
                  <a:srgbClr val="000000"/>
                </a:solidFill>
                <a:latin typeface="+mj-lt"/>
              </a:rPr>
              <a:t>bể</a:t>
            </a:r>
            <a:r>
              <a:rPr lang="vi-VN" b="1" i="1" dirty="0">
                <a:solidFill>
                  <a:srgbClr val="000000"/>
                </a:solidFill>
                <a:latin typeface="+mj-lt"/>
              </a:rPr>
              <a:t> </a:t>
            </a:r>
            <a:r>
              <a:rPr lang="vi-VN" b="1" i="1" dirty="0" err="1">
                <a:solidFill>
                  <a:srgbClr val="000000"/>
                </a:solidFill>
                <a:latin typeface="+mj-lt"/>
              </a:rPr>
              <a:t>chiều</a:t>
            </a:r>
            <a:r>
              <a:rPr lang="vi-VN" b="1" i="1" dirty="0">
                <a:solidFill>
                  <a:srgbClr val="000000"/>
                </a:solidFill>
                <a:latin typeface="+mj-lt"/>
              </a:rPr>
              <a:t> hôm</a:t>
            </a:r>
            <a:endParaRPr lang="vi-VN" b="1" dirty="0">
              <a:solidFill>
                <a:srgbClr val="000000"/>
              </a:solidFill>
              <a:latin typeface="+mj-lt"/>
            </a:endParaRPr>
          </a:p>
          <a:p>
            <a:pPr marL="0" indent="0" algn="ctr">
              <a:buNone/>
            </a:pPr>
            <a:r>
              <a:rPr lang="vi-VN" b="1" i="1" dirty="0" err="1">
                <a:solidFill>
                  <a:srgbClr val="000000"/>
                </a:solidFill>
                <a:latin typeface="+mj-lt"/>
              </a:rPr>
              <a:t>Thuyền</a:t>
            </a:r>
            <a:r>
              <a:rPr lang="vi-VN" b="1" i="1" dirty="0">
                <a:solidFill>
                  <a:srgbClr val="000000"/>
                </a:solidFill>
                <a:latin typeface="+mj-lt"/>
              </a:rPr>
              <a:t> ai </a:t>
            </a:r>
            <a:r>
              <a:rPr lang="vi-VN" b="1" i="1" dirty="0" err="1">
                <a:solidFill>
                  <a:srgbClr val="000000"/>
                </a:solidFill>
                <a:latin typeface="+mj-lt"/>
              </a:rPr>
              <a:t>thấp</a:t>
            </a:r>
            <a:r>
              <a:rPr lang="vi-VN" b="1" i="1" dirty="0">
                <a:solidFill>
                  <a:srgbClr val="000000"/>
                </a:solidFill>
                <a:latin typeface="+mj-lt"/>
              </a:rPr>
              <a:t> </a:t>
            </a:r>
            <a:r>
              <a:rPr lang="vi-VN" b="1" i="1" dirty="0" err="1">
                <a:solidFill>
                  <a:srgbClr val="000000"/>
                </a:solidFill>
                <a:latin typeface="+mj-lt"/>
              </a:rPr>
              <a:t>thoáng</a:t>
            </a:r>
            <a:r>
              <a:rPr lang="vi-VN" b="1" i="1" dirty="0">
                <a:solidFill>
                  <a:srgbClr val="000000"/>
                </a:solidFill>
                <a:latin typeface="+mj-lt"/>
              </a:rPr>
              <a:t> </a:t>
            </a:r>
            <a:r>
              <a:rPr lang="vi-VN" b="1" i="1" dirty="0" err="1">
                <a:solidFill>
                  <a:srgbClr val="000000"/>
                </a:solidFill>
                <a:latin typeface="+mj-lt"/>
              </a:rPr>
              <a:t>cánh</a:t>
            </a:r>
            <a:r>
              <a:rPr lang="vi-VN" b="1" i="1" dirty="0">
                <a:solidFill>
                  <a:srgbClr val="000000"/>
                </a:solidFill>
                <a:latin typeface="+mj-lt"/>
              </a:rPr>
              <a:t> </a:t>
            </a:r>
            <a:r>
              <a:rPr lang="vi-VN" b="1" i="1" dirty="0" err="1">
                <a:solidFill>
                  <a:srgbClr val="000000"/>
                </a:solidFill>
                <a:latin typeface="+mj-lt"/>
              </a:rPr>
              <a:t>buồm</a:t>
            </a:r>
            <a:r>
              <a:rPr lang="vi-VN" b="1" i="1" dirty="0">
                <a:solidFill>
                  <a:srgbClr val="000000"/>
                </a:solidFill>
                <a:latin typeface="+mj-lt"/>
              </a:rPr>
              <a:t> xa </a:t>
            </a:r>
            <a:r>
              <a:rPr lang="vi-VN" b="1" i="1" dirty="0" err="1">
                <a:solidFill>
                  <a:srgbClr val="000000"/>
                </a:solidFill>
                <a:latin typeface="+mj-lt"/>
              </a:rPr>
              <a:t>xa</a:t>
            </a:r>
            <a:r>
              <a:rPr lang="vi-VN" b="1" i="1" dirty="0">
                <a:solidFill>
                  <a:srgbClr val="000000"/>
                </a:solidFill>
                <a:latin typeface="+mj-lt"/>
              </a:rPr>
              <a:t>?</a:t>
            </a:r>
            <a:endParaRPr lang="vi-VN" b="1" dirty="0">
              <a:solidFill>
                <a:srgbClr val="000000"/>
              </a:solidFill>
              <a:latin typeface="+mj-lt"/>
            </a:endParaRPr>
          </a:p>
          <a:p>
            <a:pPr marL="0" indent="0" algn="ctr">
              <a:buNone/>
            </a:pPr>
            <a:r>
              <a:rPr lang="vi-VN" b="1" i="1" dirty="0" err="1">
                <a:solidFill>
                  <a:srgbClr val="000000"/>
                </a:solidFill>
                <a:latin typeface="+mj-lt"/>
              </a:rPr>
              <a:t>Buồn</a:t>
            </a:r>
            <a:r>
              <a:rPr lang="vi-VN" b="1" i="1" dirty="0">
                <a:solidFill>
                  <a:srgbClr val="000000"/>
                </a:solidFill>
                <a:latin typeface="+mj-lt"/>
              </a:rPr>
              <a:t> trông </a:t>
            </a:r>
            <a:r>
              <a:rPr lang="vi-VN" b="1" i="1" dirty="0" err="1">
                <a:solidFill>
                  <a:srgbClr val="000000"/>
                </a:solidFill>
                <a:latin typeface="+mj-lt"/>
              </a:rPr>
              <a:t>ng</a:t>
            </a:r>
            <a:r>
              <a:rPr lang="en-BZ" b="1" i="1" dirty="0">
                <a:solidFill>
                  <a:srgbClr val="000000"/>
                </a:solidFill>
                <a:latin typeface="Times New Roman" panose="02020603050405020304" pitchFamily="18" charset="0"/>
                <a:cs typeface="Times New Roman" panose="02020603050405020304" pitchFamily="18" charset="0"/>
              </a:rPr>
              <a:t>ọ</a:t>
            </a:r>
            <a:r>
              <a:rPr lang="vi-VN" b="1" i="1" dirty="0">
                <a:solidFill>
                  <a:srgbClr val="000000"/>
                </a:solidFill>
                <a:latin typeface="+mj-lt"/>
              </a:rPr>
              <a:t>n </a:t>
            </a:r>
            <a:r>
              <a:rPr lang="vi-VN" b="1" i="1" dirty="0" err="1">
                <a:solidFill>
                  <a:srgbClr val="000000"/>
                </a:solidFill>
                <a:latin typeface="+mj-lt"/>
              </a:rPr>
              <a:t>nước</a:t>
            </a:r>
            <a:r>
              <a:rPr lang="vi-VN" b="1" i="1" dirty="0">
                <a:solidFill>
                  <a:srgbClr val="000000"/>
                </a:solidFill>
                <a:latin typeface="+mj-lt"/>
              </a:rPr>
              <a:t> </a:t>
            </a:r>
            <a:r>
              <a:rPr lang="vi-VN" b="1" i="1" dirty="0" err="1">
                <a:solidFill>
                  <a:srgbClr val="000000"/>
                </a:solidFill>
                <a:latin typeface="+mj-lt"/>
              </a:rPr>
              <a:t>mới</a:t>
            </a:r>
            <a:r>
              <a:rPr lang="vi-VN" b="1" i="1" dirty="0">
                <a:solidFill>
                  <a:srgbClr val="000000"/>
                </a:solidFill>
                <a:latin typeface="+mj-lt"/>
              </a:rPr>
              <a:t> sa</a:t>
            </a:r>
            <a:endParaRPr lang="vi-VN" b="1" dirty="0">
              <a:solidFill>
                <a:srgbClr val="000000"/>
              </a:solidFill>
              <a:latin typeface="+mj-lt"/>
            </a:endParaRPr>
          </a:p>
          <a:p>
            <a:pPr marL="0" indent="0" algn="ctr">
              <a:buNone/>
            </a:pPr>
            <a:r>
              <a:rPr lang="vi-VN" b="1" i="1" dirty="0">
                <a:solidFill>
                  <a:srgbClr val="000000"/>
                </a:solidFill>
                <a:latin typeface="+mj-lt"/>
              </a:rPr>
              <a:t>Hoa trôi man </a:t>
            </a:r>
            <a:r>
              <a:rPr lang="vi-VN" b="1" i="1" dirty="0" err="1">
                <a:solidFill>
                  <a:srgbClr val="000000"/>
                </a:solidFill>
                <a:latin typeface="+mj-lt"/>
              </a:rPr>
              <a:t>mác</a:t>
            </a:r>
            <a:r>
              <a:rPr lang="vi-VN" b="1" i="1" dirty="0">
                <a:solidFill>
                  <a:srgbClr val="000000"/>
                </a:solidFill>
                <a:latin typeface="+mj-lt"/>
              </a:rPr>
              <a:t> </a:t>
            </a:r>
            <a:r>
              <a:rPr lang="vi-VN" b="1" i="1" dirty="0" err="1">
                <a:solidFill>
                  <a:srgbClr val="000000"/>
                </a:solidFill>
                <a:latin typeface="+mj-lt"/>
              </a:rPr>
              <a:t>biết</a:t>
            </a:r>
            <a:r>
              <a:rPr lang="vi-VN" b="1" i="1" dirty="0">
                <a:solidFill>
                  <a:srgbClr val="000000"/>
                </a:solidFill>
                <a:latin typeface="+mj-lt"/>
              </a:rPr>
              <a:t> </a:t>
            </a:r>
            <a:r>
              <a:rPr lang="vi-VN" b="1" i="1" dirty="0" err="1">
                <a:solidFill>
                  <a:srgbClr val="000000"/>
                </a:solidFill>
                <a:latin typeface="+mj-lt"/>
              </a:rPr>
              <a:t>là</a:t>
            </a:r>
            <a:r>
              <a:rPr lang="vi-VN" b="1" i="1" dirty="0">
                <a:solidFill>
                  <a:srgbClr val="000000"/>
                </a:solidFill>
                <a:latin typeface="+mj-lt"/>
              </a:rPr>
              <a:t> </a:t>
            </a:r>
            <a:r>
              <a:rPr lang="vi-VN" b="1" i="1" dirty="0" err="1">
                <a:solidFill>
                  <a:srgbClr val="000000"/>
                </a:solidFill>
                <a:latin typeface="+mj-lt"/>
              </a:rPr>
              <a:t>về</a:t>
            </a:r>
            <a:r>
              <a:rPr lang="vi-VN" b="1" i="1" dirty="0">
                <a:solidFill>
                  <a:srgbClr val="000000"/>
                </a:solidFill>
                <a:latin typeface="+mj-lt"/>
              </a:rPr>
              <a:t> đâu?</a:t>
            </a:r>
            <a:endParaRPr lang="en-BZ" b="1" i="1" dirty="0">
              <a:solidFill>
                <a:srgbClr val="000000"/>
              </a:solidFill>
              <a:latin typeface="+mj-lt"/>
            </a:endParaRPr>
          </a:p>
          <a:p>
            <a:pPr marL="0" indent="0" algn="ctr">
              <a:buNone/>
            </a:pPr>
            <a:r>
              <a:rPr lang="en-BZ" b="1" i="1" dirty="0" err="1">
                <a:solidFill>
                  <a:srgbClr val="000000"/>
                </a:solidFill>
                <a:latin typeface="Times New Roman" panose="02020603050405020304" pitchFamily="18" charset="0"/>
                <a:cs typeface="Times New Roman" panose="02020603050405020304" pitchFamily="18" charset="0"/>
              </a:rPr>
              <a:t>Buồn</a:t>
            </a:r>
            <a:r>
              <a:rPr lang="en-BZ" b="1" i="1" dirty="0">
                <a:solidFill>
                  <a:srgbClr val="000000"/>
                </a:solidFill>
                <a:latin typeface="Times New Roman" panose="02020603050405020304" pitchFamily="18" charset="0"/>
                <a:cs typeface="Times New Roman" panose="02020603050405020304" pitchFamily="18" charset="0"/>
              </a:rPr>
              <a:t> </a:t>
            </a:r>
            <a:r>
              <a:rPr lang="en-BZ" b="1" i="1" dirty="0" err="1">
                <a:solidFill>
                  <a:srgbClr val="000000"/>
                </a:solidFill>
                <a:latin typeface="Times New Roman" panose="02020603050405020304" pitchFamily="18" charset="0"/>
                <a:cs typeface="Times New Roman" panose="02020603050405020304" pitchFamily="18" charset="0"/>
              </a:rPr>
              <a:t>trông</a:t>
            </a:r>
            <a:r>
              <a:rPr lang="en-BZ" b="1" i="1" dirty="0">
                <a:solidFill>
                  <a:srgbClr val="000000"/>
                </a:solidFill>
                <a:latin typeface="Times New Roman" panose="02020603050405020304" pitchFamily="18" charset="0"/>
                <a:cs typeface="Times New Roman" panose="02020603050405020304" pitchFamily="18" charset="0"/>
              </a:rPr>
              <a:t> </a:t>
            </a:r>
            <a:r>
              <a:rPr lang="en-BZ" b="1" i="1" dirty="0" err="1">
                <a:solidFill>
                  <a:srgbClr val="000000"/>
                </a:solidFill>
                <a:latin typeface="Times New Roman" panose="02020603050405020304" pitchFamily="18" charset="0"/>
                <a:cs typeface="Times New Roman" panose="02020603050405020304" pitchFamily="18" charset="0"/>
              </a:rPr>
              <a:t>nội</a:t>
            </a:r>
            <a:r>
              <a:rPr lang="en-BZ" b="1" i="1" dirty="0">
                <a:solidFill>
                  <a:srgbClr val="000000"/>
                </a:solidFill>
                <a:latin typeface="Times New Roman" panose="02020603050405020304" pitchFamily="18" charset="0"/>
                <a:cs typeface="Times New Roman" panose="02020603050405020304" pitchFamily="18" charset="0"/>
              </a:rPr>
              <a:t> </a:t>
            </a:r>
            <a:r>
              <a:rPr lang="en-BZ" b="1" i="1" dirty="0" err="1">
                <a:solidFill>
                  <a:srgbClr val="000000"/>
                </a:solidFill>
                <a:latin typeface="Times New Roman" panose="02020603050405020304" pitchFamily="18" charset="0"/>
                <a:cs typeface="Times New Roman" panose="02020603050405020304" pitchFamily="18" charset="0"/>
              </a:rPr>
              <a:t>cỏ</a:t>
            </a:r>
            <a:r>
              <a:rPr lang="en-BZ" b="1" i="1" dirty="0">
                <a:solidFill>
                  <a:srgbClr val="000000"/>
                </a:solidFill>
                <a:latin typeface="Times New Roman" panose="02020603050405020304" pitchFamily="18" charset="0"/>
                <a:cs typeface="Times New Roman" panose="02020603050405020304" pitchFamily="18" charset="0"/>
              </a:rPr>
              <a:t> </a:t>
            </a:r>
            <a:r>
              <a:rPr lang="en-BZ" b="1" i="1" dirty="0" err="1">
                <a:solidFill>
                  <a:srgbClr val="000000"/>
                </a:solidFill>
                <a:latin typeface="Times New Roman" panose="02020603050405020304" pitchFamily="18" charset="0"/>
                <a:cs typeface="Times New Roman" panose="02020603050405020304" pitchFamily="18" charset="0"/>
              </a:rPr>
              <a:t>rầu</a:t>
            </a:r>
            <a:r>
              <a:rPr lang="en-BZ" b="1" i="1" dirty="0">
                <a:solidFill>
                  <a:srgbClr val="000000"/>
                </a:solidFill>
                <a:latin typeface="Times New Roman" panose="02020603050405020304" pitchFamily="18" charset="0"/>
                <a:cs typeface="Times New Roman" panose="02020603050405020304" pitchFamily="18" charset="0"/>
              </a:rPr>
              <a:t> </a:t>
            </a:r>
            <a:r>
              <a:rPr lang="en-BZ" b="1" i="1" dirty="0" err="1">
                <a:solidFill>
                  <a:srgbClr val="000000"/>
                </a:solidFill>
                <a:latin typeface="Times New Roman" panose="02020603050405020304" pitchFamily="18" charset="0"/>
                <a:cs typeface="Times New Roman" panose="02020603050405020304" pitchFamily="18" charset="0"/>
              </a:rPr>
              <a:t>rầu</a:t>
            </a:r>
            <a:endParaRPr lang="en-BZ" b="1" i="1" dirty="0">
              <a:solidFill>
                <a:srgbClr val="000000"/>
              </a:solidFill>
              <a:latin typeface="Times New Roman" panose="02020603050405020304" pitchFamily="18" charset="0"/>
              <a:cs typeface="Times New Roman" panose="02020603050405020304" pitchFamily="18" charset="0"/>
            </a:endParaRPr>
          </a:p>
          <a:p>
            <a:pPr marL="0" indent="0" algn="ctr">
              <a:buNone/>
            </a:pPr>
            <a:r>
              <a:rPr lang="en-BZ" b="1" i="1" dirty="0" err="1">
                <a:solidFill>
                  <a:srgbClr val="000000"/>
                </a:solidFill>
                <a:latin typeface="Times New Roman" panose="02020603050405020304" pitchFamily="18" charset="0"/>
                <a:cs typeface="Times New Roman" panose="02020603050405020304" pitchFamily="18" charset="0"/>
              </a:rPr>
              <a:t>Chân</a:t>
            </a:r>
            <a:r>
              <a:rPr lang="en-BZ" b="1" i="1" dirty="0">
                <a:solidFill>
                  <a:srgbClr val="000000"/>
                </a:solidFill>
                <a:latin typeface="Times New Roman" panose="02020603050405020304" pitchFamily="18" charset="0"/>
                <a:cs typeface="Times New Roman" panose="02020603050405020304" pitchFamily="18" charset="0"/>
              </a:rPr>
              <a:t> </a:t>
            </a:r>
            <a:r>
              <a:rPr lang="en-BZ" b="1" i="1" dirty="0" err="1">
                <a:solidFill>
                  <a:srgbClr val="000000"/>
                </a:solidFill>
                <a:latin typeface="Times New Roman" panose="02020603050405020304" pitchFamily="18" charset="0"/>
                <a:cs typeface="Times New Roman" panose="02020603050405020304" pitchFamily="18" charset="0"/>
              </a:rPr>
              <a:t>mây</a:t>
            </a:r>
            <a:r>
              <a:rPr lang="en-BZ" b="1" i="1" dirty="0">
                <a:solidFill>
                  <a:srgbClr val="000000"/>
                </a:solidFill>
                <a:latin typeface="Times New Roman" panose="02020603050405020304" pitchFamily="18" charset="0"/>
                <a:cs typeface="Times New Roman" panose="02020603050405020304" pitchFamily="18" charset="0"/>
              </a:rPr>
              <a:t> </a:t>
            </a:r>
            <a:r>
              <a:rPr lang="en-BZ" b="1" i="1" dirty="0" err="1">
                <a:solidFill>
                  <a:srgbClr val="000000"/>
                </a:solidFill>
                <a:latin typeface="Times New Roman" panose="02020603050405020304" pitchFamily="18" charset="0"/>
                <a:cs typeface="Times New Roman" panose="02020603050405020304" pitchFamily="18" charset="0"/>
              </a:rPr>
              <a:t>mặt</a:t>
            </a:r>
            <a:r>
              <a:rPr lang="en-BZ" b="1" i="1" dirty="0">
                <a:solidFill>
                  <a:srgbClr val="000000"/>
                </a:solidFill>
                <a:latin typeface="Times New Roman" panose="02020603050405020304" pitchFamily="18" charset="0"/>
                <a:cs typeface="Times New Roman" panose="02020603050405020304" pitchFamily="18" charset="0"/>
              </a:rPr>
              <a:t> </a:t>
            </a:r>
            <a:r>
              <a:rPr lang="en-BZ" b="1" i="1" dirty="0" err="1">
                <a:solidFill>
                  <a:srgbClr val="000000"/>
                </a:solidFill>
                <a:latin typeface="Times New Roman" panose="02020603050405020304" pitchFamily="18" charset="0"/>
                <a:cs typeface="Times New Roman" panose="02020603050405020304" pitchFamily="18" charset="0"/>
              </a:rPr>
              <a:t>đất</a:t>
            </a:r>
            <a:r>
              <a:rPr lang="en-BZ" b="1" i="1" dirty="0">
                <a:solidFill>
                  <a:srgbClr val="000000"/>
                </a:solidFill>
                <a:latin typeface="Times New Roman" panose="02020603050405020304" pitchFamily="18" charset="0"/>
                <a:cs typeface="Times New Roman" panose="02020603050405020304" pitchFamily="18" charset="0"/>
              </a:rPr>
              <a:t> </a:t>
            </a:r>
            <a:r>
              <a:rPr lang="en-BZ" b="1" i="1" dirty="0" err="1">
                <a:solidFill>
                  <a:srgbClr val="000000"/>
                </a:solidFill>
                <a:latin typeface="Times New Roman" panose="02020603050405020304" pitchFamily="18" charset="0"/>
                <a:cs typeface="Times New Roman" panose="02020603050405020304" pitchFamily="18" charset="0"/>
              </a:rPr>
              <a:t>một</a:t>
            </a:r>
            <a:r>
              <a:rPr lang="en-BZ" b="1" i="1" dirty="0">
                <a:solidFill>
                  <a:srgbClr val="000000"/>
                </a:solidFill>
                <a:latin typeface="Times New Roman" panose="02020603050405020304" pitchFamily="18" charset="0"/>
                <a:cs typeface="Times New Roman" panose="02020603050405020304" pitchFamily="18" charset="0"/>
              </a:rPr>
              <a:t> </a:t>
            </a:r>
            <a:r>
              <a:rPr lang="en-BZ" b="1" i="1" dirty="0" err="1">
                <a:solidFill>
                  <a:srgbClr val="000000"/>
                </a:solidFill>
                <a:latin typeface="Times New Roman" panose="02020603050405020304" pitchFamily="18" charset="0"/>
                <a:cs typeface="Times New Roman" panose="02020603050405020304" pitchFamily="18" charset="0"/>
              </a:rPr>
              <a:t>màu</a:t>
            </a:r>
            <a:r>
              <a:rPr lang="en-BZ" b="1" i="1" dirty="0">
                <a:solidFill>
                  <a:srgbClr val="000000"/>
                </a:solidFill>
                <a:latin typeface="Times New Roman" panose="02020603050405020304" pitchFamily="18" charset="0"/>
                <a:cs typeface="Times New Roman" panose="02020603050405020304" pitchFamily="18" charset="0"/>
              </a:rPr>
              <a:t> </a:t>
            </a:r>
            <a:r>
              <a:rPr lang="en-BZ" b="1" i="1" dirty="0" err="1">
                <a:solidFill>
                  <a:srgbClr val="000000"/>
                </a:solidFill>
                <a:latin typeface="Times New Roman" panose="02020603050405020304" pitchFamily="18" charset="0"/>
                <a:cs typeface="Times New Roman" panose="02020603050405020304" pitchFamily="18" charset="0"/>
              </a:rPr>
              <a:t>xanh</a:t>
            </a:r>
            <a:r>
              <a:rPr lang="en-BZ" b="1" i="1" dirty="0">
                <a:solidFill>
                  <a:srgbClr val="000000"/>
                </a:solidFill>
                <a:latin typeface="Times New Roman" panose="02020603050405020304" pitchFamily="18" charset="0"/>
                <a:cs typeface="Times New Roman" panose="02020603050405020304" pitchFamily="18" charset="0"/>
              </a:rPr>
              <a:t> </a:t>
            </a:r>
            <a:r>
              <a:rPr lang="en-BZ" b="1" i="1" dirty="0" err="1">
                <a:solidFill>
                  <a:srgbClr val="000000"/>
                </a:solidFill>
                <a:latin typeface="Times New Roman" panose="02020603050405020304" pitchFamily="18" charset="0"/>
                <a:cs typeface="Times New Roman" panose="02020603050405020304" pitchFamily="18" charset="0"/>
              </a:rPr>
              <a:t>xanh</a:t>
            </a:r>
            <a:endParaRPr lang="vi-VN" b="1" dirty="0">
              <a:solidFill>
                <a:srgbClr val="000000"/>
              </a:solidFill>
              <a:latin typeface="Times New Roman" panose="02020603050405020304" pitchFamily="18" charset="0"/>
              <a:cs typeface="Times New Roman" panose="02020603050405020304" pitchFamily="18" charset="0"/>
            </a:endParaRPr>
          </a:p>
          <a:p>
            <a:pPr marL="0" indent="0" algn="ctr">
              <a:buNone/>
            </a:pPr>
            <a:r>
              <a:rPr lang="vi-VN" b="1" i="1" dirty="0" err="1">
                <a:solidFill>
                  <a:srgbClr val="000000"/>
                </a:solidFill>
                <a:latin typeface="+mj-lt"/>
              </a:rPr>
              <a:t>Buồn</a:t>
            </a:r>
            <a:r>
              <a:rPr lang="vi-VN" b="1" i="1" dirty="0">
                <a:solidFill>
                  <a:srgbClr val="000000"/>
                </a:solidFill>
                <a:latin typeface="+mj-lt"/>
              </a:rPr>
              <a:t> trông </a:t>
            </a:r>
            <a:r>
              <a:rPr lang="vi-VN" b="1" i="1" dirty="0" err="1">
                <a:solidFill>
                  <a:srgbClr val="000000"/>
                </a:solidFill>
                <a:latin typeface="+mj-lt"/>
              </a:rPr>
              <a:t>gió</a:t>
            </a:r>
            <a:r>
              <a:rPr lang="vi-VN" b="1" i="1" dirty="0">
                <a:solidFill>
                  <a:srgbClr val="000000"/>
                </a:solidFill>
                <a:latin typeface="+mj-lt"/>
              </a:rPr>
              <a:t> </a:t>
            </a:r>
            <a:r>
              <a:rPr lang="vi-VN" b="1" i="1" dirty="0" err="1">
                <a:solidFill>
                  <a:srgbClr val="000000"/>
                </a:solidFill>
                <a:latin typeface="+mj-lt"/>
              </a:rPr>
              <a:t>cuốn</a:t>
            </a:r>
            <a:r>
              <a:rPr lang="vi-VN" b="1" i="1" dirty="0">
                <a:solidFill>
                  <a:srgbClr val="000000"/>
                </a:solidFill>
                <a:latin typeface="+mj-lt"/>
              </a:rPr>
              <a:t> </a:t>
            </a:r>
            <a:r>
              <a:rPr lang="vi-VN" b="1" i="1" dirty="0" err="1">
                <a:solidFill>
                  <a:srgbClr val="000000"/>
                </a:solidFill>
                <a:latin typeface="+mj-lt"/>
              </a:rPr>
              <a:t>mặt</a:t>
            </a:r>
            <a:r>
              <a:rPr lang="vi-VN" b="1" i="1" dirty="0">
                <a:solidFill>
                  <a:srgbClr val="000000"/>
                </a:solidFill>
                <a:latin typeface="+mj-lt"/>
              </a:rPr>
              <a:t> </a:t>
            </a:r>
            <a:r>
              <a:rPr lang="vi-VN" b="1" i="1" dirty="0" err="1">
                <a:solidFill>
                  <a:srgbClr val="000000"/>
                </a:solidFill>
                <a:latin typeface="+mj-lt"/>
              </a:rPr>
              <a:t>duềnh</a:t>
            </a:r>
            <a:endParaRPr lang="vi-VN" b="1" dirty="0">
              <a:solidFill>
                <a:srgbClr val="000000"/>
              </a:solidFill>
              <a:latin typeface="+mj-lt"/>
            </a:endParaRPr>
          </a:p>
          <a:p>
            <a:pPr marL="0" indent="0" algn="ctr">
              <a:buNone/>
            </a:pPr>
            <a:r>
              <a:rPr lang="en-BZ" b="1" i="1" dirty="0">
                <a:solidFill>
                  <a:srgbClr val="000000"/>
                </a:solidFill>
                <a:latin typeface="Times New Roman" panose="02020603050405020304" pitchFamily="18" charset="0"/>
                <a:cs typeface="Times New Roman" panose="02020603050405020304" pitchFamily="18" charset="0"/>
              </a:rPr>
              <a:t>Ầ</a:t>
            </a:r>
            <a:r>
              <a:rPr lang="vi-VN" b="1" i="1" dirty="0">
                <a:solidFill>
                  <a:srgbClr val="000000"/>
                </a:solidFill>
                <a:latin typeface="+mj-lt"/>
              </a:rPr>
              <a:t>m </a:t>
            </a:r>
            <a:r>
              <a:rPr lang="vi-VN" b="1" i="1" dirty="0" err="1">
                <a:solidFill>
                  <a:srgbClr val="000000"/>
                </a:solidFill>
                <a:latin typeface="+mj-lt"/>
              </a:rPr>
              <a:t>ầm</a:t>
            </a:r>
            <a:r>
              <a:rPr lang="vi-VN" b="1" i="1" dirty="0">
                <a:solidFill>
                  <a:srgbClr val="000000"/>
                </a:solidFill>
                <a:latin typeface="+mj-lt"/>
              </a:rPr>
              <a:t> </a:t>
            </a:r>
            <a:r>
              <a:rPr lang="vi-VN" b="1" i="1" dirty="0" err="1">
                <a:solidFill>
                  <a:srgbClr val="000000"/>
                </a:solidFill>
                <a:latin typeface="+mj-lt"/>
              </a:rPr>
              <a:t>tiếng</a:t>
            </a:r>
            <a:r>
              <a:rPr lang="vi-VN" b="1" i="1" dirty="0">
                <a:solidFill>
                  <a:srgbClr val="000000"/>
                </a:solidFill>
                <a:latin typeface="+mj-lt"/>
              </a:rPr>
              <a:t> </a:t>
            </a:r>
            <a:r>
              <a:rPr lang="vi-VN" b="1" i="1" dirty="0" err="1">
                <a:solidFill>
                  <a:srgbClr val="000000"/>
                </a:solidFill>
                <a:latin typeface="+mj-lt"/>
              </a:rPr>
              <a:t>sóng</a:t>
            </a:r>
            <a:r>
              <a:rPr lang="vi-VN" b="1" i="1" dirty="0">
                <a:solidFill>
                  <a:srgbClr val="000000"/>
                </a:solidFill>
                <a:latin typeface="+mj-lt"/>
              </a:rPr>
              <a:t> kêu quanh </a:t>
            </a:r>
            <a:r>
              <a:rPr lang="vi-VN" b="1" i="1" dirty="0" err="1">
                <a:solidFill>
                  <a:srgbClr val="000000"/>
                </a:solidFill>
                <a:latin typeface="+mj-lt"/>
              </a:rPr>
              <a:t>ghế</a:t>
            </a:r>
            <a:r>
              <a:rPr lang="vi-VN" b="1" i="1" dirty="0">
                <a:solidFill>
                  <a:srgbClr val="000000"/>
                </a:solidFill>
                <a:latin typeface="+mj-lt"/>
              </a:rPr>
              <a:t> </a:t>
            </a:r>
            <a:r>
              <a:rPr lang="vi-VN" b="1" i="1" dirty="0" err="1">
                <a:solidFill>
                  <a:srgbClr val="000000"/>
                </a:solidFill>
                <a:latin typeface="+mj-lt"/>
              </a:rPr>
              <a:t>ngồi</a:t>
            </a:r>
            <a:endParaRPr lang="vi-VN" b="1" dirty="0">
              <a:solidFill>
                <a:srgbClr val="000000"/>
              </a:solidFill>
              <a:latin typeface="+mj-lt"/>
            </a:endParaRPr>
          </a:p>
          <a:p>
            <a:pPr algn="ctr"/>
            <a:endParaRPr lang="en-US" b="1" dirty="0">
              <a:solidFill>
                <a:srgbClr val="000000"/>
              </a:solidFill>
              <a:latin typeface="+mj-lt"/>
            </a:endParaRPr>
          </a:p>
        </p:txBody>
      </p:sp>
      <p:sp>
        <p:nvSpPr>
          <p:cNvPr id="2" name="Rectangle 1">
            <a:extLst>
              <a:ext uri="{FF2B5EF4-FFF2-40B4-BE49-F238E27FC236}">
                <a16:creationId xmlns="" xmlns:a16="http://schemas.microsoft.com/office/drawing/2014/main" id="{6D490567-30D8-4CC4-9638-734146C99B99}"/>
              </a:ext>
            </a:extLst>
          </p:cNvPr>
          <p:cNvSpPr/>
          <p:nvPr/>
        </p:nvSpPr>
        <p:spPr>
          <a:xfrm>
            <a:off x="241981" y="491897"/>
            <a:ext cx="5854019" cy="1446550"/>
          </a:xfrm>
          <a:prstGeom prst="rect">
            <a:avLst/>
          </a:prstGeom>
        </p:spPr>
        <p:txBody>
          <a:bodyPr wrap="square">
            <a:spAutoFit/>
          </a:bodyPr>
          <a:lstStyle/>
          <a:p>
            <a:pPr lvl="0" algn="ctr"/>
            <a:r>
              <a:rPr lang="es-ES" altLang="en-US" sz="4400" b="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3. </a:t>
            </a:r>
            <a:r>
              <a:rPr lang="es-ES" altLang="en-US" sz="4400" b="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Tâm</a:t>
            </a:r>
            <a:r>
              <a:rPr lang="es-ES" altLang="en-US" sz="4400" b="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s-ES" altLang="en-US" sz="4400" b="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trạng</a:t>
            </a:r>
            <a:r>
              <a:rPr lang="es-ES" altLang="en-US" sz="4400" b="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s-ES" altLang="en-US" sz="4400" b="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buồn</a:t>
            </a:r>
            <a:r>
              <a:rPr lang="es-ES" altLang="en-US" sz="4400" b="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lo </a:t>
            </a:r>
            <a:r>
              <a:rPr lang="es-ES" altLang="en-US" sz="4400" b="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âu</a:t>
            </a:r>
            <a:r>
              <a:rPr lang="es-ES" altLang="en-US" sz="4400" b="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s-ES" altLang="en-US" sz="4400" b="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của</a:t>
            </a:r>
            <a:r>
              <a:rPr lang="es-ES" altLang="en-US" sz="4400" b="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s-ES" altLang="en-US" sz="4400" b="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Kiều</a:t>
            </a:r>
            <a:endParaRPr lang="en-SG" sz="4400"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endParaRPr>
          </a:p>
        </p:txBody>
      </p:sp>
    </p:spTree>
    <p:extLst>
      <p:ext uri="{BB962C8B-B14F-4D97-AF65-F5344CB8AC3E}">
        <p14:creationId xmlns:p14="http://schemas.microsoft.com/office/powerpoint/2010/main" val="7431915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barn(inVertical)">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barn(inVertical)">
                                      <p:cBhvr>
                                        <p:cTn id="12" dur="500"/>
                                        <p:tgtEl>
                                          <p:spTgt spid="1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xEl>
                                              <p:pRg st="2" end="2"/>
                                            </p:txEl>
                                          </p:spTgt>
                                        </p:tgtEl>
                                        <p:attrNameLst>
                                          <p:attrName>style.visibility</p:attrName>
                                        </p:attrNameLst>
                                      </p:cBhvr>
                                      <p:to>
                                        <p:strVal val="visible"/>
                                      </p:to>
                                    </p:set>
                                    <p:animEffect transition="in" filter="barn(inVertical)">
                                      <p:cBhvr>
                                        <p:cTn id="17" dur="500"/>
                                        <p:tgtEl>
                                          <p:spTgt spid="1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xEl>
                                              <p:pRg st="3" end="3"/>
                                            </p:txEl>
                                          </p:spTgt>
                                        </p:tgtEl>
                                        <p:attrNameLst>
                                          <p:attrName>style.visibility</p:attrName>
                                        </p:attrNameLst>
                                      </p:cBhvr>
                                      <p:to>
                                        <p:strVal val="visible"/>
                                      </p:to>
                                    </p:set>
                                    <p:animEffect transition="in" filter="barn(inVertical)">
                                      <p:cBhvr>
                                        <p:cTn id="22" dur="500"/>
                                        <p:tgtEl>
                                          <p:spTgt spid="1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xEl>
                                              <p:pRg st="4" end="4"/>
                                            </p:txEl>
                                          </p:spTgt>
                                        </p:tgtEl>
                                        <p:attrNameLst>
                                          <p:attrName>style.visibility</p:attrName>
                                        </p:attrNameLst>
                                      </p:cBhvr>
                                      <p:to>
                                        <p:strVal val="visible"/>
                                      </p:to>
                                    </p:set>
                                    <p:animEffect transition="in" filter="barn(inVertical)">
                                      <p:cBhvr>
                                        <p:cTn id="27" dur="500"/>
                                        <p:tgtEl>
                                          <p:spTgt spid="1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6">
                                            <p:txEl>
                                              <p:pRg st="5" end="5"/>
                                            </p:txEl>
                                          </p:spTgt>
                                        </p:tgtEl>
                                        <p:attrNameLst>
                                          <p:attrName>style.visibility</p:attrName>
                                        </p:attrNameLst>
                                      </p:cBhvr>
                                      <p:to>
                                        <p:strVal val="visible"/>
                                      </p:to>
                                    </p:set>
                                    <p:animEffect transition="in" filter="barn(inVertical)">
                                      <p:cBhvr>
                                        <p:cTn id="32" dur="500"/>
                                        <p:tgtEl>
                                          <p:spTgt spid="1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6">
                                            <p:txEl>
                                              <p:pRg st="6" end="6"/>
                                            </p:txEl>
                                          </p:spTgt>
                                        </p:tgtEl>
                                        <p:attrNameLst>
                                          <p:attrName>style.visibility</p:attrName>
                                        </p:attrNameLst>
                                      </p:cBhvr>
                                      <p:to>
                                        <p:strVal val="visible"/>
                                      </p:to>
                                    </p:set>
                                    <p:animEffect transition="in" filter="barn(inVertical)">
                                      <p:cBhvr>
                                        <p:cTn id="37" dur="500"/>
                                        <p:tgtEl>
                                          <p:spTgt spid="1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6">
                                            <p:txEl>
                                              <p:pRg st="7" end="7"/>
                                            </p:txEl>
                                          </p:spTgt>
                                        </p:tgtEl>
                                        <p:attrNameLst>
                                          <p:attrName>style.visibility</p:attrName>
                                        </p:attrNameLst>
                                      </p:cBhvr>
                                      <p:to>
                                        <p:strVal val="visible"/>
                                      </p:to>
                                    </p:set>
                                    <p:animEffect transition="in" filter="barn(inVertical)">
                                      <p:cBhvr>
                                        <p:cTn id="42" dur="500"/>
                                        <p:tgtEl>
                                          <p:spTgt spid="1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2">
            <a:extLst>
              <a:ext uri="{FF2B5EF4-FFF2-40B4-BE49-F238E27FC236}">
                <a16:creationId xmlns="" xmlns:a16="http://schemas.microsoft.com/office/drawing/2014/main" id="{CBE5FEFC-3CBD-468A-9486-D1FD5B4182F0}"/>
              </a:ext>
            </a:extLst>
          </p:cNvPr>
          <p:cNvSpPr txBox="1">
            <a:spLocks noChangeArrowheads="1"/>
          </p:cNvSpPr>
          <p:nvPr/>
        </p:nvSpPr>
        <p:spPr bwMode="auto">
          <a:xfrm>
            <a:off x="1760249" y="466149"/>
            <a:ext cx="8671502"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Buồn</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trông</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cửa</a:t>
            </a:r>
            <a:r>
              <a:rPr lang="en-US" altLang="zh-CN" sz="4400" b="1" i="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bể</a:t>
            </a:r>
            <a:r>
              <a:rPr lang="en-US" altLang="zh-CN" sz="4400" b="1" i="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chiều</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hôm</a:t>
            </a:r>
            <a:endPar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endParaRPr>
          </a:p>
          <a:p>
            <a:pPr algn="ctr"/>
            <a:r>
              <a:rPr lang="en-US" altLang="zh-CN" sz="4400" b="1" i="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Thuyền</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ai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thấp</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thoáng</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cánh</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buồm</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xa</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xa</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p>
        </p:txBody>
      </p:sp>
      <p:pic>
        <p:nvPicPr>
          <p:cNvPr id="19457" name="Picture 6195" descr="sea_020">
            <a:extLst>
              <a:ext uri="{FF2B5EF4-FFF2-40B4-BE49-F238E27FC236}">
                <a16:creationId xmlns="" xmlns:a16="http://schemas.microsoft.com/office/drawing/2014/main" id="{2253A7B0-484B-4743-BC79-BE03926C79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140" y="2354114"/>
            <a:ext cx="4046601" cy="40295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2" name="Rounded Rectangle 1">
            <a:extLst>
              <a:ext uri="{FF2B5EF4-FFF2-40B4-BE49-F238E27FC236}">
                <a16:creationId xmlns="" xmlns:a16="http://schemas.microsoft.com/office/drawing/2014/main" id="{E1E95AE9-03F4-4C6C-BA98-E223B61D1B77}"/>
              </a:ext>
            </a:extLst>
          </p:cNvPr>
          <p:cNvSpPr/>
          <p:nvPr/>
        </p:nvSpPr>
        <p:spPr>
          <a:xfrm>
            <a:off x="4621565" y="2369127"/>
            <a:ext cx="7096991" cy="1706345"/>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dirty="0" err="1">
                <a:solidFill>
                  <a:schemeClr val="tx1"/>
                </a:solidFill>
                <a:latin typeface="#9Slide03 Arima Madurai" panose="00000500000000000000" pitchFamily="2" charset="0"/>
                <a:cs typeface="#9Slide03 Arima Madurai" panose="00000500000000000000" pitchFamily="2" charset="0"/>
              </a:rPr>
              <a:t>Đối</a:t>
            </a:r>
            <a:r>
              <a:rPr lang="en-US" altLang="zh-CN" sz="2800" dirty="0">
                <a:solidFill>
                  <a:schemeClr val="tx1"/>
                </a:solidFill>
                <a:latin typeface="#9Slide03 Arima Madurai" panose="00000500000000000000" pitchFamily="2" charset="0"/>
                <a:cs typeface="#9Slide03 Arima Madurai" panose="00000500000000000000" pitchFamily="2" charset="0"/>
              </a:rPr>
              <a:t>: </a:t>
            </a:r>
            <a:r>
              <a:rPr lang="en-US" altLang="zh-CN" sz="2800" dirty="0" err="1">
                <a:solidFill>
                  <a:schemeClr val="tx1"/>
                </a:solidFill>
                <a:latin typeface="#9Slide03 Arima Madurai" panose="00000500000000000000" pitchFamily="2" charset="0"/>
                <a:cs typeface="#9Slide03 Arima Madurai" panose="00000500000000000000" pitchFamily="2" charset="0"/>
              </a:rPr>
              <a:t>Cửa</a:t>
            </a:r>
            <a:r>
              <a:rPr lang="en-US" altLang="zh-CN" sz="2800" dirty="0">
                <a:solidFill>
                  <a:schemeClr val="tx1"/>
                </a:solidFill>
                <a:latin typeface="#9Slide03 Arima Madurai" panose="00000500000000000000" pitchFamily="2" charset="0"/>
                <a:cs typeface="#9Slide03 Arima Madurai" panose="00000500000000000000" pitchFamily="2" charset="0"/>
              </a:rPr>
              <a:t> </a:t>
            </a:r>
            <a:r>
              <a:rPr lang="en-US" altLang="zh-CN" sz="2800" dirty="0" err="1">
                <a:solidFill>
                  <a:schemeClr val="tx1"/>
                </a:solidFill>
                <a:latin typeface="#9Slide03 Arima Madurai" panose="00000500000000000000" pitchFamily="2" charset="0"/>
                <a:cs typeface="#9Slide03 Arima Madurai" panose="00000500000000000000" pitchFamily="2" charset="0"/>
              </a:rPr>
              <a:t>biển</a:t>
            </a:r>
            <a:r>
              <a:rPr lang="en-US" altLang="zh-CN" sz="2800" dirty="0">
                <a:solidFill>
                  <a:schemeClr val="tx1"/>
                </a:solidFill>
                <a:latin typeface="#9Slide03 Arima Madurai" panose="00000500000000000000" pitchFamily="2" charset="0"/>
                <a:cs typeface="#9Slide03 Arima Madurai" panose="00000500000000000000" pitchFamily="2" charset="0"/>
              </a:rPr>
              <a:t> &gt;&lt; Con </a:t>
            </a:r>
            <a:r>
              <a:rPr lang="en-US" altLang="zh-CN" sz="2800" dirty="0" err="1">
                <a:solidFill>
                  <a:schemeClr val="tx1"/>
                </a:solidFill>
                <a:latin typeface="#9Slide03 Arima Madurai" panose="00000500000000000000" pitchFamily="2" charset="0"/>
                <a:cs typeface="#9Slide03 Arima Madurai" panose="00000500000000000000" pitchFamily="2" charset="0"/>
              </a:rPr>
              <a:t>thuyền</a:t>
            </a:r>
            <a:r>
              <a:rPr lang="en-US" altLang="zh-CN" sz="2800" dirty="0">
                <a:solidFill>
                  <a:schemeClr val="tx1"/>
                </a:solidFill>
                <a:latin typeface="#9Slide03 Arima Madurai" panose="00000500000000000000" pitchFamily="2" charset="0"/>
                <a:cs typeface="#9Slide03 Arima Madurai" panose="00000500000000000000" pitchFamily="2" charset="0"/>
              </a:rPr>
              <a:t> </a:t>
            </a:r>
          </a:p>
          <a:p>
            <a:pPr algn="just"/>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Đặt</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cái</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nhỏ</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bé</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đơn</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lẻ</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trên</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1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nền</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không</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gian</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rộng</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lớn</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nhuốm</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ánh</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nắng</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hoàng</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hôn</a:t>
            </a:r>
            <a:endParaRPr lang="en-US" altLang="zh-CN" sz="2800" dirty="0">
              <a:solidFill>
                <a:schemeClr val="tx1"/>
              </a:solidFill>
              <a:latin typeface="#9Slide03 Arima Madurai" panose="00000500000000000000" pitchFamily="2" charset="0"/>
              <a:cs typeface="#9Slide03 Arima Madurai" panose="00000500000000000000" pitchFamily="2" charset="0"/>
            </a:endParaRPr>
          </a:p>
        </p:txBody>
      </p:sp>
      <p:sp>
        <p:nvSpPr>
          <p:cNvPr id="5" name="Rounded Rectangle 4">
            <a:extLst>
              <a:ext uri="{FF2B5EF4-FFF2-40B4-BE49-F238E27FC236}">
                <a16:creationId xmlns="" xmlns:a16="http://schemas.microsoft.com/office/drawing/2014/main" id="{E883E8A8-BD5B-4E5F-91B2-5B2803F1EC86}"/>
              </a:ext>
            </a:extLst>
          </p:cNvPr>
          <p:cNvSpPr/>
          <p:nvPr/>
        </p:nvSpPr>
        <p:spPr>
          <a:xfrm>
            <a:off x="4621566" y="4857484"/>
            <a:ext cx="7096990" cy="1647825"/>
          </a:xfrm>
          <a:prstGeom prst="roundRect">
            <a:avLst/>
          </a:prstGeom>
          <a:solidFill>
            <a:srgbClr val="E9C998"/>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a:buFont typeface="Wingdings" panose="05000000000000000000" pitchFamily="2" charset="2"/>
              <a:buChar char="à"/>
            </a:pP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Tâm</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trạng</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cô</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đơn</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lẻ</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loi</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của</a:t>
            </a:r>
            <a:r>
              <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 </a:t>
            </a:r>
            <a:r>
              <a:rPr lang="en-US" altLang="zh-CN" sz="2800" dirty="0" err="1">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rPr>
              <a:t>Kiều</a:t>
            </a:r>
            <a:endParaRPr lang="en-US" altLang="zh-CN" sz="2800" dirty="0">
              <a:solidFill>
                <a:schemeClr val="tx1"/>
              </a:solidFill>
              <a:latin typeface="#9Slide03 Arima Madurai" panose="00000500000000000000" pitchFamily="2" charset="0"/>
              <a:cs typeface="#9Slide03 Arima Madurai" panose="00000500000000000000" pitchFamily="2" charset="0"/>
              <a:sym typeface="Wingdings" panose="05000000000000000000" pitchFamily="2" charset="2"/>
            </a:endParaRPr>
          </a:p>
          <a:p>
            <a:pPr marL="457200" indent="-457200" algn="just">
              <a:buFont typeface="Wingdings" panose="05000000000000000000" pitchFamily="2" charset="2"/>
              <a:buChar char="à"/>
            </a:pPr>
            <a:r>
              <a:rPr lang="en-US" altLang="zh-CN" sz="2800" dirty="0">
                <a:solidFill>
                  <a:schemeClr val="tx1"/>
                </a:solidFill>
                <a:latin typeface="#9Slide03 Arima Madurai" panose="00000500000000000000" pitchFamily="2" charset="0"/>
                <a:cs typeface="#9Slide03 Arima Madurai" panose="00000500000000000000" pitchFamily="2" charset="0"/>
              </a:rPr>
              <a:t>Khao </a:t>
            </a:r>
            <a:r>
              <a:rPr lang="en-US" altLang="zh-CN" sz="2800" dirty="0" err="1">
                <a:solidFill>
                  <a:schemeClr val="tx1"/>
                </a:solidFill>
                <a:latin typeface="#9Slide03 Arima Madurai" panose="00000500000000000000" pitchFamily="2" charset="0"/>
                <a:cs typeface="#9Slide03 Arima Madurai" panose="00000500000000000000" pitchFamily="2" charset="0"/>
              </a:rPr>
              <a:t>khát</a:t>
            </a:r>
            <a:r>
              <a:rPr lang="en-US" altLang="zh-CN" sz="2800" dirty="0">
                <a:solidFill>
                  <a:schemeClr val="tx1"/>
                </a:solidFill>
                <a:latin typeface="#9Slide03 Arima Madurai" panose="00000500000000000000" pitchFamily="2" charset="0"/>
                <a:cs typeface="#9Slide03 Arima Madurai" panose="00000500000000000000" pitchFamily="2" charset="0"/>
              </a:rPr>
              <a:t> </a:t>
            </a:r>
            <a:r>
              <a:rPr lang="en-US" altLang="zh-CN" sz="2800" dirty="0" err="1">
                <a:solidFill>
                  <a:schemeClr val="tx1"/>
                </a:solidFill>
                <a:latin typeface="#9Slide03 Arima Madurai" panose="00000500000000000000" pitchFamily="2" charset="0"/>
                <a:cs typeface="#9Slide03 Arima Madurai" panose="00000500000000000000" pitchFamily="2" charset="0"/>
              </a:rPr>
              <a:t>trở</a:t>
            </a:r>
            <a:r>
              <a:rPr lang="en-US" altLang="zh-CN" sz="2800" dirty="0">
                <a:solidFill>
                  <a:schemeClr val="tx1"/>
                </a:solidFill>
                <a:latin typeface="#9Slide03 Arima Madurai" panose="00000500000000000000" pitchFamily="2" charset="0"/>
                <a:cs typeface="#9Slide03 Arima Madurai" panose="00000500000000000000" pitchFamily="2" charset="0"/>
              </a:rPr>
              <a:t> </a:t>
            </a:r>
            <a:r>
              <a:rPr lang="en-US" altLang="zh-CN" sz="2800" dirty="0" err="1">
                <a:solidFill>
                  <a:schemeClr val="tx1"/>
                </a:solidFill>
                <a:latin typeface="#9Slide03 Arima Madurai" panose="00000500000000000000" pitchFamily="2" charset="0"/>
                <a:cs typeface="#9Slide03 Arima Madurai" panose="00000500000000000000" pitchFamily="2" charset="0"/>
              </a:rPr>
              <a:t>về</a:t>
            </a:r>
            <a:r>
              <a:rPr lang="en-US" altLang="zh-CN" sz="2800" dirty="0">
                <a:solidFill>
                  <a:schemeClr val="tx1"/>
                </a:solidFill>
                <a:latin typeface="#9Slide03 Arima Madurai" panose="00000500000000000000" pitchFamily="2" charset="0"/>
                <a:cs typeface="#9Slide03 Arima Madurai" panose="00000500000000000000" pitchFamily="2" charset="0"/>
              </a:rPr>
              <a:t> </a:t>
            </a:r>
            <a:r>
              <a:rPr lang="en-US" altLang="zh-CN" sz="2800" dirty="0" err="1">
                <a:solidFill>
                  <a:schemeClr val="tx1"/>
                </a:solidFill>
                <a:latin typeface="#9Slide03 Arima Madurai" panose="00000500000000000000" pitchFamily="2" charset="0"/>
                <a:cs typeface="#9Slide03 Arima Madurai" panose="00000500000000000000" pitchFamily="2" charset="0"/>
              </a:rPr>
              <a:t>quê</a:t>
            </a:r>
            <a:r>
              <a:rPr lang="en-US" altLang="zh-CN" sz="2800" dirty="0">
                <a:solidFill>
                  <a:schemeClr val="tx1"/>
                </a:solidFill>
                <a:latin typeface="#9Slide03 Arima Madurai" panose="00000500000000000000" pitchFamily="2" charset="0"/>
                <a:cs typeface="#9Slide03 Arima Madurai" panose="00000500000000000000" pitchFamily="2" charset="0"/>
              </a:rPr>
              <a:t> </a:t>
            </a:r>
            <a:r>
              <a:rPr lang="en-US" altLang="zh-CN" sz="2800" dirty="0" err="1">
                <a:solidFill>
                  <a:schemeClr val="tx1"/>
                </a:solidFill>
                <a:latin typeface="#9Slide03 Arima Madurai" panose="00000500000000000000" pitchFamily="2" charset="0"/>
                <a:cs typeface="#9Slide03 Arima Madurai" panose="00000500000000000000" pitchFamily="2" charset="0"/>
              </a:rPr>
              <a:t>nhà</a:t>
            </a:r>
            <a:r>
              <a:rPr lang="en-US" altLang="zh-CN" sz="2800" dirty="0">
                <a:solidFill>
                  <a:schemeClr val="tx1"/>
                </a:solidFill>
                <a:latin typeface="#9Slide03 Arima Madurai" panose="00000500000000000000" pitchFamily="2" charset="0"/>
                <a:cs typeface="#9Slide03 Arima Madurai" panose="00000500000000000000" pitchFamily="2" charset="0"/>
              </a:rPr>
              <a:t>, </a:t>
            </a:r>
            <a:r>
              <a:rPr lang="en-US" altLang="zh-CN" sz="2800" dirty="0" err="1">
                <a:solidFill>
                  <a:schemeClr val="tx1"/>
                </a:solidFill>
                <a:latin typeface="#9Slide03 Arima Madurai" panose="00000500000000000000" pitchFamily="2" charset="0"/>
                <a:cs typeface="#9Slide03 Arima Madurai" panose="00000500000000000000" pitchFamily="2" charset="0"/>
              </a:rPr>
              <a:t>cảm</a:t>
            </a:r>
            <a:r>
              <a:rPr lang="en-US" altLang="zh-CN" sz="2800" dirty="0">
                <a:solidFill>
                  <a:schemeClr val="tx1"/>
                </a:solidFill>
                <a:latin typeface="#9Slide03 Arima Madurai" panose="00000500000000000000" pitchFamily="2" charset="0"/>
                <a:cs typeface="#9Slide03 Arima Madurai" panose="00000500000000000000" pitchFamily="2" charset="0"/>
              </a:rPr>
              <a:t> </a:t>
            </a:r>
            <a:r>
              <a:rPr lang="en-US" altLang="zh-CN" sz="2800" dirty="0" err="1">
                <a:solidFill>
                  <a:schemeClr val="tx1"/>
                </a:solidFill>
                <a:latin typeface="#9Slide03 Arima Madurai" panose="00000500000000000000" pitchFamily="2" charset="0"/>
                <a:cs typeface="#9Slide03 Arima Madurai" panose="00000500000000000000" pitchFamily="2" charset="0"/>
              </a:rPr>
              <a:t>thấy</a:t>
            </a:r>
            <a:r>
              <a:rPr lang="en-US" altLang="zh-CN" sz="2800" dirty="0">
                <a:solidFill>
                  <a:schemeClr val="tx1"/>
                </a:solidFill>
                <a:latin typeface="#9Slide03 Arima Madurai" panose="00000500000000000000" pitchFamily="2" charset="0"/>
                <a:cs typeface="#9Slide03 Arima Madurai" panose="00000500000000000000" pitchFamily="2" charset="0"/>
              </a:rPr>
              <a:t> </a:t>
            </a:r>
            <a:r>
              <a:rPr lang="en-US" altLang="zh-CN" sz="2800" dirty="0" err="1">
                <a:solidFill>
                  <a:schemeClr val="tx1"/>
                </a:solidFill>
                <a:latin typeface="#9Slide03 Arima Madurai" panose="00000500000000000000" pitchFamily="2" charset="0"/>
                <a:cs typeface="#9Slide03 Arima Madurai" panose="00000500000000000000" pitchFamily="2" charset="0"/>
              </a:rPr>
              <a:t>chỉ</a:t>
            </a:r>
            <a:r>
              <a:rPr lang="en-US" altLang="zh-CN" sz="2800" dirty="0">
                <a:solidFill>
                  <a:schemeClr val="tx1"/>
                </a:solidFill>
                <a:latin typeface="#9Slide03 Arima Madurai" panose="00000500000000000000" pitchFamily="2" charset="0"/>
                <a:cs typeface="#9Slide03 Arima Madurai" panose="00000500000000000000" pitchFamily="2" charset="0"/>
              </a:rPr>
              <a:t> </a:t>
            </a:r>
            <a:r>
              <a:rPr lang="en-US" altLang="zh-CN" sz="2800" dirty="0" err="1">
                <a:solidFill>
                  <a:schemeClr val="tx1"/>
                </a:solidFill>
                <a:latin typeface="#9Slide03 Arima Madurai" panose="00000500000000000000" pitchFamily="2" charset="0"/>
                <a:cs typeface="#9Slide03 Arima Madurai" panose="00000500000000000000" pitchFamily="2" charset="0"/>
              </a:rPr>
              <a:t>như</a:t>
            </a:r>
            <a:r>
              <a:rPr lang="en-US" altLang="zh-CN" sz="2800" dirty="0">
                <a:solidFill>
                  <a:schemeClr val="tx1"/>
                </a:solidFill>
                <a:latin typeface="#9Slide03 Arima Madurai" panose="00000500000000000000" pitchFamily="2" charset="0"/>
                <a:cs typeface="#9Slide03 Arima Madurai" panose="00000500000000000000" pitchFamily="2" charset="0"/>
              </a:rPr>
              <a:t> con </a:t>
            </a:r>
            <a:r>
              <a:rPr lang="en-US" altLang="zh-CN" sz="2800" dirty="0" err="1">
                <a:solidFill>
                  <a:schemeClr val="tx1"/>
                </a:solidFill>
                <a:latin typeface="#9Slide03 Arima Madurai" panose="00000500000000000000" pitchFamily="2" charset="0"/>
                <a:cs typeface="#9Slide03 Arima Madurai" panose="00000500000000000000" pitchFamily="2" charset="0"/>
              </a:rPr>
              <a:t>thuyền</a:t>
            </a:r>
            <a:r>
              <a:rPr lang="en-US" altLang="zh-CN" sz="2800" dirty="0">
                <a:solidFill>
                  <a:schemeClr val="tx1"/>
                </a:solidFill>
                <a:latin typeface="#9Slide03 Arima Madurai" panose="00000500000000000000" pitchFamily="2" charset="0"/>
                <a:cs typeface="#9Slide03 Arima Madurai" panose="00000500000000000000" pitchFamily="2" charset="0"/>
              </a:rPr>
              <a:t> </a:t>
            </a:r>
            <a:r>
              <a:rPr lang="en-US" altLang="zh-CN" sz="2800" dirty="0" err="1">
                <a:solidFill>
                  <a:schemeClr val="tx1"/>
                </a:solidFill>
                <a:latin typeface="#9Slide03 Arima Madurai" panose="00000500000000000000" pitchFamily="2" charset="0"/>
                <a:cs typeface="#9Slide03 Arima Madurai" panose="00000500000000000000" pitchFamily="2" charset="0"/>
              </a:rPr>
              <a:t>lênh</a:t>
            </a:r>
            <a:r>
              <a:rPr lang="en-US" altLang="zh-CN" sz="2800" dirty="0">
                <a:solidFill>
                  <a:schemeClr val="tx1"/>
                </a:solidFill>
                <a:latin typeface="#9Slide03 Arima Madurai" panose="00000500000000000000" pitchFamily="2" charset="0"/>
                <a:cs typeface="#9Slide03 Arima Madurai" panose="00000500000000000000" pitchFamily="2" charset="0"/>
              </a:rPr>
              <a:t> </a:t>
            </a:r>
            <a:r>
              <a:rPr lang="en-US" altLang="zh-CN" sz="2800" dirty="0" err="1">
                <a:solidFill>
                  <a:schemeClr val="tx1"/>
                </a:solidFill>
                <a:latin typeface="#9Slide03 Arima Madurai" panose="00000500000000000000" pitchFamily="2" charset="0"/>
                <a:cs typeface="#9Slide03 Arima Madurai" panose="00000500000000000000" pitchFamily="2" charset="0"/>
              </a:rPr>
              <a:t>đênh</a:t>
            </a:r>
            <a:r>
              <a:rPr lang="en-US" altLang="zh-CN" sz="2800" dirty="0">
                <a:solidFill>
                  <a:schemeClr val="tx1"/>
                </a:solidFill>
                <a:latin typeface="#9Slide03 Arima Madurai" panose="00000500000000000000" pitchFamily="2" charset="0"/>
                <a:cs typeface="#9Slide03 Arima Madurai" panose="00000500000000000000" pitchFamily="2" charset="0"/>
              </a:rPr>
              <a:t> </a:t>
            </a:r>
            <a:r>
              <a:rPr lang="en-US" altLang="zh-CN" sz="2800" dirty="0" err="1">
                <a:solidFill>
                  <a:schemeClr val="tx1"/>
                </a:solidFill>
                <a:latin typeface="#9Slide03 Arima Madurai" panose="00000500000000000000" pitchFamily="2" charset="0"/>
                <a:cs typeface="#9Slide03 Arima Madurai" panose="00000500000000000000" pitchFamily="2" charset="0"/>
              </a:rPr>
              <a:t>vô</a:t>
            </a:r>
            <a:r>
              <a:rPr lang="en-US" altLang="zh-CN" sz="2800" dirty="0">
                <a:solidFill>
                  <a:schemeClr val="tx1"/>
                </a:solidFill>
                <a:latin typeface="#9Slide03 Arima Madurai" panose="00000500000000000000" pitchFamily="2" charset="0"/>
                <a:cs typeface="#9Slide03 Arima Madurai" panose="00000500000000000000" pitchFamily="2" charset="0"/>
              </a:rPr>
              <a:t> </a:t>
            </a:r>
            <a:r>
              <a:rPr lang="en-US" altLang="zh-CN" sz="2800" dirty="0" err="1">
                <a:solidFill>
                  <a:schemeClr val="tx1"/>
                </a:solidFill>
                <a:latin typeface="#9Slide03 Arima Madurai" panose="00000500000000000000" pitchFamily="2" charset="0"/>
                <a:cs typeface="#9Slide03 Arima Madurai" panose="00000500000000000000" pitchFamily="2" charset="0"/>
              </a:rPr>
              <a:t>định</a:t>
            </a:r>
            <a:endParaRPr lang="en-US" altLang="zh-CN" sz="2800" dirty="0">
              <a:solidFill>
                <a:schemeClr val="tx1"/>
              </a:solidFill>
              <a:latin typeface="#9Slide03 Arima Madurai" panose="00000500000000000000" pitchFamily="2" charset="0"/>
              <a:cs typeface="#9Slide03 Arima Madurai" panose="00000500000000000000" pitchFamily="2" charset="0"/>
            </a:endParaRPr>
          </a:p>
        </p:txBody>
      </p:sp>
      <p:sp>
        <p:nvSpPr>
          <p:cNvPr id="10" name="Down Arrow 9">
            <a:extLst>
              <a:ext uri="{FF2B5EF4-FFF2-40B4-BE49-F238E27FC236}">
                <a16:creationId xmlns="" xmlns:a16="http://schemas.microsoft.com/office/drawing/2014/main" id="{B3FA8AFB-C0A4-4879-AA74-F00AC9D8E8FF}"/>
              </a:ext>
            </a:extLst>
          </p:cNvPr>
          <p:cNvSpPr/>
          <p:nvPr/>
        </p:nvSpPr>
        <p:spPr>
          <a:xfrm>
            <a:off x="7865260" y="4199851"/>
            <a:ext cx="609600" cy="5537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noProof="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9457"/>
                                        </p:tgtEl>
                                        <p:attrNameLst>
                                          <p:attrName>style.visibility</p:attrName>
                                        </p:attrNameLst>
                                      </p:cBhvr>
                                      <p:to>
                                        <p:strVal val="visible"/>
                                      </p:to>
                                    </p:set>
                                    <p:animEffect transition="in" filter="circle(in)">
                                      <p:cBhvr>
                                        <p:cTn id="7" dur="2000"/>
                                        <p:tgtEl>
                                          <p:spTgt spid="1945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6081"/>
                                        </p:tgtEl>
                                        <p:attrNameLst>
                                          <p:attrName>style.visibility</p:attrName>
                                        </p:attrNameLst>
                                      </p:cBhvr>
                                      <p:to>
                                        <p:strVal val="visible"/>
                                      </p:to>
                                    </p:set>
                                    <p:animEffect transition="in" filter="circle(in)">
                                      <p:cBhvr>
                                        <p:cTn id="10" dur="2000"/>
                                        <p:tgtEl>
                                          <p:spTgt spid="4608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1" grpId="0"/>
      <p:bldP spid="2" grpId="0" animBg="1"/>
      <p:bldP spid="5" grpId="0" animBg="1"/>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2">
            <a:extLst>
              <a:ext uri="{FF2B5EF4-FFF2-40B4-BE49-F238E27FC236}">
                <a16:creationId xmlns="" xmlns:a16="http://schemas.microsoft.com/office/drawing/2014/main" id="{CBE5FEFC-3CBD-468A-9486-D1FD5B4182F0}"/>
              </a:ext>
            </a:extLst>
          </p:cNvPr>
          <p:cNvSpPr txBox="1">
            <a:spLocks noChangeArrowheads="1"/>
          </p:cNvSpPr>
          <p:nvPr/>
        </p:nvSpPr>
        <p:spPr bwMode="auto">
          <a:xfrm>
            <a:off x="1760249" y="466149"/>
            <a:ext cx="8671502"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Buồn</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trông</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ngọn</a:t>
            </a:r>
            <a:r>
              <a:rPr lang="en-US" altLang="zh-CN" sz="4400" b="1" i="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nước</a:t>
            </a:r>
            <a:r>
              <a:rPr lang="en-US" altLang="zh-CN" sz="4400" b="1" i="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mới</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sa</a:t>
            </a:r>
            <a:endPar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endParaRPr>
          </a:p>
          <a:p>
            <a:pPr algn="ctr"/>
            <a:r>
              <a:rPr lang="en-US" altLang="zh-CN" sz="4400" b="1" i="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Hoa</a:t>
            </a:r>
            <a:r>
              <a:rPr lang="en-US" altLang="zh-CN" sz="4400" b="1" i="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trôi</a:t>
            </a:r>
            <a:r>
              <a:rPr lang="en-US" altLang="zh-CN" sz="4400" b="1" i="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man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mác</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biết</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là</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về</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đâu</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a:t>
            </a:r>
            <a:endParaRPr lang="en-US" altLang="zh-CN" sz="4400"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endParaRPr>
          </a:p>
        </p:txBody>
      </p:sp>
      <p:sp>
        <p:nvSpPr>
          <p:cNvPr id="2" name="Rounded Rectangle 1">
            <a:extLst>
              <a:ext uri="{FF2B5EF4-FFF2-40B4-BE49-F238E27FC236}">
                <a16:creationId xmlns="" xmlns:a16="http://schemas.microsoft.com/office/drawing/2014/main" id="{E1E95AE9-03F4-4C6C-BA98-E223B61D1B77}"/>
              </a:ext>
            </a:extLst>
          </p:cNvPr>
          <p:cNvSpPr/>
          <p:nvPr/>
        </p:nvSpPr>
        <p:spPr>
          <a:xfrm>
            <a:off x="4621564" y="2351733"/>
            <a:ext cx="7096991" cy="2036618"/>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a:buFont typeface="Wingdings" panose="05000000000000000000" pitchFamily="2" charset="2"/>
              <a:buChar char="v"/>
            </a:pP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Dòng</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nước</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Sự</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trôi</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chảy</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của</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dòng</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đời</a:t>
            </a:r>
            <a:endParaRPr lang="en-US" altLang="zh-CN" sz="2800" dirty="0">
              <a:solidFill>
                <a:schemeClr val="tx1"/>
              </a:solidFill>
              <a:latin typeface="#9Slide03 Arima Madurai Black" panose="00000A00000000000000" pitchFamily="2" charset="0"/>
              <a:cs typeface="#9Slide03 Arima Madurai Black" panose="00000A00000000000000" pitchFamily="2" charset="0"/>
            </a:endParaRPr>
          </a:p>
          <a:p>
            <a:pPr marL="457200" indent="-457200" algn="just">
              <a:buFont typeface="Wingdings" panose="05000000000000000000" pitchFamily="2" charset="2"/>
              <a:buChar char="v"/>
            </a:pP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Đóa</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hoa</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trôi</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Số</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phận</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bấp</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bênh</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lênh</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đênh</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chìm</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nổi</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của</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người</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con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gái</a:t>
            </a:r>
            <a:endParaRPr lang="en-US" altLang="zh-CN" sz="2800" dirty="0">
              <a:solidFill>
                <a:schemeClr val="tx1"/>
              </a:solidFill>
              <a:latin typeface="#9Slide03 Arima Madurai Black" panose="00000A00000000000000" pitchFamily="2" charset="0"/>
              <a:cs typeface="#9Slide03 Arima Madurai Black" panose="00000A00000000000000" pitchFamily="2" charset="0"/>
            </a:endParaRPr>
          </a:p>
          <a:p>
            <a:pPr algn="just"/>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Ý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thức</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về</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thân</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phận</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của</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Kiều</a:t>
            </a:r>
            <a:endParaRPr lang="en-US" altLang="zh-CN" sz="2800" dirty="0">
              <a:solidFill>
                <a:srgbClr val="FF0000"/>
              </a:solidFill>
              <a:latin typeface="#9Slide03 Arima Madurai Black" panose="00000A00000000000000" pitchFamily="2" charset="0"/>
              <a:cs typeface="#9Slide03 Arima Madurai Black" panose="00000A00000000000000" pitchFamily="2" charset="0"/>
            </a:endParaRPr>
          </a:p>
        </p:txBody>
      </p:sp>
      <p:sp>
        <p:nvSpPr>
          <p:cNvPr id="5" name="Rounded Rectangle 4">
            <a:extLst>
              <a:ext uri="{FF2B5EF4-FFF2-40B4-BE49-F238E27FC236}">
                <a16:creationId xmlns="" xmlns:a16="http://schemas.microsoft.com/office/drawing/2014/main" id="{E883E8A8-BD5B-4E5F-91B2-5B2803F1EC86}"/>
              </a:ext>
            </a:extLst>
          </p:cNvPr>
          <p:cNvSpPr/>
          <p:nvPr/>
        </p:nvSpPr>
        <p:spPr>
          <a:xfrm>
            <a:off x="4621566" y="4696691"/>
            <a:ext cx="7096990" cy="180399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Câu</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hỏi</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tu</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từ</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về</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đâu</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Nỗi</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niềm</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băn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khoăn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day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dứt</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của</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Kiều</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về</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số</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phận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của</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mình</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như</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đóa</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hoa</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bé</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nhỏ</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kia</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không</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biết</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đi</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về</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đâu</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giữa</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dòng</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đời</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vô</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định</a:t>
            </a:r>
            <a:endParaRPr lang="en-US" altLang="zh-CN" sz="2800" dirty="0">
              <a:solidFill>
                <a:schemeClr val="tx1"/>
              </a:solidFill>
              <a:latin typeface="#9Slide03 Arima Madurai Black" panose="00000A00000000000000" pitchFamily="2" charset="0"/>
              <a:cs typeface="#9Slide03 Arima Madurai Black" panose="00000A00000000000000" pitchFamily="2" charset="0"/>
            </a:endParaRPr>
          </a:p>
        </p:txBody>
      </p:sp>
      <p:pic>
        <p:nvPicPr>
          <p:cNvPr id="7" name="Picture 6" descr="CA7HLGKD">
            <a:extLst>
              <a:ext uri="{FF2B5EF4-FFF2-40B4-BE49-F238E27FC236}">
                <a16:creationId xmlns="" xmlns:a16="http://schemas.microsoft.com/office/drawing/2014/main" id="{F96B5AC3-374A-42FE-AABE-F5FA1B32A8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444" y="2467573"/>
            <a:ext cx="3779837" cy="36671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90745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6081"/>
                                        </p:tgtEl>
                                        <p:attrNameLst>
                                          <p:attrName>style.visibility</p:attrName>
                                        </p:attrNameLst>
                                      </p:cBhvr>
                                      <p:to>
                                        <p:strVal val="visible"/>
                                      </p:to>
                                    </p:set>
                                    <p:animEffect transition="in" filter="circle(in)">
                                      <p:cBhvr>
                                        <p:cTn id="7" dur="2000"/>
                                        <p:tgtEl>
                                          <p:spTgt spid="46081"/>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1" grpId="0"/>
      <p:bldP spid="2" grpId="0" animBg="1"/>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2">
            <a:extLst>
              <a:ext uri="{FF2B5EF4-FFF2-40B4-BE49-F238E27FC236}">
                <a16:creationId xmlns="" xmlns:a16="http://schemas.microsoft.com/office/drawing/2014/main" id="{CBE5FEFC-3CBD-468A-9486-D1FD5B4182F0}"/>
              </a:ext>
            </a:extLst>
          </p:cNvPr>
          <p:cNvSpPr txBox="1">
            <a:spLocks noChangeArrowheads="1"/>
          </p:cNvSpPr>
          <p:nvPr/>
        </p:nvSpPr>
        <p:spPr bwMode="auto">
          <a:xfrm>
            <a:off x="1760249" y="255548"/>
            <a:ext cx="8671502"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zh-CN" sz="4400" b="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Buồn</a:t>
            </a:r>
            <a:r>
              <a:rPr lang="en-US" altLang="zh-CN" sz="4400" b="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trông</a:t>
            </a:r>
            <a:r>
              <a:rPr lang="en-US" altLang="zh-CN" sz="4400" b="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nội</a:t>
            </a:r>
            <a:r>
              <a:rPr lang="en-US" altLang="zh-CN" sz="4400" b="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cỏ</a:t>
            </a:r>
            <a:r>
              <a:rPr lang="en-US" altLang="zh-CN" sz="4400" b="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rầu</a:t>
            </a:r>
            <a:r>
              <a:rPr lang="en-US" altLang="zh-CN" sz="4400" b="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rầu</a:t>
            </a:r>
            <a:endParaRPr lang="en-US" altLang="zh-CN" sz="4400" b="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endParaRPr>
          </a:p>
          <a:p>
            <a:pPr algn="ctr"/>
            <a:r>
              <a:rPr lang="en-US" altLang="zh-CN" sz="4400" b="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Chân</a:t>
            </a:r>
            <a:r>
              <a:rPr lang="en-US" altLang="zh-CN" sz="4400" b="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mây</a:t>
            </a:r>
            <a:r>
              <a:rPr lang="en-US" altLang="zh-CN" sz="4400" b="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mặt</a:t>
            </a:r>
            <a:r>
              <a:rPr lang="en-US" altLang="zh-CN" sz="4400" b="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đất</a:t>
            </a:r>
            <a:r>
              <a:rPr lang="en-US" altLang="zh-CN" sz="4400" b="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một</a:t>
            </a:r>
            <a:r>
              <a:rPr lang="en-US" altLang="zh-CN" sz="4400" b="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màu</a:t>
            </a:r>
            <a:r>
              <a:rPr lang="en-US" altLang="zh-CN" sz="4400" b="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xanh</a:t>
            </a:r>
            <a:r>
              <a:rPr lang="en-US" altLang="zh-CN" sz="4400" b="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xanh</a:t>
            </a:r>
            <a:r>
              <a:rPr lang="en-US" altLang="zh-CN" sz="4400" b="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a:t>
            </a:r>
            <a:endParaRPr lang="en-US" altLang="zh-CN" sz="4400" b="1" dirty="0">
              <a:latin typeface="#9Slide05 HLT Boulevard" panose="00000400000000000000" pitchFamily="2" charset="0"/>
              <a:ea typeface="#9Slide05 HLT Boulevard" panose="00000400000000000000" pitchFamily="2" charset="0"/>
              <a:cs typeface="#9Slide05 HLT Boulevard" panose="00000400000000000000" pitchFamily="2" charset="0"/>
            </a:endParaRPr>
          </a:p>
        </p:txBody>
      </p:sp>
      <p:sp>
        <p:nvSpPr>
          <p:cNvPr id="2" name="Rounded Rectangle 1">
            <a:extLst>
              <a:ext uri="{FF2B5EF4-FFF2-40B4-BE49-F238E27FC236}">
                <a16:creationId xmlns="" xmlns:a16="http://schemas.microsoft.com/office/drawing/2014/main" id="{E1E95AE9-03F4-4C6C-BA98-E223B61D1B77}"/>
              </a:ext>
            </a:extLst>
          </p:cNvPr>
          <p:cNvSpPr/>
          <p:nvPr/>
        </p:nvSpPr>
        <p:spPr>
          <a:xfrm>
            <a:off x="4621564" y="2005444"/>
            <a:ext cx="7096991" cy="275359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Thiên</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nhiên</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hiện</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lên</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với</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màu</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sắc</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p>
          <a:p>
            <a:pPr marL="457200" indent="-457200" algn="just">
              <a:buFont typeface="Wingdings" panose="05000000000000000000" pitchFamily="2" charset="2"/>
              <a:buChar char="ü"/>
            </a:pP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Rầu</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rầu</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của</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rPr>
              <a:t>cỏ</a:t>
            </a:r>
            <a:r>
              <a:rPr lang="en-US" altLang="zh-CN" sz="2800" dirty="0">
                <a:solidFill>
                  <a:schemeClr val="tx1"/>
                </a:solidFill>
                <a:latin typeface="#9Slide03 Arima Madurai Black" panose="00000A00000000000000" pitchFamily="2" charset="0"/>
                <a:cs typeface="#9Slide03 Arima Madurai Black" panose="00000A00000000000000" pitchFamily="2" charset="0"/>
              </a:rPr>
              <a:t> </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chứa</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đựng</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nỗi</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buồn</a:t>
            </a:r>
            <a:endPar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endParaRPr>
          </a:p>
          <a:p>
            <a:pPr marL="457200" indent="-457200" algn="just">
              <a:buFont typeface="Wingdings" panose="05000000000000000000" pitchFamily="2" charset="2"/>
              <a:buChar char="ü"/>
            </a:pP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Xanh</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xanh</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hân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của</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chân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mây</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mặt</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đất</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sắc</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màu</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nhạt</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nhòa</a:t>
            </a:r>
            <a:endPar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endParaRPr>
          </a:p>
          <a:p>
            <a:pPr algn="just"/>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Không</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gian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rộng</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lớn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nhưng</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chứa</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đầy</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nỗi</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buồn</a:t>
            </a:r>
            <a:endParaRPr lang="en-US" altLang="zh-CN" sz="2800" dirty="0">
              <a:solidFill>
                <a:srgbClr val="FF0000"/>
              </a:solidFill>
              <a:latin typeface="#9Slide03 Arima Madurai Black" panose="00000A00000000000000" pitchFamily="2" charset="0"/>
              <a:cs typeface="#9Slide03 Arima Madurai Black" panose="00000A00000000000000" pitchFamily="2" charset="0"/>
            </a:endParaRPr>
          </a:p>
        </p:txBody>
      </p:sp>
      <p:sp>
        <p:nvSpPr>
          <p:cNvPr id="5" name="Rounded Rectangle 4">
            <a:extLst>
              <a:ext uri="{FF2B5EF4-FFF2-40B4-BE49-F238E27FC236}">
                <a16:creationId xmlns="" xmlns:a16="http://schemas.microsoft.com/office/drawing/2014/main" id="{E883E8A8-BD5B-4E5F-91B2-5B2803F1EC86}"/>
              </a:ext>
            </a:extLst>
          </p:cNvPr>
          <p:cNvSpPr/>
          <p:nvPr/>
        </p:nvSpPr>
        <p:spPr>
          <a:xfrm>
            <a:off x="4621566" y="4935682"/>
            <a:ext cx="7096990" cy="156500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Cỏ</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thân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phận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nhỏ</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bé</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thấp</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hèn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của</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Kiều</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Chân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trời</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cuộc</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sống</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tương</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lai</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 </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Linh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cảm</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về</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1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tương</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lai</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mờ</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mịt</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ảm</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đạm</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u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ám</a:t>
            </a:r>
            <a:endParaRPr lang="en-US" altLang="zh-CN" sz="2800" dirty="0">
              <a:solidFill>
                <a:schemeClr val="tx1"/>
              </a:solidFill>
              <a:latin typeface="#9Slide03 Arima Madurai Black" panose="00000A00000000000000" pitchFamily="2" charset="0"/>
              <a:cs typeface="#9Slide03 Arima Madurai Black" panose="00000A00000000000000" pitchFamily="2" charset="0"/>
            </a:endParaRPr>
          </a:p>
        </p:txBody>
      </p:sp>
      <p:pic>
        <p:nvPicPr>
          <p:cNvPr id="6" name="Picture 5" descr="47W1C5CAZWJYFRCAECSZ71CAKEB21BCAOZB2I8CA4PH1MZCA6Q5RQQCA017EBPCAFKGBFMCAP5Y951CAM05BEGCAFY8OTCCA0TKP5DCAVHAJQYCA43TCKYCAT4PRE4CAK3OSAOCA4F3UM9CAVBKHA6CAV94FYP">
            <a:extLst>
              <a:ext uri="{FF2B5EF4-FFF2-40B4-BE49-F238E27FC236}">
                <a16:creationId xmlns="" xmlns:a16="http://schemas.microsoft.com/office/drawing/2014/main" id="{7514258F-27B0-456A-AA2B-B766CFF929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363" y="2549234"/>
            <a:ext cx="3776438" cy="367823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796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6081"/>
                                        </p:tgtEl>
                                        <p:attrNameLst>
                                          <p:attrName>style.visibility</p:attrName>
                                        </p:attrNameLst>
                                      </p:cBhvr>
                                      <p:to>
                                        <p:strVal val="visible"/>
                                      </p:to>
                                    </p:set>
                                    <p:animEffect transition="in" filter="wheel(1)">
                                      <p:cBhvr>
                                        <p:cTn id="7" dur="2000"/>
                                        <p:tgtEl>
                                          <p:spTgt spid="46081"/>
                                        </p:tgtEl>
                                      </p:cBhvr>
                                    </p:animEffect>
                                  </p:childTnLst>
                                </p:cTn>
                              </p:par>
                              <p:par>
                                <p:cTn id="8" presetID="21"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1)">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1" grpId="0"/>
      <p:bldP spid="2"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2">
            <a:extLst>
              <a:ext uri="{FF2B5EF4-FFF2-40B4-BE49-F238E27FC236}">
                <a16:creationId xmlns="" xmlns:a16="http://schemas.microsoft.com/office/drawing/2014/main" id="{CBE5FEFC-3CBD-468A-9486-D1FD5B4182F0}"/>
              </a:ext>
            </a:extLst>
          </p:cNvPr>
          <p:cNvSpPr txBox="1">
            <a:spLocks noChangeArrowheads="1"/>
          </p:cNvSpPr>
          <p:nvPr/>
        </p:nvSpPr>
        <p:spPr bwMode="auto">
          <a:xfrm>
            <a:off x="1760249" y="255548"/>
            <a:ext cx="8671502"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Buồn</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trông</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gió</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cuốn</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mặt</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duềnh</a:t>
            </a:r>
            <a:endPar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endParaRPr>
          </a:p>
          <a:p>
            <a:pPr algn="ct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Ầm</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ầm</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tiếng</a:t>
            </a:r>
            <a:r>
              <a:rPr lang="en-US" altLang="zh-CN" sz="4400" b="1" i="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sóng</a:t>
            </a:r>
            <a:r>
              <a:rPr lang="en-US" altLang="zh-CN" sz="4400" b="1" i="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kêu</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quanh</a:t>
            </a:r>
            <a:r>
              <a:rPr lang="en-US" altLang="zh-CN" sz="4400" b="1" i="1" dirty="0">
                <a:solidFill>
                  <a:srgbClr val="0070C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ghế</a:t>
            </a:r>
            <a:r>
              <a:rPr lang="en-US" altLang="zh-CN" sz="4400" b="1" i="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 </a:t>
            </a:r>
            <a:r>
              <a:rPr lang="en-US" altLang="zh-CN" sz="4400" b="1" i="1" dirty="0" err="1">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ngồi</a:t>
            </a:r>
            <a:r>
              <a:rPr lang="en-US" altLang="zh-CN" sz="4400" b="1" i="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rPr>
              <a:t>.</a:t>
            </a:r>
            <a:endParaRPr lang="en-US" altLang="zh-CN" sz="4400" b="1" dirty="0">
              <a:solidFill>
                <a:srgbClr val="FF0000"/>
              </a:solidFill>
              <a:latin typeface="#9Slide05 HLT Boulevard" panose="00000400000000000000" pitchFamily="2" charset="0"/>
              <a:ea typeface="#9Slide05 HLT Boulevard" panose="00000400000000000000" pitchFamily="2" charset="0"/>
              <a:cs typeface="#9Slide05 HLT Boulevard" panose="00000400000000000000" pitchFamily="2" charset="0"/>
            </a:endParaRPr>
          </a:p>
        </p:txBody>
      </p:sp>
      <p:sp>
        <p:nvSpPr>
          <p:cNvPr id="2" name="Rounded Rectangle 1">
            <a:extLst>
              <a:ext uri="{FF2B5EF4-FFF2-40B4-BE49-F238E27FC236}">
                <a16:creationId xmlns="" xmlns:a16="http://schemas.microsoft.com/office/drawing/2014/main" id="{E1E95AE9-03F4-4C6C-BA98-E223B61D1B77}"/>
              </a:ext>
            </a:extLst>
          </p:cNvPr>
          <p:cNvSpPr/>
          <p:nvPr/>
        </p:nvSpPr>
        <p:spPr>
          <a:xfrm>
            <a:off x="4523241" y="2005444"/>
            <a:ext cx="7294418" cy="2369129"/>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a:buFont typeface="Wingdings" panose="05000000000000000000" pitchFamily="2" charset="2"/>
              <a:buChar char="ü"/>
            </a:pP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Gió</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cuốn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mặt</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duềnh</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Dữ</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dội</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bão</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tố</a:t>
            </a:r>
            <a:endPar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endParaRPr>
          </a:p>
          <a:p>
            <a:pPr marL="457200" indent="-457200" algn="just">
              <a:buFont typeface="Wingdings" panose="05000000000000000000" pitchFamily="2" charset="2"/>
              <a:buChar char="ü"/>
            </a:pP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Ầm</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ầm</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tiếng</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sóng</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Vang</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động</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đe</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dọa</a:t>
            </a:r>
            <a:endPar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endParaRPr>
          </a:p>
          <a:p>
            <a:pPr algn="just"/>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Đảo</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ngữ</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đưa</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từ</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láy</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tượng</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thanh</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ầm</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ầm</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lên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đầu</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Nhấn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mạnh</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sự</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ghê</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gớm</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của</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thiên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nhiên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endParaRPr lang="en-US" altLang="zh-CN" sz="2800" dirty="0">
              <a:solidFill>
                <a:srgbClr val="FF0000"/>
              </a:solidFill>
              <a:latin typeface="#9Slide03 Arima Madurai Black" panose="00000A00000000000000" pitchFamily="2" charset="0"/>
              <a:cs typeface="#9Slide03 Arima Madurai Black" panose="00000A00000000000000" pitchFamily="2" charset="0"/>
            </a:endParaRPr>
          </a:p>
        </p:txBody>
      </p:sp>
      <p:sp>
        <p:nvSpPr>
          <p:cNvPr id="5" name="Rounded Rectangle 4">
            <a:extLst>
              <a:ext uri="{FF2B5EF4-FFF2-40B4-BE49-F238E27FC236}">
                <a16:creationId xmlns="" xmlns:a16="http://schemas.microsoft.com/office/drawing/2014/main" id="{E883E8A8-BD5B-4E5F-91B2-5B2803F1EC86}"/>
              </a:ext>
            </a:extLst>
          </p:cNvPr>
          <p:cNvSpPr/>
          <p:nvPr/>
        </p:nvSpPr>
        <p:spPr>
          <a:xfrm>
            <a:off x="4523242" y="4677919"/>
            <a:ext cx="7294417" cy="182276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Kêu</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quanh</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ghế</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ngồi</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Thiên</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nhiên</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dữ</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dội</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đầy</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sức</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mạnh</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đang</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bủa</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vây</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lấy</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Kiều</a:t>
            </a:r>
            <a:r>
              <a:rPr lang="en-US" altLang="zh-CN" sz="28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chực</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cuốn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nàng</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đi</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 Lo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sợ</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bang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hoàng</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về</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những</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song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gió</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sắp</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ập</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đến</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Nhạy</a:t>
            </a:r>
            <a:r>
              <a:rPr lang="en-US" altLang="zh-CN" sz="2800" dirty="0">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zh-CN" sz="2800" dirty="0" err="1">
                <a:solidFill>
                  <a:schemeClr val="tx1"/>
                </a:solidFill>
                <a:latin typeface="#9Slide03 Arima Madurai Black" panose="00000A00000000000000" pitchFamily="2" charset="0"/>
                <a:cs typeface="#9Slide03 Arima Madurai Black" panose="00000A00000000000000" pitchFamily="2" charset="0"/>
                <a:sym typeface="Wingdings" panose="05000000000000000000" pitchFamily="2" charset="2"/>
              </a:rPr>
              <a:t>cảm</a:t>
            </a:r>
            <a:endParaRPr lang="en-US" altLang="zh-CN" sz="2800" dirty="0">
              <a:solidFill>
                <a:schemeClr val="tx1"/>
              </a:solidFill>
              <a:latin typeface="#9Slide03 Arima Madurai Black" panose="00000A00000000000000" pitchFamily="2" charset="0"/>
              <a:cs typeface="#9Slide03 Arima Madurai Black" panose="00000A00000000000000" pitchFamily="2" charset="0"/>
            </a:endParaRPr>
          </a:p>
        </p:txBody>
      </p:sp>
      <p:pic>
        <p:nvPicPr>
          <p:cNvPr id="7" name="Picture 6197" descr="songbien">
            <a:extLst>
              <a:ext uri="{FF2B5EF4-FFF2-40B4-BE49-F238E27FC236}">
                <a16:creationId xmlns="" xmlns:a16="http://schemas.microsoft.com/office/drawing/2014/main" id="{87D3952F-6CB2-479F-B450-9D026A635F3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444" y="2441864"/>
            <a:ext cx="3641356" cy="35464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4261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6081"/>
                                        </p:tgtEl>
                                        <p:attrNameLst>
                                          <p:attrName>style.visibility</p:attrName>
                                        </p:attrNameLst>
                                      </p:cBhvr>
                                      <p:to>
                                        <p:strVal val="visible"/>
                                      </p:to>
                                    </p:set>
                                    <p:animEffect transition="in" filter="circle(in)">
                                      <p:cBhvr>
                                        <p:cTn id="7" dur="2000"/>
                                        <p:tgtEl>
                                          <p:spTgt spid="46081"/>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1" grpId="0"/>
      <p:bldP spid="2" grpId="0" animBg="1"/>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Hình ảnh 8" descr="Ảnh có chứa đồ nội thất&#10;&#10;Mô tả được tạo với mức tin cậy cao">
            <a:extLst>
              <a:ext uri="{FF2B5EF4-FFF2-40B4-BE49-F238E27FC236}">
                <a16:creationId xmlns="" xmlns:a16="http://schemas.microsoft.com/office/drawing/2014/main" id="{411D435F-4F0A-4113-A749-14CAC0994E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12192001" cy="6974541"/>
          </a:xfrm>
          <a:prstGeom prst="rect">
            <a:avLst/>
          </a:prstGeom>
        </p:spPr>
      </p:pic>
      <p:graphicFrame>
        <p:nvGraphicFramePr>
          <p:cNvPr id="6" name="Chỗ dành sẵn cho Nội dung 5">
            <a:extLst>
              <a:ext uri="{FF2B5EF4-FFF2-40B4-BE49-F238E27FC236}">
                <a16:creationId xmlns="" xmlns:a16="http://schemas.microsoft.com/office/drawing/2014/main" id="{07A74818-F164-49B0-A0DE-BAFA1A579418}"/>
              </a:ext>
            </a:extLst>
          </p:cNvPr>
          <p:cNvGraphicFramePr>
            <a:graphicFrameLocks noGrp="1"/>
          </p:cNvGraphicFramePr>
          <p:nvPr>
            <p:ph idx="1"/>
            <p:extLst>
              <p:ext uri="{D42A27DB-BD31-4B8C-83A1-F6EECF244321}">
                <p14:modId xmlns:p14="http://schemas.microsoft.com/office/powerpoint/2010/main" val="3580964102"/>
              </p:ext>
            </p:extLst>
          </p:nvPr>
        </p:nvGraphicFramePr>
        <p:xfrm>
          <a:off x="731777" y="471229"/>
          <a:ext cx="4704376" cy="60320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Chỗ dành sẵn cho Nội dung 4" descr="Ảnh có chứa tòa nhà&#10;&#10;Mô tả được tạo với mức tin cậy cao">
            <a:extLst>
              <a:ext uri="{FF2B5EF4-FFF2-40B4-BE49-F238E27FC236}">
                <a16:creationId xmlns="" xmlns:a16="http://schemas.microsoft.com/office/drawing/2014/main" id="{D22ACE62-5F71-4CA8-84E3-30A0C3CDAC5F}"/>
              </a:ext>
            </a:extLst>
          </p:cNvPr>
          <p:cNvPicPr>
            <a:picLocks noChangeAspect="1"/>
          </p:cNvPicPr>
          <p:nvPr/>
        </p:nvPicPr>
        <p:blipFill rotWithShape="1">
          <a:blip r:embed="rId9">
            <a:extLst>
              <a:ext uri="{28A0092B-C50C-407E-A947-70E740481C1C}">
                <a14:useLocalDpi xmlns:a14="http://schemas.microsoft.com/office/drawing/2010/main" val="0"/>
              </a:ext>
            </a:extLst>
          </a:blip>
          <a:srcRect r="17400"/>
          <a:stretch/>
        </p:blipFill>
        <p:spPr>
          <a:xfrm>
            <a:off x="5436153" y="302342"/>
            <a:ext cx="6755847" cy="6253316"/>
          </a:xfrm>
          <a:prstGeom prst="ellipse">
            <a:avLst/>
          </a:prstGeom>
          <a:ln>
            <a:noFill/>
          </a:ln>
          <a:effectLst>
            <a:softEdge rad="112500"/>
          </a:effectLst>
        </p:spPr>
      </p:pic>
    </p:spTree>
    <p:extLst>
      <p:ext uri="{BB962C8B-B14F-4D97-AF65-F5344CB8AC3E}">
        <p14:creationId xmlns:p14="http://schemas.microsoft.com/office/powerpoint/2010/main" val="269440213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graphicEl>
                                              <a:dgm id="{88AD59BB-BCBB-4420-A83B-94006893ABE0}"/>
                                            </p:graphicEl>
                                          </p:spTgt>
                                        </p:tgtEl>
                                        <p:attrNameLst>
                                          <p:attrName>style.visibility</p:attrName>
                                        </p:attrNameLst>
                                      </p:cBhvr>
                                      <p:to>
                                        <p:strVal val="visible"/>
                                      </p:to>
                                    </p:set>
                                    <p:animEffect transition="in" filter="fade">
                                      <p:cBhvr>
                                        <p:cTn id="12" dur="1000"/>
                                        <p:tgtEl>
                                          <p:spTgt spid="6">
                                            <p:graphicEl>
                                              <a:dgm id="{88AD59BB-BCBB-4420-A83B-94006893ABE0}"/>
                                            </p:graphicEl>
                                          </p:spTgt>
                                        </p:tgtEl>
                                      </p:cBhvr>
                                    </p:animEffect>
                                    <p:anim calcmode="lin" valueType="num">
                                      <p:cBhvr>
                                        <p:cTn id="13" dur="1000" fill="hold"/>
                                        <p:tgtEl>
                                          <p:spTgt spid="6">
                                            <p:graphicEl>
                                              <a:dgm id="{88AD59BB-BCBB-4420-A83B-94006893ABE0}"/>
                                            </p:graphicEl>
                                          </p:spTgt>
                                        </p:tgtEl>
                                        <p:attrNameLst>
                                          <p:attrName>ppt_x</p:attrName>
                                        </p:attrNameLst>
                                      </p:cBhvr>
                                      <p:tavLst>
                                        <p:tav tm="0">
                                          <p:val>
                                            <p:strVal val="#ppt_x"/>
                                          </p:val>
                                        </p:tav>
                                        <p:tav tm="100000">
                                          <p:val>
                                            <p:strVal val="#ppt_x"/>
                                          </p:val>
                                        </p:tav>
                                      </p:tavLst>
                                    </p:anim>
                                    <p:anim calcmode="lin" valueType="num">
                                      <p:cBhvr>
                                        <p:cTn id="14" dur="1000" fill="hold"/>
                                        <p:tgtEl>
                                          <p:spTgt spid="6">
                                            <p:graphicEl>
                                              <a:dgm id="{88AD59BB-BCBB-4420-A83B-94006893ABE0}"/>
                                            </p:graphic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graphicEl>
                                              <a:dgm id="{8FDF2F6C-B553-4B90-86A9-3A709EEFDAB1}"/>
                                            </p:graphicEl>
                                          </p:spTgt>
                                        </p:tgtEl>
                                        <p:attrNameLst>
                                          <p:attrName>style.visibility</p:attrName>
                                        </p:attrNameLst>
                                      </p:cBhvr>
                                      <p:to>
                                        <p:strVal val="visible"/>
                                      </p:to>
                                    </p:set>
                                    <p:animEffect transition="in" filter="fade">
                                      <p:cBhvr>
                                        <p:cTn id="19" dur="1000"/>
                                        <p:tgtEl>
                                          <p:spTgt spid="6">
                                            <p:graphicEl>
                                              <a:dgm id="{8FDF2F6C-B553-4B90-86A9-3A709EEFDAB1}"/>
                                            </p:graphicEl>
                                          </p:spTgt>
                                        </p:tgtEl>
                                      </p:cBhvr>
                                    </p:animEffect>
                                    <p:anim calcmode="lin" valueType="num">
                                      <p:cBhvr>
                                        <p:cTn id="20" dur="1000" fill="hold"/>
                                        <p:tgtEl>
                                          <p:spTgt spid="6">
                                            <p:graphicEl>
                                              <a:dgm id="{8FDF2F6C-B553-4B90-86A9-3A709EEFDAB1}"/>
                                            </p:graphicEl>
                                          </p:spTgt>
                                        </p:tgtEl>
                                        <p:attrNameLst>
                                          <p:attrName>ppt_x</p:attrName>
                                        </p:attrNameLst>
                                      </p:cBhvr>
                                      <p:tavLst>
                                        <p:tav tm="0">
                                          <p:val>
                                            <p:strVal val="#ppt_x"/>
                                          </p:val>
                                        </p:tav>
                                        <p:tav tm="100000">
                                          <p:val>
                                            <p:strVal val="#ppt_x"/>
                                          </p:val>
                                        </p:tav>
                                      </p:tavLst>
                                    </p:anim>
                                    <p:anim calcmode="lin" valueType="num">
                                      <p:cBhvr>
                                        <p:cTn id="21" dur="1000" fill="hold"/>
                                        <p:tgtEl>
                                          <p:spTgt spid="6">
                                            <p:graphicEl>
                                              <a:dgm id="{8FDF2F6C-B553-4B90-86A9-3A709EEFDAB1}"/>
                                            </p:graphic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graphicEl>
                                              <a:dgm id="{317CF0CE-BC85-4B23-801F-2B0A686D603C}"/>
                                            </p:graphicEl>
                                          </p:spTgt>
                                        </p:tgtEl>
                                        <p:attrNameLst>
                                          <p:attrName>style.visibility</p:attrName>
                                        </p:attrNameLst>
                                      </p:cBhvr>
                                      <p:to>
                                        <p:strVal val="visible"/>
                                      </p:to>
                                    </p:set>
                                    <p:animEffect transition="in" filter="fade">
                                      <p:cBhvr>
                                        <p:cTn id="24" dur="1000"/>
                                        <p:tgtEl>
                                          <p:spTgt spid="6">
                                            <p:graphicEl>
                                              <a:dgm id="{317CF0CE-BC85-4B23-801F-2B0A686D603C}"/>
                                            </p:graphicEl>
                                          </p:spTgt>
                                        </p:tgtEl>
                                      </p:cBhvr>
                                    </p:animEffect>
                                    <p:anim calcmode="lin" valueType="num">
                                      <p:cBhvr>
                                        <p:cTn id="25" dur="1000" fill="hold"/>
                                        <p:tgtEl>
                                          <p:spTgt spid="6">
                                            <p:graphicEl>
                                              <a:dgm id="{317CF0CE-BC85-4B23-801F-2B0A686D603C}"/>
                                            </p:graphicEl>
                                          </p:spTgt>
                                        </p:tgtEl>
                                        <p:attrNameLst>
                                          <p:attrName>ppt_x</p:attrName>
                                        </p:attrNameLst>
                                      </p:cBhvr>
                                      <p:tavLst>
                                        <p:tav tm="0">
                                          <p:val>
                                            <p:strVal val="#ppt_x"/>
                                          </p:val>
                                        </p:tav>
                                        <p:tav tm="100000">
                                          <p:val>
                                            <p:strVal val="#ppt_x"/>
                                          </p:val>
                                        </p:tav>
                                      </p:tavLst>
                                    </p:anim>
                                    <p:anim calcmode="lin" valueType="num">
                                      <p:cBhvr>
                                        <p:cTn id="26" dur="1000" fill="hold"/>
                                        <p:tgtEl>
                                          <p:spTgt spid="6">
                                            <p:graphicEl>
                                              <a:dgm id="{317CF0CE-BC85-4B23-801F-2B0A686D603C}"/>
                                            </p:graphic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graphicEl>
                                              <a:dgm id="{F1BFC8F3-BB2A-415A-9EB1-877570D52D04}"/>
                                            </p:graphicEl>
                                          </p:spTgt>
                                        </p:tgtEl>
                                        <p:attrNameLst>
                                          <p:attrName>style.visibility</p:attrName>
                                        </p:attrNameLst>
                                      </p:cBhvr>
                                      <p:to>
                                        <p:strVal val="visible"/>
                                      </p:to>
                                    </p:set>
                                    <p:animEffect transition="in" filter="fade">
                                      <p:cBhvr>
                                        <p:cTn id="31" dur="1000"/>
                                        <p:tgtEl>
                                          <p:spTgt spid="6">
                                            <p:graphicEl>
                                              <a:dgm id="{F1BFC8F3-BB2A-415A-9EB1-877570D52D04}"/>
                                            </p:graphicEl>
                                          </p:spTgt>
                                        </p:tgtEl>
                                      </p:cBhvr>
                                    </p:animEffect>
                                    <p:anim calcmode="lin" valueType="num">
                                      <p:cBhvr>
                                        <p:cTn id="32" dur="1000" fill="hold"/>
                                        <p:tgtEl>
                                          <p:spTgt spid="6">
                                            <p:graphicEl>
                                              <a:dgm id="{F1BFC8F3-BB2A-415A-9EB1-877570D52D04}"/>
                                            </p:graphicEl>
                                          </p:spTgt>
                                        </p:tgtEl>
                                        <p:attrNameLst>
                                          <p:attrName>ppt_x</p:attrName>
                                        </p:attrNameLst>
                                      </p:cBhvr>
                                      <p:tavLst>
                                        <p:tav tm="0">
                                          <p:val>
                                            <p:strVal val="#ppt_x"/>
                                          </p:val>
                                        </p:tav>
                                        <p:tav tm="100000">
                                          <p:val>
                                            <p:strVal val="#ppt_x"/>
                                          </p:val>
                                        </p:tav>
                                      </p:tavLst>
                                    </p:anim>
                                    <p:anim calcmode="lin" valueType="num">
                                      <p:cBhvr>
                                        <p:cTn id="33" dur="1000" fill="hold"/>
                                        <p:tgtEl>
                                          <p:spTgt spid="6">
                                            <p:graphicEl>
                                              <a:dgm id="{F1BFC8F3-BB2A-415A-9EB1-877570D52D04}"/>
                                            </p:graphic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6">
                                            <p:graphicEl>
                                              <a:dgm id="{D7B42C41-9955-4A6C-8447-AEB6D88AAB53}"/>
                                            </p:graphicEl>
                                          </p:spTgt>
                                        </p:tgtEl>
                                        <p:attrNameLst>
                                          <p:attrName>style.visibility</p:attrName>
                                        </p:attrNameLst>
                                      </p:cBhvr>
                                      <p:to>
                                        <p:strVal val="visible"/>
                                      </p:to>
                                    </p:set>
                                    <p:animEffect transition="in" filter="fade">
                                      <p:cBhvr>
                                        <p:cTn id="36" dur="1000"/>
                                        <p:tgtEl>
                                          <p:spTgt spid="6">
                                            <p:graphicEl>
                                              <a:dgm id="{D7B42C41-9955-4A6C-8447-AEB6D88AAB53}"/>
                                            </p:graphicEl>
                                          </p:spTgt>
                                        </p:tgtEl>
                                      </p:cBhvr>
                                    </p:animEffect>
                                    <p:anim calcmode="lin" valueType="num">
                                      <p:cBhvr>
                                        <p:cTn id="37" dur="1000" fill="hold"/>
                                        <p:tgtEl>
                                          <p:spTgt spid="6">
                                            <p:graphicEl>
                                              <a:dgm id="{D7B42C41-9955-4A6C-8447-AEB6D88AAB53}"/>
                                            </p:graphicEl>
                                          </p:spTgt>
                                        </p:tgtEl>
                                        <p:attrNameLst>
                                          <p:attrName>ppt_x</p:attrName>
                                        </p:attrNameLst>
                                      </p:cBhvr>
                                      <p:tavLst>
                                        <p:tav tm="0">
                                          <p:val>
                                            <p:strVal val="#ppt_x"/>
                                          </p:val>
                                        </p:tav>
                                        <p:tav tm="100000">
                                          <p:val>
                                            <p:strVal val="#ppt_x"/>
                                          </p:val>
                                        </p:tav>
                                      </p:tavLst>
                                    </p:anim>
                                    <p:anim calcmode="lin" valueType="num">
                                      <p:cBhvr>
                                        <p:cTn id="38" dur="1000" fill="hold"/>
                                        <p:tgtEl>
                                          <p:spTgt spid="6">
                                            <p:graphicEl>
                                              <a:dgm id="{D7B42C41-9955-4A6C-8447-AEB6D88AAB53}"/>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9" name="Rectangle 7">
            <a:extLst>
              <a:ext uri="{FF2B5EF4-FFF2-40B4-BE49-F238E27FC236}">
                <a16:creationId xmlns="" xmlns:a16="http://schemas.microsoft.com/office/drawing/2014/main" id="{67583C89-912F-479D-85ED-3F99D521898F}"/>
              </a:ext>
            </a:extLst>
          </p:cNvPr>
          <p:cNvSpPr>
            <a:spLocks noChangeArrowheads="1"/>
          </p:cNvSpPr>
          <p:nvPr/>
        </p:nvSpPr>
        <p:spPr bwMode="auto">
          <a:xfrm>
            <a:off x="7603490" y="446568"/>
            <a:ext cx="3978910" cy="936625"/>
          </a:xfrm>
          <a:prstGeom prst="rect">
            <a:avLst/>
          </a:prstGeom>
          <a:solidFill>
            <a:srgbClr val="000066">
              <a:alpha val="9097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457200" algn="l"/>
              </a:tabLst>
              <a:defRPr>
                <a:solidFill>
                  <a:schemeClr val="tx1"/>
                </a:solidFill>
                <a:latin typeface="Times New Roman" panose="02020603050405020304" pitchFamily="18" charset="0"/>
              </a:defRPr>
            </a:lvl1pPr>
            <a:lvl2pPr>
              <a:buFont typeface="Arial" panose="020B0604020202020204" pitchFamily="34" charset="0"/>
              <a:tabLst>
                <a:tab pos="457200" algn="l"/>
              </a:tabLst>
              <a:defRPr>
                <a:solidFill>
                  <a:schemeClr val="tx1"/>
                </a:solidFill>
                <a:latin typeface="Times New Roman" panose="02020603050405020304" pitchFamily="18" charset="0"/>
              </a:defRPr>
            </a:lvl2pPr>
            <a:lvl3pPr>
              <a:tabLst>
                <a:tab pos="457200" algn="l"/>
              </a:tabLst>
              <a:defRPr>
                <a:solidFill>
                  <a:schemeClr val="tx1"/>
                </a:solidFill>
                <a:latin typeface="Times New Roman" panose="02020603050405020304" pitchFamily="18" charset="0"/>
              </a:defRPr>
            </a:lvl3pPr>
            <a:lvl4pPr>
              <a:buFont typeface="Arial" panose="020B0604020202020204" pitchFamily="34" charset="0"/>
              <a:tabLst>
                <a:tab pos="457200" algn="l"/>
              </a:tabLst>
              <a:defRPr>
                <a:solidFill>
                  <a:schemeClr val="tx1"/>
                </a:solidFill>
                <a:latin typeface="Times New Roman" panose="02020603050405020304" pitchFamily="18" charset="0"/>
              </a:defRPr>
            </a:lvl4pPr>
            <a:lvl5pPr>
              <a:tabLst>
                <a:tab pos="457200" algn="l"/>
              </a:tabLst>
              <a:defRPr>
                <a:solidFill>
                  <a:schemeClr val="tx1"/>
                </a:solidFill>
                <a:latin typeface="Times New Roman" panose="02020603050405020304" pitchFamily="18" charset="0"/>
              </a:defRPr>
            </a:lvl5pPr>
            <a:lvl6pPr fontAlgn="base">
              <a:spcBef>
                <a:spcPct val="0"/>
              </a:spcBef>
              <a:spcAft>
                <a:spcPct val="0"/>
              </a:spcAft>
              <a:tabLst>
                <a:tab pos="457200" algn="l"/>
              </a:tabLst>
              <a:defRPr>
                <a:solidFill>
                  <a:schemeClr val="tx1"/>
                </a:solidFill>
                <a:latin typeface="Times New Roman" panose="02020603050405020304" pitchFamily="18" charset="0"/>
              </a:defRPr>
            </a:lvl6pPr>
            <a:lvl7pPr fontAlgn="base">
              <a:spcBef>
                <a:spcPct val="0"/>
              </a:spcBef>
              <a:spcAft>
                <a:spcPct val="0"/>
              </a:spcAft>
              <a:tabLst>
                <a:tab pos="457200" algn="l"/>
              </a:tabLst>
              <a:defRPr>
                <a:solidFill>
                  <a:schemeClr val="tx1"/>
                </a:solidFill>
                <a:latin typeface="Times New Roman" panose="02020603050405020304" pitchFamily="18" charset="0"/>
              </a:defRPr>
            </a:lvl7pPr>
            <a:lvl8pPr fontAlgn="base">
              <a:spcBef>
                <a:spcPct val="0"/>
              </a:spcBef>
              <a:spcAft>
                <a:spcPct val="0"/>
              </a:spcAft>
              <a:tabLst>
                <a:tab pos="457200" algn="l"/>
              </a:tabLst>
              <a:defRPr>
                <a:solidFill>
                  <a:schemeClr val="tx1"/>
                </a:solidFill>
                <a:latin typeface="Times New Roman" panose="02020603050405020304" pitchFamily="18" charset="0"/>
              </a:defRPr>
            </a:lvl8pPr>
            <a:lvl9pPr fontAlgn="base">
              <a:spcBef>
                <a:spcPct val="0"/>
              </a:spcBef>
              <a:spcAft>
                <a:spcPct val="0"/>
              </a:spcAft>
              <a:tabLst>
                <a:tab pos="457200" algn="l"/>
              </a:tabLst>
              <a:defRPr>
                <a:solidFill>
                  <a:schemeClr val="tx1"/>
                </a:solidFill>
                <a:latin typeface="Times New Roman" panose="02020603050405020304" pitchFamily="18" charset="0"/>
              </a:defRPr>
            </a:lvl9pPr>
          </a:lstStyle>
          <a:p>
            <a:pPr algn="ctr"/>
            <a:endParaRPr lang="en-US" altLang="en-US" sz="2800" b="1" i="1" u="sng">
              <a:solidFill>
                <a:srgbClr val="DFF5FD"/>
              </a:solidFill>
              <a:sym typeface="Symbol" panose="05050102010706020507" pitchFamily="18" charset="2"/>
            </a:endParaRPr>
          </a:p>
        </p:txBody>
      </p:sp>
      <p:sp>
        <p:nvSpPr>
          <p:cNvPr id="105475" name="Rectangle 3">
            <a:extLst>
              <a:ext uri="{FF2B5EF4-FFF2-40B4-BE49-F238E27FC236}">
                <a16:creationId xmlns="" xmlns:a16="http://schemas.microsoft.com/office/drawing/2014/main" id="{9386A28C-B56C-42A9-B228-D27DB85739AD}"/>
              </a:ext>
            </a:extLst>
          </p:cNvPr>
          <p:cNvSpPr>
            <a:spLocks noChangeArrowheads="1"/>
          </p:cNvSpPr>
          <p:nvPr/>
        </p:nvSpPr>
        <p:spPr bwMode="auto">
          <a:xfrm>
            <a:off x="3872707" y="5519757"/>
            <a:ext cx="3276600" cy="838200"/>
          </a:xfrm>
          <a:prstGeom prst="rect">
            <a:avLst/>
          </a:prstGeom>
          <a:gradFill rotWithShape="1">
            <a:gsLst>
              <a:gs pos="0">
                <a:srgbClr val="5E4700"/>
              </a:gs>
              <a:gs pos="50000">
                <a:srgbClr val="CC9900">
                  <a:alpha val="74001"/>
                </a:srgbClr>
              </a:gs>
              <a:gs pos="100000">
                <a:srgbClr val="5E47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457200" algn="l"/>
              </a:tabLst>
              <a:defRPr>
                <a:solidFill>
                  <a:schemeClr val="tx1"/>
                </a:solidFill>
                <a:latin typeface="Times New Roman" panose="02020603050405020304" pitchFamily="18" charset="0"/>
              </a:defRPr>
            </a:lvl1pPr>
            <a:lvl2pPr>
              <a:buFont typeface="Arial" panose="020B0604020202020204" pitchFamily="34" charset="0"/>
              <a:tabLst>
                <a:tab pos="457200" algn="l"/>
              </a:tabLst>
              <a:defRPr>
                <a:solidFill>
                  <a:schemeClr val="tx1"/>
                </a:solidFill>
                <a:latin typeface="Times New Roman" panose="02020603050405020304" pitchFamily="18" charset="0"/>
              </a:defRPr>
            </a:lvl2pPr>
            <a:lvl3pPr>
              <a:tabLst>
                <a:tab pos="457200" algn="l"/>
              </a:tabLst>
              <a:defRPr>
                <a:solidFill>
                  <a:schemeClr val="tx1"/>
                </a:solidFill>
                <a:latin typeface="Times New Roman" panose="02020603050405020304" pitchFamily="18" charset="0"/>
              </a:defRPr>
            </a:lvl3pPr>
            <a:lvl4pPr>
              <a:buFont typeface="Arial" panose="020B0604020202020204" pitchFamily="34" charset="0"/>
              <a:tabLst>
                <a:tab pos="457200" algn="l"/>
              </a:tabLst>
              <a:defRPr>
                <a:solidFill>
                  <a:schemeClr val="tx1"/>
                </a:solidFill>
                <a:latin typeface="Times New Roman" panose="02020603050405020304" pitchFamily="18" charset="0"/>
              </a:defRPr>
            </a:lvl4pPr>
            <a:lvl5pPr>
              <a:tabLst>
                <a:tab pos="457200" algn="l"/>
              </a:tabLst>
              <a:defRPr>
                <a:solidFill>
                  <a:schemeClr val="tx1"/>
                </a:solidFill>
                <a:latin typeface="Times New Roman" panose="02020603050405020304" pitchFamily="18" charset="0"/>
              </a:defRPr>
            </a:lvl5pPr>
            <a:lvl6pPr fontAlgn="base">
              <a:spcBef>
                <a:spcPct val="0"/>
              </a:spcBef>
              <a:spcAft>
                <a:spcPct val="0"/>
              </a:spcAft>
              <a:tabLst>
                <a:tab pos="457200" algn="l"/>
              </a:tabLst>
              <a:defRPr>
                <a:solidFill>
                  <a:schemeClr val="tx1"/>
                </a:solidFill>
                <a:latin typeface="Times New Roman" panose="02020603050405020304" pitchFamily="18" charset="0"/>
              </a:defRPr>
            </a:lvl6pPr>
            <a:lvl7pPr fontAlgn="base">
              <a:spcBef>
                <a:spcPct val="0"/>
              </a:spcBef>
              <a:spcAft>
                <a:spcPct val="0"/>
              </a:spcAft>
              <a:tabLst>
                <a:tab pos="457200" algn="l"/>
              </a:tabLst>
              <a:defRPr>
                <a:solidFill>
                  <a:schemeClr val="tx1"/>
                </a:solidFill>
                <a:latin typeface="Times New Roman" panose="02020603050405020304" pitchFamily="18" charset="0"/>
              </a:defRPr>
            </a:lvl7pPr>
            <a:lvl8pPr fontAlgn="base">
              <a:spcBef>
                <a:spcPct val="0"/>
              </a:spcBef>
              <a:spcAft>
                <a:spcPct val="0"/>
              </a:spcAft>
              <a:tabLst>
                <a:tab pos="457200" algn="l"/>
              </a:tabLst>
              <a:defRPr>
                <a:solidFill>
                  <a:schemeClr val="tx1"/>
                </a:solidFill>
                <a:latin typeface="Times New Roman" panose="02020603050405020304" pitchFamily="18" charset="0"/>
              </a:defRPr>
            </a:lvl8pPr>
            <a:lvl9pPr fontAlgn="base">
              <a:spcBef>
                <a:spcPct val="0"/>
              </a:spcBef>
              <a:spcAft>
                <a:spcPct val="0"/>
              </a:spcAft>
              <a:tabLst>
                <a:tab pos="457200" algn="l"/>
              </a:tabLst>
              <a:defRPr>
                <a:solidFill>
                  <a:schemeClr val="tx1"/>
                </a:solidFill>
                <a:latin typeface="Times New Roman" panose="02020603050405020304" pitchFamily="18" charset="0"/>
              </a:defRPr>
            </a:lvl9pPr>
          </a:lstStyle>
          <a:p>
            <a:pPr algn="ctr"/>
            <a:endParaRPr lang="en-US" altLang="en-US" sz="2800" b="1" i="1" u="sng">
              <a:sym typeface="Symbol" panose="05050102010706020507" pitchFamily="18" charset="2"/>
            </a:endParaRPr>
          </a:p>
        </p:txBody>
      </p:sp>
      <p:sp>
        <p:nvSpPr>
          <p:cNvPr id="105477" name="Rectangle 5">
            <a:extLst>
              <a:ext uri="{FF2B5EF4-FFF2-40B4-BE49-F238E27FC236}">
                <a16:creationId xmlns="" xmlns:a16="http://schemas.microsoft.com/office/drawing/2014/main" id="{54A04552-3C56-4CE4-A1B9-32174C8AA15F}"/>
              </a:ext>
            </a:extLst>
          </p:cNvPr>
          <p:cNvSpPr>
            <a:spLocks noChangeArrowheads="1"/>
          </p:cNvSpPr>
          <p:nvPr/>
        </p:nvSpPr>
        <p:spPr bwMode="auto">
          <a:xfrm>
            <a:off x="5138897" y="3960198"/>
            <a:ext cx="3276600" cy="838200"/>
          </a:xfrm>
          <a:prstGeom prst="rect">
            <a:avLst/>
          </a:prstGeom>
          <a:solidFill>
            <a:srgbClr val="CC00FF">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457200" algn="l"/>
              </a:tabLst>
              <a:defRPr>
                <a:solidFill>
                  <a:schemeClr val="tx1"/>
                </a:solidFill>
                <a:latin typeface="Times New Roman" panose="02020603050405020304" pitchFamily="18" charset="0"/>
              </a:defRPr>
            </a:lvl1pPr>
            <a:lvl2pPr>
              <a:buFont typeface="Arial" panose="020B0604020202020204" pitchFamily="34" charset="0"/>
              <a:tabLst>
                <a:tab pos="457200" algn="l"/>
              </a:tabLst>
              <a:defRPr>
                <a:solidFill>
                  <a:schemeClr val="tx1"/>
                </a:solidFill>
                <a:latin typeface="Times New Roman" panose="02020603050405020304" pitchFamily="18" charset="0"/>
              </a:defRPr>
            </a:lvl2pPr>
            <a:lvl3pPr>
              <a:tabLst>
                <a:tab pos="457200" algn="l"/>
              </a:tabLst>
              <a:defRPr>
                <a:solidFill>
                  <a:schemeClr val="tx1"/>
                </a:solidFill>
                <a:latin typeface="Times New Roman" panose="02020603050405020304" pitchFamily="18" charset="0"/>
              </a:defRPr>
            </a:lvl3pPr>
            <a:lvl4pPr>
              <a:buFont typeface="Arial" panose="020B0604020202020204" pitchFamily="34" charset="0"/>
              <a:tabLst>
                <a:tab pos="457200" algn="l"/>
              </a:tabLst>
              <a:defRPr>
                <a:solidFill>
                  <a:schemeClr val="tx1"/>
                </a:solidFill>
                <a:latin typeface="Times New Roman" panose="02020603050405020304" pitchFamily="18" charset="0"/>
              </a:defRPr>
            </a:lvl4pPr>
            <a:lvl5pPr>
              <a:tabLst>
                <a:tab pos="457200" algn="l"/>
              </a:tabLst>
              <a:defRPr>
                <a:solidFill>
                  <a:schemeClr val="tx1"/>
                </a:solidFill>
                <a:latin typeface="Times New Roman" panose="02020603050405020304" pitchFamily="18" charset="0"/>
              </a:defRPr>
            </a:lvl5pPr>
            <a:lvl6pPr fontAlgn="base">
              <a:spcBef>
                <a:spcPct val="0"/>
              </a:spcBef>
              <a:spcAft>
                <a:spcPct val="0"/>
              </a:spcAft>
              <a:tabLst>
                <a:tab pos="457200" algn="l"/>
              </a:tabLst>
              <a:defRPr>
                <a:solidFill>
                  <a:schemeClr val="tx1"/>
                </a:solidFill>
                <a:latin typeface="Times New Roman" panose="02020603050405020304" pitchFamily="18" charset="0"/>
              </a:defRPr>
            </a:lvl6pPr>
            <a:lvl7pPr fontAlgn="base">
              <a:spcBef>
                <a:spcPct val="0"/>
              </a:spcBef>
              <a:spcAft>
                <a:spcPct val="0"/>
              </a:spcAft>
              <a:tabLst>
                <a:tab pos="457200" algn="l"/>
              </a:tabLst>
              <a:defRPr>
                <a:solidFill>
                  <a:schemeClr val="tx1"/>
                </a:solidFill>
                <a:latin typeface="Times New Roman" panose="02020603050405020304" pitchFamily="18" charset="0"/>
              </a:defRPr>
            </a:lvl7pPr>
            <a:lvl8pPr fontAlgn="base">
              <a:spcBef>
                <a:spcPct val="0"/>
              </a:spcBef>
              <a:spcAft>
                <a:spcPct val="0"/>
              </a:spcAft>
              <a:tabLst>
                <a:tab pos="457200" algn="l"/>
              </a:tabLst>
              <a:defRPr>
                <a:solidFill>
                  <a:schemeClr val="tx1"/>
                </a:solidFill>
                <a:latin typeface="Times New Roman" panose="02020603050405020304" pitchFamily="18" charset="0"/>
              </a:defRPr>
            </a:lvl8pPr>
            <a:lvl9pPr fontAlgn="base">
              <a:spcBef>
                <a:spcPct val="0"/>
              </a:spcBef>
              <a:spcAft>
                <a:spcPct val="0"/>
              </a:spcAft>
              <a:tabLst>
                <a:tab pos="457200" algn="l"/>
              </a:tabLst>
              <a:defRPr>
                <a:solidFill>
                  <a:schemeClr val="tx1"/>
                </a:solidFill>
                <a:latin typeface="Times New Roman" panose="02020603050405020304" pitchFamily="18" charset="0"/>
              </a:defRPr>
            </a:lvl9pPr>
          </a:lstStyle>
          <a:p>
            <a:pPr algn="ctr"/>
            <a:endParaRPr lang="en-US" altLang="en-US" sz="2800" b="1">
              <a:sym typeface="Symbol" panose="05050102010706020507" pitchFamily="18" charset="2"/>
            </a:endParaRPr>
          </a:p>
        </p:txBody>
      </p:sp>
      <p:sp>
        <p:nvSpPr>
          <p:cNvPr id="105478" name="Rectangle 6">
            <a:extLst>
              <a:ext uri="{FF2B5EF4-FFF2-40B4-BE49-F238E27FC236}">
                <a16:creationId xmlns="" xmlns:a16="http://schemas.microsoft.com/office/drawing/2014/main" id="{F3CB08C8-08C8-48E1-8F60-46483EA62362}"/>
              </a:ext>
            </a:extLst>
          </p:cNvPr>
          <p:cNvSpPr>
            <a:spLocks noChangeArrowheads="1"/>
          </p:cNvSpPr>
          <p:nvPr/>
        </p:nvSpPr>
        <p:spPr bwMode="auto">
          <a:xfrm>
            <a:off x="6420168" y="2315368"/>
            <a:ext cx="3276600" cy="838200"/>
          </a:xfrm>
          <a:prstGeom prst="rect">
            <a:avLst/>
          </a:prstGeom>
          <a:solidFill>
            <a:srgbClr val="FF5050">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457200" algn="l"/>
              </a:tabLst>
              <a:defRPr>
                <a:solidFill>
                  <a:schemeClr val="tx1"/>
                </a:solidFill>
                <a:latin typeface="Times New Roman" panose="02020603050405020304" pitchFamily="18" charset="0"/>
              </a:defRPr>
            </a:lvl1pPr>
            <a:lvl2pPr>
              <a:buFont typeface="Arial" panose="020B0604020202020204" pitchFamily="34" charset="0"/>
              <a:tabLst>
                <a:tab pos="457200" algn="l"/>
              </a:tabLst>
              <a:defRPr>
                <a:solidFill>
                  <a:schemeClr val="tx1"/>
                </a:solidFill>
                <a:latin typeface="Times New Roman" panose="02020603050405020304" pitchFamily="18" charset="0"/>
              </a:defRPr>
            </a:lvl2pPr>
            <a:lvl3pPr>
              <a:tabLst>
                <a:tab pos="457200" algn="l"/>
              </a:tabLst>
              <a:defRPr>
                <a:solidFill>
                  <a:schemeClr val="tx1"/>
                </a:solidFill>
                <a:latin typeface="Times New Roman" panose="02020603050405020304" pitchFamily="18" charset="0"/>
              </a:defRPr>
            </a:lvl3pPr>
            <a:lvl4pPr>
              <a:buFont typeface="Arial" panose="020B0604020202020204" pitchFamily="34" charset="0"/>
              <a:tabLst>
                <a:tab pos="457200" algn="l"/>
              </a:tabLst>
              <a:defRPr>
                <a:solidFill>
                  <a:schemeClr val="tx1"/>
                </a:solidFill>
                <a:latin typeface="Times New Roman" panose="02020603050405020304" pitchFamily="18" charset="0"/>
              </a:defRPr>
            </a:lvl4pPr>
            <a:lvl5pPr>
              <a:tabLst>
                <a:tab pos="457200" algn="l"/>
              </a:tabLst>
              <a:defRPr>
                <a:solidFill>
                  <a:schemeClr val="tx1"/>
                </a:solidFill>
                <a:latin typeface="Times New Roman" panose="02020603050405020304" pitchFamily="18" charset="0"/>
              </a:defRPr>
            </a:lvl5pPr>
            <a:lvl6pPr fontAlgn="base">
              <a:spcBef>
                <a:spcPct val="0"/>
              </a:spcBef>
              <a:spcAft>
                <a:spcPct val="0"/>
              </a:spcAft>
              <a:tabLst>
                <a:tab pos="457200" algn="l"/>
              </a:tabLst>
              <a:defRPr>
                <a:solidFill>
                  <a:schemeClr val="tx1"/>
                </a:solidFill>
                <a:latin typeface="Times New Roman" panose="02020603050405020304" pitchFamily="18" charset="0"/>
              </a:defRPr>
            </a:lvl6pPr>
            <a:lvl7pPr fontAlgn="base">
              <a:spcBef>
                <a:spcPct val="0"/>
              </a:spcBef>
              <a:spcAft>
                <a:spcPct val="0"/>
              </a:spcAft>
              <a:tabLst>
                <a:tab pos="457200" algn="l"/>
              </a:tabLst>
              <a:defRPr>
                <a:solidFill>
                  <a:schemeClr val="tx1"/>
                </a:solidFill>
                <a:latin typeface="Times New Roman" panose="02020603050405020304" pitchFamily="18" charset="0"/>
              </a:defRPr>
            </a:lvl7pPr>
            <a:lvl8pPr fontAlgn="base">
              <a:spcBef>
                <a:spcPct val="0"/>
              </a:spcBef>
              <a:spcAft>
                <a:spcPct val="0"/>
              </a:spcAft>
              <a:tabLst>
                <a:tab pos="457200" algn="l"/>
              </a:tabLst>
              <a:defRPr>
                <a:solidFill>
                  <a:schemeClr val="tx1"/>
                </a:solidFill>
                <a:latin typeface="Times New Roman" panose="02020603050405020304" pitchFamily="18" charset="0"/>
              </a:defRPr>
            </a:lvl8pPr>
            <a:lvl9pPr fontAlgn="base">
              <a:spcBef>
                <a:spcPct val="0"/>
              </a:spcBef>
              <a:spcAft>
                <a:spcPct val="0"/>
              </a:spcAft>
              <a:tabLst>
                <a:tab pos="457200" algn="l"/>
              </a:tabLst>
              <a:defRPr>
                <a:solidFill>
                  <a:schemeClr val="tx1"/>
                </a:solidFill>
                <a:latin typeface="Times New Roman" panose="02020603050405020304" pitchFamily="18" charset="0"/>
              </a:defRPr>
            </a:lvl9pPr>
          </a:lstStyle>
          <a:p>
            <a:pPr algn="ctr"/>
            <a:r>
              <a:rPr lang="en-US" altLang="en-US" sz="2600">
                <a:sym typeface="Symbol" panose="05050102010706020507" pitchFamily="18" charset="2"/>
              </a:rPr>
              <a:t>   </a:t>
            </a:r>
            <a:endParaRPr lang="en-US" altLang="en-US" sz="3200" b="1" i="1" u="sng">
              <a:sym typeface="Symbol" panose="05050102010706020507" pitchFamily="18" charset="2"/>
            </a:endParaRPr>
          </a:p>
        </p:txBody>
      </p:sp>
      <p:sp>
        <p:nvSpPr>
          <p:cNvPr id="8203" name="Line 8">
            <a:extLst>
              <a:ext uri="{FF2B5EF4-FFF2-40B4-BE49-F238E27FC236}">
                <a16:creationId xmlns="" xmlns:a16="http://schemas.microsoft.com/office/drawing/2014/main" id="{AD7BBB27-0298-4FA9-8072-A43FF44764FC}"/>
              </a:ext>
            </a:extLst>
          </p:cNvPr>
          <p:cNvSpPr>
            <a:spLocks noChangeShapeType="1"/>
          </p:cNvSpPr>
          <p:nvPr/>
        </p:nvSpPr>
        <p:spPr bwMode="auto">
          <a:xfrm flipV="1">
            <a:off x="5511007" y="4985246"/>
            <a:ext cx="395287" cy="347663"/>
          </a:xfrm>
          <a:prstGeom prst="line">
            <a:avLst/>
          </a:prstGeom>
          <a:noFill/>
          <a:ln w="38100">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endParaRPr lang="en-SG"/>
          </a:p>
        </p:txBody>
      </p:sp>
      <p:sp>
        <p:nvSpPr>
          <p:cNvPr id="8204" name="Line 9">
            <a:extLst>
              <a:ext uri="{FF2B5EF4-FFF2-40B4-BE49-F238E27FC236}">
                <a16:creationId xmlns="" xmlns:a16="http://schemas.microsoft.com/office/drawing/2014/main" id="{43B563AE-84A7-4607-93ED-7258CF4B69BB}"/>
              </a:ext>
            </a:extLst>
          </p:cNvPr>
          <p:cNvSpPr>
            <a:spLocks noChangeShapeType="1"/>
          </p:cNvSpPr>
          <p:nvPr/>
        </p:nvSpPr>
        <p:spPr bwMode="auto">
          <a:xfrm flipV="1">
            <a:off x="8415497" y="1654812"/>
            <a:ext cx="431800" cy="388937"/>
          </a:xfrm>
          <a:prstGeom prst="line">
            <a:avLst/>
          </a:prstGeom>
          <a:noFill/>
          <a:ln w="38100">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endParaRPr lang="en-SG"/>
          </a:p>
        </p:txBody>
      </p:sp>
      <p:sp>
        <p:nvSpPr>
          <p:cNvPr id="8205" name="Line 10">
            <a:extLst>
              <a:ext uri="{FF2B5EF4-FFF2-40B4-BE49-F238E27FC236}">
                <a16:creationId xmlns="" xmlns:a16="http://schemas.microsoft.com/office/drawing/2014/main" id="{3832905B-05A1-409F-8E72-BDE31ACA6796}"/>
              </a:ext>
            </a:extLst>
          </p:cNvPr>
          <p:cNvSpPr>
            <a:spLocks noChangeShapeType="1"/>
          </p:cNvSpPr>
          <p:nvPr/>
        </p:nvSpPr>
        <p:spPr bwMode="auto">
          <a:xfrm flipV="1">
            <a:off x="6988018" y="3308192"/>
            <a:ext cx="395287" cy="384175"/>
          </a:xfrm>
          <a:prstGeom prst="line">
            <a:avLst/>
          </a:prstGeom>
          <a:noFill/>
          <a:ln w="38100">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endParaRPr lang="en-SG"/>
          </a:p>
        </p:txBody>
      </p:sp>
      <p:sp>
        <p:nvSpPr>
          <p:cNvPr id="2" name="Oval 1">
            <a:extLst>
              <a:ext uri="{FF2B5EF4-FFF2-40B4-BE49-F238E27FC236}">
                <a16:creationId xmlns="" xmlns:a16="http://schemas.microsoft.com/office/drawing/2014/main" id="{996590C2-34BE-4645-A418-939D9236A823}"/>
              </a:ext>
            </a:extLst>
          </p:cNvPr>
          <p:cNvSpPr/>
          <p:nvPr/>
        </p:nvSpPr>
        <p:spPr>
          <a:xfrm>
            <a:off x="-922656" y="-965834"/>
            <a:ext cx="5022215" cy="5095874"/>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3" name="Rectangle 2">
            <a:extLst>
              <a:ext uri="{FF2B5EF4-FFF2-40B4-BE49-F238E27FC236}">
                <a16:creationId xmlns="" xmlns:a16="http://schemas.microsoft.com/office/drawing/2014/main" id="{49331BF2-C63D-4EAE-86FA-9892295C1EE0}"/>
              </a:ext>
            </a:extLst>
          </p:cNvPr>
          <p:cNvSpPr/>
          <p:nvPr/>
        </p:nvSpPr>
        <p:spPr>
          <a:xfrm>
            <a:off x="246698" y="299711"/>
            <a:ext cx="3276600" cy="3416320"/>
          </a:xfrm>
          <a:prstGeom prst="rect">
            <a:avLst/>
          </a:prstGeom>
        </p:spPr>
        <p:txBody>
          <a:bodyPr wrap="square">
            <a:spAutoFit/>
          </a:bodyPr>
          <a:lstStyle/>
          <a:p>
            <a:pPr algn="ctr"/>
            <a:r>
              <a:rPr lang="en-US" altLang="en-US" sz="3600" b="1" dirty="0">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BT </a:t>
            </a:r>
            <a:r>
              <a:rPr lang="en-US" altLang="en-US" sz="3600" b="1" dirty="0" err="1">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nhanh</a:t>
            </a:r>
            <a:r>
              <a:rPr lang="en-US" altLang="en-US" sz="3600" b="1" dirty="0">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Hoàn</a:t>
            </a:r>
            <a:r>
              <a:rPr lang="en-US" altLang="en-US" sz="3600" b="1" dirty="0">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thành</a:t>
            </a:r>
            <a:r>
              <a:rPr lang="en-US" altLang="en-US" sz="3600" b="1" dirty="0">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sơ</a:t>
            </a:r>
            <a:r>
              <a:rPr lang="en-US" altLang="en-US" sz="3600" b="1" dirty="0">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đồ</a:t>
            </a:r>
            <a:r>
              <a:rPr lang="en-US" altLang="en-US" sz="3600" b="1" dirty="0">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diễn</a:t>
            </a:r>
            <a:r>
              <a:rPr lang="en-US" altLang="en-US" sz="3600" b="1" dirty="0">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biến</a:t>
            </a:r>
            <a:r>
              <a:rPr lang="en-US" altLang="en-US" sz="3600" b="1" dirty="0">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tâm</a:t>
            </a:r>
            <a:r>
              <a:rPr lang="en-US" altLang="en-US" sz="3600" b="1" dirty="0">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trạng</a:t>
            </a:r>
            <a:r>
              <a:rPr lang="en-US" altLang="en-US" sz="3600" b="1" dirty="0">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của</a:t>
            </a:r>
            <a:r>
              <a:rPr lang="en-US" altLang="en-US" sz="3600" b="1" dirty="0">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Kiều</a:t>
            </a:r>
            <a:r>
              <a:rPr lang="en-US" altLang="en-US" sz="3600" b="1" dirty="0">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trong</a:t>
            </a:r>
            <a:r>
              <a:rPr lang="en-US" altLang="en-US" sz="3600" b="1" dirty="0">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đoạn</a:t>
            </a:r>
            <a:r>
              <a:rPr lang="en-US" altLang="en-US" sz="3600" b="1" dirty="0">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trích</a:t>
            </a:r>
            <a:r>
              <a:rPr lang="en-US" altLang="en-US" sz="3600" b="1" dirty="0">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a:t>
            </a:r>
            <a:r>
              <a:rPr lang="en-US" altLang="en-US" sz="3600" b="1" u="sng" dirty="0">
                <a:solidFill>
                  <a:srgbClr val="FF0000"/>
                </a:solidFill>
                <a:latin typeface="#9Slide03 Arima Madurai Black" panose="00000A00000000000000" pitchFamily="2" charset="0"/>
                <a:cs typeface="#9Slide03 Arima Madurai Black" panose="00000A00000000000000" pitchFamily="2" charset="0"/>
                <a:sym typeface="Symbol" panose="05050102010706020507" pitchFamily="18" charset="2"/>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105475"/>
                                        </p:tgtEl>
                                        <p:attrNameLst>
                                          <p:attrName>style.visibility</p:attrName>
                                        </p:attrNameLst>
                                      </p:cBhvr>
                                      <p:to>
                                        <p:strVal val="visible"/>
                                      </p:to>
                                    </p:set>
                                    <p:animEffect transition="in" filter="slide(fromBottom)">
                                      <p:cBhvr>
                                        <p:cTn id="15" dur="500"/>
                                        <p:tgtEl>
                                          <p:spTgt spid="105475"/>
                                        </p:tgtEl>
                                      </p:cBhvr>
                                    </p:animEffect>
                                  </p:childTnLst>
                                </p:cTn>
                              </p:par>
                            </p:childTnLst>
                          </p:cTn>
                        </p:par>
                        <p:par>
                          <p:cTn id="16" fill="hold">
                            <p:stCondLst>
                              <p:cond delay="500"/>
                            </p:stCondLst>
                            <p:childTnLst>
                              <p:par>
                                <p:cTn id="17" presetID="22" presetClass="entr" presetSubtype="4" fill="hold" nodeType="afterEffect">
                                  <p:stCondLst>
                                    <p:cond delay="0"/>
                                  </p:stCondLst>
                                  <p:childTnLst>
                                    <p:set>
                                      <p:cBhvr>
                                        <p:cTn id="18" dur="1" fill="hold">
                                          <p:stCondLst>
                                            <p:cond delay="0"/>
                                          </p:stCondLst>
                                        </p:cTn>
                                        <p:tgtEl>
                                          <p:spTgt spid="8203"/>
                                        </p:tgtEl>
                                        <p:attrNameLst>
                                          <p:attrName>style.visibility</p:attrName>
                                        </p:attrNameLst>
                                      </p:cBhvr>
                                      <p:to>
                                        <p:strVal val="visible"/>
                                      </p:to>
                                    </p:set>
                                    <p:animEffect transition="in" filter="wipe(down)">
                                      <p:cBhvr>
                                        <p:cTn id="19" dur="500"/>
                                        <p:tgtEl>
                                          <p:spTgt spid="8203"/>
                                        </p:tgtEl>
                                      </p:cBhvr>
                                    </p:animEffect>
                                  </p:childTnLst>
                                </p:cTn>
                              </p:par>
                            </p:childTnLst>
                          </p:cTn>
                        </p:par>
                        <p:par>
                          <p:cTn id="20" fill="hold">
                            <p:stCondLst>
                              <p:cond delay="1000"/>
                            </p:stCondLst>
                            <p:childTnLst>
                              <p:par>
                                <p:cTn id="21" presetID="12" presetClass="entr" presetSubtype="4" fill="hold" grpId="0" nodeType="afterEffect">
                                  <p:stCondLst>
                                    <p:cond delay="0"/>
                                  </p:stCondLst>
                                  <p:childTnLst>
                                    <p:set>
                                      <p:cBhvr>
                                        <p:cTn id="22" dur="1" fill="hold">
                                          <p:stCondLst>
                                            <p:cond delay="0"/>
                                          </p:stCondLst>
                                        </p:cTn>
                                        <p:tgtEl>
                                          <p:spTgt spid="105477"/>
                                        </p:tgtEl>
                                        <p:attrNameLst>
                                          <p:attrName>style.visibility</p:attrName>
                                        </p:attrNameLst>
                                      </p:cBhvr>
                                      <p:to>
                                        <p:strVal val="visible"/>
                                      </p:to>
                                    </p:set>
                                    <p:animEffect transition="in" filter="slide(fromBottom)">
                                      <p:cBhvr>
                                        <p:cTn id="23" dur="500"/>
                                        <p:tgtEl>
                                          <p:spTgt spid="105477"/>
                                        </p:tgtEl>
                                      </p:cBhvr>
                                    </p:animEffect>
                                  </p:childTnLst>
                                </p:cTn>
                              </p:par>
                            </p:childTnLst>
                          </p:cTn>
                        </p:par>
                        <p:par>
                          <p:cTn id="24" fill="hold">
                            <p:stCondLst>
                              <p:cond delay="1500"/>
                            </p:stCondLst>
                            <p:childTnLst>
                              <p:par>
                                <p:cTn id="25" presetID="22" presetClass="entr" presetSubtype="4" fill="hold" nodeType="afterEffect">
                                  <p:stCondLst>
                                    <p:cond delay="0"/>
                                  </p:stCondLst>
                                  <p:childTnLst>
                                    <p:set>
                                      <p:cBhvr>
                                        <p:cTn id="26" dur="1" fill="hold">
                                          <p:stCondLst>
                                            <p:cond delay="0"/>
                                          </p:stCondLst>
                                        </p:cTn>
                                        <p:tgtEl>
                                          <p:spTgt spid="8205"/>
                                        </p:tgtEl>
                                        <p:attrNameLst>
                                          <p:attrName>style.visibility</p:attrName>
                                        </p:attrNameLst>
                                      </p:cBhvr>
                                      <p:to>
                                        <p:strVal val="visible"/>
                                      </p:to>
                                    </p:set>
                                    <p:animEffect transition="in" filter="wipe(down)">
                                      <p:cBhvr>
                                        <p:cTn id="27" dur="500"/>
                                        <p:tgtEl>
                                          <p:spTgt spid="8205"/>
                                        </p:tgtEl>
                                      </p:cBhvr>
                                    </p:animEffect>
                                  </p:childTnLst>
                                </p:cTn>
                              </p:par>
                            </p:childTnLst>
                          </p:cTn>
                        </p:par>
                        <p:par>
                          <p:cTn id="28" fill="hold">
                            <p:stCondLst>
                              <p:cond delay="2000"/>
                            </p:stCondLst>
                            <p:childTnLst>
                              <p:par>
                                <p:cTn id="29" presetID="12" presetClass="entr" presetSubtype="4" fill="hold" grpId="0" nodeType="afterEffect">
                                  <p:stCondLst>
                                    <p:cond delay="0"/>
                                  </p:stCondLst>
                                  <p:childTnLst>
                                    <p:set>
                                      <p:cBhvr>
                                        <p:cTn id="30" dur="1" fill="hold">
                                          <p:stCondLst>
                                            <p:cond delay="0"/>
                                          </p:stCondLst>
                                        </p:cTn>
                                        <p:tgtEl>
                                          <p:spTgt spid="105478"/>
                                        </p:tgtEl>
                                        <p:attrNameLst>
                                          <p:attrName>style.visibility</p:attrName>
                                        </p:attrNameLst>
                                      </p:cBhvr>
                                      <p:to>
                                        <p:strVal val="visible"/>
                                      </p:to>
                                    </p:set>
                                    <p:animEffect transition="in" filter="slide(fromBottom)">
                                      <p:cBhvr>
                                        <p:cTn id="31" dur="500"/>
                                        <p:tgtEl>
                                          <p:spTgt spid="105478"/>
                                        </p:tgtEl>
                                      </p:cBhvr>
                                    </p:animEffect>
                                  </p:childTnLst>
                                </p:cTn>
                              </p:par>
                            </p:childTnLst>
                          </p:cTn>
                        </p:par>
                        <p:par>
                          <p:cTn id="32" fill="hold">
                            <p:stCondLst>
                              <p:cond delay="2500"/>
                            </p:stCondLst>
                            <p:childTnLst>
                              <p:par>
                                <p:cTn id="33" presetID="22" presetClass="entr" presetSubtype="4" fill="hold" nodeType="afterEffect">
                                  <p:stCondLst>
                                    <p:cond delay="0"/>
                                  </p:stCondLst>
                                  <p:childTnLst>
                                    <p:set>
                                      <p:cBhvr>
                                        <p:cTn id="34" dur="1" fill="hold">
                                          <p:stCondLst>
                                            <p:cond delay="0"/>
                                          </p:stCondLst>
                                        </p:cTn>
                                        <p:tgtEl>
                                          <p:spTgt spid="8204"/>
                                        </p:tgtEl>
                                        <p:attrNameLst>
                                          <p:attrName>style.visibility</p:attrName>
                                        </p:attrNameLst>
                                      </p:cBhvr>
                                      <p:to>
                                        <p:strVal val="visible"/>
                                      </p:to>
                                    </p:set>
                                    <p:animEffect transition="in" filter="wipe(down)">
                                      <p:cBhvr>
                                        <p:cTn id="35" dur="500"/>
                                        <p:tgtEl>
                                          <p:spTgt spid="8204"/>
                                        </p:tgtEl>
                                      </p:cBhvr>
                                    </p:animEffect>
                                  </p:childTnLst>
                                </p:cTn>
                              </p:par>
                            </p:childTnLst>
                          </p:cTn>
                        </p:par>
                        <p:par>
                          <p:cTn id="36" fill="hold">
                            <p:stCondLst>
                              <p:cond delay="3000"/>
                            </p:stCondLst>
                            <p:childTnLst>
                              <p:par>
                                <p:cTn id="37" presetID="12" presetClass="entr" presetSubtype="4" fill="hold" grpId="0" nodeType="afterEffect">
                                  <p:stCondLst>
                                    <p:cond delay="0"/>
                                  </p:stCondLst>
                                  <p:childTnLst>
                                    <p:set>
                                      <p:cBhvr>
                                        <p:cTn id="38" dur="1" fill="hold">
                                          <p:stCondLst>
                                            <p:cond delay="0"/>
                                          </p:stCondLst>
                                        </p:cTn>
                                        <p:tgtEl>
                                          <p:spTgt spid="105479"/>
                                        </p:tgtEl>
                                        <p:attrNameLst>
                                          <p:attrName>style.visibility</p:attrName>
                                        </p:attrNameLst>
                                      </p:cBhvr>
                                      <p:to>
                                        <p:strVal val="visible"/>
                                      </p:to>
                                    </p:set>
                                    <p:animEffect transition="in" filter="slide(fromBottom)">
                                      <p:cBhvr>
                                        <p:cTn id="39" dur="500"/>
                                        <p:tgtEl>
                                          <p:spTgt spid="105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9" grpId="0" bldLvl="0" animBg="1"/>
      <p:bldP spid="105477" grpId="0" bldLvl="0" animBg="1"/>
      <p:bldP spid="105478" grpId="0" bldLvl="0" animBg="1"/>
      <p:bldP spid="2" grpId="0" animBg="1"/>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1755648" y="207264"/>
            <a:ext cx="8619744" cy="1950720"/>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200" dirty="0">
                <a:solidFill>
                  <a:srgbClr val="002060"/>
                </a:solidFill>
                <a:latin typeface="Times New Roman" panose="02020603050405020304" pitchFamily="18" charset="0"/>
                <a:cs typeface="Times New Roman" panose="02020603050405020304" pitchFamily="18" charset="0"/>
              </a:rPr>
              <a:t> Why? : </a:t>
            </a:r>
            <a:r>
              <a:rPr lang="en-US" sz="3200" dirty="0" err="1">
                <a:solidFill>
                  <a:srgbClr val="002060"/>
                </a:solidFill>
                <a:latin typeface="Times New Roman" panose="02020603050405020304" pitchFamily="18" charset="0"/>
                <a:cs typeface="Times New Roman" panose="02020603050405020304" pitchFamily="18" charset="0"/>
              </a:rPr>
              <a:t>Tại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sao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Kiều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phải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bán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mình</a:t>
            </a:r>
            <a:r>
              <a:rPr lang="en-US" sz="3200" dirty="0">
                <a:solidFill>
                  <a:srgbClr val="002060"/>
                </a:solidFill>
                <a:latin typeface="Times New Roman" panose="02020603050405020304" pitchFamily="18" charset="0"/>
                <a:cs typeface="Times New Roman" panose="02020603050405020304" pitchFamily="18" charset="0"/>
              </a:rPr>
              <a:t>?</a:t>
            </a:r>
          </a:p>
        </p:txBody>
      </p:sp>
      <p:sp>
        <p:nvSpPr>
          <p:cNvPr id="5" name="Snip Diagonal Corner Rectangle 4"/>
          <p:cNvSpPr/>
          <p:nvPr/>
        </p:nvSpPr>
        <p:spPr>
          <a:xfrm>
            <a:off x="1920240" y="2334768"/>
            <a:ext cx="8290560" cy="150571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200" dirty="0" err="1">
                <a:solidFill>
                  <a:prstClr val="white"/>
                </a:solidFill>
                <a:latin typeface="Times New Roman" panose="02020603050405020304" pitchFamily="18" charset="0"/>
                <a:cs typeface="Times New Roman" panose="02020603050405020304" pitchFamily="18" charset="0"/>
              </a:rPr>
              <a:t>Kiều</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bán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mình</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để</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cứu</a:t>
            </a:r>
            <a:r>
              <a:rPr lang="en-US" sz="3200" dirty="0">
                <a:solidFill>
                  <a:prstClr val="white"/>
                </a:solidFill>
                <a:latin typeface="Times New Roman" panose="02020603050405020304" pitchFamily="18" charset="0"/>
                <a:cs typeface="Times New Roman" panose="02020603050405020304" pitchFamily="18" charset="0"/>
              </a:rPr>
              <a:t> cha.</a:t>
            </a:r>
          </a:p>
        </p:txBody>
      </p:sp>
      <p:sp>
        <p:nvSpPr>
          <p:cNvPr id="6" name="Pentagon 5">
            <a:hlinkClick r:id="rId3" action="ppaction://hlinksldjump"/>
          </p:cNvPr>
          <p:cNvSpPr/>
          <p:nvPr/>
        </p:nvSpPr>
        <p:spPr>
          <a:xfrm flipH="1">
            <a:off x="8375904" y="5961888"/>
            <a:ext cx="1999488" cy="755904"/>
          </a:xfrm>
          <a:prstGeom prst="homePlat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7" name="Heart 6">
            <a:hlinkClick r:id="rId3" action="ppaction://hlinksldjump"/>
            <a:extLst>
              <a:ext uri="{FF2B5EF4-FFF2-40B4-BE49-F238E27FC236}">
                <a16:creationId xmlns="" xmlns:a16="http://schemas.microsoft.com/office/drawing/2014/main" id="{9CA75529-26EC-4E7C-A0EB-86A81E19199A}"/>
              </a:ext>
            </a:extLst>
          </p:cNvPr>
          <p:cNvSpPr/>
          <p:nvPr/>
        </p:nvSpPr>
        <p:spPr>
          <a:xfrm>
            <a:off x="10896322" y="5836975"/>
            <a:ext cx="892609" cy="880817"/>
          </a:xfrm>
          <a:prstGeom prst="heart">
            <a:avLst/>
          </a:prstGeom>
          <a:solidFill>
            <a:srgbClr val="FF00FF"/>
          </a:solidFill>
          <a:ln>
            <a:solidFill>
              <a:srgbClr val="DA00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697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9" name="Rectangle 7">
            <a:extLst>
              <a:ext uri="{FF2B5EF4-FFF2-40B4-BE49-F238E27FC236}">
                <a16:creationId xmlns="" xmlns:a16="http://schemas.microsoft.com/office/drawing/2014/main" id="{5ED42385-7F7D-4214-9328-19E5A76814CA}"/>
              </a:ext>
            </a:extLst>
          </p:cNvPr>
          <p:cNvSpPr>
            <a:spLocks noChangeArrowheads="1"/>
          </p:cNvSpPr>
          <p:nvPr/>
        </p:nvSpPr>
        <p:spPr bwMode="auto">
          <a:xfrm>
            <a:off x="4438840" y="360680"/>
            <a:ext cx="7301230" cy="936625"/>
          </a:xfrm>
          <a:prstGeom prst="rect">
            <a:avLst/>
          </a:prstGeom>
          <a:solidFill>
            <a:schemeClr val="accent1">
              <a:lumMod val="60000"/>
              <a:lumOff val="40000"/>
              <a:alpha val="90977"/>
            </a:schemeClr>
          </a:solidFill>
          <a:ln>
            <a:noFill/>
          </a:ln>
        </p:spPr>
        <p:txBody>
          <a:bodyPr anchor="ctr"/>
          <a:lstStyle>
            <a:lvl1pPr>
              <a:tabLst>
                <a:tab pos="457200" algn="l"/>
              </a:tabLst>
              <a:defRPr>
                <a:solidFill>
                  <a:schemeClr val="tx1"/>
                </a:solidFill>
                <a:latin typeface="Times New Roman" panose="02020603050405020304" pitchFamily="18" charset="0"/>
              </a:defRPr>
            </a:lvl1pPr>
            <a:lvl2pPr>
              <a:buFont typeface="Arial" panose="020B0604020202020204" pitchFamily="34" charset="0"/>
              <a:tabLst>
                <a:tab pos="457200" algn="l"/>
              </a:tabLst>
              <a:defRPr>
                <a:solidFill>
                  <a:schemeClr val="tx1"/>
                </a:solidFill>
                <a:latin typeface="Times New Roman" panose="02020603050405020304" pitchFamily="18" charset="0"/>
              </a:defRPr>
            </a:lvl2pPr>
            <a:lvl3pPr>
              <a:tabLst>
                <a:tab pos="457200" algn="l"/>
              </a:tabLst>
              <a:defRPr>
                <a:solidFill>
                  <a:schemeClr val="tx1"/>
                </a:solidFill>
                <a:latin typeface="Times New Roman" panose="02020603050405020304" pitchFamily="18" charset="0"/>
              </a:defRPr>
            </a:lvl3pPr>
            <a:lvl4pPr>
              <a:buFont typeface="Arial" panose="020B0604020202020204" pitchFamily="34" charset="0"/>
              <a:tabLst>
                <a:tab pos="457200" algn="l"/>
              </a:tabLst>
              <a:defRPr>
                <a:solidFill>
                  <a:schemeClr val="tx1"/>
                </a:solidFill>
                <a:latin typeface="Times New Roman" panose="02020603050405020304" pitchFamily="18" charset="0"/>
              </a:defRPr>
            </a:lvl4pPr>
            <a:lvl5pPr>
              <a:tabLst>
                <a:tab pos="457200" algn="l"/>
              </a:tabLst>
              <a:defRPr>
                <a:solidFill>
                  <a:schemeClr val="tx1"/>
                </a:solidFill>
                <a:latin typeface="Times New Roman" panose="02020603050405020304" pitchFamily="18" charset="0"/>
              </a:defRPr>
            </a:lvl5pPr>
            <a:lvl6pPr fontAlgn="base">
              <a:spcBef>
                <a:spcPct val="0"/>
              </a:spcBef>
              <a:spcAft>
                <a:spcPct val="0"/>
              </a:spcAft>
              <a:tabLst>
                <a:tab pos="457200" algn="l"/>
              </a:tabLst>
              <a:defRPr>
                <a:solidFill>
                  <a:schemeClr val="tx1"/>
                </a:solidFill>
                <a:latin typeface="Times New Roman" panose="02020603050405020304" pitchFamily="18" charset="0"/>
              </a:defRPr>
            </a:lvl6pPr>
            <a:lvl7pPr fontAlgn="base">
              <a:spcBef>
                <a:spcPct val="0"/>
              </a:spcBef>
              <a:spcAft>
                <a:spcPct val="0"/>
              </a:spcAft>
              <a:tabLst>
                <a:tab pos="457200" algn="l"/>
              </a:tabLst>
              <a:defRPr>
                <a:solidFill>
                  <a:schemeClr val="tx1"/>
                </a:solidFill>
                <a:latin typeface="Times New Roman" panose="02020603050405020304" pitchFamily="18" charset="0"/>
              </a:defRPr>
            </a:lvl7pPr>
            <a:lvl8pPr fontAlgn="base">
              <a:spcBef>
                <a:spcPct val="0"/>
              </a:spcBef>
              <a:spcAft>
                <a:spcPct val="0"/>
              </a:spcAft>
              <a:tabLst>
                <a:tab pos="457200" algn="l"/>
              </a:tabLst>
              <a:defRPr>
                <a:solidFill>
                  <a:schemeClr val="tx1"/>
                </a:solidFill>
                <a:latin typeface="Times New Roman" panose="02020603050405020304" pitchFamily="18" charset="0"/>
              </a:defRPr>
            </a:lvl8pPr>
            <a:lvl9pPr fontAlgn="base">
              <a:spcBef>
                <a:spcPct val="0"/>
              </a:spcBef>
              <a:spcAft>
                <a:spcPct val="0"/>
              </a:spcAft>
              <a:tabLst>
                <a:tab pos="457200" algn="l"/>
              </a:tabLst>
              <a:defRPr>
                <a:solidFill>
                  <a:schemeClr val="tx1"/>
                </a:solidFill>
                <a:latin typeface="Times New Roman" panose="02020603050405020304" pitchFamily="18" charset="0"/>
              </a:defRPr>
            </a:lvl9pPr>
          </a:lstStyle>
          <a:p>
            <a:pPr algn="ctr"/>
            <a:r>
              <a:rPr lang="en-US" altLang="en-US" sz="3600" b="1" dirty="0" err="1">
                <a:latin typeface="#9Slide03 Arima Madurai Black" panose="00000A00000000000000" pitchFamily="2" charset="0"/>
                <a:cs typeface="#9Slide03 Arima Madurai Black" panose="00000A00000000000000" pitchFamily="2" charset="0"/>
                <a:sym typeface="Symbol" panose="05050102010706020507" pitchFamily="18" charset="2"/>
              </a:rPr>
              <a:t>Buồn</a:t>
            </a:r>
            <a:r>
              <a:rPr lang="en-US" altLang="en-US" sz="3600" b="1" dirty="0">
                <a:latin typeface="#9Slide03 Arima Madurai Black" panose="00000A00000000000000" pitchFamily="2" charset="0"/>
                <a:cs typeface="#9Slide03 Arima Madurai Black" panose="00000A00000000000000" pitchFamily="2" charset="0"/>
                <a:sym typeface="Symbol" panose="05050102010706020507" pitchFamily="18" charset="2"/>
              </a:rPr>
              <a:t> lo </a:t>
            </a:r>
            <a:r>
              <a:rPr lang="en-US" altLang="en-US" sz="3600" b="1" dirty="0" err="1">
                <a:latin typeface="#9Slide03 Arima Madurai Black" panose="00000A00000000000000" pitchFamily="2" charset="0"/>
                <a:cs typeface="#9Slide03 Arima Madurai Black" panose="00000A00000000000000" pitchFamily="2" charset="0"/>
                <a:sym typeface="Symbol" panose="05050102010706020507" pitchFamily="18" charset="2"/>
              </a:rPr>
              <a:t>cho</a:t>
            </a:r>
            <a:r>
              <a:rPr lang="en-US" altLang="en-US" sz="3600" b="1" dirty="0">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latin typeface="#9Slide03 Arima Madurai Black" panose="00000A00000000000000" pitchFamily="2" charset="0"/>
                <a:cs typeface="#9Slide03 Arima Madurai Black" panose="00000A00000000000000" pitchFamily="2" charset="0"/>
                <a:sym typeface="Symbol" panose="05050102010706020507" pitchFamily="18" charset="2"/>
              </a:rPr>
              <a:t>thân</a:t>
            </a:r>
            <a:r>
              <a:rPr lang="en-US" altLang="en-US" sz="3600" b="1" dirty="0">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latin typeface="#9Slide03 Arima Madurai Black" panose="00000A00000000000000" pitchFamily="2" charset="0"/>
                <a:cs typeface="#9Slide03 Arima Madurai Black" panose="00000A00000000000000" pitchFamily="2" charset="0"/>
                <a:sym typeface="Symbol" panose="05050102010706020507" pitchFamily="18" charset="2"/>
              </a:rPr>
              <a:t>phận</a:t>
            </a:r>
            <a:r>
              <a:rPr lang="en-US" altLang="en-US" sz="3600" b="1" dirty="0">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latin typeface="#9Slide03 Arima Madurai Black" panose="00000A00000000000000" pitchFamily="2" charset="0"/>
                <a:cs typeface="#9Slide03 Arima Madurai Black" panose="00000A00000000000000" pitchFamily="2" charset="0"/>
                <a:sym typeface="Symbol" panose="05050102010706020507" pitchFamily="18" charset="2"/>
              </a:rPr>
              <a:t>và</a:t>
            </a:r>
            <a:r>
              <a:rPr lang="en-US" altLang="en-US" sz="3600" b="1" dirty="0">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latin typeface="#9Slide03 Arima Madurai Black" panose="00000A00000000000000" pitchFamily="2" charset="0"/>
                <a:cs typeface="#9Slide03 Arima Madurai Black" panose="00000A00000000000000" pitchFamily="2" charset="0"/>
                <a:sym typeface="Symbol" panose="05050102010706020507" pitchFamily="18" charset="2"/>
              </a:rPr>
              <a:t>số</a:t>
            </a:r>
            <a:r>
              <a:rPr lang="en-US" altLang="en-US" sz="3600" b="1" dirty="0">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latin typeface="#9Slide03 Arima Madurai Black" panose="00000A00000000000000" pitchFamily="2" charset="0"/>
                <a:cs typeface="#9Slide03 Arima Madurai Black" panose="00000A00000000000000" pitchFamily="2" charset="0"/>
                <a:sym typeface="Symbol" panose="05050102010706020507" pitchFamily="18" charset="2"/>
              </a:rPr>
              <a:t>kiếp</a:t>
            </a:r>
            <a:endParaRPr lang="en-US" altLang="en-US" sz="3600" b="1" i="1" u="sng" dirty="0">
              <a:latin typeface="#9Slide03 Arima Madurai Black" panose="00000A00000000000000" pitchFamily="2" charset="0"/>
              <a:cs typeface="#9Slide03 Arima Madurai Black" panose="00000A00000000000000" pitchFamily="2" charset="0"/>
              <a:sym typeface="Symbol" panose="05050102010706020507" pitchFamily="18" charset="2"/>
            </a:endParaRPr>
          </a:p>
        </p:txBody>
      </p:sp>
      <p:sp>
        <p:nvSpPr>
          <p:cNvPr id="105475" name="Rectangle 3">
            <a:extLst>
              <a:ext uri="{FF2B5EF4-FFF2-40B4-BE49-F238E27FC236}">
                <a16:creationId xmlns="" xmlns:a16="http://schemas.microsoft.com/office/drawing/2014/main" id="{90E1DCF8-3622-470D-86EC-041F60574E96}"/>
              </a:ext>
            </a:extLst>
          </p:cNvPr>
          <p:cNvSpPr>
            <a:spLocks noChangeArrowheads="1"/>
          </p:cNvSpPr>
          <p:nvPr/>
        </p:nvSpPr>
        <p:spPr bwMode="auto">
          <a:xfrm>
            <a:off x="801951" y="5529580"/>
            <a:ext cx="3804529" cy="838200"/>
          </a:xfrm>
          <a:prstGeom prst="rect">
            <a:avLst/>
          </a:prstGeom>
          <a:solidFill>
            <a:schemeClr val="accent4">
              <a:lumMod val="60000"/>
              <a:lumOff val="40000"/>
            </a:schemeClr>
          </a:solidFill>
          <a:ln>
            <a:noFill/>
          </a:ln>
        </p:spPr>
        <p:txBody>
          <a:bodyPr anchor="ctr"/>
          <a:lstStyle>
            <a:lvl1pPr>
              <a:tabLst>
                <a:tab pos="457200" algn="l"/>
              </a:tabLst>
              <a:defRPr>
                <a:solidFill>
                  <a:schemeClr val="tx1"/>
                </a:solidFill>
                <a:latin typeface="Times New Roman" panose="02020603050405020304" pitchFamily="18" charset="0"/>
              </a:defRPr>
            </a:lvl1pPr>
            <a:lvl2pPr>
              <a:buFont typeface="Arial" panose="020B0604020202020204" pitchFamily="34" charset="0"/>
              <a:tabLst>
                <a:tab pos="457200" algn="l"/>
              </a:tabLst>
              <a:defRPr>
                <a:solidFill>
                  <a:schemeClr val="tx1"/>
                </a:solidFill>
                <a:latin typeface="Times New Roman" panose="02020603050405020304" pitchFamily="18" charset="0"/>
              </a:defRPr>
            </a:lvl2pPr>
            <a:lvl3pPr>
              <a:tabLst>
                <a:tab pos="457200" algn="l"/>
              </a:tabLst>
              <a:defRPr>
                <a:solidFill>
                  <a:schemeClr val="tx1"/>
                </a:solidFill>
                <a:latin typeface="Times New Roman" panose="02020603050405020304" pitchFamily="18" charset="0"/>
              </a:defRPr>
            </a:lvl3pPr>
            <a:lvl4pPr>
              <a:buFont typeface="Arial" panose="020B0604020202020204" pitchFamily="34" charset="0"/>
              <a:tabLst>
                <a:tab pos="457200" algn="l"/>
              </a:tabLst>
              <a:defRPr>
                <a:solidFill>
                  <a:schemeClr val="tx1"/>
                </a:solidFill>
                <a:latin typeface="Times New Roman" panose="02020603050405020304" pitchFamily="18" charset="0"/>
              </a:defRPr>
            </a:lvl4pPr>
            <a:lvl5pPr>
              <a:tabLst>
                <a:tab pos="457200" algn="l"/>
              </a:tabLst>
              <a:defRPr>
                <a:solidFill>
                  <a:schemeClr val="tx1"/>
                </a:solidFill>
                <a:latin typeface="Times New Roman" panose="02020603050405020304" pitchFamily="18" charset="0"/>
              </a:defRPr>
            </a:lvl5pPr>
            <a:lvl6pPr fontAlgn="base">
              <a:spcBef>
                <a:spcPct val="0"/>
              </a:spcBef>
              <a:spcAft>
                <a:spcPct val="0"/>
              </a:spcAft>
              <a:tabLst>
                <a:tab pos="457200" algn="l"/>
              </a:tabLst>
              <a:defRPr>
                <a:solidFill>
                  <a:schemeClr val="tx1"/>
                </a:solidFill>
                <a:latin typeface="Times New Roman" panose="02020603050405020304" pitchFamily="18" charset="0"/>
              </a:defRPr>
            </a:lvl6pPr>
            <a:lvl7pPr fontAlgn="base">
              <a:spcBef>
                <a:spcPct val="0"/>
              </a:spcBef>
              <a:spcAft>
                <a:spcPct val="0"/>
              </a:spcAft>
              <a:tabLst>
                <a:tab pos="457200" algn="l"/>
              </a:tabLst>
              <a:defRPr>
                <a:solidFill>
                  <a:schemeClr val="tx1"/>
                </a:solidFill>
                <a:latin typeface="Times New Roman" panose="02020603050405020304" pitchFamily="18" charset="0"/>
              </a:defRPr>
            </a:lvl7pPr>
            <a:lvl8pPr fontAlgn="base">
              <a:spcBef>
                <a:spcPct val="0"/>
              </a:spcBef>
              <a:spcAft>
                <a:spcPct val="0"/>
              </a:spcAft>
              <a:tabLst>
                <a:tab pos="457200" algn="l"/>
              </a:tabLst>
              <a:defRPr>
                <a:solidFill>
                  <a:schemeClr val="tx1"/>
                </a:solidFill>
                <a:latin typeface="Times New Roman" panose="02020603050405020304" pitchFamily="18" charset="0"/>
              </a:defRPr>
            </a:lvl8pPr>
            <a:lvl9pPr fontAlgn="base">
              <a:spcBef>
                <a:spcPct val="0"/>
              </a:spcBef>
              <a:spcAft>
                <a:spcPct val="0"/>
              </a:spcAft>
              <a:tabLst>
                <a:tab pos="457200" algn="l"/>
              </a:tabLst>
              <a:defRPr>
                <a:solidFill>
                  <a:schemeClr val="tx1"/>
                </a:solidFill>
                <a:latin typeface="Times New Roman" panose="02020603050405020304" pitchFamily="18" charset="0"/>
              </a:defRPr>
            </a:lvl9pPr>
          </a:lstStyle>
          <a:p>
            <a:pPr algn="ctr">
              <a:lnSpc>
                <a:spcPct val="150000"/>
              </a:lnSpc>
            </a:pPr>
            <a:r>
              <a:rPr lang="en-US" altLang="en-US" sz="3600" b="1">
                <a:latin typeface="#9Slide03 Arima Madurai Black" panose="00000A00000000000000" pitchFamily="2" charset="0"/>
                <a:cs typeface="#9Slide03 Arima Madurai Black" panose="00000A00000000000000" pitchFamily="2" charset="0"/>
                <a:sym typeface="Symbol" panose="05050102010706020507" pitchFamily="18" charset="2"/>
              </a:rPr>
              <a:t>Cô đơn buồn tủi</a:t>
            </a:r>
            <a:endParaRPr lang="en-US" altLang="en-US" sz="3600" b="1" i="1" u="sng">
              <a:latin typeface="#9Slide03 Arima Madurai Black" panose="00000A00000000000000" pitchFamily="2" charset="0"/>
              <a:cs typeface="#9Slide03 Arima Madurai Black" panose="00000A00000000000000" pitchFamily="2" charset="0"/>
              <a:sym typeface="Symbol" panose="05050102010706020507" pitchFamily="18" charset="2"/>
            </a:endParaRPr>
          </a:p>
        </p:txBody>
      </p:sp>
      <p:sp>
        <p:nvSpPr>
          <p:cNvPr id="105477" name="Rectangle 5">
            <a:extLst>
              <a:ext uri="{FF2B5EF4-FFF2-40B4-BE49-F238E27FC236}">
                <a16:creationId xmlns="" xmlns:a16="http://schemas.microsoft.com/office/drawing/2014/main" id="{7EEF21E6-1038-44C9-B7DA-3038F296CE21}"/>
              </a:ext>
            </a:extLst>
          </p:cNvPr>
          <p:cNvSpPr>
            <a:spLocks noChangeArrowheads="1"/>
          </p:cNvSpPr>
          <p:nvPr/>
        </p:nvSpPr>
        <p:spPr bwMode="auto">
          <a:xfrm>
            <a:off x="2012562" y="3938112"/>
            <a:ext cx="3804529" cy="838200"/>
          </a:xfrm>
          <a:prstGeom prst="rect">
            <a:avLst/>
          </a:prstGeom>
          <a:solidFill>
            <a:srgbClr val="CC00FF">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457200" algn="l"/>
              </a:tabLst>
              <a:defRPr>
                <a:solidFill>
                  <a:schemeClr val="tx1"/>
                </a:solidFill>
                <a:latin typeface="Times New Roman" panose="02020603050405020304" pitchFamily="18" charset="0"/>
              </a:defRPr>
            </a:lvl1pPr>
            <a:lvl2pPr>
              <a:buFont typeface="Arial" panose="020B0604020202020204" pitchFamily="34" charset="0"/>
              <a:tabLst>
                <a:tab pos="457200" algn="l"/>
              </a:tabLst>
              <a:defRPr>
                <a:solidFill>
                  <a:schemeClr val="tx1"/>
                </a:solidFill>
                <a:latin typeface="Times New Roman" panose="02020603050405020304" pitchFamily="18" charset="0"/>
              </a:defRPr>
            </a:lvl2pPr>
            <a:lvl3pPr>
              <a:tabLst>
                <a:tab pos="457200" algn="l"/>
              </a:tabLst>
              <a:defRPr>
                <a:solidFill>
                  <a:schemeClr val="tx1"/>
                </a:solidFill>
                <a:latin typeface="Times New Roman" panose="02020603050405020304" pitchFamily="18" charset="0"/>
              </a:defRPr>
            </a:lvl3pPr>
            <a:lvl4pPr>
              <a:buFont typeface="Arial" panose="020B0604020202020204" pitchFamily="34" charset="0"/>
              <a:tabLst>
                <a:tab pos="457200" algn="l"/>
              </a:tabLst>
              <a:defRPr>
                <a:solidFill>
                  <a:schemeClr val="tx1"/>
                </a:solidFill>
                <a:latin typeface="Times New Roman" panose="02020603050405020304" pitchFamily="18" charset="0"/>
              </a:defRPr>
            </a:lvl4pPr>
            <a:lvl5pPr>
              <a:tabLst>
                <a:tab pos="457200" algn="l"/>
              </a:tabLst>
              <a:defRPr>
                <a:solidFill>
                  <a:schemeClr val="tx1"/>
                </a:solidFill>
                <a:latin typeface="Times New Roman" panose="02020603050405020304" pitchFamily="18" charset="0"/>
              </a:defRPr>
            </a:lvl5pPr>
            <a:lvl6pPr fontAlgn="base">
              <a:spcBef>
                <a:spcPct val="0"/>
              </a:spcBef>
              <a:spcAft>
                <a:spcPct val="0"/>
              </a:spcAft>
              <a:tabLst>
                <a:tab pos="457200" algn="l"/>
              </a:tabLst>
              <a:defRPr>
                <a:solidFill>
                  <a:schemeClr val="tx1"/>
                </a:solidFill>
                <a:latin typeface="Times New Roman" panose="02020603050405020304" pitchFamily="18" charset="0"/>
              </a:defRPr>
            </a:lvl6pPr>
            <a:lvl7pPr fontAlgn="base">
              <a:spcBef>
                <a:spcPct val="0"/>
              </a:spcBef>
              <a:spcAft>
                <a:spcPct val="0"/>
              </a:spcAft>
              <a:tabLst>
                <a:tab pos="457200" algn="l"/>
              </a:tabLst>
              <a:defRPr>
                <a:solidFill>
                  <a:schemeClr val="tx1"/>
                </a:solidFill>
                <a:latin typeface="Times New Roman" panose="02020603050405020304" pitchFamily="18" charset="0"/>
              </a:defRPr>
            </a:lvl7pPr>
            <a:lvl8pPr fontAlgn="base">
              <a:spcBef>
                <a:spcPct val="0"/>
              </a:spcBef>
              <a:spcAft>
                <a:spcPct val="0"/>
              </a:spcAft>
              <a:tabLst>
                <a:tab pos="457200" algn="l"/>
              </a:tabLst>
              <a:defRPr>
                <a:solidFill>
                  <a:schemeClr val="tx1"/>
                </a:solidFill>
                <a:latin typeface="Times New Roman" panose="02020603050405020304" pitchFamily="18" charset="0"/>
              </a:defRPr>
            </a:lvl8pPr>
            <a:lvl9pPr fontAlgn="base">
              <a:spcBef>
                <a:spcPct val="0"/>
              </a:spcBef>
              <a:spcAft>
                <a:spcPct val="0"/>
              </a:spcAft>
              <a:tabLst>
                <a:tab pos="457200" algn="l"/>
              </a:tabLst>
              <a:defRPr>
                <a:solidFill>
                  <a:schemeClr val="tx1"/>
                </a:solidFill>
                <a:latin typeface="Times New Roman" panose="02020603050405020304" pitchFamily="18" charset="0"/>
              </a:defRPr>
            </a:lvl9pPr>
          </a:lstStyle>
          <a:p>
            <a:pPr algn="ctr">
              <a:lnSpc>
                <a:spcPct val="150000"/>
              </a:lnSpc>
            </a:pPr>
            <a:r>
              <a:rPr lang="en-US" altLang="en-US" sz="3600" b="1" dirty="0" err="1">
                <a:latin typeface="#9Slide03 Arima Madurai Black" panose="00000A00000000000000" pitchFamily="2" charset="0"/>
                <a:cs typeface="#9Slide03 Arima Madurai Black" panose="00000A00000000000000" pitchFamily="2" charset="0"/>
                <a:sym typeface="Symbol" panose="05050102010706020507" pitchFamily="18" charset="2"/>
              </a:rPr>
              <a:t>Nhớ</a:t>
            </a:r>
            <a:r>
              <a:rPr lang="en-US" altLang="en-US" sz="3600" b="1" dirty="0">
                <a:latin typeface="#9Slide03 Arima Madurai Black" panose="00000A00000000000000" pitchFamily="2" charset="0"/>
                <a:cs typeface="#9Slide03 Arima Madurai Black" panose="00000A00000000000000" pitchFamily="2" charset="0"/>
                <a:sym typeface="Symbol" panose="05050102010706020507" pitchFamily="18" charset="2"/>
              </a:rPr>
              <a:t>  Kim </a:t>
            </a:r>
            <a:r>
              <a:rPr lang="en-US" altLang="en-US" sz="3600" b="1" dirty="0" err="1">
                <a:latin typeface="#9Slide03 Arima Madurai Black" panose="00000A00000000000000" pitchFamily="2" charset="0"/>
                <a:cs typeface="#9Slide03 Arima Madurai Black" panose="00000A00000000000000" pitchFamily="2" charset="0"/>
                <a:sym typeface="Symbol" panose="05050102010706020507" pitchFamily="18" charset="2"/>
              </a:rPr>
              <a:t>Trọng</a:t>
            </a:r>
            <a:endParaRPr lang="en-US" altLang="en-US" sz="3600" b="1" dirty="0">
              <a:latin typeface="#9Slide03 Arima Madurai Black" panose="00000A00000000000000" pitchFamily="2" charset="0"/>
              <a:cs typeface="#9Slide03 Arima Madurai Black" panose="00000A00000000000000" pitchFamily="2" charset="0"/>
              <a:sym typeface="Symbol" panose="05050102010706020507" pitchFamily="18" charset="2"/>
            </a:endParaRPr>
          </a:p>
        </p:txBody>
      </p:sp>
      <p:sp>
        <p:nvSpPr>
          <p:cNvPr id="105478" name="Rectangle 6">
            <a:extLst>
              <a:ext uri="{FF2B5EF4-FFF2-40B4-BE49-F238E27FC236}">
                <a16:creationId xmlns="" xmlns:a16="http://schemas.microsoft.com/office/drawing/2014/main" id="{A7D96456-B31F-4F31-9F34-0D88F2DCFCFE}"/>
              </a:ext>
            </a:extLst>
          </p:cNvPr>
          <p:cNvSpPr>
            <a:spLocks noChangeArrowheads="1"/>
          </p:cNvSpPr>
          <p:nvPr/>
        </p:nvSpPr>
        <p:spPr bwMode="auto">
          <a:xfrm>
            <a:off x="3116349" y="2231547"/>
            <a:ext cx="5223193" cy="838200"/>
          </a:xfrm>
          <a:prstGeom prst="rect">
            <a:avLst/>
          </a:prstGeom>
          <a:solidFill>
            <a:srgbClr val="FF5050">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457200" algn="l"/>
              </a:tabLst>
              <a:defRPr>
                <a:solidFill>
                  <a:schemeClr val="tx1"/>
                </a:solidFill>
                <a:latin typeface="Times New Roman" panose="02020603050405020304" pitchFamily="18" charset="0"/>
              </a:defRPr>
            </a:lvl1pPr>
            <a:lvl2pPr>
              <a:buFont typeface="Arial" panose="020B0604020202020204" pitchFamily="34" charset="0"/>
              <a:tabLst>
                <a:tab pos="457200" algn="l"/>
              </a:tabLst>
              <a:defRPr>
                <a:solidFill>
                  <a:schemeClr val="tx1"/>
                </a:solidFill>
                <a:latin typeface="Times New Roman" panose="02020603050405020304" pitchFamily="18" charset="0"/>
              </a:defRPr>
            </a:lvl2pPr>
            <a:lvl3pPr>
              <a:tabLst>
                <a:tab pos="457200" algn="l"/>
              </a:tabLst>
              <a:defRPr>
                <a:solidFill>
                  <a:schemeClr val="tx1"/>
                </a:solidFill>
                <a:latin typeface="Times New Roman" panose="02020603050405020304" pitchFamily="18" charset="0"/>
              </a:defRPr>
            </a:lvl3pPr>
            <a:lvl4pPr>
              <a:buFont typeface="Arial" panose="020B0604020202020204" pitchFamily="34" charset="0"/>
              <a:tabLst>
                <a:tab pos="457200" algn="l"/>
              </a:tabLst>
              <a:defRPr>
                <a:solidFill>
                  <a:schemeClr val="tx1"/>
                </a:solidFill>
                <a:latin typeface="Times New Roman" panose="02020603050405020304" pitchFamily="18" charset="0"/>
              </a:defRPr>
            </a:lvl4pPr>
            <a:lvl5pPr>
              <a:tabLst>
                <a:tab pos="457200" algn="l"/>
              </a:tabLst>
              <a:defRPr>
                <a:solidFill>
                  <a:schemeClr val="tx1"/>
                </a:solidFill>
                <a:latin typeface="Times New Roman" panose="02020603050405020304" pitchFamily="18" charset="0"/>
              </a:defRPr>
            </a:lvl5pPr>
            <a:lvl6pPr fontAlgn="base">
              <a:spcBef>
                <a:spcPct val="0"/>
              </a:spcBef>
              <a:spcAft>
                <a:spcPct val="0"/>
              </a:spcAft>
              <a:tabLst>
                <a:tab pos="457200" algn="l"/>
              </a:tabLst>
              <a:defRPr>
                <a:solidFill>
                  <a:schemeClr val="tx1"/>
                </a:solidFill>
                <a:latin typeface="Times New Roman" panose="02020603050405020304" pitchFamily="18" charset="0"/>
              </a:defRPr>
            </a:lvl6pPr>
            <a:lvl7pPr fontAlgn="base">
              <a:spcBef>
                <a:spcPct val="0"/>
              </a:spcBef>
              <a:spcAft>
                <a:spcPct val="0"/>
              </a:spcAft>
              <a:tabLst>
                <a:tab pos="457200" algn="l"/>
              </a:tabLst>
              <a:defRPr>
                <a:solidFill>
                  <a:schemeClr val="tx1"/>
                </a:solidFill>
                <a:latin typeface="Times New Roman" panose="02020603050405020304" pitchFamily="18" charset="0"/>
              </a:defRPr>
            </a:lvl7pPr>
            <a:lvl8pPr fontAlgn="base">
              <a:spcBef>
                <a:spcPct val="0"/>
              </a:spcBef>
              <a:spcAft>
                <a:spcPct val="0"/>
              </a:spcAft>
              <a:tabLst>
                <a:tab pos="457200" algn="l"/>
              </a:tabLst>
              <a:defRPr>
                <a:solidFill>
                  <a:schemeClr val="tx1"/>
                </a:solidFill>
                <a:latin typeface="Times New Roman" panose="02020603050405020304" pitchFamily="18" charset="0"/>
              </a:defRPr>
            </a:lvl8pPr>
            <a:lvl9pPr fontAlgn="base">
              <a:spcBef>
                <a:spcPct val="0"/>
              </a:spcBef>
              <a:spcAft>
                <a:spcPct val="0"/>
              </a:spcAft>
              <a:tabLst>
                <a:tab pos="457200" algn="l"/>
              </a:tabLst>
              <a:defRPr>
                <a:solidFill>
                  <a:schemeClr val="tx1"/>
                </a:solidFill>
                <a:latin typeface="Times New Roman" panose="02020603050405020304" pitchFamily="18" charset="0"/>
              </a:defRPr>
            </a:lvl9pPr>
          </a:lstStyle>
          <a:p>
            <a:pPr algn="ctr"/>
            <a:r>
              <a:rPr lang="en-US" altLang="en-US" sz="3600" dirty="0">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latin typeface="#9Slide03 Arima Madurai Black" panose="00000A00000000000000" pitchFamily="2" charset="0"/>
                <a:cs typeface="#9Slide03 Arima Madurai Black" panose="00000A00000000000000" pitchFamily="2" charset="0"/>
                <a:sym typeface="Symbol" panose="05050102010706020507" pitchFamily="18" charset="2"/>
              </a:rPr>
              <a:t>Xót</a:t>
            </a:r>
            <a:r>
              <a:rPr lang="en-US" altLang="en-US" sz="3600" b="1" dirty="0">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latin typeface="#9Slide03 Arima Madurai Black" panose="00000A00000000000000" pitchFamily="2" charset="0"/>
                <a:cs typeface="#9Slide03 Arima Madurai Black" panose="00000A00000000000000" pitchFamily="2" charset="0"/>
                <a:sym typeface="Symbol" panose="05050102010706020507" pitchFamily="18" charset="2"/>
              </a:rPr>
              <a:t>thương</a:t>
            </a:r>
            <a:r>
              <a:rPr lang="en-US" altLang="en-US" sz="3600" b="1" dirty="0">
                <a:latin typeface="#9Slide03 Arima Madurai Black" panose="00000A00000000000000" pitchFamily="2" charset="0"/>
                <a:cs typeface="#9Slide03 Arima Madurai Black" panose="00000A00000000000000" pitchFamily="2" charset="0"/>
                <a:sym typeface="Symbol" panose="05050102010706020507" pitchFamily="18" charset="2"/>
              </a:rPr>
              <a:t> </a:t>
            </a:r>
            <a:r>
              <a:rPr lang="en-US" altLang="en-US" sz="3600" b="1" dirty="0" err="1">
                <a:latin typeface="#9Slide03 Arima Madurai Black" panose="00000A00000000000000" pitchFamily="2" charset="0"/>
                <a:cs typeface="#9Slide03 Arima Madurai Black" panose="00000A00000000000000" pitchFamily="2" charset="0"/>
                <a:sym typeface="Symbol" panose="05050102010706020507" pitchFamily="18" charset="2"/>
              </a:rPr>
              <a:t>cho</a:t>
            </a:r>
            <a:r>
              <a:rPr lang="en-US" altLang="en-US" sz="3600" b="1" dirty="0">
                <a:latin typeface="#9Slide03 Arima Madurai Black" panose="00000A00000000000000" pitchFamily="2" charset="0"/>
                <a:cs typeface="#9Slide03 Arima Madurai Black" panose="00000A00000000000000" pitchFamily="2" charset="0"/>
                <a:sym typeface="Symbol" panose="05050102010706020507" pitchFamily="18" charset="2"/>
              </a:rPr>
              <a:t> cha </a:t>
            </a:r>
            <a:r>
              <a:rPr lang="en-US" altLang="en-US" sz="3600" b="1" dirty="0" err="1">
                <a:latin typeface="#9Slide03 Arima Madurai Black" panose="00000A00000000000000" pitchFamily="2" charset="0"/>
                <a:cs typeface="#9Slide03 Arima Madurai Black" panose="00000A00000000000000" pitchFamily="2" charset="0"/>
                <a:sym typeface="Symbol" panose="05050102010706020507" pitchFamily="18" charset="2"/>
              </a:rPr>
              <a:t>mẹ</a:t>
            </a:r>
            <a:endParaRPr lang="en-US" altLang="en-US" sz="3600" b="1" i="1" u="sng" dirty="0">
              <a:latin typeface="#9Slide03 Arima Madurai Black" panose="00000A00000000000000" pitchFamily="2" charset="0"/>
              <a:cs typeface="#9Slide03 Arima Madurai Black" panose="00000A00000000000000" pitchFamily="2" charset="0"/>
              <a:sym typeface="Symbol" panose="05050102010706020507" pitchFamily="18" charset="2"/>
            </a:endParaRPr>
          </a:p>
        </p:txBody>
      </p:sp>
      <p:sp>
        <p:nvSpPr>
          <p:cNvPr id="8203" name="Line 8">
            <a:extLst>
              <a:ext uri="{FF2B5EF4-FFF2-40B4-BE49-F238E27FC236}">
                <a16:creationId xmlns="" xmlns:a16="http://schemas.microsoft.com/office/drawing/2014/main" id="{F239A5CB-921C-4A01-8DD5-7118F7837CC7}"/>
              </a:ext>
            </a:extLst>
          </p:cNvPr>
          <p:cNvSpPr>
            <a:spLocks noChangeShapeType="1"/>
          </p:cNvSpPr>
          <p:nvPr/>
        </p:nvSpPr>
        <p:spPr bwMode="auto">
          <a:xfrm flipV="1">
            <a:off x="3116349" y="5001497"/>
            <a:ext cx="458976" cy="347663"/>
          </a:xfrm>
          <a:prstGeom prst="line">
            <a:avLst/>
          </a:prstGeom>
          <a:noFill/>
          <a:ln w="38100">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endParaRPr lang="en-SG" sz="3600">
              <a:latin typeface="#9Slide03 Arima Madurai Black" panose="00000A00000000000000" pitchFamily="2" charset="0"/>
              <a:cs typeface="#9Slide03 Arima Madurai Black" panose="00000A00000000000000" pitchFamily="2" charset="0"/>
            </a:endParaRPr>
          </a:p>
        </p:txBody>
      </p:sp>
      <p:sp>
        <p:nvSpPr>
          <p:cNvPr id="8204" name="Line 9">
            <a:extLst>
              <a:ext uri="{FF2B5EF4-FFF2-40B4-BE49-F238E27FC236}">
                <a16:creationId xmlns="" xmlns:a16="http://schemas.microsoft.com/office/drawing/2014/main" id="{601525E3-81C1-4083-898B-31E201370D18}"/>
              </a:ext>
            </a:extLst>
          </p:cNvPr>
          <p:cNvSpPr>
            <a:spLocks noChangeShapeType="1"/>
          </p:cNvSpPr>
          <p:nvPr/>
        </p:nvSpPr>
        <p:spPr bwMode="auto">
          <a:xfrm flipV="1">
            <a:off x="6612723" y="1646079"/>
            <a:ext cx="501372" cy="388937"/>
          </a:xfrm>
          <a:prstGeom prst="line">
            <a:avLst/>
          </a:prstGeom>
          <a:noFill/>
          <a:ln w="38100">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endParaRPr lang="en-SG" sz="3600">
              <a:latin typeface="#9Slide03 Arima Madurai Black" panose="00000A00000000000000" pitchFamily="2" charset="0"/>
              <a:cs typeface="#9Slide03 Arima Madurai Black" panose="00000A00000000000000" pitchFamily="2" charset="0"/>
            </a:endParaRPr>
          </a:p>
        </p:txBody>
      </p:sp>
      <p:sp>
        <p:nvSpPr>
          <p:cNvPr id="8205" name="Line 10">
            <a:extLst>
              <a:ext uri="{FF2B5EF4-FFF2-40B4-BE49-F238E27FC236}">
                <a16:creationId xmlns="" xmlns:a16="http://schemas.microsoft.com/office/drawing/2014/main" id="{3D166AB5-6761-4B82-9054-45E1DC183009}"/>
              </a:ext>
            </a:extLst>
          </p:cNvPr>
          <p:cNvSpPr>
            <a:spLocks noChangeShapeType="1"/>
          </p:cNvSpPr>
          <p:nvPr/>
        </p:nvSpPr>
        <p:spPr bwMode="auto">
          <a:xfrm flipV="1">
            <a:off x="4376992" y="3311842"/>
            <a:ext cx="458976" cy="384175"/>
          </a:xfrm>
          <a:prstGeom prst="line">
            <a:avLst/>
          </a:prstGeom>
          <a:noFill/>
          <a:ln w="38100">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endParaRPr lang="en-SG" sz="3600">
              <a:latin typeface="#9Slide03 Arima Madurai Black" panose="00000A00000000000000" pitchFamily="2" charset="0"/>
              <a:cs typeface="#9Slide03 Arima Madurai Black" panose="00000A00000000000000" pitchFamily="2" charset="0"/>
            </a:endParaRPr>
          </a:p>
        </p:txBody>
      </p:sp>
      <p:pic>
        <p:nvPicPr>
          <p:cNvPr id="2050" name="Picture 2" descr="Má»¹ ná»¯ cá» Äáº¡i _ Láº§u 1 | â¥â¢.á¦Â°à¹Û£ÛYÃU à¹Û£ÛTINH à¹Û£ÛCÃC.á¦Â°â¢â¥">
            <a:extLst>
              <a:ext uri="{FF2B5EF4-FFF2-40B4-BE49-F238E27FC236}">
                <a16:creationId xmlns="" xmlns:a16="http://schemas.microsoft.com/office/drawing/2014/main" id="{498CE961-2D95-455A-A67A-1058FCA7531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0336" t="8798" r="7646" b="20941"/>
          <a:stretch/>
        </p:blipFill>
        <p:spPr bwMode="auto">
          <a:xfrm>
            <a:off x="8387470" y="2240280"/>
            <a:ext cx="3804530" cy="46177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05475"/>
                                        </p:tgtEl>
                                        <p:attrNameLst>
                                          <p:attrName>style.visibility</p:attrName>
                                        </p:attrNameLst>
                                      </p:cBhvr>
                                      <p:to>
                                        <p:strVal val="visible"/>
                                      </p:to>
                                    </p:set>
                                    <p:animEffect transition="in" filter="slide(fromBottom)">
                                      <p:cBhvr>
                                        <p:cTn id="12" dur="500"/>
                                        <p:tgtEl>
                                          <p:spTgt spid="105475"/>
                                        </p:tgtEl>
                                      </p:cBhvr>
                                    </p:animEffect>
                                  </p:childTnLst>
                                </p:cTn>
                              </p:par>
                            </p:childTnLst>
                          </p:cTn>
                        </p:par>
                        <p:par>
                          <p:cTn id="13" fill="hold" nodeType="afterGroup">
                            <p:stCondLst>
                              <p:cond delay="500"/>
                            </p:stCondLst>
                            <p:childTnLst>
                              <p:par>
                                <p:cTn id="14" presetID="22" presetClass="entr" presetSubtype="4" fill="hold" nodeType="afterEffect">
                                  <p:stCondLst>
                                    <p:cond delay="0"/>
                                  </p:stCondLst>
                                  <p:childTnLst>
                                    <p:set>
                                      <p:cBhvr>
                                        <p:cTn id="15" dur="1" fill="hold">
                                          <p:stCondLst>
                                            <p:cond delay="0"/>
                                          </p:stCondLst>
                                        </p:cTn>
                                        <p:tgtEl>
                                          <p:spTgt spid="8203"/>
                                        </p:tgtEl>
                                        <p:attrNameLst>
                                          <p:attrName>style.visibility</p:attrName>
                                        </p:attrNameLst>
                                      </p:cBhvr>
                                      <p:to>
                                        <p:strVal val="visible"/>
                                      </p:to>
                                    </p:set>
                                    <p:animEffect transition="in" filter="wipe(down)">
                                      <p:cBhvr>
                                        <p:cTn id="16" dur="500"/>
                                        <p:tgtEl>
                                          <p:spTgt spid="8203"/>
                                        </p:tgtEl>
                                      </p:cBhvr>
                                    </p:animEffect>
                                  </p:childTnLst>
                                </p:cTn>
                              </p:par>
                            </p:childTnLst>
                          </p:cTn>
                        </p:par>
                        <p:par>
                          <p:cTn id="17" fill="hold" nodeType="afterGroup">
                            <p:stCondLst>
                              <p:cond delay="1000"/>
                            </p:stCondLst>
                            <p:childTnLst>
                              <p:par>
                                <p:cTn id="18" presetID="12" presetClass="entr" presetSubtype="4" fill="hold" grpId="0" nodeType="afterEffect">
                                  <p:stCondLst>
                                    <p:cond delay="0"/>
                                  </p:stCondLst>
                                  <p:childTnLst>
                                    <p:set>
                                      <p:cBhvr>
                                        <p:cTn id="19" dur="1" fill="hold">
                                          <p:stCondLst>
                                            <p:cond delay="0"/>
                                          </p:stCondLst>
                                        </p:cTn>
                                        <p:tgtEl>
                                          <p:spTgt spid="105477"/>
                                        </p:tgtEl>
                                        <p:attrNameLst>
                                          <p:attrName>style.visibility</p:attrName>
                                        </p:attrNameLst>
                                      </p:cBhvr>
                                      <p:to>
                                        <p:strVal val="visible"/>
                                      </p:to>
                                    </p:set>
                                    <p:animEffect transition="in" filter="slide(fromBottom)">
                                      <p:cBhvr>
                                        <p:cTn id="20" dur="500"/>
                                        <p:tgtEl>
                                          <p:spTgt spid="105477"/>
                                        </p:tgtEl>
                                      </p:cBhvr>
                                    </p:animEffect>
                                  </p:childTnLst>
                                </p:cTn>
                              </p:par>
                            </p:childTnLst>
                          </p:cTn>
                        </p:par>
                        <p:par>
                          <p:cTn id="21" fill="hold" nodeType="afterGroup">
                            <p:stCondLst>
                              <p:cond delay="1500"/>
                            </p:stCondLst>
                            <p:childTnLst>
                              <p:par>
                                <p:cTn id="22" presetID="22" presetClass="entr" presetSubtype="4" fill="hold" nodeType="afterEffect">
                                  <p:stCondLst>
                                    <p:cond delay="0"/>
                                  </p:stCondLst>
                                  <p:childTnLst>
                                    <p:set>
                                      <p:cBhvr>
                                        <p:cTn id="23" dur="1" fill="hold">
                                          <p:stCondLst>
                                            <p:cond delay="0"/>
                                          </p:stCondLst>
                                        </p:cTn>
                                        <p:tgtEl>
                                          <p:spTgt spid="8205"/>
                                        </p:tgtEl>
                                        <p:attrNameLst>
                                          <p:attrName>style.visibility</p:attrName>
                                        </p:attrNameLst>
                                      </p:cBhvr>
                                      <p:to>
                                        <p:strVal val="visible"/>
                                      </p:to>
                                    </p:set>
                                    <p:animEffect transition="in" filter="wipe(down)">
                                      <p:cBhvr>
                                        <p:cTn id="24" dur="500"/>
                                        <p:tgtEl>
                                          <p:spTgt spid="8205"/>
                                        </p:tgtEl>
                                      </p:cBhvr>
                                    </p:animEffect>
                                  </p:childTnLst>
                                </p:cTn>
                              </p:par>
                            </p:childTnLst>
                          </p:cTn>
                        </p:par>
                        <p:par>
                          <p:cTn id="25" fill="hold" nodeType="afterGroup">
                            <p:stCondLst>
                              <p:cond delay="2000"/>
                            </p:stCondLst>
                            <p:childTnLst>
                              <p:par>
                                <p:cTn id="26" presetID="12" presetClass="entr" presetSubtype="4" fill="hold" grpId="0" nodeType="afterEffect">
                                  <p:stCondLst>
                                    <p:cond delay="0"/>
                                  </p:stCondLst>
                                  <p:childTnLst>
                                    <p:set>
                                      <p:cBhvr>
                                        <p:cTn id="27" dur="1" fill="hold">
                                          <p:stCondLst>
                                            <p:cond delay="0"/>
                                          </p:stCondLst>
                                        </p:cTn>
                                        <p:tgtEl>
                                          <p:spTgt spid="105478"/>
                                        </p:tgtEl>
                                        <p:attrNameLst>
                                          <p:attrName>style.visibility</p:attrName>
                                        </p:attrNameLst>
                                      </p:cBhvr>
                                      <p:to>
                                        <p:strVal val="visible"/>
                                      </p:to>
                                    </p:set>
                                    <p:animEffect transition="in" filter="slide(fromBottom)">
                                      <p:cBhvr>
                                        <p:cTn id="28" dur="500"/>
                                        <p:tgtEl>
                                          <p:spTgt spid="105478"/>
                                        </p:tgtEl>
                                      </p:cBhvr>
                                    </p:animEffect>
                                  </p:childTnLst>
                                </p:cTn>
                              </p:par>
                            </p:childTnLst>
                          </p:cTn>
                        </p:par>
                        <p:par>
                          <p:cTn id="29" fill="hold" nodeType="afterGroup">
                            <p:stCondLst>
                              <p:cond delay="2500"/>
                            </p:stCondLst>
                            <p:childTnLst>
                              <p:par>
                                <p:cTn id="30" presetID="22" presetClass="entr" presetSubtype="4" fill="hold" nodeType="afterEffect">
                                  <p:stCondLst>
                                    <p:cond delay="0"/>
                                  </p:stCondLst>
                                  <p:childTnLst>
                                    <p:set>
                                      <p:cBhvr>
                                        <p:cTn id="31" dur="1" fill="hold">
                                          <p:stCondLst>
                                            <p:cond delay="0"/>
                                          </p:stCondLst>
                                        </p:cTn>
                                        <p:tgtEl>
                                          <p:spTgt spid="8204"/>
                                        </p:tgtEl>
                                        <p:attrNameLst>
                                          <p:attrName>style.visibility</p:attrName>
                                        </p:attrNameLst>
                                      </p:cBhvr>
                                      <p:to>
                                        <p:strVal val="visible"/>
                                      </p:to>
                                    </p:set>
                                    <p:animEffect transition="in" filter="wipe(down)">
                                      <p:cBhvr>
                                        <p:cTn id="32" dur="500"/>
                                        <p:tgtEl>
                                          <p:spTgt spid="8204"/>
                                        </p:tgtEl>
                                      </p:cBhvr>
                                    </p:animEffect>
                                  </p:childTnLst>
                                </p:cTn>
                              </p:par>
                            </p:childTnLst>
                          </p:cTn>
                        </p:par>
                        <p:par>
                          <p:cTn id="33" fill="hold" nodeType="afterGroup">
                            <p:stCondLst>
                              <p:cond delay="3000"/>
                            </p:stCondLst>
                            <p:childTnLst>
                              <p:par>
                                <p:cTn id="34" presetID="12" presetClass="entr" presetSubtype="4" fill="hold" grpId="0" nodeType="afterEffect">
                                  <p:stCondLst>
                                    <p:cond delay="0"/>
                                  </p:stCondLst>
                                  <p:childTnLst>
                                    <p:set>
                                      <p:cBhvr>
                                        <p:cTn id="35" dur="1" fill="hold">
                                          <p:stCondLst>
                                            <p:cond delay="0"/>
                                          </p:stCondLst>
                                        </p:cTn>
                                        <p:tgtEl>
                                          <p:spTgt spid="105479"/>
                                        </p:tgtEl>
                                        <p:attrNameLst>
                                          <p:attrName>style.visibility</p:attrName>
                                        </p:attrNameLst>
                                      </p:cBhvr>
                                      <p:to>
                                        <p:strVal val="visible"/>
                                      </p:to>
                                    </p:set>
                                    <p:animEffect transition="in" filter="slide(fromBottom)">
                                      <p:cBhvr>
                                        <p:cTn id="36" dur="500"/>
                                        <p:tgtEl>
                                          <p:spTgt spid="105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9" grpId="0" bldLvl="0" animBg="1"/>
      <p:bldP spid="105477" grpId="0" bldLvl="0" animBg="1"/>
      <p:bldP spid="105478"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Chỗ dành sẵn cho Nội dung 4">
            <a:extLst>
              <a:ext uri="{FF2B5EF4-FFF2-40B4-BE49-F238E27FC236}">
                <a16:creationId xmlns="" xmlns:a16="http://schemas.microsoft.com/office/drawing/2014/main" id="{A3D9FC27-865A-4304-B203-83007D134A97}"/>
              </a:ext>
            </a:extLst>
          </p:cNvPr>
          <p:cNvPicPr>
            <a:picLocks noChangeAspect="1"/>
          </p:cNvPicPr>
          <p:nvPr/>
        </p:nvPicPr>
        <p:blipFill rotWithShape="1">
          <a:blip r:embed="rId3">
            <a:extLst>
              <a:ext uri="{28A0092B-C50C-407E-A947-70E740481C1C}">
                <a14:useLocalDpi xmlns:a14="http://schemas.microsoft.com/office/drawing/2010/main" val="0"/>
              </a:ext>
            </a:extLst>
          </a:blip>
          <a:srcRect t="4907" b="8886"/>
          <a:stretch/>
        </p:blipFill>
        <p:spPr>
          <a:xfrm>
            <a:off x="20" y="10"/>
            <a:ext cx="12191980" cy="6857990"/>
          </a:xfrm>
          <a:prstGeom prst="rect">
            <a:avLst/>
          </a:prstGeom>
        </p:spPr>
      </p:pic>
      <p:sp>
        <p:nvSpPr>
          <p:cNvPr id="13" name="Freeform: Shape 12">
            <a:extLst>
              <a:ext uri="{FF2B5EF4-FFF2-40B4-BE49-F238E27FC236}">
                <a16:creationId xmlns="" xmlns:a16="http://schemas.microsoft.com/office/drawing/2014/main" id="{E862BE82-D00D-42C1-BF16-93AA37870C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 xmlns:a16="http://schemas.microsoft.com/office/drawing/2014/main" id="{F6D92C2D-1D3D-4974-918C-06579FB354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êu đề 1">
            <a:extLst>
              <a:ext uri="{FF2B5EF4-FFF2-40B4-BE49-F238E27FC236}">
                <a16:creationId xmlns="" xmlns:a16="http://schemas.microsoft.com/office/drawing/2014/main" id="{F3253947-8B47-4085-A1B9-62DCE15ED02F}"/>
              </a:ext>
            </a:extLst>
          </p:cNvPr>
          <p:cNvSpPr>
            <a:spLocks noGrp="1"/>
          </p:cNvSpPr>
          <p:nvPr>
            <p:ph type="title"/>
          </p:nvPr>
        </p:nvSpPr>
        <p:spPr>
          <a:xfrm>
            <a:off x="-167194" y="2093081"/>
            <a:ext cx="5316178" cy="1043409"/>
          </a:xfrm>
        </p:spPr>
        <p:txBody>
          <a:bodyPr>
            <a:noAutofit/>
          </a:bodyPr>
          <a:lstStyle/>
          <a:p>
            <a:pPr algn="ctr"/>
            <a:r>
              <a:rPr lang="en-BZ" b="1" dirty="0" err="1">
                <a:solidFill>
                  <a:srgbClr val="FF0000"/>
                </a:solidFill>
                <a:latin typeface="#9Slide03 Arima Madurai Black" panose="00000A00000000000000" pitchFamily="2" charset="0"/>
                <a:cs typeface="#9Slide03 Arima Madurai Black" panose="00000A00000000000000" pitchFamily="2" charset="0"/>
              </a:rPr>
              <a:t>Bằng</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bút</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pháp</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tả</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cảnh</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ngụ</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tình</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Nguyễn</a:t>
            </a:r>
            <a:r>
              <a:rPr lang="en-BZ" b="1" dirty="0">
                <a:solidFill>
                  <a:srgbClr val="FF0000"/>
                </a:solidFill>
                <a:latin typeface="#9Slide03 Arima Madurai Black" panose="00000A00000000000000" pitchFamily="2" charset="0"/>
                <a:cs typeface="#9Slide03 Arima Madurai Black" panose="00000A00000000000000" pitchFamily="2" charset="0"/>
              </a:rPr>
              <a:t> Du </a:t>
            </a:r>
            <a:r>
              <a:rPr lang="en-BZ" b="1" dirty="0" err="1">
                <a:solidFill>
                  <a:srgbClr val="FF0000"/>
                </a:solidFill>
                <a:latin typeface="#9Slide03 Arima Madurai Black" panose="00000A00000000000000" pitchFamily="2" charset="0"/>
                <a:cs typeface="#9Slide03 Arima Madurai Black" panose="00000A00000000000000" pitchFamily="2" charset="0"/>
              </a:rPr>
              <a:t>đã</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cho</a:t>
            </a:r>
            <a:r>
              <a:rPr lang="en-BZ" b="1" dirty="0">
                <a:solidFill>
                  <a:srgbClr val="FF0000"/>
                </a:solidFill>
                <a:latin typeface="#9Slide03 Arima Madurai Black" panose="00000A00000000000000" pitchFamily="2" charset="0"/>
                <a:cs typeface="#9Slide03 Arima Madurai Black" panose="00000A00000000000000" pitchFamily="2" charset="0"/>
              </a:rPr>
              <a:t> ta </a:t>
            </a:r>
            <a:r>
              <a:rPr lang="en-BZ" b="1" dirty="0" err="1">
                <a:solidFill>
                  <a:srgbClr val="FF0000"/>
                </a:solidFill>
                <a:latin typeface="#9Slide03 Arima Madurai Black" panose="00000A00000000000000" pitchFamily="2" charset="0"/>
                <a:cs typeface="#9Slide03 Arima Madurai Black" panose="00000A00000000000000" pitchFamily="2" charset="0"/>
              </a:rPr>
              <a:t>thấy</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cảnh</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ngộ</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cô</a:t>
            </a:r>
            <a:r>
              <a:rPr lang="en-BZ" b="1" dirty="0">
                <a:solidFill>
                  <a:srgbClr val="FF0000"/>
                </a:solidFill>
                <a:latin typeface="#9Slide03 Arima Madurai Black" panose="00000A00000000000000" pitchFamily="2" charset="0"/>
                <a:cs typeface="#9Slide03 Arima Madurai Black" panose="00000A00000000000000" pitchFamily="2" charset="0"/>
              </a:rPr>
              <a:t> đ</a:t>
            </a:r>
            <a:r>
              <a:rPr lang="vi-VN" b="1" dirty="0">
                <a:solidFill>
                  <a:srgbClr val="FF0000"/>
                </a:solidFill>
                <a:latin typeface="#9Slide03 Arima Madurai Black" panose="00000A00000000000000" pitchFamily="2" charset="0"/>
                <a:cs typeface="#9Slide03 Arima Madurai Black" panose="00000A00000000000000" pitchFamily="2" charset="0"/>
              </a:rPr>
              <a:t>ơ</a:t>
            </a:r>
            <a:r>
              <a:rPr lang="en-BZ" b="1" dirty="0">
                <a:solidFill>
                  <a:srgbClr val="FF0000"/>
                </a:solidFill>
                <a:latin typeface="#9Slide03 Arima Madurai Black" panose="00000A00000000000000" pitchFamily="2" charset="0"/>
                <a:cs typeface="#9Slide03 Arima Madurai Black" panose="00000A00000000000000" pitchFamily="2" charset="0"/>
              </a:rPr>
              <a:t>n, </a:t>
            </a:r>
            <a:r>
              <a:rPr lang="en-BZ" b="1" dirty="0" err="1">
                <a:solidFill>
                  <a:srgbClr val="FF0000"/>
                </a:solidFill>
                <a:latin typeface="#9Slide03 Arima Madurai Black" panose="00000A00000000000000" pitchFamily="2" charset="0"/>
                <a:cs typeface="#9Slide03 Arima Madurai Black" panose="00000A00000000000000" pitchFamily="2" charset="0"/>
              </a:rPr>
              <a:t>buồn</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tủi</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và</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tấm</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lòng</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thủy</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chung</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hiếu</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thảo</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của</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Thúy</a:t>
            </a:r>
            <a:r>
              <a:rPr lang="en-BZ" b="1" dirty="0">
                <a:solidFill>
                  <a:srgbClr val="FF0000"/>
                </a:solidFill>
                <a:latin typeface="#9Slide03 Arima Madurai Black" panose="00000A00000000000000" pitchFamily="2" charset="0"/>
                <a:cs typeface="#9Slide03 Arima Madurai Black" panose="00000A00000000000000" pitchFamily="2" charset="0"/>
              </a:rPr>
              <a:t> </a:t>
            </a:r>
            <a:r>
              <a:rPr lang="en-BZ" b="1" dirty="0" err="1">
                <a:solidFill>
                  <a:srgbClr val="FF0000"/>
                </a:solidFill>
                <a:latin typeface="#9Slide03 Arima Madurai Black" panose="00000A00000000000000" pitchFamily="2" charset="0"/>
                <a:cs typeface="#9Slide03 Arima Madurai Black" panose="00000A00000000000000" pitchFamily="2" charset="0"/>
              </a:rPr>
              <a:t>Kiều</a:t>
            </a:r>
            <a:r>
              <a:rPr lang="en-BZ" b="1" dirty="0">
                <a:solidFill>
                  <a:srgbClr val="FF0000"/>
                </a:solidFill>
                <a:latin typeface="#9Slide03 Arima Madurai Black" panose="00000A00000000000000" pitchFamily="2" charset="0"/>
                <a:cs typeface="#9Slide03 Arima Madurai Black" panose="00000A00000000000000" pitchFamily="2" charset="0"/>
              </a:rPr>
              <a:t>.</a:t>
            </a:r>
          </a:p>
        </p:txBody>
      </p:sp>
    </p:spTree>
    <p:extLst>
      <p:ext uri="{BB962C8B-B14F-4D97-AF65-F5344CB8AC3E}">
        <p14:creationId xmlns:p14="http://schemas.microsoft.com/office/powerpoint/2010/main" val="413681150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矢量智能对象 拷贝"/>
          <p:cNvPicPr>
            <a:picLocks noChangeAspect="1"/>
          </p:cNvPicPr>
          <p:nvPr/>
        </p:nvPicPr>
        <p:blipFill>
          <a:blip r:embed="rId3"/>
          <a:srcRect l="48800" t="28068" b="26553"/>
          <a:stretch>
            <a:fillRect/>
          </a:stretch>
        </p:blipFill>
        <p:spPr>
          <a:xfrm>
            <a:off x="8357235" y="-321310"/>
            <a:ext cx="3862070" cy="4564380"/>
          </a:xfrm>
          <a:prstGeom prst="rect">
            <a:avLst/>
          </a:prstGeom>
        </p:spPr>
      </p:pic>
      <p:pic>
        <p:nvPicPr>
          <p:cNvPr id="6" name="图片 5" descr="꽃"/>
          <p:cNvPicPr>
            <a:picLocks noChangeAspect="1"/>
          </p:cNvPicPr>
          <p:nvPr/>
        </p:nvPicPr>
        <p:blipFill>
          <a:blip r:embed="rId4"/>
          <a:stretch>
            <a:fillRect/>
          </a:stretch>
        </p:blipFill>
        <p:spPr>
          <a:xfrm>
            <a:off x="8927455" y="-3175"/>
            <a:ext cx="3291849" cy="2936240"/>
          </a:xfrm>
          <a:prstGeom prst="rect">
            <a:avLst/>
          </a:prstGeom>
        </p:spPr>
      </p:pic>
      <p:pic>
        <p:nvPicPr>
          <p:cNvPr id="7" name="图片 6" descr="矢量智能对象 拷贝"/>
          <p:cNvPicPr>
            <a:picLocks noChangeAspect="1"/>
          </p:cNvPicPr>
          <p:nvPr/>
        </p:nvPicPr>
        <p:blipFill>
          <a:blip r:embed="rId3"/>
          <a:srcRect l="23487" t="74564"/>
          <a:stretch>
            <a:fillRect/>
          </a:stretch>
        </p:blipFill>
        <p:spPr>
          <a:xfrm>
            <a:off x="5645785" y="3924935"/>
            <a:ext cx="6573520" cy="2914015"/>
          </a:xfrm>
          <a:prstGeom prst="rect">
            <a:avLst/>
          </a:prstGeom>
        </p:spPr>
      </p:pic>
      <p:pic>
        <p:nvPicPr>
          <p:cNvPr id="8" name="图片 7" descr="图层 6"/>
          <p:cNvPicPr>
            <a:picLocks noChangeAspect="1"/>
          </p:cNvPicPr>
          <p:nvPr/>
        </p:nvPicPr>
        <p:blipFill>
          <a:blip r:embed="rId5"/>
          <a:stretch>
            <a:fillRect/>
          </a:stretch>
        </p:blipFill>
        <p:spPr>
          <a:xfrm>
            <a:off x="8989893" y="2677160"/>
            <a:ext cx="2851159" cy="4161790"/>
          </a:xfrm>
          <a:prstGeom prst="rect">
            <a:avLst/>
          </a:prstGeom>
        </p:spPr>
      </p:pic>
      <p:pic>
        <p:nvPicPr>
          <p:cNvPr id="9" name="图片 8" descr="图层 4"/>
          <p:cNvPicPr>
            <a:picLocks noChangeAspect="1"/>
          </p:cNvPicPr>
          <p:nvPr/>
        </p:nvPicPr>
        <p:blipFill>
          <a:blip r:embed="rId6"/>
          <a:stretch>
            <a:fillRect/>
          </a:stretch>
        </p:blipFill>
        <p:spPr>
          <a:xfrm>
            <a:off x="8357235" y="1152525"/>
            <a:ext cx="429260" cy="457200"/>
          </a:xfrm>
          <a:prstGeom prst="rect">
            <a:avLst/>
          </a:prstGeom>
        </p:spPr>
      </p:pic>
      <p:pic>
        <p:nvPicPr>
          <p:cNvPr id="10" name="图片 9" descr="图层 4"/>
          <p:cNvPicPr>
            <a:picLocks noChangeAspect="1"/>
          </p:cNvPicPr>
          <p:nvPr/>
        </p:nvPicPr>
        <p:blipFill>
          <a:blip r:embed="rId6"/>
          <a:stretch>
            <a:fillRect/>
          </a:stretch>
        </p:blipFill>
        <p:spPr>
          <a:xfrm>
            <a:off x="7927975" y="2677160"/>
            <a:ext cx="429260" cy="457200"/>
          </a:xfrm>
          <a:prstGeom prst="rect">
            <a:avLst/>
          </a:prstGeom>
        </p:spPr>
      </p:pic>
      <p:pic>
        <p:nvPicPr>
          <p:cNvPr id="11" name="图片 10" descr="图层 4"/>
          <p:cNvPicPr>
            <a:picLocks noChangeAspect="1"/>
          </p:cNvPicPr>
          <p:nvPr/>
        </p:nvPicPr>
        <p:blipFill>
          <a:blip r:embed="rId6"/>
          <a:stretch>
            <a:fillRect/>
          </a:stretch>
        </p:blipFill>
        <p:spPr>
          <a:xfrm>
            <a:off x="8486775" y="4243070"/>
            <a:ext cx="429260" cy="457200"/>
          </a:xfrm>
          <a:prstGeom prst="rect">
            <a:avLst/>
          </a:prstGeom>
        </p:spPr>
      </p:pic>
      <p:cxnSp>
        <p:nvCxnSpPr>
          <p:cNvPr id="12" name="直接连接符 11"/>
          <p:cNvCxnSpPr/>
          <p:nvPr/>
        </p:nvCxnSpPr>
        <p:spPr>
          <a:xfrm>
            <a:off x="1213895" y="2190750"/>
            <a:ext cx="112395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直接连接符 12"/>
          <p:cNvCxnSpPr>
            <a:cxnSpLocks/>
          </p:cNvCxnSpPr>
          <p:nvPr/>
        </p:nvCxnSpPr>
        <p:spPr>
          <a:xfrm>
            <a:off x="1216435" y="2174586"/>
            <a:ext cx="0" cy="231330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直接连接符 13"/>
          <p:cNvCxnSpPr>
            <a:cxnSpLocks/>
          </p:cNvCxnSpPr>
          <p:nvPr/>
        </p:nvCxnSpPr>
        <p:spPr>
          <a:xfrm>
            <a:off x="2774725" y="3777954"/>
            <a:ext cx="0" cy="70070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1211355" y="4478655"/>
            <a:ext cx="156337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1849260" y="2543355"/>
            <a:ext cx="7150312" cy="1477328"/>
          </a:xfrm>
          <a:prstGeom prst="rect">
            <a:avLst/>
          </a:prstGeom>
        </p:spPr>
        <p:txBody>
          <a:bodyPr wrap="square" lIns="0" tIns="0" rIns="0" bIns="0">
            <a:spAutoFit/>
          </a:bodyPr>
          <a:lstStyle/>
          <a:p>
            <a:r>
              <a:rPr lang="en-US" altLang="zh-CN" sz="9600" dirty="0">
                <a:solidFill>
                  <a:schemeClr val="accent2"/>
                </a:solidFill>
                <a:latin typeface="#9Slide03 Arima Madurai Black" panose="00000A00000000000000" pitchFamily="2" charset="0"/>
                <a:cs typeface="#9Slide03 Arima Madurai Black" panose="00000A00000000000000" pitchFamily="2" charset="0"/>
                <a:sym typeface="+mn-lt"/>
              </a:rPr>
              <a:t>III. </a:t>
            </a:r>
            <a:r>
              <a:rPr lang="en-US" altLang="zh-CN" sz="9600" dirty="0" err="1">
                <a:solidFill>
                  <a:schemeClr val="accent2"/>
                </a:solidFill>
                <a:latin typeface="#9Slide03 Arima Madurai Black" panose="00000A00000000000000" pitchFamily="2" charset="0"/>
                <a:cs typeface="#9Slide03 Arima Madurai Black" panose="00000A00000000000000" pitchFamily="2" charset="0"/>
                <a:sym typeface="+mn-lt"/>
              </a:rPr>
              <a:t>Tổng</a:t>
            </a:r>
            <a:r>
              <a:rPr lang="en-US" altLang="zh-CN" sz="9600" dirty="0">
                <a:solidFill>
                  <a:schemeClr val="accent2"/>
                </a:solidFill>
                <a:latin typeface="#9Slide03 Arima Madurai Black" panose="00000A00000000000000" pitchFamily="2" charset="0"/>
                <a:cs typeface="#9Slide03 Arima Madurai Black" panose="00000A00000000000000" pitchFamily="2" charset="0"/>
                <a:sym typeface="+mn-lt"/>
              </a:rPr>
              <a:t> </a:t>
            </a:r>
            <a:r>
              <a:rPr lang="en-US" altLang="zh-CN" sz="9600" dirty="0" err="1">
                <a:solidFill>
                  <a:schemeClr val="accent2"/>
                </a:solidFill>
                <a:latin typeface="#9Slide03 Arima Madurai Black" panose="00000A00000000000000" pitchFamily="2" charset="0"/>
                <a:cs typeface="#9Slide03 Arima Madurai Black" panose="00000A00000000000000" pitchFamily="2" charset="0"/>
                <a:sym typeface="+mn-lt"/>
              </a:rPr>
              <a:t>kết</a:t>
            </a:r>
            <a:endParaRPr lang="zh-CN" altLang="en-US" sz="9600" dirty="0">
              <a:solidFill>
                <a:schemeClr val="accent2"/>
              </a:solidFill>
              <a:latin typeface="#9Slide03 Arima Madurai Black" panose="00000A00000000000000" pitchFamily="2" charset="0"/>
              <a:cs typeface="#9Slide03 Arima Madurai Black" panose="00000A00000000000000" pitchFamily="2" charset="0"/>
              <a:sym typeface="+mn-lt"/>
            </a:endParaRPr>
          </a:p>
        </p:txBody>
      </p:sp>
      <p:cxnSp>
        <p:nvCxnSpPr>
          <p:cNvPr id="18" name="直接连接符 17"/>
          <p:cNvCxnSpPr/>
          <p:nvPr/>
        </p:nvCxnSpPr>
        <p:spPr>
          <a:xfrm flipH="1">
            <a:off x="2490244" y="1653901"/>
            <a:ext cx="816610" cy="72009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3406088" y="1333572"/>
            <a:ext cx="816610" cy="72009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H="1">
            <a:off x="2400161" y="4487891"/>
            <a:ext cx="816610" cy="72009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52302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2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down)">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down)">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32"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500" fill="hold"/>
                                        <p:tgtEl>
                                          <p:spTgt spid="17"/>
                                        </p:tgtEl>
                                        <p:attrNameLst>
                                          <p:attrName>ppt_w</p:attrName>
                                        </p:attrNameLst>
                                      </p:cBhvr>
                                      <p:tavLst>
                                        <p:tav tm="0">
                                          <p:val>
                                            <p:strVal val="4*#ppt_w"/>
                                          </p:val>
                                        </p:tav>
                                        <p:tav tm="100000">
                                          <p:val>
                                            <p:strVal val="#ppt_w"/>
                                          </p:val>
                                        </p:tav>
                                      </p:tavLst>
                                    </p:anim>
                                    <p:anim calcmode="lin" valueType="num">
                                      <p:cBhvr>
                                        <p:cTn id="35" dur="500" fill="hold"/>
                                        <p:tgtEl>
                                          <p:spTgt spid="17"/>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 xmlns:a16="http://schemas.microsoft.com/office/drawing/2014/main" id="{0371306C-763E-47EB-9FF1-1C9E114C3C27}"/>
              </a:ext>
            </a:extLst>
          </p:cNvPr>
          <p:cNvSpPr/>
          <p:nvPr/>
        </p:nvSpPr>
        <p:spPr>
          <a:xfrm>
            <a:off x="3709844" y="1336964"/>
            <a:ext cx="7782501" cy="16002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3200">
                <a:solidFill>
                  <a:schemeClr val="tx1"/>
                </a:solidFill>
                <a:latin typeface="#9Slide03 Arima Madurai Black" panose="00000A00000000000000" pitchFamily="2" charset="0"/>
                <a:cs typeface="#9Slide03 Arima Madurai Black" panose="00000A00000000000000" pitchFamily="2" charset="0"/>
              </a:rPr>
              <a:t>Cảnh ngộ cô đơn, buồn tủi và tấm lòng thủy chung, hiếu thảo của Thúy Kiều</a:t>
            </a:r>
          </a:p>
        </p:txBody>
      </p:sp>
      <p:sp>
        <p:nvSpPr>
          <p:cNvPr id="3" name="Oval 2">
            <a:extLst>
              <a:ext uri="{FF2B5EF4-FFF2-40B4-BE49-F238E27FC236}">
                <a16:creationId xmlns="" xmlns:a16="http://schemas.microsoft.com/office/drawing/2014/main" id="{5258FF79-C58D-43AA-9A90-B5CBEA256CA5}"/>
              </a:ext>
            </a:extLst>
          </p:cNvPr>
          <p:cNvSpPr/>
          <p:nvPr/>
        </p:nvSpPr>
        <p:spPr>
          <a:xfrm>
            <a:off x="474663" y="833221"/>
            <a:ext cx="2590800" cy="2524557"/>
          </a:xfrm>
          <a:prstGeom prst="ellipse">
            <a:avLst/>
          </a:prstGeom>
          <a:solidFill>
            <a:srgbClr val="EFFB8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4000" b="1" dirty="0" err="1">
                <a:solidFill>
                  <a:srgbClr val="FF0000"/>
                </a:solidFill>
                <a:latin typeface="#9Slide03 Arima Madurai Black" panose="00000A00000000000000" pitchFamily="2" charset="0"/>
                <a:cs typeface="#9Slide03 Arima Madurai Black" panose="00000A00000000000000" pitchFamily="2" charset="0"/>
              </a:rPr>
              <a:t>Nội</a:t>
            </a:r>
            <a:r>
              <a:rPr lang="en-US" altLang="zh-CN" sz="4000" b="1" dirty="0">
                <a:solidFill>
                  <a:srgbClr val="FF0000"/>
                </a:solidFill>
                <a:latin typeface="#9Slide03 Arima Madurai Black" panose="00000A00000000000000" pitchFamily="2" charset="0"/>
                <a:cs typeface="#9Slide03 Arima Madurai Black" panose="00000A00000000000000" pitchFamily="2" charset="0"/>
              </a:rPr>
              <a:t> dung</a:t>
            </a:r>
          </a:p>
        </p:txBody>
      </p:sp>
      <p:sp>
        <p:nvSpPr>
          <p:cNvPr id="4" name="Rounded Rectangle 3">
            <a:extLst>
              <a:ext uri="{FF2B5EF4-FFF2-40B4-BE49-F238E27FC236}">
                <a16:creationId xmlns="" xmlns:a16="http://schemas.microsoft.com/office/drawing/2014/main" id="{9DEE4F99-088E-48EE-A127-2F82A21B5848}"/>
              </a:ext>
            </a:extLst>
          </p:cNvPr>
          <p:cNvSpPr/>
          <p:nvPr/>
        </p:nvSpPr>
        <p:spPr>
          <a:xfrm>
            <a:off x="3709844" y="4409642"/>
            <a:ext cx="7782500" cy="16002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altLang="zh-CN" sz="3200">
                <a:solidFill>
                  <a:schemeClr val="tx1"/>
                </a:solidFill>
                <a:latin typeface="#9Slide03 Arima Madurai Black" panose="00000A00000000000000" pitchFamily="2" charset="0"/>
                <a:cs typeface="#9Slide03 Arima Madurai Black" panose="00000A00000000000000" pitchFamily="2" charset="0"/>
              </a:rPr>
              <a:t>- Miêu tả nội tâm nhân vật</a:t>
            </a:r>
          </a:p>
          <a:p>
            <a:r>
              <a:rPr lang="en-US" altLang="zh-CN" sz="3200">
                <a:solidFill>
                  <a:schemeClr val="tx1"/>
                </a:solidFill>
                <a:latin typeface="#9Slide03 Arima Madurai Black" panose="00000A00000000000000" pitchFamily="2" charset="0"/>
                <a:cs typeface="#9Slide03 Arima Madurai Black" panose="00000A00000000000000" pitchFamily="2" charset="0"/>
              </a:rPr>
              <a:t>- Tả cảnh ngụ tình</a:t>
            </a:r>
          </a:p>
        </p:txBody>
      </p:sp>
      <p:sp>
        <p:nvSpPr>
          <p:cNvPr id="6" name="Oval 5">
            <a:extLst>
              <a:ext uri="{FF2B5EF4-FFF2-40B4-BE49-F238E27FC236}">
                <a16:creationId xmlns="" xmlns:a16="http://schemas.microsoft.com/office/drawing/2014/main" id="{3BD1AFD4-4C64-4298-8C7D-C3B2D4E331EC}"/>
              </a:ext>
            </a:extLst>
          </p:cNvPr>
          <p:cNvSpPr/>
          <p:nvPr/>
        </p:nvSpPr>
        <p:spPr>
          <a:xfrm>
            <a:off x="474662" y="3814331"/>
            <a:ext cx="2590801" cy="2524557"/>
          </a:xfrm>
          <a:prstGeom prst="ellipse">
            <a:avLst/>
          </a:prstGeom>
          <a:solidFill>
            <a:srgbClr val="EFFB8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4000" b="1">
                <a:solidFill>
                  <a:srgbClr val="FF0000"/>
                </a:solidFill>
                <a:latin typeface="#9Slide03 Arima Madurai Black" panose="00000A00000000000000" pitchFamily="2" charset="0"/>
                <a:cs typeface="#9Slide03 Arima Madurai Black" panose="00000A00000000000000" pitchFamily="2" charset="0"/>
              </a:rPr>
              <a:t>Nghệ thuật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20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P spid="4" grpId="0" animBg="1"/>
      <p:bldP spid="4" grpId="1" animBg="1"/>
      <p:bldP spid="6" grpId="0" animBg="1"/>
      <p:bldP spid="6"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2" name="TextBox 7">
            <a:extLst>
              <a:ext uri="{FF2B5EF4-FFF2-40B4-BE49-F238E27FC236}">
                <a16:creationId xmlns="" xmlns:a16="http://schemas.microsoft.com/office/drawing/2014/main" id="{A10A3EC3-650D-485E-BE77-DA73455B9456}"/>
              </a:ext>
            </a:extLst>
          </p:cNvPr>
          <p:cNvSpPr txBox="1">
            <a:spLocks noChangeArrowheads="1"/>
          </p:cNvSpPr>
          <p:nvPr/>
        </p:nvSpPr>
        <p:spPr bwMode="auto">
          <a:xfrm>
            <a:off x="2324100" y="542637"/>
            <a:ext cx="75438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zh-CN" sz="4400" b="1" dirty="0">
                <a:solidFill>
                  <a:srgbClr val="FF0000"/>
                </a:solidFill>
                <a:latin typeface="#9Slide03 Arima Madurai Black" panose="00000A00000000000000" pitchFamily="2" charset="0"/>
                <a:cs typeface="#9Slide03 Arima Madurai Black" panose="00000A00000000000000" pitchFamily="2" charset="0"/>
              </a:rPr>
              <a:t>TRÒ CHƠI: “</a:t>
            </a:r>
            <a:r>
              <a:rPr lang="vi-VN" altLang="en-US" sz="4400" b="1" dirty="0">
                <a:solidFill>
                  <a:srgbClr val="FF0000"/>
                </a:solidFill>
                <a:latin typeface="#9Slide03 Arima Madurai Black" panose="00000A00000000000000" pitchFamily="2" charset="0"/>
                <a:cs typeface="#9Slide03 Arima Madurai Black" panose="00000A00000000000000" pitchFamily="2" charset="0"/>
              </a:rPr>
              <a:t>LẬT</a:t>
            </a:r>
            <a:r>
              <a:rPr lang="en-US" altLang="zh-CN" sz="4400" b="1" dirty="0">
                <a:solidFill>
                  <a:srgbClr val="FF0000"/>
                </a:solidFill>
                <a:latin typeface="#9Slide03 Arima Madurai Black" panose="00000A00000000000000" pitchFamily="2" charset="0"/>
                <a:cs typeface="#9Slide03 Arima Madurai Black" panose="00000A00000000000000" pitchFamily="2" charset="0"/>
              </a:rPr>
              <a:t> </a:t>
            </a:r>
            <a:r>
              <a:rPr lang="vi-VN" altLang="en-US" sz="4400" b="1" dirty="0">
                <a:solidFill>
                  <a:srgbClr val="FF0000"/>
                </a:solidFill>
                <a:latin typeface="#9Slide03 Arima Madurai Black" panose="00000A00000000000000" pitchFamily="2" charset="0"/>
                <a:cs typeface="#9Slide03 Arima Madurai Black" panose="00000A00000000000000" pitchFamily="2" charset="0"/>
              </a:rPr>
              <a:t>MẢNH GHÉP</a:t>
            </a:r>
            <a:r>
              <a:rPr lang="en-US" altLang="zh-CN" sz="4400" b="1" dirty="0">
                <a:solidFill>
                  <a:srgbClr val="FF0000"/>
                </a:solidFill>
                <a:latin typeface="#9Slide03 Arima Madurai Black" panose="00000A00000000000000" pitchFamily="2" charset="0"/>
                <a:cs typeface="#9Slide03 Arima Madurai Black" panose="00000A00000000000000" pitchFamily="2" charset="0"/>
              </a:rPr>
              <a:t>”</a:t>
            </a:r>
          </a:p>
        </p:txBody>
      </p:sp>
      <p:graphicFrame>
        <p:nvGraphicFramePr>
          <p:cNvPr id="3" name="Diagram 2">
            <a:extLst>
              <a:ext uri="{FF2B5EF4-FFF2-40B4-BE49-F238E27FC236}">
                <a16:creationId xmlns="" xmlns:a16="http://schemas.microsoft.com/office/drawing/2014/main" id="{1ADD87C1-A209-4E8E-9662-B05FBAF255FF}"/>
              </a:ext>
            </a:extLst>
          </p:cNvPr>
          <p:cNvGraphicFramePr/>
          <p:nvPr>
            <p:extLst>
              <p:ext uri="{D42A27DB-BD31-4B8C-83A1-F6EECF244321}">
                <p14:modId xmlns:p14="http://schemas.microsoft.com/office/powerpoint/2010/main" val="288584183"/>
              </p:ext>
            </p:extLst>
          </p:nvPr>
        </p:nvGraphicFramePr>
        <p:xfrm>
          <a:off x="286329" y="1312078"/>
          <a:ext cx="11794836"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6" descr="16-Nguyen-Du">
            <a:extLst>
              <a:ext uri="{FF2B5EF4-FFF2-40B4-BE49-F238E27FC236}">
                <a16:creationId xmlns="" xmlns:a16="http://schemas.microsoft.com/office/drawing/2014/main" id="{42121736-63F9-4330-92B0-1DA6E15D86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7284" y="190368"/>
            <a:ext cx="6785915" cy="5571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324" name="Group 13">
            <a:extLst>
              <a:ext uri="{FF2B5EF4-FFF2-40B4-BE49-F238E27FC236}">
                <a16:creationId xmlns="" xmlns:a16="http://schemas.microsoft.com/office/drawing/2014/main" id="{EED998EB-B811-4EC0-8311-9E83D1A1951D}"/>
              </a:ext>
            </a:extLst>
          </p:cNvPr>
          <p:cNvGrpSpPr>
            <a:grpSpLocks/>
          </p:cNvGrpSpPr>
          <p:nvPr/>
        </p:nvGrpSpPr>
        <p:grpSpPr bwMode="auto">
          <a:xfrm>
            <a:off x="303800" y="1824832"/>
            <a:ext cx="1521254" cy="761975"/>
            <a:chOff x="1144" y="1152"/>
            <a:chExt cx="469" cy="240"/>
          </a:xfrm>
        </p:grpSpPr>
        <p:sp>
          <p:nvSpPr>
            <p:cNvPr id="56325" name="Rectangle 14">
              <a:hlinkClick r:id="rId5" action="ppaction://hlinksldjump"/>
              <a:extLst>
                <a:ext uri="{FF2B5EF4-FFF2-40B4-BE49-F238E27FC236}">
                  <a16:creationId xmlns="" xmlns:a16="http://schemas.microsoft.com/office/drawing/2014/main" id="{A02D35D6-A01C-4ED6-B95E-94D4999E4EBC}"/>
                </a:ext>
              </a:extLst>
            </p:cNvPr>
            <p:cNvSpPr>
              <a:spLocks noChangeArrowheads="1"/>
            </p:cNvSpPr>
            <p:nvPr/>
          </p:nvSpPr>
          <p:spPr bwMode="auto">
            <a:xfrm>
              <a:off x="1325" y="1152"/>
              <a:ext cx="288" cy="240"/>
            </a:xfrm>
            <a:prstGeom prst="rect">
              <a:avLst/>
            </a:prstGeom>
            <a:gradFill rotWithShape="1">
              <a:gsLst>
                <a:gs pos="0">
                  <a:schemeClr val="bg1"/>
                </a:gs>
                <a:gs pos="100000">
                  <a:schemeClr val="folHlink"/>
                </a:gs>
              </a:gsLst>
              <a:path path="shape">
                <a:fillToRect l="50000" t="50000" r="50000" b="50000"/>
              </a:path>
            </a:gradFill>
            <a:ln w="9525">
              <a:solidFill>
                <a:schemeClr val="tx1"/>
              </a:solidFill>
              <a:miter lim="800000"/>
              <a:headEnd/>
              <a:tailEnd/>
            </a:ln>
          </p:spPr>
          <p:txBody>
            <a:bodyPr wrap="none" anchor="ctr"/>
            <a:lstStyle/>
            <a:p>
              <a:pPr algn="ctr"/>
              <a:r>
                <a:rPr lang="en-US" altLang="zh-CN" sz="4000" b="1">
                  <a:solidFill>
                    <a:srgbClr val="FF0000"/>
                  </a:solidFill>
                  <a:latin typeface="Times New Roman" panose="02020603050405020304" pitchFamily="18" charset="0"/>
                  <a:cs typeface="Times New Roman" panose="02020603050405020304" pitchFamily="18" charset="0"/>
                </a:rPr>
                <a:t>4</a:t>
              </a:r>
            </a:p>
          </p:txBody>
        </p:sp>
        <p:sp>
          <p:nvSpPr>
            <p:cNvPr id="56326" name="Line 15">
              <a:extLst>
                <a:ext uri="{FF2B5EF4-FFF2-40B4-BE49-F238E27FC236}">
                  <a16:creationId xmlns="" xmlns:a16="http://schemas.microsoft.com/office/drawing/2014/main" id="{4777D4F6-3E4E-43D6-8BD8-A347874648D9}"/>
                </a:ext>
              </a:extLst>
            </p:cNvPr>
            <p:cNvSpPr>
              <a:spLocks noChangeShapeType="1"/>
            </p:cNvSpPr>
            <p:nvPr/>
          </p:nvSpPr>
          <p:spPr bwMode="auto">
            <a:xfrm flipH="1">
              <a:off x="1144" y="1272"/>
              <a:ext cx="19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lgn="ctr"/>
              <a:endParaRPr lang="en-SG" sz="2400">
                <a:latin typeface="Times New Roman" panose="02020603050405020304" pitchFamily="18" charset="0"/>
                <a:cs typeface="Times New Roman" panose="02020603050405020304" pitchFamily="18" charset="0"/>
              </a:endParaRPr>
            </a:p>
          </p:txBody>
        </p:sp>
      </p:grpSp>
      <p:grpSp>
        <p:nvGrpSpPr>
          <p:cNvPr id="56327" name="Group 16">
            <a:extLst>
              <a:ext uri="{FF2B5EF4-FFF2-40B4-BE49-F238E27FC236}">
                <a16:creationId xmlns="" xmlns:a16="http://schemas.microsoft.com/office/drawing/2014/main" id="{A4312DF9-AB36-4E69-AFCC-1D27CC2530FE}"/>
              </a:ext>
            </a:extLst>
          </p:cNvPr>
          <p:cNvGrpSpPr>
            <a:grpSpLocks/>
          </p:cNvGrpSpPr>
          <p:nvPr/>
        </p:nvGrpSpPr>
        <p:grpSpPr bwMode="auto">
          <a:xfrm>
            <a:off x="241156" y="3192463"/>
            <a:ext cx="1582882" cy="761975"/>
            <a:chOff x="1144" y="1152"/>
            <a:chExt cx="488" cy="240"/>
          </a:xfrm>
        </p:grpSpPr>
        <p:sp>
          <p:nvSpPr>
            <p:cNvPr id="56328" name="Rectangle 17">
              <a:hlinkClick r:id="rId6" action="ppaction://hlinksldjump"/>
              <a:extLst>
                <a:ext uri="{FF2B5EF4-FFF2-40B4-BE49-F238E27FC236}">
                  <a16:creationId xmlns="" xmlns:a16="http://schemas.microsoft.com/office/drawing/2014/main" id="{2075F351-66CE-49A0-9335-18E04FB0953F}"/>
                </a:ext>
              </a:extLst>
            </p:cNvPr>
            <p:cNvSpPr>
              <a:spLocks noChangeArrowheads="1"/>
            </p:cNvSpPr>
            <p:nvPr/>
          </p:nvSpPr>
          <p:spPr bwMode="auto">
            <a:xfrm>
              <a:off x="1344" y="1152"/>
              <a:ext cx="288" cy="240"/>
            </a:xfrm>
            <a:prstGeom prst="rect">
              <a:avLst/>
            </a:prstGeom>
            <a:gradFill rotWithShape="1">
              <a:gsLst>
                <a:gs pos="0">
                  <a:schemeClr val="bg1"/>
                </a:gs>
                <a:gs pos="100000">
                  <a:schemeClr val="folHlink"/>
                </a:gs>
              </a:gsLst>
              <a:path path="shape">
                <a:fillToRect l="50000" t="50000" r="50000" b="50000"/>
              </a:path>
            </a:gradFill>
            <a:ln w="9525">
              <a:solidFill>
                <a:schemeClr val="tx1"/>
              </a:solidFill>
              <a:miter lim="800000"/>
              <a:headEnd/>
              <a:tailEnd/>
            </a:ln>
          </p:spPr>
          <p:txBody>
            <a:bodyPr wrap="none" anchor="ctr"/>
            <a:lstStyle/>
            <a:p>
              <a:pPr algn="ctr"/>
              <a:r>
                <a:rPr lang="en-US" altLang="zh-CN" sz="4000" b="1">
                  <a:solidFill>
                    <a:srgbClr val="FF0000"/>
                  </a:solidFill>
                  <a:latin typeface="Times New Roman" panose="02020603050405020304" pitchFamily="18" charset="0"/>
                  <a:cs typeface="Times New Roman" panose="02020603050405020304" pitchFamily="18" charset="0"/>
                </a:rPr>
                <a:t>3</a:t>
              </a:r>
            </a:p>
          </p:txBody>
        </p:sp>
        <p:sp>
          <p:nvSpPr>
            <p:cNvPr id="56329" name="Line 18">
              <a:extLst>
                <a:ext uri="{FF2B5EF4-FFF2-40B4-BE49-F238E27FC236}">
                  <a16:creationId xmlns="" xmlns:a16="http://schemas.microsoft.com/office/drawing/2014/main" id="{58AD84EA-5B74-4254-854F-CD427299C47D}"/>
                </a:ext>
              </a:extLst>
            </p:cNvPr>
            <p:cNvSpPr>
              <a:spLocks noChangeShapeType="1"/>
            </p:cNvSpPr>
            <p:nvPr/>
          </p:nvSpPr>
          <p:spPr bwMode="auto">
            <a:xfrm flipH="1">
              <a:off x="1144" y="1272"/>
              <a:ext cx="19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lgn="ctr"/>
              <a:endParaRPr lang="en-SG" sz="2400">
                <a:latin typeface="Times New Roman" panose="02020603050405020304" pitchFamily="18" charset="0"/>
                <a:cs typeface="Times New Roman" panose="02020603050405020304" pitchFamily="18" charset="0"/>
              </a:endParaRPr>
            </a:p>
          </p:txBody>
        </p:sp>
      </p:grpSp>
      <p:grpSp>
        <p:nvGrpSpPr>
          <p:cNvPr id="56333" name="Group 25">
            <a:extLst>
              <a:ext uri="{FF2B5EF4-FFF2-40B4-BE49-F238E27FC236}">
                <a16:creationId xmlns="" xmlns:a16="http://schemas.microsoft.com/office/drawing/2014/main" id="{1DAB309C-222B-4A09-AF93-B61C42A05A75}"/>
              </a:ext>
            </a:extLst>
          </p:cNvPr>
          <p:cNvGrpSpPr>
            <a:grpSpLocks/>
          </p:cNvGrpSpPr>
          <p:nvPr/>
        </p:nvGrpSpPr>
        <p:grpSpPr bwMode="auto">
          <a:xfrm>
            <a:off x="10944907" y="5785337"/>
            <a:ext cx="886980" cy="950889"/>
            <a:chOff x="4416" y="3120"/>
            <a:chExt cx="384" cy="384"/>
          </a:xfrm>
        </p:grpSpPr>
        <p:sp>
          <p:nvSpPr>
            <p:cNvPr id="56334" name="Rectangle 26">
              <a:extLst>
                <a:ext uri="{FF2B5EF4-FFF2-40B4-BE49-F238E27FC236}">
                  <a16:creationId xmlns="" xmlns:a16="http://schemas.microsoft.com/office/drawing/2014/main" id="{F1AAE1E4-2725-4DE5-A496-95DCBC1086C6}"/>
                </a:ext>
              </a:extLst>
            </p:cNvPr>
            <p:cNvSpPr>
              <a:spLocks noChangeArrowheads="1"/>
            </p:cNvSpPr>
            <p:nvPr/>
          </p:nvSpPr>
          <p:spPr bwMode="auto">
            <a:xfrm>
              <a:off x="4416" y="3120"/>
              <a:ext cx="384" cy="240"/>
            </a:xfrm>
            <a:prstGeom prst="rect">
              <a:avLst/>
            </a:prstGeom>
            <a:gradFill rotWithShape="1">
              <a:gsLst>
                <a:gs pos="0">
                  <a:schemeClr val="bg1"/>
                </a:gs>
                <a:gs pos="100000">
                  <a:schemeClr val="folHlink"/>
                </a:gs>
              </a:gsLst>
              <a:path path="shape">
                <a:fillToRect l="50000" t="50000" r="50000" b="50000"/>
              </a:path>
            </a:gradFill>
            <a:ln w="28575">
              <a:solidFill>
                <a:srgbClr val="FFCC00"/>
              </a:solidFill>
              <a:miter lim="800000"/>
              <a:headEnd/>
              <a:tailEnd/>
            </a:ln>
          </p:spPr>
          <p:txBody>
            <a:bodyPr wrap="none" anchor="ctr"/>
            <a:lstStyle/>
            <a:p>
              <a:pPr algn="ctr">
                <a:lnSpc>
                  <a:spcPct val="150000"/>
                </a:lnSpc>
              </a:pPr>
              <a:r>
                <a:rPr lang="en-US" altLang="zh-CN" sz="2400" b="1" dirty="0">
                  <a:solidFill>
                    <a:srgbClr val="FF0000"/>
                  </a:solidFill>
                  <a:latin typeface="#9Slide03 Arima Madurai Black" panose="00000A00000000000000" pitchFamily="2" charset="0"/>
                  <a:cs typeface="#9Slide03 Arima Madurai Black" panose="00000A00000000000000" pitchFamily="2" charset="0"/>
                </a:rPr>
                <a:t>KEY</a:t>
              </a:r>
            </a:p>
          </p:txBody>
        </p:sp>
        <p:sp>
          <p:nvSpPr>
            <p:cNvPr id="56335" name="Line 27">
              <a:extLst>
                <a:ext uri="{FF2B5EF4-FFF2-40B4-BE49-F238E27FC236}">
                  <a16:creationId xmlns="" xmlns:a16="http://schemas.microsoft.com/office/drawing/2014/main" id="{FBB018EA-93BB-455C-B203-38BCFA8FFB76}"/>
                </a:ext>
              </a:extLst>
            </p:cNvPr>
            <p:cNvSpPr>
              <a:spLocks noChangeShapeType="1"/>
            </p:cNvSpPr>
            <p:nvPr/>
          </p:nvSpPr>
          <p:spPr bwMode="auto">
            <a:xfrm>
              <a:off x="4608" y="3360"/>
              <a:ext cx="0" cy="144"/>
            </a:xfrm>
            <a:prstGeom prst="line">
              <a:avLst/>
            </a:prstGeom>
            <a:noFill/>
            <a:ln w="28575">
              <a:solidFill>
                <a:srgbClr val="FFCC00"/>
              </a:solidFill>
              <a:round/>
              <a:headEnd/>
              <a:tailEnd/>
            </a:ln>
            <a:extLst>
              <a:ext uri="{909E8E84-426E-40DD-AFC4-6F175D3DCCD1}">
                <a14:hiddenFill xmlns:a14="http://schemas.microsoft.com/office/drawing/2010/main">
                  <a:noFill/>
                </a14:hiddenFill>
              </a:ext>
            </a:extLst>
          </p:spPr>
          <p:txBody>
            <a:bodyPr/>
            <a:lstStyle/>
            <a:p>
              <a:pPr algn="ctr">
                <a:lnSpc>
                  <a:spcPct val="150000"/>
                </a:lnSpc>
              </a:pPr>
              <a:endParaRPr lang="en-SG">
                <a:latin typeface="#9Slide03 Arima Madurai Black" panose="00000A00000000000000" pitchFamily="2" charset="0"/>
                <a:cs typeface="#9Slide03 Arima Madurai Black" panose="00000A00000000000000" pitchFamily="2" charset="0"/>
              </a:endParaRPr>
            </a:p>
          </p:txBody>
        </p:sp>
      </p:grpSp>
      <p:sp>
        <p:nvSpPr>
          <p:cNvPr id="144412" name="Text Box 28">
            <a:extLst>
              <a:ext uri="{FF2B5EF4-FFF2-40B4-BE49-F238E27FC236}">
                <a16:creationId xmlns="" xmlns:a16="http://schemas.microsoft.com/office/drawing/2014/main" id="{1AAAB90D-6246-4DFB-A07B-31F1319BCFF3}"/>
              </a:ext>
            </a:extLst>
          </p:cNvPr>
          <p:cNvSpPr txBox="1">
            <a:spLocks noChangeArrowheads="1"/>
          </p:cNvSpPr>
          <p:nvPr/>
        </p:nvSpPr>
        <p:spPr bwMode="auto">
          <a:xfrm>
            <a:off x="3685308" y="6073293"/>
            <a:ext cx="65119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vi-VN" sz="3600" b="1" dirty="0" err="1">
                <a:solidFill>
                  <a:srgbClr val="0000FF"/>
                </a:solidFill>
                <a:latin typeface="#9Slide03 Arima Madurai Black" panose="00000A00000000000000" pitchFamily="2" charset="0"/>
                <a:cs typeface="#9Slide03 Arima Madurai Black" panose="00000A00000000000000" pitchFamily="2" charset="0"/>
              </a:rPr>
              <a:t>Đại</a:t>
            </a:r>
            <a:r>
              <a:rPr lang="en-US" altLang="vi-VN" sz="3600" b="1" dirty="0">
                <a:solidFill>
                  <a:srgbClr val="0000FF"/>
                </a:solidFill>
                <a:latin typeface="#9Slide03 Arima Madurai Black" panose="00000A00000000000000" pitchFamily="2" charset="0"/>
                <a:cs typeface="#9Slide03 Arima Madurai Black" panose="00000A00000000000000" pitchFamily="2" charset="0"/>
              </a:rPr>
              <a:t> </a:t>
            </a:r>
            <a:r>
              <a:rPr lang="en-US" altLang="vi-VN" sz="3600" b="1" dirty="0" err="1">
                <a:solidFill>
                  <a:srgbClr val="0000FF"/>
                </a:solidFill>
                <a:latin typeface="#9Slide03 Arima Madurai Black" panose="00000A00000000000000" pitchFamily="2" charset="0"/>
                <a:cs typeface="#9Slide03 Arima Madurai Black" panose="00000A00000000000000" pitchFamily="2" charset="0"/>
              </a:rPr>
              <a:t>thi</a:t>
            </a:r>
            <a:r>
              <a:rPr lang="en-US" altLang="vi-VN" sz="3600" b="1" dirty="0">
                <a:solidFill>
                  <a:srgbClr val="0000FF"/>
                </a:solidFill>
                <a:latin typeface="#9Slide03 Arima Madurai Black" panose="00000A00000000000000" pitchFamily="2" charset="0"/>
                <a:cs typeface="#9Slide03 Arima Madurai Black" panose="00000A00000000000000" pitchFamily="2" charset="0"/>
              </a:rPr>
              <a:t> </a:t>
            </a:r>
            <a:r>
              <a:rPr lang="en-US" altLang="vi-VN" sz="3600" b="1" dirty="0" err="1">
                <a:solidFill>
                  <a:srgbClr val="0000FF"/>
                </a:solidFill>
                <a:latin typeface="#9Slide03 Arima Madurai Black" panose="00000A00000000000000" pitchFamily="2" charset="0"/>
                <a:cs typeface="#9Slide03 Arima Madurai Black" panose="00000A00000000000000" pitchFamily="2" charset="0"/>
              </a:rPr>
              <a:t>hào</a:t>
            </a:r>
            <a:r>
              <a:rPr lang="en-US" altLang="vi-VN" sz="3600" b="1" dirty="0">
                <a:solidFill>
                  <a:srgbClr val="0000FF"/>
                </a:solidFill>
                <a:latin typeface="#9Slide03 Arima Madurai Black" panose="00000A00000000000000" pitchFamily="2" charset="0"/>
                <a:cs typeface="#9Slide03 Arima Madurai Black" panose="00000A00000000000000" pitchFamily="2" charset="0"/>
              </a:rPr>
              <a:t> </a:t>
            </a:r>
            <a:r>
              <a:rPr lang="en-US" altLang="vi-VN" sz="3600" b="1" dirty="0" err="1">
                <a:solidFill>
                  <a:srgbClr val="0000FF"/>
                </a:solidFill>
                <a:latin typeface="#9Slide03 Arima Madurai Black" panose="00000A00000000000000" pitchFamily="2" charset="0"/>
                <a:cs typeface="#9Slide03 Arima Madurai Black" panose="00000A00000000000000" pitchFamily="2" charset="0"/>
              </a:rPr>
              <a:t>Nguyễn</a:t>
            </a:r>
            <a:r>
              <a:rPr lang="en-US" altLang="vi-VN" sz="3600" b="1" dirty="0">
                <a:solidFill>
                  <a:srgbClr val="0000FF"/>
                </a:solidFill>
                <a:latin typeface="#9Slide03 Arima Madurai Black" panose="00000A00000000000000" pitchFamily="2" charset="0"/>
                <a:cs typeface="#9Slide03 Arima Madurai Black" panose="00000A00000000000000" pitchFamily="2" charset="0"/>
              </a:rPr>
              <a:t> Du</a:t>
            </a:r>
          </a:p>
        </p:txBody>
      </p:sp>
      <p:grpSp>
        <p:nvGrpSpPr>
          <p:cNvPr id="56349" name="Group 58">
            <a:extLst>
              <a:ext uri="{FF2B5EF4-FFF2-40B4-BE49-F238E27FC236}">
                <a16:creationId xmlns="" xmlns:a16="http://schemas.microsoft.com/office/drawing/2014/main" id="{97F706FE-43A4-4232-9533-984258FE9042}"/>
              </a:ext>
            </a:extLst>
          </p:cNvPr>
          <p:cNvGrpSpPr>
            <a:grpSpLocks/>
          </p:cNvGrpSpPr>
          <p:nvPr/>
        </p:nvGrpSpPr>
        <p:grpSpPr bwMode="auto">
          <a:xfrm>
            <a:off x="241156" y="5826150"/>
            <a:ext cx="1582882" cy="761975"/>
            <a:chOff x="1056" y="2640"/>
            <a:chExt cx="488" cy="240"/>
          </a:xfrm>
        </p:grpSpPr>
        <p:sp>
          <p:nvSpPr>
            <p:cNvPr id="56350" name="Line 59">
              <a:extLst>
                <a:ext uri="{FF2B5EF4-FFF2-40B4-BE49-F238E27FC236}">
                  <a16:creationId xmlns="" xmlns:a16="http://schemas.microsoft.com/office/drawing/2014/main" id="{E2A6D540-06CD-49D9-B378-AEE2ECAC5C55}"/>
                </a:ext>
              </a:extLst>
            </p:cNvPr>
            <p:cNvSpPr>
              <a:spLocks noChangeShapeType="1"/>
            </p:cNvSpPr>
            <p:nvPr/>
          </p:nvSpPr>
          <p:spPr bwMode="auto">
            <a:xfrm>
              <a:off x="1056" y="2736"/>
              <a:ext cx="192"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a:lstStyle/>
            <a:p>
              <a:pPr algn="ctr"/>
              <a:endParaRPr lang="en-SG" sz="2400">
                <a:latin typeface="Times New Roman" panose="02020603050405020304" pitchFamily="18" charset="0"/>
                <a:cs typeface="Times New Roman" panose="02020603050405020304" pitchFamily="18" charset="0"/>
              </a:endParaRPr>
            </a:p>
          </p:txBody>
        </p:sp>
        <p:sp>
          <p:nvSpPr>
            <p:cNvPr id="56351" name="Rectangle 60">
              <a:hlinkClick r:id="rId7" action="ppaction://hlinksldjump"/>
              <a:extLst>
                <a:ext uri="{FF2B5EF4-FFF2-40B4-BE49-F238E27FC236}">
                  <a16:creationId xmlns="" xmlns:a16="http://schemas.microsoft.com/office/drawing/2014/main" id="{1B8A5FD8-CF98-4D69-887D-EBB7A3F045EC}"/>
                </a:ext>
              </a:extLst>
            </p:cNvPr>
            <p:cNvSpPr>
              <a:spLocks noChangeArrowheads="1"/>
            </p:cNvSpPr>
            <p:nvPr/>
          </p:nvSpPr>
          <p:spPr bwMode="auto">
            <a:xfrm>
              <a:off x="1248" y="2640"/>
              <a:ext cx="296" cy="240"/>
            </a:xfrm>
            <a:prstGeom prst="rect">
              <a:avLst/>
            </a:prstGeom>
            <a:gradFill rotWithShape="1">
              <a:gsLst>
                <a:gs pos="0">
                  <a:schemeClr val="bg1">
                    <a:alpha val="95000"/>
                  </a:schemeClr>
                </a:gs>
                <a:gs pos="100000">
                  <a:schemeClr val="folHlink"/>
                </a:gs>
              </a:gsLst>
              <a:path path="shape">
                <a:fillToRect l="50000" t="50000" r="50000" b="50000"/>
              </a:path>
            </a:gradFill>
            <a:ln w="3175">
              <a:solidFill>
                <a:schemeClr val="tx1"/>
              </a:solidFill>
              <a:miter lim="800000"/>
              <a:headEnd/>
              <a:tailEnd/>
            </a:ln>
          </p:spPr>
          <p:txBody>
            <a:bodyPr wrap="none" anchor="ctr"/>
            <a:lstStyle/>
            <a:p>
              <a:pPr algn="ctr"/>
              <a:r>
                <a:rPr lang="en-US" altLang="zh-CN" sz="4400" b="1" dirty="0">
                  <a:solidFill>
                    <a:srgbClr val="FF3300"/>
                  </a:solidFill>
                  <a:latin typeface="Times New Roman" panose="02020603050405020304" pitchFamily="18" charset="0"/>
                  <a:cs typeface="Times New Roman" panose="02020603050405020304" pitchFamily="18" charset="0"/>
                </a:rPr>
                <a:t>1</a:t>
              </a:r>
              <a:r>
                <a:rPr lang="en-US" altLang="zh-CN" sz="4400" b="1" dirty="0">
                  <a:solidFill>
                    <a:srgbClr val="FF3300"/>
                  </a:solidFill>
                  <a:latin typeface="Times New Roman" panose="02020603050405020304" pitchFamily="18" charset="0"/>
                  <a:cs typeface="Times New Roman" panose="02020603050405020304" pitchFamily="18" charset="0"/>
                  <a:hlinkClick r:id="rId8" action="ppaction://hlinksldjump"/>
                </a:rPr>
                <a:t> </a:t>
              </a:r>
              <a:endParaRPr lang="en-US" altLang="zh-CN" sz="4400" b="1" dirty="0">
                <a:solidFill>
                  <a:srgbClr val="FF3300"/>
                </a:solidFill>
                <a:latin typeface="Times New Roman" panose="02020603050405020304" pitchFamily="18" charset="0"/>
                <a:cs typeface="Times New Roman" panose="02020603050405020304" pitchFamily="18" charset="0"/>
              </a:endParaRPr>
            </a:p>
          </p:txBody>
        </p:sp>
      </p:grpSp>
      <p:grpSp>
        <p:nvGrpSpPr>
          <p:cNvPr id="56352" name="Group 61">
            <a:extLst>
              <a:ext uri="{FF2B5EF4-FFF2-40B4-BE49-F238E27FC236}">
                <a16:creationId xmlns="" xmlns:a16="http://schemas.microsoft.com/office/drawing/2014/main" id="{8FADA0BD-B2B1-4F0D-9EF5-84499AC5EA27}"/>
              </a:ext>
            </a:extLst>
          </p:cNvPr>
          <p:cNvGrpSpPr>
            <a:grpSpLocks/>
          </p:cNvGrpSpPr>
          <p:nvPr/>
        </p:nvGrpSpPr>
        <p:grpSpPr bwMode="auto">
          <a:xfrm>
            <a:off x="293054" y="4560092"/>
            <a:ext cx="1530984" cy="761975"/>
            <a:chOff x="1144" y="1152"/>
            <a:chExt cx="480" cy="240"/>
          </a:xfrm>
        </p:grpSpPr>
        <p:sp>
          <p:nvSpPr>
            <p:cNvPr id="56353" name="Rectangle 62">
              <a:hlinkClick r:id="rId8" action="ppaction://hlinksldjump"/>
              <a:extLst>
                <a:ext uri="{FF2B5EF4-FFF2-40B4-BE49-F238E27FC236}">
                  <a16:creationId xmlns="" xmlns:a16="http://schemas.microsoft.com/office/drawing/2014/main" id="{8D9DBCE1-122C-4047-944D-813765F87F4C}"/>
                </a:ext>
              </a:extLst>
            </p:cNvPr>
            <p:cNvSpPr>
              <a:spLocks noChangeArrowheads="1"/>
            </p:cNvSpPr>
            <p:nvPr/>
          </p:nvSpPr>
          <p:spPr bwMode="auto">
            <a:xfrm>
              <a:off x="1336" y="1152"/>
              <a:ext cx="288" cy="240"/>
            </a:xfrm>
            <a:prstGeom prst="rect">
              <a:avLst/>
            </a:prstGeom>
            <a:gradFill rotWithShape="1">
              <a:gsLst>
                <a:gs pos="0">
                  <a:schemeClr val="bg1"/>
                </a:gs>
                <a:gs pos="100000">
                  <a:schemeClr val="folHlink"/>
                </a:gs>
              </a:gsLst>
              <a:path path="shape">
                <a:fillToRect l="50000" t="50000" r="50000" b="50000"/>
              </a:path>
            </a:gradFill>
            <a:ln w="9525">
              <a:solidFill>
                <a:schemeClr val="tx1"/>
              </a:solidFill>
              <a:miter lim="800000"/>
              <a:headEnd/>
              <a:tailEnd/>
            </a:ln>
          </p:spPr>
          <p:txBody>
            <a:bodyPr wrap="none" anchor="ctr"/>
            <a:lstStyle/>
            <a:p>
              <a:pPr algn="ctr"/>
              <a:r>
                <a:rPr lang="en-US" altLang="zh-CN" sz="4000" b="1">
                  <a:solidFill>
                    <a:srgbClr val="FF0000"/>
                  </a:solidFill>
                  <a:latin typeface="Times New Roman" panose="02020603050405020304" pitchFamily="18" charset="0"/>
                  <a:cs typeface="Times New Roman" panose="02020603050405020304" pitchFamily="18" charset="0"/>
                </a:rPr>
                <a:t>2</a:t>
              </a:r>
            </a:p>
          </p:txBody>
        </p:sp>
        <p:sp>
          <p:nvSpPr>
            <p:cNvPr id="56354" name="Line 63">
              <a:extLst>
                <a:ext uri="{FF2B5EF4-FFF2-40B4-BE49-F238E27FC236}">
                  <a16:creationId xmlns="" xmlns:a16="http://schemas.microsoft.com/office/drawing/2014/main" id="{3A86FDB4-34F6-46B5-B5AB-DAB0FDFA459E}"/>
                </a:ext>
              </a:extLst>
            </p:cNvPr>
            <p:cNvSpPr>
              <a:spLocks noChangeShapeType="1"/>
            </p:cNvSpPr>
            <p:nvPr/>
          </p:nvSpPr>
          <p:spPr bwMode="auto">
            <a:xfrm flipH="1">
              <a:off x="1144" y="1272"/>
              <a:ext cx="19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lgn="ctr"/>
              <a:endParaRPr lang="en-SG" sz="2400">
                <a:latin typeface="Times New Roman" panose="02020603050405020304" pitchFamily="18" charset="0"/>
                <a:cs typeface="Times New Roman" panose="02020603050405020304" pitchFamily="18" charset="0"/>
              </a:endParaRPr>
            </a:p>
          </p:txBody>
        </p:sp>
      </p:grpSp>
      <p:sp>
        <p:nvSpPr>
          <p:cNvPr id="47" name="Rectangle 5">
            <a:extLst>
              <a:ext uri="{FF2B5EF4-FFF2-40B4-BE49-F238E27FC236}">
                <a16:creationId xmlns="" xmlns:a16="http://schemas.microsoft.com/office/drawing/2014/main" id="{4C5A31BC-B875-46DD-BAA8-414208F76F9F}"/>
              </a:ext>
            </a:extLst>
          </p:cNvPr>
          <p:cNvSpPr>
            <a:spLocks noChangeArrowheads="1"/>
          </p:cNvSpPr>
          <p:nvPr/>
        </p:nvSpPr>
        <p:spPr bwMode="auto">
          <a:xfrm>
            <a:off x="3536442" y="529391"/>
            <a:ext cx="2263994" cy="3639454"/>
          </a:xfrm>
          <a:prstGeom prst="rect">
            <a:avLst/>
          </a:prstGeom>
          <a:gradFill rotWithShape="1">
            <a:gsLst>
              <a:gs pos="0">
                <a:schemeClr val="bg1"/>
              </a:gs>
              <a:gs pos="100000">
                <a:schemeClr val="folHlink"/>
              </a:gs>
            </a:gsLst>
            <a:path path="shape">
              <a:fillToRect l="50000" t="50000" r="50000" b="50000"/>
            </a:path>
          </a:gradFill>
          <a:ln w="28575">
            <a:solidFill>
              <a:srgbClr val="FFCC00"/>
            </a:solidFill>
            <a:miter lim="800000"/>
            <a:headEnd/>
            <a:tailEnd/>
          </a:ln>
        </p:spPr>
        <p:txBody>
          <a:bodyPr wrap="none" anchor="ctr"/>
          <a:lstStyle/>
          <a:p>
            <a:pPr algn="ctr"/>
            <a:r>
              <a:rPr lang="en-US" altLang="zh-CN" sz="4400" b="1" dirty="0">
                <a:solidFill>
                  <a:srgbClr val="FF0000"/>
                </a:solidFill>
              </a:rPr>
              <a:t>1</a:t>
            </a:r>
          </a:p>
        </p:txBody>
      </p:sp>
      <p:sp>
        <p:nvSpPr>
          <p:cNvPr id="48" name="Rectangle 6">
            <a:extLst>
              <a:ext uri="{FF2B5EF4-FFF2-40B4-BE49-F238E27FC236}">
                <a16:creationId xmlns="" xmlns:a16="http://schemas.microsoft.com/office/drawing/2014/main" id="{7402D199-6693-43A6-B931-9735B2BC7E31}"/>
              </a:ext>
            </a:extLst>
          </p:cNvPr>
          <p:cNvSpPr>
            <a:spLocks noChangeArrowheads="1"/>
          </p:cNvSpPr>
          <p:nvPr/>
        </p:nvSpPr>
        <p:spPr bwMode="auto">
          <a:xfrm>
            <a:off x="5800438" y="529391"/>
            <a:ext cx="4562762" cy="1881300"/>
          </a:xfrm>
          <a:prstGeom prst="rect">
            <a:avLst/>
          </a:prstGeom>
          <a:gradFill rotWithShape="1">
            <a:gsLst>
              <a:gs pos="0">
                <a:schemeClr val="bg1"/>
              </a:gs>
              <a:gs pos="100000">
                <a:schemeClr val="folHlink"/>
              </a:gs>
            </a:gsLst>
            <a:path path="shape">
              <a:fillToRect l="50000" t="50000" r="50000" b="50000"/>
            </a:path>
          </a:gradFill>
          <a:ln w="28575">
            <a:solidFill>
              <a:srgbClr val="FFCC00"/>
            </a:solidFill>
            <a:miter lim="800000"/>
            <a:headEnd/>
            <a:tailEnd/>
          </a:ln>
        </p:spPr>
        <p:txBody>
          <a:bodyPr wrap="none" anchor="ctr"/>
          <a:lstStyle/>
          <a:p>
            <a:pPr algn="ctr"/>
            <a:r>
              <a:rPr lang="en-US" altLang="zh-CN" sz="4400" b="1">
                <a:solidFill>
                  <a:srgbClr val="FF0000"/>
                </a:solidFill>
              </a:rPr>
              <a:t>5</a:t>
            </a:r>
          </a:p>
        </p:txBody>
      </p:sp>
      <p:sp>
        <p:nvSpPr>
          <p:cNvPr id="49" name="AutoShape 3">
            <a:extLst>
              <a:ext uri="{FF2B5EF4-FFF2-40B4-BE49-F238E27FC236}">
                <a16:creationId xmlns="" xmlns:a16="http://schemas.microsoft.com/office/drawing/2014/main" id="{AEC6DDD3-871F-48F3-A226-8DBC6236B321}"/>
              </a:ext>
            </a:extLst>
          </p:cNvPr>
          <p:cNvSpPr>
            <a:spLocks noChangeArrowheads="1"/>
          </p:cNvSpPr>
          <p:nvPr/>
        </p:nvSpPr>
        <p:spPr bwMode="auto">
          <a:xfrm>
            <a:off x="3536442" y="4216903"/>
            <a:ext cx="6785915" cy="1547813"/>
          </a:xfrm>
          <a:prstGeom prst="rtTriangle">
            <a:avLst/>
          </a:prstGeom>
          <a:gradFill rotWithShape="1">
            <a:gsLst>
              <a:gs pos="0">
                <a:schemeClr val="bg1"/>
              </a:gs>
              <a:gs pos="100000">
                <a:schemeClr val="folHlink"/>
              </a:gs>
            </a:gsLst>
            <a:path path="shape">
              <a:fillToRect l="50000" t="50000" r="50000" b="50000"/>
            </a:path>
          </a:gradFill>
          <a:ln w="28575">
            <a:solidFill>
              <a:srgbClr val="FFCC00"/>
            </a:solidFill>
            <a:miter lim="800000"/>
            <a:headEnd/>
            <a:tailEnd/>
          </a:ln>
        </p:spPr>
        <p:txBody>
          <a:bodyPr wrap="none" anchor="ctr"/>
          <a:lstStyle/>
          <a:p>
            <a:pPr algn="ctr"/>
            <a:r>
              <a:rPr lang="en-US" altLang="zh-CN" sz="4400" b="1">
                <a:solidFill>
                  <a:srgbClr val="FF0000"/>
                </a:solidFill>
              </a:rPr>
              <a:t>2</a:t>
            </a:r>
          </a:p>
        </p:txBody>
      </p:sp>
      <p:sp>
        <p:nvSpPr>
          <p:cNvPr id="31768" name="AutoShape 4">
            <a:extLst>
              <a:ext uri="{FF2B5EF4-FFF2-40B4-BE49-F238E27FC236}">
                <a16:creationId xmlns="" xmlns:a16="http://schemas.microsoft.com/office/drawing/2014/main" id="{C6ED6344-F9DF-46DD-871C-8EA4F3DBB1A1}"/>
              </a:ext>
            </a:extLst>
          </p:cNvPr>
          <p:cNvSpPr>
            <a:spLocks noChangeArrowheads="1"/>
          </p:cNvSpPr>
          <p:nvPr/>
        </p:nvSpPr>
        <p:spPr bwMode="auto">
          <a:xfrm rot="10800000">
            <a:off x="3554912" y="4192873"/>
            <a:ext cx="6803627" cy="1547814"/>
          </a:xfrm>
          <a:prstGeom prst="rtTriangle">
            <a:avLst/>
          </a:prstGeom>
          <a:gradFill rotWithShape="1">
            <a:gsLst>
              <a:gs pos="0">
                <a:schemeClr val="bg1"/>
              </a:gs>
              <a:gs pos="100000">
                <a:schemeClr val="folHlink"/>
              </a:gs>
            </a:gsLst>
            <a:path path="shape">
              <a:fillToRect l="50000" t="50000" r="50000" b="50000"/>
            </a:path>
          </a:gradFill>
          <a:ln w="28575">
            <a:solidFill>
              <a:srgbClr val="FFCC00"/>
            </a:solidFill>
            <a:miter lim="800000"/>
            <a:headEnd/>
            <a:tailEnd/>
          </a:ln>
        </p:spPr>
        <p:txBody>
          <a:bodyPr rot="10800000" wrap="none" anchor="ctr"/>
          <a:lstStyle/>
          <a:p>
            <a:pPr algn="ctr"/>
            <a:r>
              <a:rPr lang="en-US" altLang="zh-CN" sz="4400" b="1">
                <a:solidFill>
                  <a:srgbClr val="FF0000"/>
                </a:solidFill>
              </a:rPr>
              <a:t>3</a:t>
            </a:r>
          </a:p>
        </p:txBody>
      </p:sp>
      <p:sp>
        <p:nvSpPr>
          <p:cNvPr id="3" name="Rectangle 6">
            <a:extLst>
              <a:ext uri="{FF2B5EF4-FFF2-40B4-BE49-F238E27FC236}">
                <a16:creationId xmlns="" xmlns:a16="http://schemas.microsoft.com/office/drawing/2014/main" id="{53EED500-D045-44EF-B9C7-D6E8EDF406CF}"/>
              </a:ext>
            </a:extLst>
          </p:cNvPr>
          <p:cNvSpPr>
            <a:spLocks noChangeArrowheads="1"/>
          </p:cNvSpPr>
          <p:nvPr/>
        </p:nvSpPr>
        <p:spPr bwMode="auto">
          <a:xfrm>
            <a:off x="5800437" y="2434721"/>
            <a:ext cx="4562762" cy="1717385"/>
          </a:xfrm>
          <a:prstGeom prst="rect">
            <a:avLst/>
          </a:prstGeom>
          <a:gradFill rotWithShape="1">
            <a:gsLst>
              <a:gs pos="0">
                <a:schemeClr val="bg1"/>
              </a:gs>
              <a:gs pos="100000">
                <a:schemeClr val="folHlink"/>
              </a:gs>
            </a:gsLst>
            <a:path path="shape">
              <a:fillToRect l="50000" t="50000" r="50000" b="50000"/>
            </a:path>
          </a:gradFill>
          <a:ln w="28575">
            <a:solidFill>
              <a:srgbClr val="FFCC00"/>
            </a:solidFill>
            <a:miter lim="800000"/>
            <a:headEnd/>
            <a:tailEnd/>
          </a:ln>
        </p:spPr>
        <p:txBody>
          <a:bodyPr wrap="none" anchor="ctr"/>
          <a:lstStyle/>
          <a:p>
            <a:pPr algn="ctr"/>
            <a:r>
              <a:rPr lang="en-US" altLang="zh-CN" sz="4400" b="1">
                <a:solidFill>
                  <a:srgbClr val="FF0000"/>
                </a:solidFill>
              </a:rPr>
              <a:t>4</a:t>
            </a:r>
          </a:p>
        </p:txBody>
      </p:sp>
      <p:grpSp>
        <p:nvGrpSpPr>
          <p:cNvPr id="56360" name="Group 13">
            <a:extLst>
              <a:ext uri="{FF2B5EF4-FFF2-40B4-BE49-F238E27FC236}">
                <a16:creationId xmlns="" xmlns:a16="http://schemas.microsoft.com/office/drawing/2014/main" id="{1AC4493F-1F62-4F47-B9C5-D6635C8083BF}"/>
              </a:ext>
            </a:extLst>
          </p:cNvPr>
          <p:cNvGrpSpPr>
            <a:grpSpLocks/>
          </p:cNvGrpSpPr>
          <p:nvPr/>
        </p:nvGrpSpPr>
        <p:grpSpPr bwMode="auto">
          <a:xfrm>
            <a:off x="302784" y="457200"/>
            <a:ext cx="1521254" cy="761975"/>
            <a:chOff x="1144" y="1152"/>
            <a:chExt cx="469" cy="240"/>
          </a:xfrm>
        </p:grpSpPr>
        <p:sp>
          <p:nvSpPr>
            <p:cNvPr id="56361" name="Rectangle 14">
              <a:hlinkClick r:id="rId9" action="ppaction://hlinksldjump"/>
              <a:extLst>
                <a:ext uri="{FF2B5EF4-FFF2-40B4-BE49-F238E27FC236}">
                  <a16:creationId xmlns="" xmlns:a16="http://schemas.microsoft.com/office/drawing/2014/main" id="{AAAB529E-1B2B-40AE-9286-391D3B5EBC07}"/>
                </a:ext>
              </a:extLst>
            </p:cNvPr>
            <p:cNvSpPr>
              <a:spLocks noChangeArrowheads="1"/>
            </p:cNvSpPr>
            <p:nvPr/>
          </p:nvSpPr>
          <p:spPr bwMode="auto">
            <a:xfrm>
              <a:off x="1325" y="1152"/>
              <a:ext cx="288" cy="240"/>
            </a:xfrm>
            <a:prstGeom prst="rect">
              <a:avLst/>
            </a:prstGeom>
            <a:gradFill rotWithShape="1">
              <a:gsLst>
                <a:gs pos="0">
                  <a:schemeClr val="bg1"/>
                </a:gs>
                <a:gs pos="100000">
                  <a:schemeClr val="folHlink"/>
                </a:gs>
              </a:gsLst>
              <a:path path="shape">
                <a:fillToRect l="50000" t="50000" r="50000" b="50000"/>
              </a:path>
            </a:gradFill>
            <a:ln w="9525">
              <a:solidFill>
                <a:schemeClr val="tx1"/>
              </a:solidFill>
              <a:miter lim="800000"/>
              <a:headEnd/>
              <a:tailEnd/>
            </a:ln>
          </p:spPr>
          <p:txBody>
            <a:bodyPr wrap="none" anchor="ctr"/>
            <a:lstStyle/>
            <a:p>
              <a:pPr algn="ctr"/>
              <a:r>
                <a:rPr lang="en-US" altLang="zh-CN" sz="4000" b="1">
                  <a:solidFill>
                    <a:srgbClr val="FF0000"/>
                  </a:solidFill>
                  <a:latin typeface="Times New Roman" panose="02020603050405020304" pitchFamily="18" charset="0"/>
                  <a:cs typeface="Times New Roman" panose="02020603050405020304" pitchFamily="18" charset="0"/>
                  <a:hlinkClick r:id="rId9" action="ppaction://hlinksldjump"/>
                </a:rPr>
                <a:t>5</a:t>
              </a:r>
              <a:endParaRPr lang="en-US" altLang="zh-CN" sz="4000" b="1">
                <a:solidFill>
                  <a:srgbClr val="FF0000"/>
                </a:solidFill>
                <a:latin typeface="Times New Roman" panose="02020603050405020304" pitchFamily="18" charset="0"/>
                <a:cs typeface="Times New Roman" panose="02020603050405020304" pitchFamily="18" charset="0"/>
              </a:endParaRPr>
            </a:p>
          </p:txBody>
        </p:sp>
        <p:sp>
          <p:nvSpPr>
            <p:cNvPr id="56362" name="Line 15">
              <a:extLst>
                <a:ext uri="{FF2B5EF4-FFF2-40B4-BE49-F238E27FC236}">
                  <a16:creationId xmlns="" xmlns:a16="http://schemas.microsoft.com/office/drawing/2014/main" id="{09CED5B0-7FBB-450F-89F2-56768C98D24E}"/>
                </a:ext>
              </a:extLst>
            </p:cNvPr>
            <p:cNvSpPr>
              <a:spLocks noChangeShapeType="1"/>
            </p:cNvSpPr>
            <p:nvPr/>
          </p:nvSpPr>
          <p:spPr bwMode="auto">
            <a:xfrm flipH="1">
              <a:off x="1144" y="1272"/>
              <a:ext cx="19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lgn="ctr"/>
              <a:endParaRPr lang="en-SG" sz="2400">
                <a:latin typeface="Times New Roman" panose="02020603050405020304" pitchFamily="18" charset="0"/>
                <a:cs typeface="Times New Roman" panose="02020603050405020304" pitchFamily="18" charset="0"/>
              </a:endParaRPr>
            </a:p>
          </p:txBody>
        </p:sp>
      </p:grpSp>
      <p:sp>
        <p:nvSpPr>
          <p:cNvPr id="8" name="Right Arrow 7">
            <a:hlinkClick r:id="rId10" action="ppaction://hlinksldjump"/>
            <a:extLst>
              <a:ext uri="{FF2B5EF4-FFF2-40B4-BE49-F238E27FC236}">
                <a16:creationId xmlns="" xmlns:a16="http://schemas.microsoft.com/office/drawing/2014/main" id="{70CB25AE-5DB4-4114-A825-7ABEE95129FD}"/>
              </a:ext>
            </a:extLst>
          </p:cNvPr>
          <p:cNvSpPr/>
          <p:nvPr/>
        </p:nvSpPr>
        <p:spPr>
          <a:xfrm>
            <a:off x="11443855" y="210861"/>
            <a:ext cx="425450" cy="355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noProof="1"/>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xit" presetSubtype="16" fill="hold" grpId="1" nodeType="clickEffect">
                                  <p:stCondLst>
                                    <p:cond delay="0"/>
                                  </p:stCondLst>
                                  <p:childTnLst>
                                    <p:animEffect transition="out" filter="box(in)">
                                      <p:cBhvr>
                                        <p:cTn id="6" dur="500"/>
                                        <p:tgtEl>
                                          <p:spTgt spid="47"/>
                                        </p:tgtEl>
                                      </p:cBhvr>
                                    </p:animEffect>
                                    <p:set>
                                      <p:cBhvr>
                                        <p:cTn id="7" dur="1" fill="hold">
                                          <p:stCondLst>
                                            <p:cond delay="499"/>
                                          </p:stCondLst>
                                        </p:cTn>
                                        <p:tgtEl>
                                          <p:spTgt spid="47"/>
                                        </p:tgtEl>
                                        <p:attrNameLst>
                                          <p:attrName>style.visibility</p:attrName>
                                        </p:attrNameLst>
                                      </p:cBhvr>
                                      <p:to>
                                        <p:strVal val="hidden"/>
                                      </p:to>
                                    </p:set>
                                  </p:childTnLst>
                                </p:cTn>
                              </p:par>
                              <p:par>
                                <p:cTn id="8" presetID="4" presetClass="exit" presetSubtype="16" fill="hold" grpId="1" nodeType="withEffect">
                                  <p:stCondLst>
                                    <p:cond delay="0"/>
                                  </p:stCondLst>
                                  <p:childTnLst>
                                    <p:animEffect transition="out" filter="box(in)">
                                      <p:cBhvr>
                                        <p:cTn id="9" dur="500"/>
                                        <p:tgtEl>
                                          <p:spTgt spid="48"/>
                                        </p:tgtEl>
                                      </p:cBhvr>
                                    </p:animEffect>
                                    <p:set>
                                      <p:cBhvr>
                                        <p:cTn id="10" dur="1" fill="hold">
                                          <p:stCondLst>
                                            <p:cond delay="499"/>
                                          </p:stCondLst>
                                        </p:cTn>
                                        <p:tgtEl>
                                          <p:spTgt spid="48"/>
                                        </p:tgtEl>
                                        <p:attrNameLst>
                                          <p:attrName>style.visibility</p:attrName>
                                        </p:attrNameLst>
                                      </p:cBhvr>
                                      <p:to>
                                        <p:strVal val="hidden"/>
                                      </p:to>
                                    </p:set>
                                  </p:childTnLst>
                                </p:cTn>
                              </p:par>
                              <p:par>
                                <p:cTn id="11" presetID="4" presetClass="exit" presetSubtype="16" fill="hold" grpId="1" nodeType="withEffect">
                                  <p:stCondLst>
                                    <p:cond delay="0"/>
                                  </p:stCondLst>
                                  <p:childTnLst>
                                    <p:animEffect transition="out" filter="box(in)">
                                      <p:cBhvr>
                                        <p:cTn id="12" dur="500"/>
                                        <p:tgtEl>
                                          <p:spTgt spid="49"/>
                                        </p:tgtEl>
                                      </p:cBhvr>
                                    </p:animEffect>
                                    <p:set>
                                      <p:cBhvr>
                                        <p:cTn id="13" dur="1" fill="hold">
                                          <p:stCondLst>
                                            <p:cond delay="499"/>
                                          </p:stCondLst>
                                        </p:cTn>
                                        <p:tgtEl>
                                          <p:spTgt spid="49"/>
                                        </p:tgtEl>
                                        <p:attrNameLst>
                                          <p:attrName>style.visibility</p:attrName>
                                        </p:attrNameLst>
                                      </p:cBhvr>
                                      <p:to>
                                        <p:strVal val="hidden"/>
                                      </p:to>
                                    </p:set>
                                  </p:childTnLst>
                                </p:cTn>
                              </p:par>
                              <p:par>
                                <p:cTn id="14" presetID="4" presetClass="exit" presetSubtype="16" fill="hold" grpId="1" nodeType="withEffect">
                                  <p:stCondLst>
                                    <p:cond delay="0"/>
                                  </p:stCondLst>
                                  <p:childTnLst>
                                    <p:animEffect transition="out" filter="box(in)">
                                      <p:cBhvr>
                                        <p:cTn id="15" dur="500"/>
                                        <p:tgtEl>
                                          <p:spTgt spid="31768"/>
                                        </p:tgtEl>
                                      </p:cBhvr>
                                    </p:animEffect>
                                    <p:set>
                                      <p:cBhvr>
                                        <p:cTn id="16" dur="1" fill="hold">
                                          <p:stCondLst>
                                            <p:cond delay="499"/>
                                          </p:stCondLst>
                                        </p:cTn>
                                        <p:tgtEl>
                                          <p:spTgt spid="31768"/>
                                        </p:tgtEl>
                                        <p:attrNameLst>
                                          <p:attrName>style.visibility</p:attrName>
                                        </p:attrNameLst>
                                      </p:cBhvr>
                                      <p:to>
                                        <p:strVal val="hidden"/>
                                      </p:to>
                                    </p:set>
                                  </p:childTnLst>
                                </p:cTn>
                              </p:par>
                              <p:par>
                                <p:cTn id="17" presetID="4" presetClass="exit" presetSubtype="16" fill="hold" grpId="1" nodeType="withEffect">
                                  <p:stCondLst>
                                    <p:cond delay="0"/>
                                  </p:stCondLst>
                                  <p:childTnLst>
                                    <p:animEffect transition="out" filter="box(in)">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56333"/>
                    </p:tgtEl>
                  </p:cond>
                </p:stCondLst>
                <p:endSync evt="end" delay="0">
                  <p:rtn val="all"/>
                </p:endSync>
                <p:childTnLst>
                  <p:par>
                    <p:cTn id="21" fill="hold" nodeType="clickPar">
                      <p:stCondLst>
                        <p:cond delay="0"/>
                        <p:cond evt="onBegin" delay="0">
                          <p:tn val="20"/>
                        </p:cond>
                      </p:stCondLst>
                      <p:childTnLst>
                        <p:par>
                          <p:cTn id="22" fill="hold" nodeType="withGroup">
                            <p:stCondLst>
                              <p:cond delay="0"/>
                            </p:stCondLst>
                            <p:childTnLst>
                              <p:par>
                                <p:cTn id="23" presetID="8" presetClass="entr" presetSubtype="16" fill="hold" grpId="0" nodeType="afterEffect">
                                  <p:stCondLst>
                                    <p:cond delay="0"/>
                                  </p:stCondLst>
                                  <p:childTnLst>
                                    <p:set>
                                      <p:cBhvr>
                                        <p:cTn id="24" dur="1" fill="hold">
                                          <p:stCondLst>
                                            <p:cond delay="0"/>
                                          </p:stCondLst>
                                        </p:cTn>
                                        <p:tgtEl>
                                          <p:spTgt spid="144412"/>
                                        </p:tgtEl>
                                        <p:attrNameLst>
                                          <p:attrName>style.visibility</p:attrName>
                                        </p:attrNameLst>
                                      </p:cBhvr>
                                      <p:to>
                                        <p:strVal val="visible"/>
                                      </p:to>
                                    </p:set>
                                    <p:animEffect transition="in" filter="diamond(in)">
                                      <p:cBhvr>
                                        <p:cTn id="25" dur="500"/>
                                        <p:tgtEl>
                                          <p:spTgt spid="144412"/>
                                        </p:tgtEl>
                                      </p:cBhvr>
                                    </p:animEffect>
                                  </p:childTnLst>
                                  <p:subTnLst>
                                    <p:audio>
                                      <p:cMediaNode>
                                        <p:cTn display="0" masterRel="sameClick">
                                          <p:stCondLst>
                                            <p:cond evt="begin" delay="0">
                                              <p:tn val="23"/>
                                            </p:cond>
                                          </p:stCondLst>
                                          <p:endCondLst>
                                            <p:cond evt="onStopAudio" delay="0">
                                              <p:tgtEl>
                                                <p:sldTgt/>
                                              </p:tgtEl>
                                            </p:cond>
                                          </p:endCondLst>
                                        </p:cTn>
                                        <p:tgtEl>
                                          <p:sndTgt r:embed="rId3" name="FELIZ2.WAV"/>
                                        </p:tgtEl>
                                      </p:cMediaNode>
                                    </p:audio>
                                  </p:subTnLst>
                                </p:cTn>
                              </p:par>
                            </p:childTnLst>
                          </p:cTn>
                        </p:par>
                      </p:childTnLst>
                    </p:cTn>
                  </p:par>
                </p:childTnLst>
              </p:cTn>
              <p:nextCondLst>
                <p:cond evt="onClick" delay="0">
                  <p:tgtEl>
                    <p:spTgt spid="56333"/>
                  </p:tgtEl>
                </p:cond>
              </p:nextCondLst>
            </p:seq>
            <p:seq concurrent="1" nextAc="seek">
              <p:cTn id="26" restart="whenNotActive" fill="hold" evtFilter="cancelBubble" nodeType="interactiveSeq">
                <p:stCondLst>
                  <p:cond evt="onClick" delay="0">
                    <p:tgtEl>
                      <p:spTgt spid="47"/>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5" presetClass="exit" presetSubtype="10" fill="hold" grpId="0" nodeType="clickEffect">
                                  <p:stCondLst>
                                    <p:cond delay="0"/>
                                  </p:stCondLst>
                                  <p:childTnLst>
                                    <p:animEffect transition="out" filter="checkerboard(across)">
                                      <p:cBhvr>
                                        <p:cTn id="30" dur="500"/>
                                        <p:tgtEl>
                                          <p:spTgt spid="47"/>
                                        </p:tgtEl>
                                      </p:cBhvr>
                                    </p:animEffect>
                                    <p:set>
                                      <p:cBhvr>
                                        <p:cTn id="31"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32" restart="whenNotActive" fill="hold" evtFilter="cancelBubble" nodeType="interactiveSeq">
                <p:stCondLst>
                  <p:cond evt="onClick" delay="0">
                    <p:tgtEl>
                      <p:spTgt spid="48"/>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5" presetClass="exit" presetSubtype="10" fill="hold" grpId="0" nodeType="clickEffect">
                                  <p:stCondLst>
                                    <p:cond delay="0"/>
                                  </p:stCondLst>
                                  <p:childTnLst>
                                    <p:animEffect transition="out" filter="checkerboard(across)">
                                      <p:cBhvr>
                                        <p:cTn id="36" dur="500"/>
                                        <p:tgtEl>
                                          <p:spTgt spid="48"/>
                                        </p:tgtEl>
                                      </p:cBhvr>
                                    </p:animEffect>
                                    <p:set>
                                      <p:cBhvr>
                                        <p:cTn id="37" dur="1" fill="hold">
                                          <p:stCondLst>
                                            <p:cond delay="499"/>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38" restart="whenNotActive" fill="hold" evtFilter="cancelBubble" nodeType="interactiveSeq">
                <p:stCondLst>
                  <p:cond evt="onClick" delay="0">
                    <p:tgtEl>
                      <p:spTgt spid="49"/>
                    </p:tgtEl>
                  </p:cond>
                </p:stCondLst>
                <p:endSync evt="end" delay="0">
                  <p:rtn val="all"/>
                </p:endSync>
                <p:childTnLst>
                  <p:par>
                    <p:cTn id="39" fill="hold" nodeType="clickPar">
                      <p:stCondLst>
                        <p:cond delay="0"/>
                      </p:stCondLst>
                      <p:childTnLst>
                        <p:par>
                          <p:cTn id="40" fill="hold" nodeType="withGroup">
                            <p:stCondLst>
                              <p:cond delay="0"/>
                            </p:stCondLst>
                            <p:childTnLst>
                              <p:par>
                                <p:cTn id="41" presetID="5" presetClass="exit" presetSubtype="10" fill="hold" grpId="0" nodeType="clickEffect">
                                  <p:stCondLst>
                                    <p:cond delay="0"/>
                                  </p:stCondLst>
                                  <p:childTnLst>
                                    <p:animEffect transition="out" filter="checkerboard(across)">
                                      <p:cBhvr>
                                        <p:cTn id="42" dur="500"/>
                                        <p:tgtEl>
                                          <p:spTgt spid="49"/>
                                        </p:tgtEl>
                                      </p:cBhvr>
                                    </p:animEffect>
                                    <p:set>
                                      <p:cBhvr>
                                        <p:cTn id="43" dur="1" fill="hold">
                                          <p:stCondLst>
                                            <p:cond delay="4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44" restart="whenNotActive" fill="hold" evtFilter="cancelBubble" nodeType="interactiveSeq">
                <p:stCondLst>
                  <p:cond evt="onClick" delay="0">
                    <p:tgtEl>
                      <p:spTgt spid="31768"/>
                    </p:tgtEl>
                  </p:cond>
                </p:stCondLst>
                <p:endSync evt="end" delay="0">
                  <p:rtn val="all"/>
                </p:endSync>
                <p:childTnLst>
                  <p:par>
                    <p:cTn id="45" fill="hold" nodeType="clickPar">
                      <p:stCondLst>
                        <p:cond delay="0"/>
                      </p:stCondLst>
                      <p:childTnLst>
                        <p:par>
                          <p:cTn id="46" fill="hold" nodeType="withGroup">
                            <p:stCondLst>
                              <p:cond delay="0"/>
                            </p:stCondLst>
                            <p:childTnLst>
                              <p:par>
                                <p:cTn id="47" presetID="5" presetClass="exit" presetSubtype="10" fill="hold" grpId="0" nodeType="clickEffect">
                                  <p:stCondLst>
                                    <p:cond delay="0"/>
                                  </p:stCondLst>
                                  <p:childTnLst>
                                    <p:animEffect transition="out" filter="checkerboard(across)">
                                      <p:cBhvr>
                                        <p:cTn id="48" dur="500"/>
                                        <p:tgtEl>
                                          <p:spTgt spid="31768"/>
                                        </p:tgtEl>
                                      </p:cBhvr>
                                    </p:animEffect>
                                    <p:set>
                                      <p:cBhvr>
                                        <p:cTn id="49" dur="1" fill="hold">
                                          <p:stCondLst>
                                            <p:cond delay="499"/>
                                          </p:stCondLst>
                                        </p:cTn>
                                        <p:tgtEl>
                                          <p:spTgt spid="31768"/>
                                        </p:tgtEl>
                                        <p:attrNameLst>
                                          <p:attrName>style.visibility</p:attrName>
                                        </p:attrNameLst>
                                      </p:cBhvr>
                                      <p:to>
                                        <p:strVal val="hidden"/>
                                      </p:to>
                                    </p:set>
                                  </p:childTnLst>
                                </p:cTn>
                              </p:par>
                            </p:childTnLst>
                          </p:cTn>
                        </p:par>
                      </p:childTnLst>
                    </p:cTn>
                  </p:par>
                </p:childTnLst>
              </p:cTn>
              <p:nextCondLst>
                <p:cond evt="onClick" delay="0">
                  <p:tgtEl>
                    <p:spTgt spid="31768"/>
                  </p:tgtEl>
                </p:cond>
              </p:nextCondLst>
            </p:seq>
            <p:seq concurrent="1" nextAc="seek">
              <p:cTn id="50" restart="whenNotActive" fill="hold" evtFilter="cancelBubble" nodeType="interactiveSeq">
                <p:stCondLst>
                  <p:cond evt="onClick" delay="0">
                    <p:tgtEl>
                      <p:spTgt spid="3"/>
                    </p:tgtEl>
                  </p:cond>
                </p:stCondLst>
                <p:endSync evt="end" delay="0">
                  <p:rtn val="all"/>
                </p:endSync>
                <p:childTnLst>
                  <p:par>
                    <p:cTn id="51" fill="hold" nodeType="clickPar">
                      <p:stCondLst>
                        <p:cond delay="0"/>
                      </p:stCondLst>
                      <p:childTnLst>
                        <p:par>
                          <p:cTn id="52" fill="hold" nodeType="withGroup">
                            <p:stCondLst>
                              <p:cond delay="0"/>
                            </p:stCondLst>
                            <p:childTnLst>
                              <p:par>
                                <p:cTn id="53" presetID="5" presetClass="exit" presetSubtype="10" fill="hold" grpId="0" nodeType="clickEffect">
                                  <p:stCondLst>
                                    <p:cond delay="0"/>
                                  </p:stCondLst>
                                  <p:childTnLst>
                                    <p:animEffect transition="out" filter="checkerboard(across)">
                                      <p:cBhvr>
                                        <p:cTn id="54" dur="500"/>
                                        <p:tgtEl>
                                          <p:spTgt spid="3"/>
                                        </p:tgtEl>
                                      </p:cBhvr>
                                    </p:animEffect>
                                    <p:set>
                                      <p:cBhvr>
                                        <p:cTn id="55"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144412" grpId="0"/>
      <p:bldP spid="47" grpId="0" bldLvl="0" animBg="1"/>
      <p:bldP spid="47" grpId="1" bldLvl="0" animBg="1"/>
      <p:bldP spid="48" grpId="0" bldLvl="0" animBg="1"/>
      <p:bldP spid="48" grpId="1" bldLvl="0" animBg="1"/>
      <p:bldP spid="49" grpId="0" bldLvl="0" animBg="1"/>
      <p:bldP spid="49" grpId="1" bldLvl="0" animBg="1"/>
      <p:bldP spid="31768" grpId="0" bldLvl="0" animBg="1"/>
      <p:bldP spid="31768" grpId="1" bldLvl="0" animBg="1"/>
      <p:bldP spid="3" grpId="0" bldLvl="0" animBg="1"/>
      <p:bldP spid="3" grpId="1" bldLvl="0" animBg="1"/>
    </p:bld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 name="Group 13">
            <a:extLst>
              <a:ext uri="{FF2B5EF4-FFF2-40B4-BE49-F238E27FC236}">
                <a16:creationId xmlns="" xmlns:a16="http://schemas.microsoft.com/office/drawing/2014/main" id="{0A913042-F273-4F87-A4C5-8065A4A9F32C}"/>
              </a:ext>
            </a:extLst>
          </p:cNvPr>
          <p:cNvGrpSpPr>
            <a:grpSpLocks/>
          </p:cNvGrpSpPr>
          <p:nvPr/>
        </p:nvGrpSpPr>
        <p:grpSpPr bwMode="auto">
          <a:xfrm>
            <a:off x="1525354" y="876300"/>
            <a:ext cx="8932790" cy="4343400"/>
            <a:chOff x="576" y="2627"/>
            <a:chExt cx="2640" cy="1366"/>
          </a:xfrm>
        </p:grpSpPr>
        <p:sp>
          <p:nvSpPr>
            <p:cNvPr id="43022" name="Rectangle 14">
              <a:extLst>
                <a:ext uri="{FF2B5EF4-FFF2-40B4-BE49-F238E27FC236}">
                  <a16:creationId xmlns="" xmlns:a16="http://schemas.microsoft.com/office/drawing/2014/main" id="{01B96612-059F-4525-82ED-2BFC88F1F84C}"/>
                </a:ext>
              </a:extLst>
            </p:cNvPr>
            <p:cNvSpPr>
              <a:spLocks noChangeArrowheads="1"/>
            </p:cNvSpPr>
            <p:nvPr/>
          </p:nvSpPr>
          <p:spPr bwMode="auto">
            <a:xfrm>
              <a:off x="576" y="2627"/>
              <a:ext cx="2640" cy="96"/>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Times New Roman" panose="02020603050405020304" pitchFamily="18" charset="0"/>
                <a:cs typeface="Times New Roman" panose="02020603050405020304" pitchFamily="18" charset="0"/>
              </a:endParaRPr>
            </a:p>
          </p:txBody>
        </p:sp>
        <p:sp>
          <p:nvSpPr>
            <p:cNvPr id="43023" name="Rectangle 15">
              <a:extLst>
                <a:ext uri="{FF2B5EF4-FFF2-40B4-BE49-F238E27FC236}">
                  <a16:creationId xmlns="" xmlns:a16="http://schemas.microsoft.com/office/drawing/2014/main" id="{18D3CFBD-01DF-4343-8B34-485B9248CBE3}"/>
                </a:ext>
              </a:extLst>
            </p:cNvPr>
            <p:cNvSpPr>
              <a:spLocks noChangeArrowheads="1"/>
            </p:cNvSpPr>
            <p:nvPr/>
          </p:nvSpPr>
          <p:spPr bwMode="auto">
            <a:xfrm>
              <a:off x="576" y="2631"/>
              <a:ext cx="96" cy="1296"/>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Times New Roman" panose="02020603050405020304" pitchFamily="18" charset="0"/>
                <a:cs typeface="Times New Roman" panose="02020603050405020304" pitchFamily="18" charset="0"/>
              </a:endParaRPr>
            </a:p>
          </p:txBody>
        </p:sp>
        <p:sp>
          <p:nvSpPr>
            <p:cNvPr id="43024" name="Rectangle 16">
              <a:extLst>
                <a:ext uri="{FF2B5EF4-FFF2-40B4-BE49-F238E27FC236}">
                  <a16:creationId xmlns="" xmlns:a16="http://schemas.microsoft.com/office/drawing/2014/main" id="{EE787430-4D86-4C77-ABF9-609AFE170EA9}"/>
                </a:ext>
              </a:extLst>
            </p:cNvPr>
            <p:cNvSpPr>
              <a:spLocks noChangeArrowheads="1"/>
            </p:cNvSpPr>
            <p:nvPr/>
          </p:nvSpPr>
          <p:spPr bwMode="auto">
            <a:xfrm>
              <a:off x="576" y="3888"/>
              <a:ext cx="2640" cy="105"/>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Times New Roman" panose="02020603050405020304" pitchFamily="18" charset="0"/>
                <a:cs typeface="Times New Roman" panose="02020603050405020304" pitchFamily="18" charset="0"/>
              </a:endParaRPr>
            </a:p>
          </p:txBody>
        </p:sp>
        <p:sp>
          <p:nvSpPr>
            <p:cNvPr id="43025" name="Rectangle 17">
              <a:extLst>
                <a:ext uri="{FF2B5EF4-FFF2-40B4-BE49-F238E27FC236}">
                  <a16:creationId xmlns="" xmlns:a16="http://schemas.microsoft.com/office/drawing/2014/main" id="{841CD317-5316-45B2-AA64-B441B347E0D6}"/>
                </a:ext>
              </a:extLst>
            </p:cNvPr>
            <p:cNvSpPr>
              <a:spLocks noChangeArrowheads="1"/>
            </p:cNvSpPr>
            <p:nvPr/>
          </p:nvSpPr>
          <p:spPr bwMode="auto">
            <a:xfrm>
              <a:off x="3120" y="2640"/>
              <a:ext cx="96" cy="1344"/>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Times New Roman" panose="02020603050405020304" pitchFamily="18" charset="0"/>
                <a:cs typeface="Times New Roman" panose="02020603050405020304" pitchFamily="18" charset="0"/>
              </a:endParaRPr>
            </a:p>
          </p:txBody>
        </p:sp>
      </p:grpSp>
      <p:sp>
        <p:nvSpPr>
          <p:cNvPr id="43026" name="Rectangle 18">
            <a:extLst>
              <a:ext uri="{FF2B5EF4-FFF2-40B4-BE49-F238E27FC236}">
                <a16:creationId xmlns="" xmlns:a16="http://schemas.microsoft.com/office/drawing/2014/main" id="{0CE5DC02-39AE-4220-9EB4-4B9BA6FDDB5F}"/>
              </a:ext>
            </a:extLst>
          </p:cNvPr>
          <p:cNvSpPr>
            <a:spLocks noChangeArrowheads="1"/>
          </p:cNvSpPr>
          <p:nvPr/>
        </p:nvSpPr>
        <p:spPr bwMode="auto">
          <a:xfrm>
            <a:off x="1198449" y="2857500"/>
            <a:ext cx="307856" cy="609600"/>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Times New Roman" panose="02020603050405020304" pitchFamily="18" charset="0"/>
              <a:cs typeface="Times New Roman" panose="02020603050405020304" pitchFamily="18" charset="0"/>
            </a:endParaRPr>
          </a:p>
        </p:txBody>
      </p:sp>
      <p:sp>
        <p:nvSpPr>
          <p:cNvPr id="2" name="Rectangle 18">
            <a:extLst>
              <a:ext uri="{FF2B5EF4-FFF2-40B4-BE49-F238E27FC236}">
                <a16:creationId xmlns="" xmlns:a16="http://schemas.microsoft.com/office/drawing/2014/main" id="{0E09C54B-F583-4345-8FB1-913C04CFB193}"/>
              </a:ext>
            </a:extLst>
          </p:cNvPr>
          <p:cNvSpPr>
            <a:spLocks noChangeArrowheads="1"/>
          </p:cNvSpPr>
          <p:nvPr/>
        </p:nvSpPr>
        <p:spPr bwMode="auto">
          <a:xfrm>
            <a:off x="10458144" y="2749559"/>
            <a:ext cx="457200" cy="609600"/>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Times New Roman" panose="02020603050405020304" pitchFamily="18" charset="0"/>
              <a:cs typeface="Times New Roman" panose="02020603050405020304" pitchFamily="18" charset="0"/>
            </a:endParaRPr>
          </a:p>
        </p:txBody>
      </p:sp>
      <p:sp>
        <p:nvSpPr>
          <p:cNvPr id="45058" name="Rectangle 2">
            <a:extLst>
              <a:ext uri="{FF2B5EF4-FFF2-40B4-BE49-F238E27FC236}">
                <a16:creationId xmlns="" xmlns:a16="http://schemas.microsoft.com/office/drawing/2014/main" id="{995EC3AF-C48D-4633-86EF-87EF3D970112}"/>
              </a:ext>
            </a:extLst>
          </p:cNvPr>
          <p:cNvSpPr>
            <a:spLocks noChangeArrowheads="1"/>
          </p:cNvSpPr>
          <p:nvPr/>
        </p:nvSpPr>
        <p:spPr bwMode="auto">
          <a:xfrm>
            <a:off x="10904673" y="609600"/>
            <a:ext cx="457200" cy="5334000"/>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 xmlns:a16="http://schemas.microsoft.com/office/drawing/2014/main" id="{22119A61-4A4B-4D18-AC22-2F2AFC8727A6}"/>
              </a:ext>
            </a:extLst>
          </p:cNvPr>
          <p:cNvSpPr>
            <a:spLocks noChangeArrowheads="1"/>
          </p:cNvSpPr>
          <p:nvPr/>
        </p:nvSpPr>
        <p:spPr bwMode="auto">
          <a:xfrm>
            <a:off x="722199" y="609600"/>
            <a:ext cx="457200" cy="5334000"/>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Times New Roman" panose="02020603050405020304" pitchFamily="18" charset="0"/>
              <a:cs typeface="Times New Roman" panose="02020603050405020304" pitchFamily="18" charset="0"/>
            </a:endParaRPr>
          </a:p>
        </p:txBody>
      </p:sp>
      <p:sp>
        <p:nvSpPr>
          <p:cNvPr id="167948" name="Text Box 12">
            <a:extLst>
              <a:ext uri="{FF2B5EF4-FFF2-40B4-BE49-F238E27FC236}">
                <a16:creationId xmlns="" xmlns:a16="http://schemas.microsoft.com/office/drawing/2014/main" id="{14122ACA-82AD-4328-8C66-D4CD170CA937}"/>
              </a:ext>
            </a:extLst>
          </p:cNvPr>
          <p:cNvSpPr txBox="1">
            <a:spLocks noChangeArrowheads="1"/>
          </p:cNvSpPr>
          <p:nvPr/>
        </p:nvSpPr>
        <p:spPr bwMode="auto">
          <a:xfrm>
            <a:off x="2734537" y="3853116"/>
            <a:ext cx="61531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r>
              <a:rPr lang="en-US" altLang="zh-CN" sz="2800" b="1" i="1" dirty="0" err="1">
                <a:solidFill>
                  <a:srgbClr val="FF0000"/>
                </a:solidFill>
                <a:latin typeface="Times New Roman" panose="02020603050405020304" pitchFamily="18" charset="0"/>
                <a:cs typeface="Times New Roman" panose="02020603050405020304" pitchFamily="18" charset="0"/>
              </a:rPr>
              <a:t>Đáp</a:t>
            </a:r>
            <a:r>
              <a:rPr lang="en-US" altLang="zh-CN" sz="2800" b="1" i="1" dirty="0">
                <a:solidFill>
                  <a:srgbClr val="FF0000"/>
                </a:solidFill>
                <a:latin typeface="Times New Roman" panose="02020603050405020304" pitchFamily="18" charset="0"/>
                <a:cs typeface="Times New Roman" panose="02020603050405020304" pitchFamily="18" charset="0"/>
              </a:rPr>
              <a:t> </a:t>
            </a:r>
            <a:r>
              <a:rPr lang="en-US" altLang="zh-CN" sz="2800" b="1" i="1" dirty="0" err="1">
                <a:solidFill>
                  <a:srgbClr val="FF0000"/>
                </a:solidFill>
                <a:latin typeface="Times New Roman" panose="02020603050405020304" pitchFamily="18" charset="0"/>
                <a:cs typeface="Times New Roman" panose="02020603050405020304" pitchFamily="18" charset="0"/>
              </a:rPr>
              <a:t>án</a:t>
            </a:r>
            <a:r>
              <a:rPr lang="en-US" altLang="zh-CN" sz="2800" b="1" i="1" dirty="0">
                <a:solidFill>
                  <a:srgbClr val="FF0000"/>
                </a:solidFill>
                <a:latin typeface="Times New Roman" panose="02020603050405020304" pitchFamily="18" charset="0"/>
                <a:cs typeface="Times New Roman" panose="02020603050405020304" pitchFamily="18" charset="0"/>
              </a:rPr>
              <a:t>: </a:t>
            </a:r>
            <a:r>
              <a:rPr lang="en-US" altLang="zh-CN" sz="2800" b="1" i="1" dirty="0" err="1">
                <a:solidFill>
                  <a:srgbClr val="FF0000"/>
                </a:solidFill>
                <a:latin typeface="Times New Roman" panose="02020603050405020304" pitchFamily="18" charset="0"/>
                <a:cs typeface="Times New Roman" panose="02020603050405020304" pitchFamily="18" charset="0"/>
              </a:rPr>
              <a:t>Tả</a:t>
            </a:r>
            <a:r>
              <a:rPr lang="en-US" altLang="zh-CN" sz="2800" b="1" i="1" dirty="0">
                <a:solidFill>
                  <a:srgbClr val="FF0000"/>
                </a:solidFill>
                <a:latin typeface="Times New Roman" panose="02020603050405020304" pitchFamily="18" charset="0"/>
                <a:cs typeface="Times New Roman" panose="02020603050405020304" pitchFamily="18" charset="0"/>
              </a:rPr>
              <a:t> </a:t>
            </a:r>
            <a:r>
              <a:rPr lang="en-US" altLang="zh-CN" sz="2800" b="1" i="1" dirty="0" err="1">
                <a:solidFill>
                  <a:srgbClr val="FF0000"/>
                </a:solidFill>
                <a:latin typeface="Times New Roman" panose="02020603050405020304" pitchFamily="18" charset="0"/>
                <a:cs typeface="Times New Roman" panose="02020603050405020304" pitchFamily="18" charset="0"/>
              </a:rPr>
              <a:t>cảnh</a:t>
            </a:r>
            <a:r>
              <a:rPr lang="en-US" altLang="zh-CN" sz="2800" b="1" i="1" dirty="0">
                <a:solidFill>
                  <a:srgbClr val="FF0000"/>
                </a:solidFill>
                <a:latin typeface="Times New Roman" panose="02020603050405020304" pitchFamily="18" charset="0"/>
                <a:cs typeface="Times New Roman" panose="02020603050405020304" pitchFamily="18" charset="0"/>
              </a:rPr>
              <a:t> </a:t>
            </a:r>
            <a:r>
              <a:rPr lang="en-US" altLang="zh-CN" sz="2800" b="1" i="1" dirty="0" err="1">
                <a:solidFill>
                  <a:srgbClr val="FF0000"/>
                </a:solidFill>
                <a:latin typeface="Times New Roman" panose="02020603050405020304" pitchFamily="18" charset="0"/>
                <a:cs typeface="Times New Roman" panose="02020603050405020304" pitchFamily="18" charset="0"/>
              </a:rPr>
              <a:t>ngụ</a:t>
            </a:r>
            <a:r>
              <a:rPr lang="en-US" altLang="zh-CN" sz="2800" b="1" i="1" dirty="0">
                <a:solidFill>
                  <a:srgbClr val="FF0000"/>
                </a:solidFill>
                <a:latin typeface="Times New Roman" panose="02020603050405020304" pitchFamily="18" charset="0"/>
                <a:cs typeface="Times New Roman" panose="02020603050405020304" pitchFamily="18" charset="0"/>
              </a:rPr>
              <a:t> </a:t>
            </a:r>
            <a:r>
              <a:rPr lang="en-US" altLang="zh-CN" sz="2800" b="1" i="1" dirty="0" err="1">
                <a:solidFill>
                  <a:srgbClr val="FF0000"/>
                </a:solidFill>
                <a:latin typeface="Times New Roman" panose="02020603050405020304" pitchFamily="18" charset="0"/>
                <a:cs typeface="Times New Roman" panose="02020603050405020304" pitchFamily="18" charset="0"/>
              </a:rPr>
              <a:t>tình</a:t>
            </a:r>
            <a:endParaRPr lang="vi-VN" altLang="en-US" sz="2800" b="1" i="1" dirty="0">
              <a:solidFill>
                <a:srgbClr val="FF0000"/>
              </a:solidFill>
              <a:latin typeface="Times New Roman" panose="02020603050405020304" pitchFamily="18" charset="0"/>
              <a:cs typeface="Times New Roman" panose="02020603050405020304" pitchFamily="18" charset="0"/>
            </a:endParaRPr>
          </a:p>
        </p:txBody>
      </p:sp>
      <p:sp>
        <p:nvSpPr>
          <p:cNvPr id="167949" name="Rectangle 13">
            <a:extLst>
              <a:ext uri="{FF2B5EF4-FFF2-40B4-BE49-F238E27FC236}">
                <a16:creationId xmlns="" xmlns:a16="http://schemas.microsoft.com/office/drawing/2014/main" id="{A2E5053E-33B8-4678-B719-AEFE601AD498}"/>
              </a:ext>
            </a:extLst>
          </p:cNvPr>
          <p:cNvSpPr>
            <a:spLocks noChangeArrowheads="1"/>
          </p:cNvSpPr>
          <p:nvPr/>
        </p:nvSpPr>
        <p:spPr bwMode="auto">
          <a:xfrm>
            <a:off x="5867400" y="5638800"/>
            <a:ext cx="1003300" cy="304800"/>
          </a:xfrm>
          <a:prstGeom prst="rect">
            <a:avLst/>
          </a:prstGeom>
          <a:gradFill rotWithShape="1">
            <a:gsLst>
              <a:gs pos="0">
                <a:schemeClr val="bg1"/>
              </a:gs>
              <a:gs pos="100000">
                <a:schemeClr val="folHlink"/>
              </a:gs>
            </a:gsLst>
            <a:path path="shape">
              <a:fillToRect l="50000" t="50000" r="50000" b="50000"/>
            </a:path>
          </a:gradFill>
          <a:ln w="76200">
            <a:solidFill>
              <a:schemeClr val="folHlink"/>
            </a:solidFill>
            <a:miter lim="800000"/>
            <a:headEnd/>
            <a:tailEnd/>
          </a:ln>
        </p:spPr>
        <p:txBody>
          <a:bodyPr wrap="none" anchor="ctr"/>
          <a:lstStyle/>
          <a:p>
            <a:pPr algn="ctr"/>
            <a:r>
              <a:rPr lang="en-US" altLang="zh-CN" b="1">
                <a:solidFill>
                  <a:srgbClr val="FF0000"/>
                </a:solidFill>
                <a:latin typeface="Times New Roman" panose="02020603050405020304" pitchFamily="18" charset="0"/>
                <a:cs typeface="Times New Roman" panose="02020603050405020304" pitchFamily="18" charset="0"/>
              </a:rPr>
              <a:t>KEY</a:t>
            </a:r>
          </a:p>
        </p:txBody>
      </p:sp>
      <p:sp>
        <p:nvSpPr>
          <p:cNvPr id="167950" name="Rectangle 14">
            <a:hlinkClick r:id="rId6" action="ppaction://hlinksldjump"/>
            <a:extLst>
              <a:ext uri="{FF2B5EF4-FFF2-40B4-BE49-F238E27FC236}">
                <a16:creationId xmlns="" xmlns:a16="http://schemas.microsoft.com/office/drawing/2014/main" id="{6EAFB5AC-B04D-4C33-86BE-099D1C23346E}"/>
              </a:ext>
            </a:extLst>
          </p:cNvPr>
          <p:cNvSpPr>
            <a:spLocks noChangeArrowheads="1"/>
          </p:cNvSpPr>
          <p:nvPr/>
        </p:nvSpPr>
        <p:spPr bwMode="auto">
          <a:xfrm>
            <a:off x="7062788" y="5638800"/>
            <a:ext cx="1003300" cy="304800"/>
          </a:xfrm>
          <a:prstGeom prst="rect">
            <a:avLst/>
          </a:prstGeom>
          <a:gradFill rotWithShape="1">
            <a:gsLst>
              <a:gs pos="0">
                <a:schemeClr val="bg1"/>
              </a:gs>
              <a:gs pos="100000">
                <a:schemeClr val="folHlink"/>
              </a:gs>
            </a:gsLst>
            <a:path path="shape">
              <a:fillToRect l="50000" t="50000" r="50000" b="50000"/>
            </a:path>
          </a:gradFill>
          <a:ln w="76200">
            <a:solidFill>
              <a:schemeClr val="folHlink"/>
            </a:solidFill>
            <a:miter lim="800000"/>
            <a:headEnd/>
            <a:tailEnd/>
          </a:ln>
        </p:spPr>
        <p:txBody>
          <a:bodyPr wrap="none" anchor="ctr"/>
          <a:lstStyle/>
          <a:p>
            <a:pPr algn="ctr"/>
            <a:r>
              <a:rPr lang="en-US" altLang="zh-CN" b="1">
                <a:solidFill>
                  <a:srgbClr val="FF0000"/>
                </a:solidFill>
                <a:latin typeface="Times New Roman" panose="02020603050405020304" pitchFamily="18" charset="0"/>
                <a:cs typeface="Times New Roman" panose="02020603050405020304" pitchFamily="18" charset="0"/>
              </a:rPr>
              <a:t>HOME</a:t>
            </a:r>
          </a:p>
        </p:txBody>
      </p:sp>
      <p:sp>
        <p:nvSpPr>
          <p:cNvPr id="167951" name="Rectangle 15">
            <a:extLst>
              <a:ext uri="{FF2B5EF4-FFF2-40B4-BE49-F238E27FC236}">
                <a16:creationId xmlns="" xmlns:a16="http://schemas.microsoft.com/office/drawing/2014/main" id="{3593DF0C-A633-4B60-9343-69D4A38A75FC}"/>
              </a:ext>
            </a:extLst>
          </p:cNvPr>
          <p:cNvSpPr>
            <a:spLocks noChangeArrowheads="1"/>
          </p:cNvSpPr>
          <p:nvPr/>
        </p:nvSpPr>
        <p:spPr bwMode="auto">
          <a:xfrm>
            <a:off x="3276600" y="13716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latin typeface="Times New Roman" panose="02020603050405020304" pitchFamily="18" charset="0"/>
                <a:cs typeface="Times New Roman" panose="02020603050405020304" pitchFamily="18" charset="0"/>
              </a:rPr>
              <a:t>1</a:t>
            </a:r>
          </a:p>
        </p:txBody>
      </p:sp>
      <p:sp>
        <p:nvSpPr>
          <p:cNvPr id="167952" name="Rectangle 16">
            <a:extLst>
              <a:ext uri="{FF2B5EF4-FFF2-40B4-BE49-F238E27FC236}">
                <a16:creationId xmlns="" xmlns:a16="http://schemas.microsoft.com/office/drawing/2014/main" id="{E0F7EFEA-1362-4F87-88CD-A97A31836BCE}"/>
              </a:ext>
            </a:extLst>
          </p:cNvPr>
          <p:cNvSpPr>
            <a:spLocks noChangeArrowheads="1"/>
          </p:cNvSpPr>
          <p:nvPr/>
        </p:nvSpPr>
        <p:spPr bwMode="auto">
          <a:xfrm>
            <a:off x="3276600" y="13716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latin typeface="Times New Roman" panose="02020603050405020304" pitchFamily="18" charset="0"/>
                <a:cs typeface="Times New Roman" panose="02020603050405020304" pitchFamily="18" charset="0"/>
              </a:rPr>
              <a:t>2</a:t>
            </a:r>
          </a:p>
        </p:txBody>
      </p:sp>
      <p:sp>
        <p:nvSpPr>
          <p:cNvPr id="167953" name="Rectangle 17">
            <a:extLst>
              <a:ext uri="{FF2B5EF4-FFF2-40B4-BE49-F238E27FC236}">
                <a16:creationId xmlns="" xmlns:a16="http://schemas.microsoft.com/office/drawing/2014/main" id="{BAE28EB2-390B-47A8-BF3B-BFD994EAF203}"/>
              </a:ext>
            </a:extLst>
          </p:cNvPr>
          <p:cNvSpPr>
            <a:spLocks noChangeArrowheads="1"/>
          </p:cNvSpPr>
          <p:nvPr/>
        </p:nvSpPr>
        <p:spPr bwMode="auto">
          <a:xfrm>
            <a:off x="3276600" y="13716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latin typeface="Times New Roman" panose="02020603050405020304" pitchFamily="18" charset="0"/>
                <a:cs typeface="Times New Roman" panose="02020603050405020304" pitchFamily="18" charset="0"/>
              </a:rPr>
              <a:t>3</a:t>
            </a:r>
          </a:p>
        </p:txBody>
      </p:sp>
      <p:sp>
        <p:nvSpPr>
          <p:cNvPr id="167954" name="Rectangle 18">
            <a:extLst>
              <a:ext uri="{FF2B5EF4-FFF2-40B4-BE49-F238E27FC236}">
                <a16:creationId xmlns="" xmlns:a16="http://schemas.microsoft.com/office/drawing/2014/main" id="{3672009D-0AA2-419A-A81E-785F6E5578B8}"/>
              </a:ext>
            </a:extLst>
          </p:cNvPr>
          <p:cNvSpPr>
            <a:spLocks noChangeArrowheads="1"/>
          </p:cNvSpPr>
          <p:nvPr/>
        </p:nvSpPr>
        <p:spPr bwMode="auto">
          <a:xfrm>
            <a:off x="3276600" y="13716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latin typeface="Times New Roman" panose="02020603050405020304" pitchFamily="18" charset="0"/>
                <a:cs typeface="Times New Roman" panose="02020603050405020304" pitchFamily="18" charset="0"/>
              </a:rPr>
              <a:t>4</a:t>
            </a:r>
          </a:p>
        </p:txBody>
      </p:sp>
      <p:sp>
        <p:nvSpPr>
          <p:cNvPr id="167955" name="Rectangle 19">
            <a:extLst>
              <a:ext uri="{FF2B5EF4-FFF2-40B4-BE49-F238E27FC236}">
                <a16:creationId xmlns="" xmlns:a16="http://schemas.microsoft.com/office/drawing/2014/main" id="{C0DFA553-DEDB-4025-B71C-2F229C9D8E04}"/>
              </a:ext>
            </a:extLst>
          </p:cNvPr>
          <p:cNvSpPr>
            <a:spLocks noChangeArrowheads="1"/>
          </p:cNvSpPr>
          <p:nvPr/>
        </p:nvSpPr>
        <p:spPr bwMode="auto">
          <a:xfrm>
            <a:off x="3276600" y="13716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latin typeface="Times New Roman" panose="02020603050405020304" pitchFamily="18" charset="0"/>
                <a:cs typeface="Times New Roman" panose="02020603050405020304" pitchFamily="18" charset="0"/>
              </a:rPr>
              <a:t>5</a:t>
            </a:r>
          </a:p>
        </p:txBody>
      </p:sp>
      <p:sp>
        <p:nvSpPr>
          <p:cNvPr id="167956" name="Rectangle 20">
            <a:extLst>
              <a:ext uri="{FF2B5EF4-FFF2-40B4-BE49-F238E27FC236}">
                <a16:creationId xmlns="" xmlns:a16="http://schemas.microsoft.com/office/drawing/2014/main" id="{9B764BFB-CB3F-419E-830C-273903DA7B6B}"/>
              </a:ext>
            </a:extLst>
          </p:cNvPr>
          <p:cNvSpPr>
            <a:spLocks noChangeArrowheads="1"/>
          </p:cNvSpPr>
          <p:nvPr/>
        </p:nvSpPr>
        <p:spPr bwMode="auto">
          <a:xfrm>
            <a:off x="4584700" y="5626100"/>
            <a:ext cx="1003300" cy="304800"/>
          </a:xfrm>
          <a:prstGeom prst="rect">
            <a:avLst/>
          </a:prstGeom>
          <a:gradFill rotWithShape="1">
            <a:gsLst>
              <a:gs pos="0">
                <a:schemeClr val="bg1"/>
              </a:gs>
              <a:gs pos="100000">
                <a:schemeClr val="folHlink"/>
              </a:gs>
            </a:gsLst>
            <a:path path="shape">
              <a:fillToRect l="50000" t="50000" r="50000" b="50000"/>
            </a:path>
          </a:gradFill>
          <a:ln w="76200">
            <a:solidFill>
              <a:schemeClr val="folHlink"/>
            </a:solidFill>
            <a:miter lim="800000"/>
            <a:headEnd/>
            <a:tailEnd/>
          </a:ln>
        </p:spPr>
        <p:txBody>
          <a:bodyPr wrap="none" anchor="ctr"/>
          <a:lstStyle/>
          <a:p>
            <a:pPr algn="ctr"/>
            <a:r>
              <a:rPr lang="en-US" altLang="zh-CN" b="1">
                <a:solidFill>
                  <a:srgbClr val="FF0000"/>
                </a:solidFill>
                <a:latin typeface="Times New Roman" panose="02020603050405020304" pitchFamily="18" charset="0"/>
                <a:cs typeface="Times New Roman" panose="02020603050405020304" pitchFamily="18" charset="0"/>
              </a:rPr>
              <a:t>TIME</a:t>
            </a:r>
          </a:p>
        </p:txBody>
      </p:sp>
      <p:sp>
        <p:nvSpPr>
          <p:cNvPr id="167957" name="Rectangle 21">
            <a:extLst>
              <a:ext uri="{FF2B5EF4-FFF2-40B4-BE49-F238E27FC236}">
                <a16:creationId xmlns="" xmlns:a16="http://schemas.microsoft.com/office/drawing/2014/main" id="{99474A32-CCF0-43CB-BF78-32BEFF7C9649}"/>
              </a:ext>
            </a:extLst>
          </p:cNvPr>
          <p:cNvSpPr>
            <a:spLocks noChangeArrowheads="1"/>
          </p:cNvSpPr>
          <p:nvPr/>
        </p:nvSpPr>
        <p:spPr bwMode="auto">
          <a:xfrm>
            <a:off x="3276600" y="13716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latin typeface="Times New Roman" panose="02020603050405020304" pitchFamily="18" charset="0"/>
                <a:cs typeface="Times New Roman" panose="02020603050405020304" pitchFamily="18" charset="0"/>
              </a:rPr>
              <a:t>6</a:t>
            </a:r>
          </a:p>
        </p:txBody>
      </p:sp>
      <p:sp>
        <p:nvSpPr>
          <p:cNvPr id="167958" name="Rectangle 22">
            <a:extLst>
              <a:ext uri="{FF2B5EF4-FFF2-40B4-BE49-F238E27FC236}">
                <a16:creationId xmlns="" xmlns:a16="http://schemas.microsoft.com/office/drawing/2014/main" id="{066ABBD8-8F40-4AC9-8C9B-720C8A365D1A}"/>
              </a:ext>
            </a:extLst>
          </p:cNvPr>
          <p:cNvSpPr>
            <a:spLocks noChangeArrowheads="1"/>
          </p:cNvSpPr>
          <p:nvPr/>
        </p:nvSpPr>
        <p:spPr bwMode="auto">
          <a:xfrm>
            <a:off x="3276600" y="13716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latin typeface="Times New Roman" panose="02020603050405020304" pitchFamily="18" charset="0"/>
                <a:cs typeface="Times New Roman" panose="02020603050405020304" pitchFamily="18" charset="0"/>
              </a:rPr>
              <a:t>7</a:t>
            </a:r>
          </a:p>
        </p:txBody>
      </p:sp>
      <p:sp>
        <p:nvSpPr>
          <p:cNvPr id="167959" name="Rectangle 23">
            <a:extLst>
              <a:ext uri="{FF2B5EF4-FFF2-40B4-BE49-F238E27FC236}">
                <a16:creationId xmlns="" xmlns:a16="http://schemas.microsoft.com/office/drawing/2014/main" id="{1702BEB1-962C-4E90-8279-C1401913019E}"/>
              </a:ext>
            </a:extLst>
          </p:cNvPr>
          <p:cNvSpPr>
            <a:spLocks noChangeArrowheads="1"/>
          </p:cNvSpPr>
          <p:nvPr/>
        </p:nvSpPr>
        <p:spPr bwMode="auto">
          <a:xfrm>
            <a:off x="3276600" y="13716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latin typeface="Times New Roman" panose="02020603050405020304" pitchFamily="18" charset="0"/>
                <a:cs typeface="Times New Roman" panose="02020603050405020304" pitchFamily="18" charset="0"/>
              </a:rPr>
              <a:t>8</a:t>
            </a:r>
          </a:p>
        </p:txBody>
      </p:sp>
      <p:sp>
        <p:nvSpPr>
          <p:cNvPr id="167960" name="Rectangle 24">
            <a:extLst>
              <a:ext uri="{FF2B5EF4-FFF2-40B4-BE49-F238E27FC236}">
                <a16:creationId xmlns="" xmlns:a16="http://schemas.microsoft.com/office/drawing/2014/main" id="{81DD9494-5D73-4CB0-A112-C37775B0297D}"/>
              </a:ext>
            </a:extLst>
          </p:cNvPr>
          <p:cNvSpPr>
            <a:spLocks noChangeArrowheads="1"/>
          </p:cNvSpPr>
          <p:nvPr/>
        </p:nvSpPr>
        <p:spPr bwMode="auto">
          <a:xfrm>
            <a:off x="3276600" y="13716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latin typeface="Times New Roman" panose="02020603050405020304" pitchFamily="18" charset="0"/>
                <a:cs typeface="Times New Roman" panose="02020603050405020304" pitchFamily="18" charset="0"/>
              </a:rPr>
              <a:t>9</a:t>
            </a:r>
          </a:p>
        </p:txBody>
      </p:sp>
      <p:sp>
        <p:nvSpPr>
          <p:cNvPr id="167961" name="Rectangle 25">
            <a:extLst>
              <a:ext uri="{FF2B5EF4-FFF2-40B4-BE49-F238E27FC236}">
                <a16:creationId xmlns="" xmlns:a16="http://schemas.microsoft.com/office/drawing/2014/main" id="{00AA7F79-CABB-4498-9C7E-F26AA13AEDEB}"/>
              </a:ext>
            </a:extLst>
          </p:cNvPr>
          <p:cNvSpPr>
            <a:spLocks noChangeArrowheads="1"/>
          </p:cNvSpPr>
          <p:nvPr/>
        </p:nvSpPr>
        <p:spPr bwMode="auto">
          <a:xfrm>
            <a:off x="3276600" y="13716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latin typeface="Times New Roman" panose="02020603050405020304" pitchFamily="18" charset="0"/>
                <a:cs typeface="Times New Roman" panose="02020603050405020304" pitchFamily="18" charset="0"/>
              </a:rPr>
              <a:t>10</a:t>
            </a:r>
          </a:p>
        </p:txBody>
      </p:sp>
      <p:sp>
        <p:nvSpPr>
          <p:cNvPr id="167962" name="Rectangle 26">
            <a:extLst>
              <a:ext uri="{FF2B5EF4-FFF2-40B4-BE49-F238E27FC236}">
                <a16:creationId xmlns="" xmlns:a16="http://schemas.microsoft.com/office/drawing/2014/main" id="{BF7D38DD-A78B-40A2-B651-7DE44245BA36}"/>
              </a:ext>
            </a:extLst>
          </p:cNvPr>
          <p:cNvSpPr>
            <a:spLocks noChangeArrowheads="1"/>
          </p:cNvSpPr>
          <p:nvPr/>
        </p:nvSpPr>
        <p:spPr bwMode="auto">
          <a:xfrm>
            <a:off x="3276600" y="13716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b="1">
                <a:solidFill>
                  <a:srgbClr val="FF0000"/>
                </a:solidFill>
                <a:latin typeface="Times New Roman" panose="02020603050405020304" pitchFamily="18" charset="0"/>
                <a:cs typeface="Times New Roman" panose="02020603050405020304" pitchFamily="18" charset="0"/>
              </a:rPr>
              <a:t>HẾT GIỜ</a:t>
            </a:r>
          </a:p>
        </p:txBody>
      </p:sp>
      <p:sp>
        <p:nvSpPr>
          <p:cNvPr id="34" name="Text Box 15">
            <a:extLst>
              <a:ext uri="{FF2B5EF4-FFF2-40B4-BE49-F238E27FC236}">
                <a16:creationId xmlns="" xmlns:a16="http://schemas.microsoft.com/office/drawing/2014/main" id="{32CF2F09-2805-4D6B-B172-C2FAA2C3E5F7}"/>
              </a:ext>
            </a:extLst>
          </p:cNvPr>
          <p:cNvSpPr txBox="1">
            <a:spLocks noChangeArrowheads="1"/>
          </p:cNvSpPr>
          <p:nvPr/>
        </p:nvSpPr>
        <p:spPr bwMode="auto">
          <a:xfrm>
            <a:off x="4602164" y="3190876"/>
            <a:ext cx="2746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ltLang="zh-CN" sz="2800" b="1">
                <a:latin typeface="Times New Roman" panose="02020603050405020304" pitchFamily="18" charset="0"/>
                <a:cs typeface="Times New Roman" panose="02020603050405020304" pitchFamily="18" charset="0"/>
              </a:rPr>
              <a:t> </a:t>
            </a:r>
            <a:endParaRPr lang="en-US" altLang="zh-CN" sz="2800" b="1" baseline="30000">
              <a:latin typeface="Times New Roman" panose="02020603050405020304" pitchFamily="18" charset="0"/>
              <a:cs typeface="Times New Roman" panose="02020603050405020304" pitchFamily="18" charset="0"/>
            </a:endParaRPr>
          </a:p>
        </p:txBody>
      </p:sp>
      <p:sp>
        <p:nvSpPr>
          <p:cNvPr id="35" name="Text Box 16">
            <a:extLst>
              <a:ext uri="{FF2B5EF4-FFF2-40B4-BE49-F238E27FC236}">
                <a16:creationId xmlns="" xmlns:a16="http://schemas.microsoft.com/office/drawing/2014/main" id="{A05C9183-9130-4506-928D-93328E6C7F50}"/>
              </a:ext>
            </a:extLst>
          </p:cNvPr>
          <p:cNvSpPr txBox="1">
            <a:spLocks noChangeArrowheads="1"/>
          </p:cNvSpPr>
          <p:nvPr/>
        </p:nvSpPr>
        <p:spPr bwMode="auto">
          <a:xfrm>
            <a:off x="3268641" y="1828801"/>
            <a:ext cx="30008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vi-VN" altLang="en-US" sz="3600" b="1">
                <a:latin typeface="Times New Roman" panose="02020603050405020304" pitchFamily="18" charset="0"/>
                <a:cs typeface="Times New Roman" panose="02020603050405020304" pitchFamily="18" charset="0"/>
              </a:rPr>
              <a:t> </a:t>
            </a:r>
            <a:endParaRPr lang="en-US" altLang="zh-CN" sz="3600" b="1">
              <a:latin typeface="Times New Roman" panose="02020603050405020304" pitchFamily="18" charset="0"/>
              <a:cs typeface="Times New Roman" panose="02020603050405020304" pitchFamily="18" charset="0"/>
            </a:endParaRPr>
          </a:p>
        </p:txBody>
      </p:sp>
      <p:sp>
        <p:nvSpPr>
          <p:cNvPr id="29" name="Text Box 6">
            <a:extLst>
              <a:ext uri="{FF2B5EF4-FFF2-40B4-BE49-F238E27FC236}">
                <a16:creationId xmlns="" xmlns:a16="http://schemas.microsoft.com/office/drawing/2014/main" id="{57A52D2F-9CFD-4E84-B5CF-5246385D9DFA}"/>
              </a:ext>
            </a:extLst>
          </p:cNvPr>
          <p:cNvSpPr txBox="1">
            <a:spLocks noChangeArrowheads="1"/>
          </p:cNvSpPr>
          <p:nvPr/>
        </p:nvSpPr>
        <p:spPr bwMode="auto">
          <a:xfrm>
            <a:off x="2126286" y="2417620"/>
            <a:ext cx="783772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vi-VN" sz="3200" b="1" dirty="0" err="1">
                <a:solidFill>
                  <a:srgbClr val="3333CC"/>
                </a:solidFill>
                <a:latin typeface="Times New Roman" panose="02020603050405020304" pitchFamily="18" charset="0"/>
                <a:cs typeface="Times New Roman" panose="02020603050405020304" pitchFamily="18" charset="0"/>
              </a:rPr>
              <a:t>Nghệ</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thuật</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chính</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của</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đoạn</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trích</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i="1" dirty="0" err="1">
                <a:solidFill>
                  <a:srgbClr val="3333CC"/>
                </a:solidFill>
                <a:latin typeface="Times New Roman" panose="02020603050405020304" pitchFamily="18" charset="0"/>
                <a:cs typeface="Times New Roman" panose="02020603050405020304" pitchFamily="18" charset="0"/>
              </a:rPr>
              <a:t>Kiều</a:t>
            </a:r>
            <a:r>
              <a:rPr lang="en-US" altLang="vi-VN" sz="3200" b="1" i="1" dirty="0">
                <a:solidFill>
                  <a:srgbClr val="3333CC"/>
                </a:solidFill>
                <a:latin typeface="Times New Roman" panose="02020603050405020304" pitchFamily="18" charset="0"/>
                <a:cs typeface="Times New Roman" panose="02020603050405020304" pitchFamily="18" charset="0"/>
              </a:rPr>
              <a:t> ở </a:t>
            </a:r>
            <a:r>
              <a:rPr lang="en-US" altLang="vi-VN" sz="3200" b="1" i="1" dirty="0" err="1">
                <a:solidFill>
                  <a:srgbClr val="3333CC"/>
                </a:solidFill>
                <a:latin typeface="Times New Roman" panose="02020603050405020304" pitchFamily="18" charset="0"/>
                <a:cs typeface="Times New Roman" panose="02020603050405020304" pitchFamily="18" charset="0"/>
              </a:rPr>
              <a:t>lầu</a:t>
            </a:r>
            <a:r>
              <a:rPr lang="en-US" altLang="vi-VN" sz="3200" b="1" i="1" dirty="0">
                <a:solidFill>
                  <a:srgbClr val="3333CC"/>
                </a:solidFill>
                <a:latin typeface="Times New Roman" panose="02020603050405020304" pitchFamily="18" charset="0"/>
                <a:cs typeface="Times New Roman" panose="02020603050405020304" pitchFamily="18" charset="0"/>
              </a:rPr>
              <a:t> </a:t>
            </a:r>
            <a:r>
              <a:rPr lang="en-US" altLang="vi-VN" sz="3200" b="1" i="1" dirty="0" err="1">
                <a:solidFill>
                  <a:srgbClr val="3333CC"/>
                </a:solidFill>
                <a:latin typeface="Times New Roman" panose="02020603050405020304" pitchFamily="18" charset="0"/>
                <a:cs typeface="Times New Roman" panose="02020603050405020304" pitchFamily="18" charset="0"/>
              </a:rPr>
              <a:t>Ngưng</a:t>
            </a:r>
            <a:r>
              <a:rPr lang="en-US" altLang="vi-VN" sz="3200" b="1" i="1" dirty="0">
                <a:solidFill>
                  <a:srgbClr val="3333CC"/>
                </a:solidFill>
                <a:latin typeface="Times New Roman" panose="02020603050405020304" pitchFamily="18" charset="0"/>
                <a:cs typeface="Times New Roman" panose="02020603050405020304" pitchFamily="18" charset="0"/>
              </a:rPr>
              <a:t> </a:t>
            </a:r>
            <a:r>
              <a:rPr lang="en-US" altLang="vi-VN" sz="3200" b="1" i="1" dirty="0" err="1">
                <a:solidFill>
                  <a:srgbClr val="3333CC"/>
                </a:solidFill>
                <a:latin typeface="Times New Roman" panose="02020603050405020304" pitchFamily="18" charset="0"/>
                <a:cs typeface="Times New Roman" panose="02020603050405020304" pitchFamily="18" charset="0"/>
              </a:rPr>
              <a:t>Bích</a:t>
            </a:r>
            <a:r>
              <a:rPr lang="en-US" altLang="vi-VN" sz="3200" b="1" dirty="0">
                <a:solidFill>
                  <a:srgbClr val="3333CC"/>
                </a:solidFill>
                <a:latin typeface="Times New Roman" panose="02020603050405020304" pitchFamily="18" charset="0"/>
                <a:cs typeface="Times New Roman" panose="02020603050405020304" pitchFamily="18" charset="0"/>
              </a:rPr>
              <a:t>?</a:t>
            </a:r>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45058"/>
                                        </p:tgtEl>
                                        <p:attrNameLst>
                                          <p:attrName>style.visibility</p:attrName>
                                        </p:attrNameLst>
                                      </p:cBhvr>
                                      <p:to>
                                        <p:strVal val="visible"/>
                                      </p:to>
                                    </p:set>
                                    <p:animEffect transition="in" filter="wipe(up)">
                                      <p:cBhvr>
                                        <p:cTn id="10" dur="1000"/>
                                        <p:tgtEl>
                                          <p:spTgt spid="45058"/>
                                        </p:tgtEl>
                                      </p:cBhvr>
                                    </p:animEffect>
                                  </p:childTnLst>
                                </p:cTn>
                              </p:par>
                              <p:par>
                                <p:cTn id="11" presetID="47"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0"/>
                                  </p:stCondLst>
                                  <p:childTnLst>
                                    <p:set>
                                      <p:cBhvr>
                                        <p:cTn id="22" dur="1" fill="hold">
                                          <p:stCondLst>
                                            <p:cond delay="0"/>
                                          </p:stCondLst>
                                        </p:cTn>
                                        <p:tgtEl>
                                          <p:spTgt spid="43026"/>
                                        </p:tgtEl>
                                        <p:attrNameLst>
                                          <p:attrName>style.visibility</p:attrName>
                                        </p:attrNameLst>
                                      </p:cBhvr>
                                      <p:to>
                                        <p:strVal val="visible"/>
                                      </p:to>
                                    </p:set>
                                    <p:animEffect transition="in" filter="fade">
                                      <p:cBhvr>
                                        <p:cTn id="23" dur="1000"/>
                                        <p:tgtEl>
                                          <p:spTgt spid="43026"/>
                                        </p:tgtEl>
                                      </p:cBhvr>
                                    </p:animEffect>
                                    <p:anim calcmode="lin" valueType="num">
                                      <p:cBhvr>
                                        <p:cTn id="24" dur="1000" fill="hold"/>
                                        <p:tgtEl>
                                          <p:spTgt spid="43026"/>
                                        </p:tgtEl>
                                        <p:attrNameLst>
                                          <p:attrName>ppt_x</p:attrName>
                                        </p:attrNameLst>
                                      </p:cBhvr>
                                      <p:tavLst>
                                        <p:tav tm="0">
                                          <p:val>
                                            <p:strVal val="#ppt_x"/>
                                          </p:val>
                                        </p:tav>
                                        <p:tav tm="100000">
                                          <p:val>
                                            <p:strVal val="#ppt_x"/>
                                          </p:val>
                                        </p:tav>
                                      </p:tavLst>
                                    </p:anim>
                                    <p:anim calcmode="lin" valueType="num">
                                      <p:cBhvr>
                                        <p:cTn id="25" dur="1000" fill="hold"/>
                                        <p:tgtEl>
                                          <p:spTgt spid="43026"/>
                                        </p:tgtEl>
                                        <p:attrNameLst>
                                          <p:attrName>ppt_y</p:attrName>
                                        </p:attrNameLst>
                                      </p:cBhvr>
                                      <p:tavLst>
                                        <p:tav tm="0">
                                          <p:val>
                                            <p:strVal val="#ppt_y-.1"/>
                                          </p:val>
                                        </p:tav>
                                        <p:tav tm="100000">
                                          <p:val>
                                            <p:strVal val="#ppt_y"/>
                                          </p:val>
                                        </p:tav>
                                      </p:tavLst>
                                    </p:anim>
                                  </p:childTnLst>
                                </p:cTn>
                              </p:par>
                            </p:childTnLst>
                          </p:cTn>
                        </p:par>
                        <p:par>
                          <p:cTn id="26" fill="hold" nodeType="afterGroup">
                            <p:stCondLst>
                              <p:cond delay="1000"/>
                            </p:stCondLst>
                            <p:childTnLst>
                              <p:par>
                                <p:cTn id="27" presetID="9" presetClass="entr" presetSubtype="0" fill="hold" grpId="0" nodeType="afterEffect">
                                  <p:stCondLst>
                                    <p:cond delay="0"/>
                                  </p:stCondLst>
                                  <p:childTnLst>
                                    <p:set>
                                      <p:cBhvr>
                                        <p:cTn id="28" dur="1" fill="hold">
                                          <p:stCondLst>
                                            <p:cond delay="0"/>
                                          </p:stCondLst>
                                        </p:cTn>
                                        <p:tgtEl>
                                          <p:spTgt spid="167950"/>
                                        </p:tgtEl>
                                        <p:attrNameLst>
                                          <p:attrName>style.visibility</p:attrName>
                                        </p:attrNameLst>
                                      </p:cBhvr>
                                      <p:to>
                                        <p:strVal val="visible"/>
                                      </p:to>
                                    </p:set>
                                    <p:animEffect transition="in" filter="dissolve">
                                      <p:cBhvr>
                                        <p:cTn id="29" dur="500"/>
                                        <p:tgtEl>
                                          <p:spTgt spid="167950"/>
                                        </p:tgtEl>
                                      </p:cBhvr>
                                    </p:animEffect>
                                  </p:childTnLst>
                                </p:cTn>
                              </p:par>
                            </p:childTnLst>
                          </p:cTn>
                        </p:par>
                        <p:par>
                          <p:cTn id="30" fill="hold" nodeType="afterGroup">
                            <p:stCondLst>
                              <p:cond delay="1500"/>
                            </p:stCondLst>
                            <p:childTnLst>
                              <p:par>
                                <p:cTn id="31" presetID="9" presetClass="entr" presetSubtype="0" fill="hold" grpId="0" nodeType="afterEffect">
                                  <p:stCondLst>
                                    <p:cond delay="0"/>
                                  </p:stCondLst>
                                  <p:childTnLst>
                                    <p:set>
                                      <p:cBhvr>
                                        <p:cTn id="32" dur="1" fill="hold">
                                          <p:stCondLst>
                                            <p:cond delay="0"/>
                                          </p:stCondLst>
                                        </p:cTn>
                                        <p:tgtEl>
                                          <p:spTgt spid="167949"/>
                                        </p:tgtEl>
                                        <p:attrNameLst>
                                          <p:attrName>style.visibility</p:attrName>
                                        </p:attrNameLst>
                                      </p:cBhvr>
                                      <p:to>
                                        <p:strVal val="visible"/>
                                      </p:to>
                                    </p:set>
                                    <p:animEffect transition="in" filter="dissolve">
                                      <p:cBhvr>
                                        <p:cTn id="33" dur="500"/>
                                        <p:tgtEl>
                                          <p:spTgt spid="167949"/>
                                        </p:tgtEl>
                                      </p:cBhvr>
                                    </p:animEffect>
                                  </p:childTnLst>
                                </p:cTn>
                              </p:par>
                            </p:childTnLst>
                          </p:cTn>
                        </p:par>
                        <p:par>
                          <p:cTn id="34" fill="hold" nodeType="afterGroup">
                            <p:stCondLst>
                              <p:cond delay="2000"/>
                            </p:stCondLst>
                            <p:childTnLst>
                              <p:par>
                                <p:cTn id="35" presetID="9" presetClass="entr" presetSubtype="0" fill="hold" grpId="0" nodeType="afterEffect">
                                  <p:stCondLst>
                                    <p:cond delay="0"/>
                                  </p:stCondLst>
                                  <p:childTnLst>
                                    <p:set>
                                      <p:cBhvr>
                                        <p:cTn id="36" dur="1" fill="hold">
                                          <p:stCondLst>
                                            <p:cond delay="0"/>
                                          </p:stCondLst>
                                        </p:cTn>
                                        <p:tgtEl>
                                          <p:spTgt spid="167956"/>
                                        </p:tgtEl>
                                        <p:attrNameLst>
                                          <p:attrName>style.visibility</p:attrName>
                                        </p:attrNameLst>
                                      </p:cBhvr>
                                      <p:to>
                                        <p:strVal val="visible"/>
                                      </p:to>
                                    </p:set>
                                    <p:animEffect transition="in" filter="dissolve">
                                      <p:cBhvr>
                                        <p:cTn id="37" dur="500"/>
                                        <p:tgtEl>
                                          <p:spTgt spid="16795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diamond(in)">
                                      <p:cBhvr>
                                        <p:cTn id="42" dur="2000"/>
                                        <p:tgtEl>
                                          <p:spTgt spid="3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2" presetClass="entr" presetSubtype="0" fill="hold" grpId="0" nodeType="clickEffect">
                                  <p:stCondLst>
                                    <p:cond delay="0"/>
                                  </p:stCondLst>
                                  <p:childTnLst>
                                    <p:set>
                                      <p:cBhvr>
                                        <p:cTn id="46" dur="1" fill="hold">
                                          <p:stCondLst>
                                            <p:cond delay="0"/>
                                          </p:stCondLst>
                                        </p:cTn>
                                        <p:tgtEl>
                                          <p:spTgt spid="35"/>
                                        </p:tgtEl>
                                        <p:attrNameLst>
                                          <p:attrName>style.visibility</p:attrName>
                                        </p:attrNameLst>
                                      </p:cBhvr>
                                      <p:to>
                                        <p:strVal val="visible"/>
                                      </p:to>
                                    </p:set>
                                    <p:animScale>
                                      <p:cBhvr>
                                        <p:cTn id="47" dur="1000" decel="50000" fill="hold">
                                          <p:stCondLst>
                                            <p:cond delay="0"/>
                                          </p:stCondLst>
                                        </p:cTn>
                                        <p:tgtEl>
                                          <p:spTgt spid="3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48" dur="1000" decel="50000" fill="hold">
                                          <p:stCondLst>
                                            <p:cond delay="0"/>
                                          </p:stCondLst>
                                        </p:cTn>
                                        <p:tgtEl>
                                          <p:spTgt spid="35"/>
                                        </p:tgtEl>
                                        <p:attrNameLst>
                                          <p:attrName>ppt_x,ppt_y</p:attrName>
                                        </p:attrNameLst>
                                      </p:cBhvr>
                                      <p:rCtr x="0" y="0"/>
                                    </p:animMotion>
                                    <p:animEffect transition="in" filter="fade">
                                      <p:cBhvr>
                                        <p:cTn id="49" dur="1000"/>
                                        <p:tgtEl>
                                          <p:spTgt spid="35"/>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ntr" presetSubtype="10" fill="hold" nodeType="clickEffect">
                                  <p:stCondLst>
                                    <p:cond delay="0"/>
                                  </p:stCondLst>
                                  <p:childTnLst>
                                    <p:set>
                                      <p:cBhvr>
                                        <p:cTn id="53" dur="1" fill="hold">
                                          <p:stCondLst>
                                            <p:cond delay="0"/>
                                          </p:stCondLst>
                                        </p:cTn>
                                        <p:tgtEl>
                                          <p:spTgt spid="29">
                                            <p:txEl>
                                              <p:pRg st="0" end="0"/>
                                            </p:txEl>
                                          </p:spTgt>
                                        </p:tgtEl>
                                        <p:attrNameLst>
                                          <p:attrName>style.visibility</p:attrName>
                                        </p:attrNameLst>
                                      </p:cBhvr>
                                      <p:to>
                                        <p:strVal val="visible"/>
                                      </p:to>
                                    </p:set>
                                    <p:animEffect transition="in" filter="blinds(horizontal)">
                                      <p:cBhvr>
                                        <p:cTn id="54"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5" restart="whenNotActive" fill="hold" evtFilter="cancelBubble" nodeType="interactiveSeq">
                <p:stCondLst>
                  <p:cond evt="onClick" delay="0">
                    <p:tgtEl>
                      <p:spTgt spid="167949"/>
                    </p:tgtEl>
                  </p:cond>
                </p:stCondLst>
                <p:endSync evt="end" delay="0">
                  <p:rtn val="all"/>
                </p:endSync>
                <p:childTnLst>
                  <p:par>
                    <p:cTn id="56" fill="hold" nodeType="clickPar">
                      <p:stCondLst>
                        <p:cond delay="0"/>
                      </p:stCondLst>
                      <p:childTnLst>
                        <p:par>
                          <p:cTn id="57" fill="hold" nodeType="withGroup">
                            <p:stCondLst>
                              <p:cond delay="0"/>
                            </p:stCondLst>
                            <p:childTnLst>
                              <p:par>
                                <p:cTn id="58" presetID="8" presetClass="entr" presetSubtype="16" fill="hold" grpId="0" nodeType="clickEffect">
                                  <p:stCondLst>
                                    <p:cond delay="0"/>
                                  </p:stCondLst>
                                  <p:childTnLst>
                                    <p:set>
                                      <p:cBhvr>
                                        <p:cTn id="59" dur="1" fill="hold">
                                          <p:stCondLst>
                                            <p:cond delay="0"/>
                                          </p:stCondLst>
                                        </p:cTn>
                                        <p:tgtEl>
                                          <p:spTgt spid="167948"/>
                                        </p:tgtEl>
                                        <p:attrNameLst>
                                          <p:attrName>style.visibility</p:attrName>
                                        </p:attrNameLst>
                                      </p:cBhvr>
                                      <p:to>
                                        <p:strVal val="visible"/>
                                      </p:to>
                                    </p:set>
                                    <p:animEffect transition="in" filter="diamond(in)">
                                      <p:cBhvr>
                                        <p:cTn id="60" dur="500"/>
                                        <p:tgtEl>
                                          <p:spTgt spid="167948"/>
                                        </p:tgtEl>
                                      </p:cBhvr>
                                    </p:animEffect>
                                  </p:childTnLst>
                                  <p:subTnLst>
                                    <p:audio>
                                      <p:cMediaNode>
                                        <p:cTn display="0" masterRel="sameClick">
                                          <p:stCondLst>
                                            <p:cond evt="begin" delay="0">
                                              <p:tn val="58"/>
                                            </p:cond>
                                          </p:stCondLst>
                                          <p:endCondLst>
                                            <p:cond evt="onStopAudio" delay="0">
                                              <p:tgtEl>
                                                <p:sldTgt/>
                                              </p:tgtEl>
                                            </p:cond>
                                          </p:endCondLst>
                                        </p:cTn>
                                        <p:tgtEl>
                                          <p:sndTgt r:embed="rId3" name="FELIZ2.WAV"/>
                                        </p:tgtEl>
                                      </p:cMediaNode>
                                    </p:audio>
                                  </p:subTnLst>
                                </p:cTn>
                              </p:par>
                            </p:childTnLst>
                          </p:cTn>
                        </p:par>
                      </p:childTnLst>
                    </p:cTn>
                  </p:par>
                </p:childTnLst>
              </p:cTn>
              <p:nextCondLst>
                <p:cond evt="onClick" delay="0">
                  <p:tgtEl>
                    <p:spTgt spid="167949"/>
                  </p:tgtEl>
                </p:cond>
              </p:nextCondLst>
            </p:seq>
            <p:seq concurrent="1" nextAc="seek">
              <p:cTn id="61" restart="whenNotActive" fill="hold" evtFilter="cancelBubble" nodeType="interactiveSeq">
                <p:stCondLst>
                  <p:cond evt="onClick" delay="0">
                    <p:tgtEl>
                      <p:spTgt spid="167956"/>
                    </p:tgtEl>
                  </p:cond>
                </p:stCondLst>
                <p:endSync evt="end" delay="0">
                  <p:rtn val="all"/>
                </p:endSync>
                <p:childTnLst>
                  <p:par>
                    <p:cTn id="62" fill="hold" nodeType="clickPar">
                      <p:stCondLst>
                        <p:cond delay="0"/>
                      </p:stCondLst>
                      <p:childTnLst>
                        <p:par>
                          <p:cTn id="63" fill="hold" nodeType="withGroup">
                            <p:stCondLst>
                              <p:cond delay="0"/>
                            </p:stCondLst>
                            <p:childTnLst>
                              <p:par>
                                <p:cTn id="64" presetID="4" presetClass="entr" presetSubtype="16" fill="hold" nodeType="clickEffect">
                                  <p:stCondLst>
                                    <p:cond delay="0"/>
                                  </p:stCondLst>
                                  <p:childTnLst>
                                    <p:set>
                                      <p:cBhvr>
                                        <p:cTn id="65" dur="1" fill="hold">
                                          <p:stCondLst>
                                            <p:cond delay="0"/>
                                          </p:stCondLst>
                                        </p:cTn>
                                        <p:tgtEl>
                                          <p:spTgt spid="167951"/>
                                        </p:tgtEl>
                                        <p:attrNameLst>
                                          <p:attrName>style.visibility</p:attrName>
                                        </p:attrNameLst>
                                      </p:cBhvr>
                                      <p:to>
                                        <p:strVal val="visible"/>
                                      </p:to>
                                    </p:set>
                                    <p:animEffect transition="in" filter="box(in)">
                                      <p:cBhvr>
                                        <p:cTn id="66" dur="1000"/>
                                        <p:tgtEl>
                                          <p:spTgt spid="167951"/>
                                        </p:tgtEl>
                                      </p:cBhvr>
                                    </p:animEffect>
                                  </p:childTnLst>
                                  <p:subTnLst>
                                    <p:audio>
                                      <p:cMediaNode>
                                        <p:cTn display="0" masterRel="sameClick">
                                          <p:stCondLst>
                                            <p:cond evt="begin" delay="0">
                                              <p:tn val="64"/>
                                            </p:cond>
                                          </p:stCondLst>
                                          <p:endCondLst>
                                            <p:cond evt="onStopAudio" delay="0">
                                              <p:tgtEl>
                                                <p:sldTgt/>
                                              </p:tgtEl>
                                            </p:cond>
                                          </p:endCondLst>
                                        </p:cTn>
                                        <p:tgtEl>
                                          <p:sndTgt r:embed="rId4" name="beep.wav"/>
                                        </p:tgtEl>
                                      </p:cMediaNode>
                                    </p:audio>
                                  </p:subTnLst>
                                </p:cTn>
                              </p:par>
                            </p:childTnLst>
                          </p:cTn>
                        </p:par>
                        <p:par>
                          <p:cTn id="67" fill="hold" nodeType="afterGroup">
                            <p:stCondLst>
                              <p:cond delay="1000"/>
                            </p:stCondLst>
                            <p:childTnLst>
                              <p:par>
                                <p:cTn id="68" presetID="4" presetClass="entr" presetSubtype="16" fill="hold" nodeType="afterEffect">
                                  <p:stCondLst>
                                    <p:cond delay="0"/>
                                  </p:stCondLst>
                                  <p:childTnLst>
                                    <p:set>
                                      <p:cBhvr>
                                        <p:cTn id="69" dur="1" fill="hold">
                                          <p:stCondLst>
                                            <p:cond delay="0"/>
                                          </p:stCondLst>
                                        </p:cTn>
                                        <p:tgtEl>
                                          <p:spTgt spid="167952"/>
                                        </p:tgtEl>
                                        <p:attrNameLst>
                                          <p:attrName>style.visibility</p:attrName>
                                        </p:attrNameLst>
                                      </p:cBhvr>
                                      <p:to>
                                        <p:strVal val="visible"/>
                                      </p:to>
                                    </p:set>
                                    <p:animEffect transition="in" filter="box(in)">
                                      <p:cBhvr>
                                        <p:cTn id="70" dur="1000"/>
                                        <p:tgtEl>
                                          <p:spTgt spid="167952"/>
                                        </p:tgtEl>
                                      </p:cBhvr>
                                    </p:animEffect>
                                  </p:childTnLst>
                                  <p:subTnLst>
                                    <p:audio>
                                      <p:cMediaNode>
                                        <p:cTn display="0" masterRel="sameClick">
                                          <p:stCondLst>
                                            <p:cond evt="begin" delay="0">
                                              <p:tn val="68"/>
                                            </p:cond>
                                          </p:stCondLst>
                                          <p:endCondLst>
                                            <p:cond evt="onStopAudio" delay="0">
                                              <p:tgtEl>
                                                <p:sldTgt/>
                                              </p:tgtEl>
                                            </p:cond>
                                          </p:endCondLst>
                                        </p:cTn>
                                        <p:tgtEl>
                                          <p:sndTgt r:embed="rId4" name="beep.wav"/>
                                        </p:tgtEl>
                                      </p:cMediaNode>
                                    </p:audio>
                                  </p:subTnLst>
                                </p:cTn>
                              </p:par>
                            </p:childTnLst>
                          </p:cTn>
                        </p:par>
                        <p:par>
                          <p:cTn id="71" fill="hold" nodeType="afterGroup">
                            <p:stCondLst>
                              <p:cond delay="2000"/>
                            </p:stCondLst>
                            <p:childTnLst>
                              <p:par>
                                <p:cTn id="72" presetID="4" presetClass="entr" presetSubtype="16" fill="hold" grpId="0" nodeType="afterEffect">
                                  <p:stCondLst>
                                    <p:cond delay="0"/>
                                  </p:stCondLst>
                                  <p:childTnLst>
                                    <p:set>
                                      <p:cBhvr>
                                        <p:cTn id="73" dur="1" fill="hold">
                                          <p:stCondLst>
                                            <p:cond delay="0"/>
                                          </p:stCondLst>
                                        </p:cTn>
                                        <p:tgtEl>
                                          <p:spTgt spid="167953"/>
                                        </p:tgtEl>
                                        <p:attrNameLst>
                                          <p:attrName>style.visibility</p:attrName>
                                        </p:attrNameLst>
                                      </p:cBhvr>
                                      <p:to>
                                        <p:strVal val="visible"/>
                                      </p:to>
                                    </p:set>
                                    <p:animEffect transition="in" filter="box(in)">
                                      <p:cBhvr>
                                        <p:cTn id="74" dur="1000"/>
                                        <p:tgtEl>
                                          <p:spTgt spid="167953"/>
                                        </p:tgtEl>
                                      </p:cBhvr>
                                    </p:animEffect>
                                  </p:childTnLst>
                                  <p:subTnLst>
                                    <p:audio>
                                      <p:cMediaNode>
                                        <p:cTn display="0" masterRel="sameClick">
                                          <p:stCondLst>
                                            <p:cond evt="begin" delay="0">
                                              <p:tn val="72"/>
                                            </p:cond>
                                          </p:stCondLst>
                                          <p:endCondLst>
                                            <p:cond evt="onStopAudio" delay="0">
                                              <p:tgtEl>
                                                <p:sldTgt/>
                                              </p:tgtEl>
                                            </p:cond>
                                          </p:endCondLst>
                                        </p:cTn>
                                        <p:tgtEl>
                                          <p:sndTgt r:embed="rId4" name="beep.wav"/>
                                        </p:tgtEl>
                                      </p:cMediaNode>
                                    </p:audio>
                                  </p:subTnLst>
                                </p:cTn>
                              </p:par>
                            </p:childTnLst>
                          </p:cTn>
                        </p:par>
                        <p:par>
                          <p:cTn id="75" fill="hold" nodeType="afterGroup">
                            <p:stCondLst>
                              <p:cond delay="3000"/>
                            </p:stCondLst>
                            <p:childTnLst>
                              <p:par>
                                <p:cTn id="76" presetID="4" presetClass="entr" presetSubtype="16" fill="hold" grpId="0" nodeType="afterEffect">
                                  <p:stCondLst>
                                    <p:cond delay="0"/>
                                  </p:stCondLst>
                                  <p:childTnLst>
                                    <p:set>
                                      <p:cBhvr>
                                        <p:cTn id="77" dur="1" fill="hold">
                                          <p:stCondLst>
                                            <p:cond delay="0"/>
                                          </p:stCondLst>
                                        </p:cTn>
                                        <p:tgtEl>
                                          <p:spTgt spid="167954"/>
                                        </p:tgtEl>
                                        <p:attrNameLst>
                                          <p:attrName>style.visibility</p:attrName>
                                        </p:attrNameLst>
                                      </p:cBhvr>
                                      <p:to>
                                        <p:strVal val="visible"/>
                                      </p:to>
                                    </p:set>
                                    <p:animEffect transition="in" filter="box(in)">
                                      <p:cBhvr>
                                        <p:cTn id="78" dur="1000"/>
                                        <p:tgtEl>
                                          <p:spTgt spid="167954"/>
                                        </p:tgtEl>
                                      </p:cBhvr>
                                    </p:animEffect>
                                  </p:childTnLst>
                                  <p:subTnLst>
                                    <p:audio>
                                      <p:cMediaNode>
                                        <p:cTn display="0" masterRel="sameClick">
                                          <p:stCondLst>
                                            <p:cond evt="begin" delay="0">
                                              <p:tn val="76"/>
                                            </p:cond>
                                          </p:stCondLst>
                                          <p:endCondLst>
                                            <p:cond evt="onStopAudio" delay="0">
                                              <p:tgtEl>
                                                <p:sldTgt/>
                                              </p:tgtEl>
                                            </p:cond>
                                          </p:endCondLst>
                                        </p:cTn>
                                        <p:tgtEl>
                                          <p:sndTgt r:embed="rId4" name="beep.wav"/>
                                        </p:tgtEl>
                                      </p:cMediaNode>
                                    </p:audio>
                                  </p:subTnLst>
                                </p:cTn>
                              </p:par>
                            </p:childTnLst>
                          </p:cTn>
                        </p:par>
                        <p:par>
                          <p:cTn id="79" fill="hold" nodeType="afterGroup">
                            <p:stCondLst>
                              <p:cond delay="4000"/>
                            </p:stCondLst>
                            <p:childTnLst>
                              <p:par>
                                <p:cTn id="80" presetID="4" presetClass="entr" presetSubtype="16" fill="hold" nodeType="afterEffect">
                                  <p:stCondLst>
                                    <p:cond delay="0"/>
                                  </p:stCondLst>
                                  <p:childTnLst>
                                    <p:set>
                                      <p:cBhvr>
                                        <p:cTn id="81" dur="1" fill="hold">
                                          <p:stCondLst>
                                            <p:cond delay="0"/>
                                          </p:stCondLst>
                                        </p:cTn>
                                        <p:tgtEl>
                                          <p:spTgt spid="167955"/>
                                        </p:tgtEl>
                                        <p:attrNameLst>
                                          <p:attrName>style.visibility</p:attrName>
                                        </p:attrNameLst>
                                      </p:cBhvr>
                                      <p:to>
                                        <p:strVal val="visible"/>
                                      </p:to>
                                    </p:set>
                                    <p:animEffect transition="in" filter="box(in)">
                                      <p:cBhvr>
                                        <p:cTn id="82" dur="1000"/>
                                        <p:tgtEl>
                                          <p:spTgt spid="167955"/>
                                        </p:tgtEl>
                                      </p:cBhvr>
                                    </p:animEffect>
                                  </p:childTnLst>
                                  <p:subTnLst>
                                    <p:audio>
                                      <p:cMediaNode>
                                        <p:cTn display="0" masterRel="sameClick">
                                          <p:stCondLst>
                                            <p:cond evt="begin" delay="0">
                                              <p:tn val="80"/>
                                            </p:cond>
                                          </p:stCondLst>
                                          <p:endCondLst>
                                            <p:cond evt="onStopAudio" delay="0">
                                              <p:tgtEl>
                                                <p:sldTgt/>
                                              </p:tgtEl>
                                            </p:cond>
                                          </p:endCondLst>
                                        </p:cTn>
                                        <p:tgtEl>
                                          <p:sndTgt r:embed="rId4" name="beep.wav"/>
                                        </p:tgtEl>
                                      </p:cMediaNode>
                                    </p:audio>
                                  </p:subTnLst>
                                </p:cTn>
                              </p:par>
                            </p:childTnLst>
                          </p:cTn>
                        </p:par>
                        <p:par>
                          <p:cTn id="83" fill="hold" nodeType="afterGroup">
                            <p:stCondLst>
                              <p:cond delay="5000"/>
                            </p:stCondLst>
                            <p:childTnLst>
                              <p:par>
                                <p:cTn id="84" presetID="4" presetClass="entr" presetSubtype="16" fill="hold" nodeType="afterEffect">
                                  <p:stCondLst>
                                    <p:cond delay="0"/>
                                  </p:stCondLst>
                                  <p:childTnLst>
                                    <p:set>
                                      <p:cBhvr>
                                        <p:cTn id="85" dur="1" fill="hold">
                                          <p:stCondLst>
                                            <p:cond delay="0"/>
                                          </p:stCondLst>
                                        </p:cTn>
                                        <p:tgtEl>
                                          <p:spTgt spid="167957"/>
                                        </p:tgtEl>
                                        <p:attrNameLst>
                                          <p:attrName>style.visibility</p:attrName>
                                        </p:attrNameLst>
                                      </p:cBhvr>
                                      <p:to>
                                        <p:strVal val="visible"/>
                                      </p:to>
                                    </p:set>
                                    <p:animEffect transition="in" filter="box(in)">
                                      <p:cBhvr>
                                        <p:cTn id="86" dur="1000"/>
                                        <p:tgtEl>
                                          <p:spTgt spid="167957"/>
                                        </p:tgtEl>
                                      </p:cBhvr>
                                    </p:animEffect>
                                  </p:childTnLst>
                                  <p:subTnLst>
                                    <p:audio>
                                      <p:cMediaNode>
                                        <p:cTn display="0" masterRel="sameClick">
                                          <p:stCondLst>
                                            <p:cond evt="begin" delay="0">
                                              <p:tn val="84"/>
                                            </p:cond>
                                          </p:stCondLst>
                                          <p:endCondLst>
                                            <p:cond evt="onStopAudio" delay="0">
                                              <p:tgtEl>
                                                <p:sldTgt/>
                                              </p:tgtEl>
                                            </p:cond>
                                          </p:endCondLst>
                                        </p:cTn>
                                        <p:tgtEl>
                                          <p:sndTgt r:embed="rId4" name="beep.wav"/>
                                        </p:tgtEl>
                                      </p:cMediaNode>
                                    </p:audio>
                                  </p:subTnLst>
                                </p:cTn>
                              </p:par>
                            </p:childTnLst>
                          </p:cTn>
                        </p:par>
                        <p:par>
                          <p:cTn id="87" fill="hold" nodeType="afterGroup">
                            <p:stCondLst>
                              <p:cond delay="6000"/>
                            </p:stCondLst>
                            <p:childTnLst>
                              <p:par>
                                <p:cTn id="88" presetID="4" presetClass="entr" presetSubtype="16" fill="hold" nodeType="afterEffect">
                                  <p:stCondLst>
                                    <p:cond delay="0"/>
                                  </p:stCondLst>
                                  <p:childTnLst>
                                    <p:set>
                                      <p:cBhvr>
                                        <p:cTn id="89" dur="1" fill="hold">
                                          <p:stCondLst>
                                            <p:cond delay="0"/>
                                          </p:stCondLst>
                                        </p:cTn>
                                        <p:tgtEl>
                                          <p:spTgt spid="167958"/>
                                        </p:tgtEl>
                                        <p:attrNameLst>
                                          <p:attrName>style.visibility</p:attrName>
                                        </p:attrNameLst>
                                      </p:cBhvr>
                                      <p:to>
                                        <p:strVal val="visible"/>
                                      </p:to>
                                    </p:set>
                                    <p:animEffect transition="in" filter="box(in)">
                                      <p:cBhvr>
                                        <p:cTn id="90" dur="1000"/>
                                        <p:tgtEl>
                                          <p:spTgt spid="167958"/>
                                        </p:tgtEl>
                                      </p:cBhvr>
                                    </p:animEffect>
                                  </p:childTnLst>
                                  <p:subTnLst>
                                    <p:audio>
                                      <p:cMediaNode>
                                        <p:cTn display="0" masterRel="sameClick">
                                          <p:stCondLst>
                                            <p:cond evt="begin" delay="0">
                                              <p:tn val="88"/>
                                            </p:cond>
                                          </p:stCondLst>
                                          <p:endCondLst>
                                            <p:cond evt="onStopAudio" delay="0">
                                              <p:tgtEl>
                                                <p:sldTgt/>
                                              </p:tgtEl>
                                            </p:cond>
                                          </p:endCondLst>
                                        </p:cTn>
                                        <p:tgtEl>
                                          <p:sndTgt r:embed="rId4" name="beep.wav"/>
                                        </p:tgtEl>
                                      </p:cMediaNode>
                                    </p:audio>
                                  </p:subTnLst>
                                </p:cTn>
                              </p:par>
                            </p:childTnLst>
                          </p:cTn>
                        </p:par>
                        <p:par>
                          <p:cTn id="91" fill="hold" nodeType="afterGroup">
                            <p:stCondLst>
                              <p:cond delay="7000"/>
                            </p:stCondLst>
                            <p:childTnLst>
                              <p:par>
                                <p:cTn id="92" presetID="4" presetClass="entr" presetSubtype="16" fill="hold" nodeType="afterEffect">
                                  <p:stCondLst>
                                    <p:cond delay="0"/>
                                  </p:stCondLst>
                                  <p:childTnLst>
                                    <p:set>
                                      <p:cBhvr>
                                        <p:cTn id="93" dur="1" fill="hold">
                                          <p:stCondLst>
                                            <p:cond delay="0"/>
                                          </p:stCondLst>
                                        </p:cTn>
                                        <p:tgtEl>
                                          <p:spTgt spid="167959"/>
                                        </p:tgtEl>
                                        <p:attrNameLst>
                                          <p:attrName>style.visibility</p:attrName>
                                        </p:attrNameLst>
                                      </p:cBhvr>
                                      <p:to>
                                        <p:strVal val="visible"/>
                                      </p:to>
                                    </p:set>
                                    <p:animEffect transition="in" filter="box(in)">
                                      <p:cBhvr>
                                        <p:cTn id="94" dur="1000"/>
                                        <p:tgtEl>
                                          <p:spTgt spid="167959"/>
                                        </p:tgtEl>
                                      </p:cBhvr>
                                    </p:animEffect>
                                  </p:childTnLst>
                                  <p:subTnLst>
                                    <p:audio>
                                      <p:cMediaNode>
                                        <p:cTn display="0" masterRel="sameClick">
                                          <p:stCondLst>
                                            <p:cond evt="begin" delay="0">
                                              <p:tn val="92"/>
                                            </p:cond>
                                          </p:stCondLst>
                                          <p:endCondLst>
                                            <p:cond evt="onStopAudio" delay="0">
                                              <p:tgtEl>
                                                <p:sldTgt/>
                                              </p:tgtEl>
                                            </p:cond>
                                          </p:endCondLst>
                                        </p:cTn>
                                        <p:tgtEl>
                                          <p:sndTgt r:embed="rId4" name="beep.wav"/>
                                        </p:tgtEl>
                                      </p:cMediaNode>
                                    </p:audio>
                                  </p:subTnLst>
                                </p:cTn>
                              </p:par>
                            </p:childTnLst>
                          </p:cTn>
                        </p:par>
                        <p:par>
                          <p:cTn id="95" fill="hold" nodeType="afterGroup">
                            <p:stCondLst>
                              <p:cond delay="8000"/>
                            </p:stCondLst>
                            <p:childTnLst>
                              <p:par>
                                <p:cTn id="96" presetID="4" presetClass="entr" presetSubtype="16" fill="hold" nodeType="afterEffect">
                                  <p:stCondLst>
                                    <p:cond delay="0"/>
                                  </p:stCondLst>
                                  <p:childTnLst>
                                    <p:set>
                                      <p:cBhvr>
                                        <p:cTn id="97" dur="1" fill="hold">
                                          <p:stCondLst>
                                            <p:cond delay="0"/>
                                          </p:stCondLst>
                                        </p:cTn>
                                        <p:tgtEl>
                                          <p:spTgt spid="167960"/>
                                        </p:tgtEl>
                                        <p:attrNameLst>
                                          <p:attrName>style.visibility</p:attrName>
                                        </p:attrNameLst>
                                      </p:cBhvr>
                                      <p:to>
                                        <p:strVal val="visible"/>
                                      </p:to>
                                    </p:set>
                                    <p:animEffect transition="in" filter="box(in)">
                                      <p:cBhvr>
                                        <p:cTn id="98" dur="1000"/>
                                        <p:tgtEl>
                                          <p:spTgt spid="167960"/>
                                        </p:tgtEl>
                                      </p:cBhvr>
                                    </p:animEffect>
                                  </p:childTnLst>
                                  <p:subTnLst>
                                    <p:audio>
                                      <p:cMediaNode>
                                        <p:cTn display="0" masterRel="sameClick">
                                          <p:stCondLst>
                                            <p:cond evt="begin" delay="0">
                                              <p:tn val="96"/>
                                            </p:cond>
                                          </p:stCondLst>
                                          <p:endCondLst>
                                            <p:cond evt="onStopAudio" delay="0">
                                              <p:tgtEl>
                                                <p:sldTgt/>
                                              </p:tgtEl>
                                            </p:cond>
                                          </p:endCondLst>
                                        </p:cTn>
                                        <p:tgtEl>
                                          <p:sndTgt r:embed="rId4" name="beep.wav"/>
                                        </p:tgtEl>
                                      </p:cMediaNode>
                                    </p:audio>
                                  </p:subTnLst>
                                </p:cTn>
                              </p:par>
                            </p:childTnLst>
                          </p:cTn>
                        </p:par>
                        <p:par>
                          <p:cTn id="99" fill="hold" nodeType="afterGroup">
                            <p:stCondLst>
                              <p:cond delay="9000"/>
                            </p:stCondLst>
                            <p:childTnLst>
                              <p:par>
                                <p:cTn id="100" presetID="4" presetClass="entr" presetSubtype="16" fill="hold" nodeType="afterEffect">
                                  <p:stCondLst>
                                    <p:cond delay="0"/>
                                  </p:stCondLst>
                                  <p:childTnLst>
                                    <p:set>
                                      <p:cBhvr>
                                        <p:cTn id="101" dur="1" fill="hold">
                                          <p:stCondLst>
                                            <p:cond delay="0"/>
                                          </p:stCondLst>
                                        </p:cTn>
                                        <p:tgtEl>
                                          <p:spTgt spid="167961"/>
                                        </p:tgtEl>
                                        <p:attrNameLst>
                                          <p:attrName>style.visibility</p:attrName>
                                        </p:attrNameLst>
                                      </p:cBhvr>
                                      <p:to>
                                        <p:strVal val="visible"/>
                                      </p:to>
                                    </p:set>
                                    <p:animEffect transition="in" filter="box(in)">
                                      <p:cBhvr>
                                        <p:cTn id="102" dur="1000"/>
                                        <p:tgtEl>
                                          <p:spTgt spid="167961"/>
                                        </p:tgtEl>
                                      </p:cBhvr>
                                    </p:animEffect>
                                  </p:childTnLst>
                                  <p:subTnLst>
                                    <p:audio>
                                      <p:cMediaNode>
                                        <p:cTn display="0" masterRel="sameClick">
                                          <p:stCondLst>
                                            <p:cond evt="begin" delay="0">
                                              <p:tn val="100"/>
                                            </p:cond>
                                          </p:stCondLst>
                                          <p:endCondLst>
                                            <p:cond evt="onStopAudio" delay="0">
                                              <p:tgtEl>
                                                <p:sldTgt/>
                                              </p:tgtEl>
                                            </p:cond>
                                          </p:endCondLst>
                                        </p:cTn>
                                        <p:tgtEl>
                                          <p:sndTgt r:embed="rId4" name="beep.wav"/>
                                        </p:tgtEl>
                                      </p:cMediaNode>
                                    </p:audio>
                                  </p:subTnLst>
                                </p:cTn>
                              </p:par>
                            </p:childTnLst>
                          </p:cTn>
                        </p:par>
                        <p:par>
                          <p:cTn id="103" fill="hold" nodeType="afterGroup">
                            <p:stCondLst>
                              <p:cond delay="10000"/>
                            </p:stCondLst>
                            <p:childTnLst>
                              <p:par>
                                <p:cTn id="104" presetID="4" presetClass="entr" presetSubtype="16" fill="hold" nodeType="afterEffect">
                                  <p:stCondLst>
                                    <p:cond delay="0"/>
                                  </p:stCondLst>
                                  <p:childTnLst>
                                    <p:set>
                                      <p:cBhvr>
                                        <p:cTn id="105" dur="1" fill="hold">
                                          <p:stCondLst>
                                            <p:cond delay="0"/>
                                          </p:stCondLst>
                                        </p:cTn>
                                        <p:tgtEl>
                                          <p:spTgt spid="167962"/>
                                        </p:tgtEl>
                                        <p:attrNameLst>
                                          <p:attrName>style.visibility</p:attrName>
                                        </p:attrNameLst>
                                      </p:cBhvr>
                                      <p:to>
                                        <p:strVal val="visible"/>
                                      </p:to>
                                    </p:set>
                                    <p:animEffect transition="in" filter="box(in)">
                                      <p:cBhvr>
                                        <p:cTn id="106" dur="1000"/>
                                        <p:tgtEl>
                                          <p:spTgt spid="167962"/>
                                        </p:tgtEl>
                                      </p:cBhvr>
                                    </p:animEffect>
                                  </p:childTnLst>
                                  <p:subTnLst>
                                    <p:audio>
                                      <p:cMediaNode>
                                        <p:cTn display="0" masterRel="sameClick">
                                          <p:stCondLst>
                                            <p:cond evt="begin" delay="0">
                                              <p:tn val="104"/>
                                            </p:cond>
                                          </p:stCondLst>
                                          <p:endCondLst>
                                            <p:cond evt="onStopAudio" delay="0">
                                              <p:tgtEl>
                                                <p:sldTgt/>
                                              </p:tgtEl>
                                            </p:cond>
                                          </p:endCondLst>
                                        </p:cTn>
                                        <p:tgtEl>
                                          <p:sndTgt r:embed="rId5" name="Chuong Dong Ho=convert.wav"/>
                                        </p:tgtEl>
                                      </p:cMediaNode>
                                    </p:audio>
                                  </p:subTnLst>
                                </p:cTn>
                              </p:par>
                            </p:childTnLst>
                          </p:cTn>
                        </p:par>
                      </p:childTnLst>
                    </p:cTn>
                  </p:par>
                </p:childTnLst>
              </p:cTn>
              <p:nextCondLst>
                <p:cond evt="onClick" delay="0">
                  <p:tgtEl>
                    <p:spTgt spid="167956"/>
                  </p:tgtEl>
                </p:cond>
              </p:nextCondLst>
            </p:seq>
          </p:childTnLst>
        </p:cTn>
      </p:par>
    </p:tnLst>
    <p:bldLst>
      <p:bldP spid="43026" grpId="0" bldLvl="0" animBg="1"/>
      <p:bldP spid="2" grpId="0" bldLvl="0" animBg="1"/>
      <p:bldP spid="45058" grpId="0" bldLvl="0" animBg="1"/>
      <p:bldP spid="3" grpId="0" bldLvl="0" animBg="1"/>
      <p:bldP spid="167948" grpId="0"/>
      <p:bldP spid="167949" grpId="0" bldLvl="0" animBg="1"/>
      <p:bldP spid="167950" grpId="0" bldLvl="0" animBg="1"/>
      <p:bldP spid="167953" grpId="0" bldLvl="0" animBg="1"/>
      <p:bldP spid="167954" grpId="0" bldLvl="0" animBg="1"/>
      <p:bldP spid="167956" grpId="0" bldLvl="0" animBg="1"/>
      <p:bldP spid="34" grpId="0"/>
      <p:bldP spid="3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3">
            <a:extLst>
              <a:ext uri="{FF2B5EF4-FFF2-40B4-BE49-F238E27FC236}">
                <a16:creationId xmlns="" xmlns:a16="http://schemas.microsoft.com/office/drawing/2014/main" id="{B0F7D541-17DD-46A3-9DA7-19EEB68E9A84}"/>
              </a:ext>
            </a:extLst>
          </p:cNvPr>
          <p:cNvGrpSpPr>
            <a:grpSpLocks/>
          </p:cNvGrpSpPr>
          <p:nvPr/>
        </p:nvGrpSpPr>
        <p:grpSpPr bwMode="auto">
          <a:xfrm>
            <a:off x="1393392" y="1149359"/>
            <a:ext cx="9349656" cy="4343400"/>
            <a:chOff x="576" y="2627"/>
            <a:chExt cx="2640" cy="1366"/>
          </a:xfrm>
        </p:grpSpPr>
        <p:sp>
          <p:nvSpPr>
            <p:cNvPr id="43022" name="Rectangle 14">
              <a:extLst>
                <a:ext uri="{FF2B5EF4-FFF2-40B4-BE49-F238E27FC236}">
                  <a16:creationId xmlns="" xmlns:a16="http://schemas.microsoft.com/office/drawing/2014/main" id="{BC148E94-C5E3-4D78-AAE4-AAAC83464026}"/>
                </a:ext>
              </a:extLst>
            </p:cNvPr>
            <p:cNvSpPr>
              <a:spLocks noChangeArrowheads="1"/>
            </p:cNvSpPr>
            <p:nvPr/>
          </p:nvSpPr>
          <p:spPr bwMode="auto">
            <a:xfrm>
              <a:off x="576" y="2627"/>
              <a:ext cx="2640" cy="96"/>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43023" name="Rectangle 15">
              <a:extLst>
                <a:ext uri="{FF2B5EF4-FFF2-40B4-BE49-F238E27FC236}">
                  <a16:creationId xmlns="" xmlns:a16="http://schemas.microsoft.com/office/drawing/2014/main" id="{F4FE2F37-ED5A-4E4D-A1C7-79709758A5D0}"/>
                </a:ext>
              </a:extLst>
            </p:cNvPr>
            <p:cNvSpPr>
              <a:spLocks noChangeArrowheads="1"/>
            </p:cNvSpPr>
            <p:nvPr/>
          </p:nvSpPr>
          <p:spPr bwMode="auto">
            <a:xfrm>
              <a:off x="576" y="2631"/>
              <a:ext cx="96" cy="1296"/>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43024" name="Rectangle 16">
              <a:extLst>
                <a:ext uri="{FF2B5EF4-FFF2-40B4-BE49-F238E27FC236}">
                  <a16:creationId xmlns="" xmlns:a16="http://schemas.microsoft.com/office/drawing/2014/main" id="{1E785B70-2BE7-4C16-B5DB-F33E96E75AFD}"/>
                </a:ext>
              </a:extLst>
            </p:cNvPr>
            <p:cNvSpPr>
              <a:spLocks noChangeArrowheads="1"/>
            </p:cNvSpPr>
            <p:nvPr/>
          </p:nvSpPr>
          <p:spPr bwMode="auto">
            <a:xfrm>
              <a:off x="576" y="3888"/>
              <a:ext cx="2640" cy="105"/>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43025" name="Rectangle 17">
              <a:extLst>
                <a:ext uri="{FF2B5EF4-FFF2-40B4-BE49-F238E27FC236}">
                  <a16:creationId xmlns="" xmlns:a16="http://schemas.microsoft.com/office/drawing/2014/main" id="{226BE0C0-3D7C-4FB8-946A-78406C099078}"/>
                </a:ext>
              </a:extLst>
            </p:cNvPr>
            <p:cNvSpPr>
              <a:spLocks noChangeArrowheads="1"/>
            </p:cNvSpPr>
            <p:nvPr/>
          </p:nvSpPr>
          <p:spPr bwMode="auto">
            <a:xfrm>
              <a:off x="3120" y="2640"/>
              <a:ext cx="96" cy="1344"/>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grpSp>
      <p:sp>
        <p:nvSpPr>
          <p:cNvPr id="43026" name="Rectangle 18">
            <a:extLst>
              <a:ext uri="{FF2B5EF4-FFF2-40B4-BE49-F238E27FC236}">
                <a16:creationId xmlns="" xmlns:a16="http://schemas.microsoft.com/office/drawing/2014/main" id="{65A5F581-823E-4C78-A3D8-132C5FB76346}"/>
              </a:ext>
            </a:extLst>
          </p:cNvPr>
          <p:cNvSpPr>
            <a:spLocks noChangeArrowheads="1"/>
          </p:cNvSpPr>
          <p:nvPr/>
        </p:nvSpPr>
        <p:spPr bwMode="auto">
          <a:xfrm>
            <a:off x="930521" y="3086100"/>
            <a:ext cx="457199" cy="609600"/>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2" name="Rectangle 18">
            <a:extLst>
              <a:ext uri="{FF2B5EF4-FFF2-40B4-BE49-F238E27FC236}">
                <a16:creationId xmlns="" xmlns:a16="http://schemas.microsoft.com/office/drawing/2014/main" id="{FE91536B-128A-41BD-9F69-2CDB2A04043F}"/>
              </a:ext>
            </a:extLst>
          </p:cNvPr>
          <p:cNvSpPr>
            <a:spLocks noChangeArrowheads="1"/>
          </p:cNvSpPr>
          <p:nvPr/>
        </p:nvSpPr>
        <p:spPr bwMode="auto">
          <a:xfrm>
            <a:off x="10744201" y="2914650"/>
            <a:ext cx="457200" cy="609600"/>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45058" name="Rectangle 2">
            <a:extLst>
              <a:ext uri="{FF2B5EF4-FFF2-40B4-BE49-F238E27FC236}">
                <a16:creationId xmlns="" xmlns:a16="http://schemas.microsoft.com/office/drawing/2014/main" id="{46E82D7E-1CE2-4A2F-B130-B69EC5883B20}"/>
              </a:ext>
            </a:extLst>
          </p:cNvPr>
          <p:cNvSpPr>
            <a:spLocks noChangeArrowheads="1"/>
          </p:cNvSpPr>
          <p:nvPr/>
        </p:nvSpPr>
        <p:spPr bwMode="auto">
          <a:xfrm>
            <a:off x="11201401" y="654059"/>
            <a:ext cx="457200" cy="5334000"/>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3" name="Rectangle 2">
            <a:extLst>
              <a:ext uri="{FF2B5EF4-FFF2-40B4-BE49-F238E27FC236}">
                <a16:creationId xmlns="" xmlns:a16="http://schemas.microsoft.com/office/drawing/2014/main" id="{E45EB837-857E-40AC-A341-D3E3A09B8725}"/>
              </a:ext>
            </a:extLst>
          </p:cNvPr>
          <p:cNvSpPr>
            <a:spLocks noChangeArrowheads="1"/>
          </p:cNvSpPr>
          <p:nvPr/>
        </p:nvSpPr>
        <p:spPr bwMode="auto">
          <a:xfrm>
            <a:off x="472167" y="723900"/>
            <a:ext cx="457200" cy="5334000"/>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168971" name="Rectangle 11">
            <a:extLst>
              <a:ext uri="{FF2B5EF4-FFF2-40B4-BE49-F238E27FC236}">
                <a16:creationId xmlns="" xmlns:a16="http://schemas.microsoft.com/office/drawing/2014/main" id="{EB01F9F9-5DC5-4256-967C-51F5BC8200AC}"/>
              </a:ext>
            </a:extLst>
          </p:cNvPr>
          <p:cNvSpPr>
            <a:spLocks noChangeArrowheads="1"/>
          </p:cNvSpPr>
          <p:nvPr/>
        </p:nvSpPr>
        <p:spPr bwMode="auto">
          <a:xfrm>
            <a:off x="5715000" y="5791200"/>
            <a:ext cx="1003300" cy="304800"/>
          </a:xfrm>
          <a:prstGeom prst="rect">
            <a:avLst/>
          </a:prstGeom>
          <a:gradFill rotWithShape="1">
            <a:gsLst>
              <a:gs pos="0">
                <a:schemeClr val="bg1"/>
              </a:gs>
              <a:gs pos="100000">
                <a:schemeClr val="folHlink"/>
              </a:gs>
            </a:gsLst>
            <a:path path="shape">
              <a:fillToRect l="50000" t="50000" r="50000" b="50000"/>
            </a:path>
          </a:gradFill>
          <a:ln w="76200">
            <a:solidFill>
              <a:schemeClr val="folHlink"/>
            </a:solidFill>
            <a:miter lim="800000"/>
            <a:headEnd/>
            <a:tailEnd/>
          </a:ln>
        </p:spPr>
        <p:txBody>
          <a:bodyPr wrap="none" anchor="ctr"/>
          <a:lstStyle/>
          <a:p>
            <a:pPr algn="ctr"/>
            <a:r>
              <a:rPr lang="en-US" altLang="zh-CN" b="1">
                <a:solidFill>
                  <a:srgbClr val="FF0000"/>
                </a:solidFill>
              </a:rPr>
              <a:t>KEY</a:t>
            </a:r>
          </a:p>
        </p:txBody>
      </p:sp>
      <p:sp>
        <p:nvSpPr>
          <p:cNvPr id="168972" name="Rectangle 12">
            <a:hlinkClick r:id="rId7" action="ppaction://hlinksldjump"/>
            <a:extLst>
              <a:ext uri="{FF2B5EF4-FFF2-40B4-BE49-F238E27FC236}">
                <a16:creationId xmlns="" xmlns:a16="http://schemas.microsoft.com/office/drawing/2014/main" id="{9254960D-5461-432D-8DB2-6440307F942C}"/>
              </a:ext>
            </a:extLst>
          </p:cNvPr>
          <p:cNvSpPr>
            <a:spLocks noChangeArrowheads="1"/>
          </p:cNvSpPr>
          <p:nvPr/>
        </p:nvSpPr>
        <p:spPr bwMode="auto">
          <a:xfrm>
            <a:off x="6985000" y="5791200"/>
            <a:ext cx="1003300" cy="304800"/>
          </a:xfrm>
          <a:prstGeom prst="rect">
            <a:avLst/>
          </a:prstGeom>
          <a:gradFill rotWithShape="1">
            <a:gsLst>
              <a:gs pos="0">
                <a:schemeClr val="bg1"/>
              </a:gs>
              <a:gs pos="100000">
                <a:schemeClr val="folHlink"/>
              </a:gs>
            </a:gsLst>
            <a:path path="shape">
              <a:fillToRect l="50000" t="50000" r="50000" b="50000"/>
            </a:path>
          </a:gradFill>
          <a:ln w="76200">
            <a:solidFill>
              <a:schemeClr val="folHlink"/>
            </a:solidFill>
            <a:miter lim="800000"/>
            <a:headEnd/>
            <a:tailEnd/>
          </a:ln>
        </p:spPr>
        <p:txBody>
          <a:bodyPr wrap="none" anchor="ctr"/>
          <a:lstStyle/>
          <a:p>
            <a:pPr algn="ctr"/>
            <a:r>
              <a:rPr lang="en-US" altLang="zh-CN" b="1">
                <a:solidFill>
                  <a:srgbClr val="FF0000"/>
                </a:solidFill>
              </a:rPr>
              <a:t>HOME</a:t>
            </a:r>
          </a:p>
        </p:txBody>
      </p:sp>
      <p:sp>
        <p:nvSpPr>
          <p:cNvPr id="168973" name="Rectangle 13">
            <a:extLst>
              <a:ext uri="{FF2B5EF4-FFF2-40B4-BE49-F238E27FC236}">
                <a16:creationId xmlns="" xmlns:a16="http://schemas.microsoft.com/office/drawing/2014/main" id="{D5FD09F7-28D8-4476-A186-D65DC83F2E60}"/>
              </a:ext>
            </a:extLst>
          </p:cNvPr>
          <p:cNvSpPr>
            <a:spLocks noChangeArrowheads="1"/>
          </p:cNvSpPr>
          <p:nvPr/>
        </p:nvSpPr>
        <p:spPr bwMode="auto">
          <a:xfrm>
            <a:off x="4457700" y="5778500"/>
            <a:ext cx="1003300" cy="304800"/>
          </a:xfrm>
          <a:prstGeom prst="rect">
            <a:avLst/>
          </a:prstGeom>
          <a:gradFill rotWithShape="1">
            <a:gsLst>
              <a:gs pos="0">
                <a:schemeClr val="bg1"/>
              </a:gs>
              <a:gs pos="100000">
                <a:schemeClr val="folHlink"/>
              </a:gs>
            </a:gsLst>
            <a:path path="shape">
              <a:fillToRect l="50000" t="50000" r="50000" b="50000"/>
            </a:path>
          </a:gradFill>
          <a:ln w="76200">
            <a:solidFill>
              <a:schemeClr val="folHlink"/>
            </a:solidFill>
            <a:miter lim="800000"/>
            <a:headEnd/>
            <a:tailEnd/>
          </a:ln>
        </p:spPr>
        <p:txBody>
          <a:bodyPr wrap="none" anchor="ctr"/>
          <a:lstStyle/>
          <a:p>
            <a:pPr algn="ctr"/>
            <a:r>
              <a:rPr lang="en-US" altLang="zh-CN" b="1">
                <a:solidFill>
                  <a:srgbClr val="FF0000"/>
                </a:solidFill>
              </a:rPr>
              <a:t>TIME</a:t>
            </a:r>
          </a:p>
        </p:txBody>
      </p:sp>
      <p:sp>
        <p:nvSpPr>
          <p:cNvPr id="168974" name="Rectangle 14">
            <a:extLst>
              <a:ext uri="{FF2B5EF4-FFF2-40B4-BE49-F238E27FC236}">
                <a16:creationId xmlns="" xmlns:a16="http://schemas.microsoft.com/office/drawing/2014/main" id="{E44EA5BD-3552-43B8-AEEB-CE7F5D29845B}"/>
              </a:ext>
            </a:extLst>
          </p:cNvPr>
          <p:cNvSpPr>
            <a:spLocks noChangeArrowheads="1"/>
          </p:cNvSpPr>
          <p:nvPr/>
        </p:nvSpPr>
        <p:spPr bwMode="auto">
          <a:xfrm>
            <a:off x="3175000" y="15240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1</a:t>
            </a:r>
          </a:p>
        </p:txBody>
      </p:sp>
      <p:sp>
        <p:nvSpPr>
          <p:cNvPr id="168975" name="Rectangle 15">
            <a:extLst>
              <a:ext uri="{FF2B5EF4-FFF2-40B4-BE49-F238E27FC236}">
                <a16:creationId xmlns="" xmlns:a16="http://schemas.microsoft.com/office/drawing/2014/main" id="{88AF9202-AB59-4058-B6D5-E5B2ECB8C1EC}"/>
              </a:ext>
            </a:extLst>
          </p:cNvPr>
          <p:cNvSpPr>
            <a:spLocks noChangeArrowheads="1"/>
          </p:cNvSpPr>
          <p:nvPr/>
        </p:nvSpPr>
        <p:spPr bwMode="auto">
          <a:xfrm>
            <a:off x="3175000" y="15240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2</a:t>
            </a:r>
          </a:p>
        </p:txBody>
      </p:sp>
      <p:sp>
        <p:nvSpPr>
          <p:cNvPr id="168976" name="Rectangle 16">
            <a:extLst>
              <a:ext uri="{FF2B5EF4-FFF2-40B4-BE49-F238E27FC236}">
                <a16:creationId xmlns="" xmlns:a16="http://schemas.microsoft.com/office/drawing/2014/main" id="{B3627BCF-4255-4ECF-8304-A38A8BA8C64D}"/>
              </a:ext>
            </a:extLst>
          </p:cNvPr>
          <p:cNvSpPr>
            <a:spLocks noChangeArrowheads="1"/>
          </p:cNvSpPr>
          <p:nvPr/>
        </p:nvSpPr>
        <p:spPr bwMode="auto">
          <a:xfrm>
            <a:off x="3175000" y="15240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3</a:t>
            </a:r>
          </a:p>
        </p:txBody>
      </p:sp>
      <p:sp>
        <p:nvSpPr>
          <p:cNvPr id="168977" name="Rectangle 17">
            <a:extLst>
              <a:ext uri="{FF2B5EF4-FFF2-40B4-BE49-F238E27FC236}">
                <a16:creationId xmlns="" xmlns:a16="http://schemas.microsoft.com/office/drawing/2014/main" id="{7257E30D-702A-4848-B201-F2AED2AD7757}"/>
              </a:ext>
            </a:extLst>
          </p:cNvPr>
          <p:cNvSpPr>
            <a:spLocks noChangeArrowheads="1"/>
          </p:cNvSpPr>
          <p:nvPr/>
        </p:nvSpPr>
        <p:spPr bwMode="auto">
          <a:xfrm>
            <a:off x="3175000" y="15240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4</a:t>
            </a:r>
          </a:p>
        </p:txBody>
      </p:sp>
      <p:sp>
        <p:nvSpPr>
          <p:cNvPr id="168978" name="Rectangle 18">
            <a:extLst>
              <a:ext uri="{FF2B5EF4-FFF2-40B4-BE49-F238E27FC236}">
                <a16:creationId xmlns="" xmlns:a16="http://schemas.microsoft.com/office/drawing/2014/main" id="{76C4F602-E179-47C1-98F6-4631DD702B5F}"/>
              </a:ext>
            </a:extLst>
          </p:cNvPr>
          <p:cNvSpPr>
            <a:spLocks noChangeArrowheads="1"/>
          </p:cNvSpPr>
          <p:nvPr/>
        </p:nvSpPr>
        <p:spPr bwMode="auto">
          <a:xfrm>
            <a:off x="3175000" y="15240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5</a:t>
            </a:r>
          </a:p>
        </p:txBody>
      </p:sp>
      <p:sp>
        <p:nvSpPr>
          <p:cNvPr id="168979" name="Rectangle 19">
            <a:extLst>
              <a:ext uri="{FF2B5EF4-FFF2-40B4-BE49-F238E27FC236}">
                <a16:creationId xmlns="" xmlns:a16="http://schemas.microsoft.com/office/drawing/2014/main" id="{BDC783B0-A71B-4970-9235-30E36733544F}"/>
              </a:ext>
            </a:extLst>
          </p:cNvPr>
          <p:cNvSpPr>
            <a:spLocks noChangeArrowheads="1"/>
          </p:cNvSpPr>
          <p:nvPr/>
        </p:nvSpPr>
        <p:spPr bwMode="auto">
          <a:xfrm>
            <a:off x="3175000" y="15240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6</a:t>
            </a:r>
          </a:p>
        </p:txBody>
      </p:sp>
      <p:sp>
        <p:nvSpPr>
          <p:cNvPr id="168980" name="Rectangle 20">
            <a:extLst>
              <a:ext uri="{FF2B5EF4-FFF2-40B4-BE49-F238E27FC236}">
                <a16:creationId xmlns="" xmlns:a16="http://schemas.microsoft.com/office/drawing/2014/main" id="{2ED49424-0FF7-4890-AEAC-7D7FA7D9BBFF}"/>
              </a:ext>
            </a:extLst>
          </p:cNvPr>
          <p:cNvSpPr>
            <a:spLocks noChangeArrowheads="1"/>
          </p:cNvSpPr>
          <p:nvPr/>
        </p:nvSpPr>
        <p:spPr bwMode="auto">
          <a:xfrm>
            <a:off x="3175000" y="15240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7</a:t>
            </a:r>
          </a:p>
        </p:txBody>
      </p:sp>
      <p:sp>
        <p:nvSpPr>
          <p:cNvPr id="168981" name="Rectangle 21">
            <a:extLst>
              <a:ext uri="{FF2B5EF4-FFF2-40B4-BE49-F238E27FC236}">
                <a16:creationId xmlns="" xmlns:a16="http://schemas.microsoft.com/office/drawing/2014/main" id="{511621AD-9D58-45CD-B0D5-DB664969B98E}"/>
              </a:ext>
            </a:extLst>
          </p:cNvPr>
          <p:cNvSpPr>
            <a:spLocks noChangeArrowheads="1"/>
          </p:cNvSpPr>
          <p:nvPr/>
        </p:nvSpPr>
        <p:spPr bwMode="auto">
          <a:xfrm>
            <a:off x="3175000" y="15240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8</a:t>
            </a:r>
          </a:p>
        </p:txBody>
      </p:sp>
      <p:sp>
        <p:nvSpPr>
          <p:cNvPr id="168982" name="Rectangle 22">
            <a:extLst>
              <a:ext uri="{FF2B5EF4-FFF2-40B4-BE49-F238E27FC236}">
                <a16:creationId xmlns="" xmlns:a16="http://schemas.microsoft.com/office/drawing/2014/main" id="{1F857D73-EB7E-4ED7-B7C2-9D8D17A6371B}"/>
              </a:ext>
            </a:extLst>
          </p:cNvPr>
          <p:cNvSpPr>
            <a:spLocks noChangeArrowheads="1"/>
          </p:cNvSpPr>
          <p:nvPr/>
        </p:nvSpPr>
        <p:spPr bwMode="auto">
          <a:xfrm>
            <a:off x="3175000" y="15240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9</a:t>
            </a:r>
          </a:p>
        </p:txBody>
      </p:sp>
      <p:sp>
        <p:nvSpPr>
          <p:cNvPr id="168983" name="Rectangle 23">
            <a:extLst>
              <a:ext uri="{FF2B5EF4-FFF2-40B4-BE49-F238E27FC236}">
                <a16:creationId xmlns="" xmlns:a16="http://schemas.microsoft.com/office/drawing/2014/main" id="{DC896333-10BA-4968-B602-961A2A66C2DD}"/>
              </a:ext>
            </a:extLst>
          </p:cNvPr>
          <p:cNvSpPr>
            <a:spLocks noChangeArrowheads="1"/>
          </p:cNvSpPr>
          <p:nvPr/>
        </p:nvSpPr>
        <p:spPr bwMode="auto">
          <a:xfrm>
            <a:off x="3175000" y="15240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10</a:t>
            </a:r>
          </a:p>
        </p:txBody>
      </p:sp>
      <p:sp>
        <p:nvSpPr>
          <p:cNvPr id="168984" name="Rectangle 24">
            <a:extLst>
              <a:ext uri="{FF2B5EF4-FFF2-40B4-BE49-F238E27FC236}">
                <a16:creationId xmlns="" xmlns:a16="http://schemas.microsoft.com/office/drawing/2014/main" id="{DB267A53-047F-4501-B2B4-F7232CEED94D}"/>
              </a:ext>
            </a:extLst>
          </p:cNvPr>
          <p:cNvSpPr>
            <a:spLocks noChangeArrowheads="1"/>
          </p:cNvSpPr>
          <p:nvPr/>
        </p:nvSpPr>
        <p:spPr bwMode="auto">
          <a:xfrm>
            <a:off x="3175000" y="15240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b="1">
                <a:solidFill>
                  <a:srgbClr val="FF0000"/>
                </a:solidFill>
              </a:rPr>
              <a:t>HẾT GIỜ</a:t>
            </a:r>
          </a:p>
        </p:txBody>
      </p:sp>
      <p:sp>
        <p:nvSpPr>
          <p:cNvPr id="168985" name="Text Box 25">
            <a:extLst>
              <a:ext uri="{FF2B5EF4-FFF2-40B4-BE49-F238E27FC236}">
                <a16:creationId xmlns="" xmlns:a16="http://schemas.microsoft.com/office/drawing/2014/main" id="{D4F77410-4335-41B4-A34D-E506E21002EE}"/>
              </a:ext>
            </a:extLst>
          </p:cNvPr>
          <p:cNvSpPr txBox="1">
            <a:spLocks noChangeArrowheads="1"/>
          </p:cNvSpPr>
          <p:nvPr/>
        </p:nvSpPr>
        <p:spPr bwMode="auto">
          <a:xfrm>
            <a:off x="3491708" y="3789355"/>
            <a:ext cx="5205412"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r>
              <a:rPr lang="en-US" altLang="zh-CN" sz="2800" b="1" i="1" dirty="0" err="1">
                <a:solidFill>
                  <a:srgbClr val="FF0000"/>
                </a:solidFill>
                <a:latin typeface="Times New Roman" panose="02020603050405020304" pitchFamily="18" charset="0"/>
                <a:cs typeface="Times New Roman" panose="02020603050405020304" pitchFamily="18" charset="0"/>
              </a:rPr>
              <a:t>Đáp</a:t>
            </a:r>
            <a:r>
              <a:rPr lang="en-US" altLang="zh-CN" sz="2800" b="1" i="1" dirty="0">
                <a:solidFill>
                  <a:srgbClr val="FF0000"/>
                </a:solidFill>
                <a:latin typeface="Times New Roman" panose="02020603050405020304" pitchFamily="18" charset="0"/>
                <a:cs typeface="Times New Roman" panose="02020603050405020304" pitchFamily="18" charset="0"/>
              </a:rPr>
              <a:t> </a:t>
            </a:r>
            <a:r>
              <a:rPr lang="en-US" altLang="zh-CN" sz="2800" b="1" i="1" dirty="0" err="1">
                <a:solidFill>
                  <a:srgbClr val="FF0000"/>
                </a:solidFill>
                <a:latin typeface="Times New Roman" panose="02020603050405020304" pitchFamily="18" charset="0"/>
                <a:cs typeface="Times New Roman" panose="02020603050405020304" pitchFamily="18" charset="0"/>
              </a:rPr>
              <a:t>án</a:t>
            </a:r>
            <a:r>
              <a:rPr lang="en-US" altLang="zh-CN" sz="2800" b="1" i="1" dirty="0">
                <a:solidFill>
                  <a:srgbClr val="FF0000"/>
                </a:solidFill>
                <a:latin typeface="Times New Roman" panose="02020603050405020304" pitchFamily="18" charset="0"/>
                <a:cs typeface="Times New Roman" panose="02020603050405020304" pitchFamily="18" charset="0"/>
              </a:rPr>
              <a:t>: </a:t>
            </a:r>
            <a:r>
              <a:rPr lang="en-US" altLang="zh-CN" sz="2800" b="1" i="1" dirty="0" err="1">
                <a:solidFill>
                  <a:srgbClr val="FF0000"/>
                </a:solidFill>
                <a:latin typeface="Times New Roman" panose="02020603050405020304" pitchFamily="18" charset="0"/>
                <a:cs typeface="Times New Roman" panose="02020603050405020304" pitchFamily="18" charset="0"/>
              </a:rPr>
              <a:t>Chén</a:t>
            </a:r>
            <a:r>
              <a:rPr lang="en-US" altLang="zh-CN" sz="2800" b="1" i="1" dirty="0">
                <a:solidFill>
                  <a:srgbClr val="FF0000"/>
                </a:solidFill>
                <a:latin typeface="Times New Roman" panose="02020603050405020304" pitchFamily="18" charset="0"/>
                <a:cs typeface="Times New Roman" panose="02020603050405020304" pitchFamily="18" charset="0"/>
              </a:rPr>
              <a:t> </a:t>
            </a:r>
            <a:r>
              <a:rPr lang="en-US" altLang="zh-CN" sz="2800" b="1" i="1" dirty="0" err="1">
                <a:solidFill>
                  <a:srgbClr val="FF0000"/>
                </a:solidFill>
                <a:latin typeface="Times New Roman" panose="02020603050405020304" pitchFamily="18" charset="0"/>
                <a:cs typeface="Times New Roman" panose="02020603050405020304" pitchFamily="18" charset="0"/>
              </a:rPr>
              <a:t>rượu</a:t>
            </a:r>
            <a:r>
              <a:rPr lang="en-US" altLang="zh-CN" sz="2800" b="1" i="1" dirty="0">
                <a:solidFill>
                  <a:srgbClr val="FF0000"/>
                </a:solidFill>
                <a:latin typeface="Times New Roman" panose="02020603050405020304" pitchFamily="18" charset="0"/>
                <a:cs typeface="Times New Roman" panose="02020603050405020304" pitchFamily="18" charset="0"/>
              </a:rPr>
              <a:t> </a:t>
            </a:r>
            <a:r>
              <a:rPr lang="en-US" altLang="zh-CN" sz="2800" b="1" i="1" dirty="0" err="1">
                <a:solidFill>
                  <a:srgbClr val="FF0000"/>
                </a:solidFill>
                <a:latin typeface="Times New Roman" panose="02020603050405020304" pitchFamily="18" charset="0"/>
                <a:cs typeface="Times New Roman" panose="02020603050405020304" pitchFamily="18" charset="0"/>
              </a:rPr>
              <a:t>thề</a:t>
            </a:r>
            <a:r>
              <a:rPr lang="en-US" altLang="zh-CN" sz="2800" b="1" i="1" dirty="0">
                <a:solidFill>
                  <a:srgbClr val="FF0000"/>
                </a:solidFill>
                <a:latin typeface="Times New Roman" panose="02020603050405020304" pitchFamily="18" charset="0"/>
                <a:cs typeface="Times New Roman" panose="02020603050405020304" pitchFamily="18" charset="0"/>
              </a:rPr>
              <a:t> </a:t>
            </a:r>
            <a:r>
              <a:rPr lang="en-US" altLang="zh-CN" sz="2800" b="1" i="1" dirty="0" err="1">
                <a:solidFill>
                  <a:srgbClr val="FF0000"/>
                </a:solidFill>
                <a:latin typeface="Times New Roman" panose="02020603050405020304" pitchFamily="18" charset="0"/>
                <a:cs typeface="Times New Roman" panose="02020603050405020304" pitchFamily="18" charset="0"/>
              </a:rPr>
              <a:t>nguyền</a:t>
            </a:r>
            <a:r>
              <a:rPr lang="en-US" altLang="zh-CN" sz="2800" b="1" i="1" dirty="0">
                <a:solidFill>
                  <a:srgbClr val="FF0000"/>
                </a:solidFill>
                <a:latin typeface="Times New Roman" panose="02020603050405020304" pitchFamily="18" charset="0"/>
                <a:cs typeface="Times New Roman" panose="02020603050405020304" pitchFamily="18" charset="0"/>
              </a:rPr>
              <a:t> </a:t>
            </a:r>
            <a:r>
              <a:rPr lang="en-US" altLang="zh-CN" sz="2800" b="1" i="1" dirty="0" err="1">
                <a:solidFill>
                  <a:srgbClr val="FF0000"/>
                </a:solidFill>
                <a:latin typeface="Times New Roman" panose="02020603050405020304" pitchFamily="18" charset="0"/>
                <a:cs typeface="Times New Roman" panose="02020603050405020304" pitchFamily="18" charset="0"/>
              </a:rPr>
              <a:t>cùng</a:t>
            </a:r>
            <a:r>
              <a:rPr lang="en-US" altLang="zh-CN" sz="2800" b="1" i="1" dirty="0">
                <a:solidFill>
                  <a:srgbClr val="FF0000"/>
                </a:solidFill>
                <a:latin typeface="Times New Roman" panose="02020603050405020304" pitchFamily="18" charset="0"/>
                <a:cs typeface="Times New Roman" panose="02020603050405020304" pitchFamily="18" charset="0"/>
              </a:rPr>
              <a:t> </a:t>
            </a:r>
            <a:r>
              <a:rPr lang="en-US" altLang="zh-CN" sz="2800" b="1" i="1" dirty="0" err="1">
                <a:solidFill>
                  <a:srgbClr val="FF0000"/>
                </a:solidFill>
                <a:latin typeface="Times New Roman" panose="02020603050405020304" pitchFamily="18" charset="0"/>
                <a:cs typeface="Times New Roman" panose="02020603050405020304" pitchFamily="18" charset="0"/>
              </a:rPr>
              <a:t>lòng</a:t>
            </a:r>
            <a:r>
              <a:rPr lang="en-US" altLang="zh-CN" sz="2800" b="1" i="1" dirty="0">
                <a:solidFill>
                  <a:srgbClr val="FF0000"/>
                </a:solidFill>
                <a:latin typeface="Times New Roman" panose="02020603050405020304" pitchFamily="18" charset="0"/>
                <a:cs typeface="Times New Roman" panose="02020603050405020304" pitchFamily="18" charset="0"/>
              </a:rPr>
              <a:t> </a:t>
            </a:r>
            <a:r>
              <a:rPr lang="en-US" altLang="zh-CN" sz="2800" b="1" i="1" dirty="0" err="1">
                <a:solidFill>
                  <a:srgbClr val="FF0000"/>
                </a:solidFill>
                <a:latin typeface="Times New Roman" panose="02020603050405020304" pitchFamily="18" charset="0"/>
                <a:cs typeface="Times New Roman" panose="02020603050405020304" pitchFamily="18" charset="0"/>
              </a:rPr>
              <a:t>cùng</a:t>
            </a:r>
            <a:r>
              <a:rPr lang="en-US" altLang="zh-CN" sz="2800" b="1" i="1" dirty="0">
                <a:solidFill>
                  <a:srgbClr val="FF0000"/>
                </a:solidFill>
                <a:latin typeface="Times New Roman" panose="02020603050405020304" pitchFamily="18" charset="0"/>
                <a:cs typeface="Times New Roman" panose="02020603050405020304" pitchFamily="18" charset="0"/>
              </a:rPr>
              <a:t> </a:t>
            </a:r>
            <a:r>
              <a:rPr lang="en-US" altLang="zh-CN" sz="2800" b="1" i="1" dirty="0" err="1">
                <a:solidFill>
                  <a:srgbClr val="FF0000"/>
                </a:solidFill>
                <a:latin typeface="Times New Roman" panose="02020603050405020304" pitchFamily="18" charset="0"/>
                <a:cs typeface="Times New Roman" panose="02020603050405020304" pitchFamily="18" charset="0"/>
              </a:rPr>
              <a:t>dạ</a:t>
            </a:r>
            <a:r>
              <a:rPr lang="en-US" altLang="zh-CN" sz="2800" b="1" i="1" dirty="0">
                <a:solidFill>
                  <a:srgbClr val="FF0000"/>
                </a:solidFill>
                <a:latin typeface="Times New Roman" panose="02020603050405020304" pitchFamily="18" charset="0"/>
                <a:cs typeface="Times New Roman" panose="02020603050405020304" pitchFamily="18" charset="0"/>
              </a:rPr>
              <a:t> </a:t>
            </a:r>
            <a:r>
              <a:rPr lang="en-US" altLang="zh-CN" sz="2800" b="1" i="1" dirty="0" err="1">
                <a:solidFill>
                  <a:srgbClr val="FF0000"/>
                </a:solidFill>
                <a:latin typeface="Times New Roman" panose="02020603050405020304" pitchFamily="18" charset="0"/>
                <a:cs typeface="Times New Roman" panose="02020603050405020304" pitchFamily="18" charset="0"/>
              </a:rPr>
              <a:t>với</a:t>
            </a:r>
            <a:r>
              <a:rPr lang="en-US" altLang="zh-CN" sz="2800" b="1" i="1" dirty="0">
                <a:solidFill>
                  <a:srgbClr val="FF0000"/>
                </a:solidFill>
                <a:latin typeface="Times New Roman" panose="02020603050405020304" pitchFamily="18" charset="0"/>
                <a:cs typeface="Times New Roman" panose="02020603050405020304" pitchFamily="18" charset="0"/>
              </a:rPr>
              <a:t> </a:t>
            </a:r>
            <a:r>
              <a:rPr lang="en-US" altLang="zh-CN" sz="2800" b="1" i="1" dirty="0" err="1">
                <a:solidFill>
                  <a:srgbClr val="FF0000"/>
                </a:solidFill>
                <a:latin typeface="Times New Roman" panose="02020603050405020304" pitchFamily="18" charset="0"/>
                <a:cs typeface="Times New Roman" panose="02020603050405020304" pitchFamily="18" charset="0"/>
              </a:rPr>
              <a:t>nhau</a:t>
            </a:r>
            <a:r>
              <a:rPr lang="en-US" altLang="zh-CN" sz="2800" b="1" i="1" dirty="0">
                <a:solidFill>
                  <a:srgbClr val="FF0000"/>
                </a:solidFill>
                <a:latin typeface="Times New Roman" panose="02020603050405020304" pitchFamily="18" charset="0"/>
                <a:cs typeface="Times New Roman" panose="02020603050405020304" pitchFamily="18" charset="0"/>
              </a:rPr>
              <a:t> </a:t>
            </a:r>
            <a:endParaRPr lang="en-US" altLang="zh-CN" sz="2800" b="1" i="1" dirty="0">
              <a:solidFill>
                <a:srgbClr val="0000CC"/>
              </a:solidFill>
              <a:latin typeface="Times New Roman" panose="02020603050405020304" pitchFamily="18" charset="0"/>
              <a:cs typeface="Times New Roman" panose="02020603050405020304" pitchFamily="18" charset="0"/>
            </a:endParaRPr>
          </a:p>
        </p:txBody>
      </p:sp>
      <p:sp>
        <p:nvSpPr>
          <p:cNvPr id="59417" name="Text Box 26">
            <a:extLst>
              <a:ext uri="{FF2B5EF4-FFF2-40B4-BE49-F238E27FC236}">
                <a16:creationId xmlns="" xmlns:a16="http://schemas.microsoft.com/office/drawing/2014/main" id="{77A76835-08B6-450C-9F71-EDA3E511C161}"/>
              </a:ext>
            </a:extLst>
          </p:cNvPr>
          <p:cNvSpPr txBox="1">
            <a:spLocks noChangeArrowheads="1"/>
          </p:cNvSpPr>
          <p:nvPr/>
        </p:nvSpPr>
        <p:spPr bwMode="auto">
          <a:xfrm>
            <a:off x="4495800" y="1676401"/>
            <a:ext cx="4648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endParaRPr lang="en-US" altLang="zh-CN" sz="2800"/>
          </a:p>
        </p:txBody>
      </p:sp>
      <p:sp>
        <p:nvSpPr>
          <p:cNvPr id="59418" name="Rectangle 28">
            <a:extLst>
              <a:ext uri="{FF2B5EF4-FFF2-40B4-BE49-F238E27FC236}">
                <a16:creationId xmlns="" xmlns:a16="http://schemas.microsoft.com/office/drawing/2014/main" id="{9F3CA6F0-BB00-46B1-A1F2-0ED8DEF5C8EF}"/>
              </a:ext>
            </a:extLst>
          </p:cNvPr>
          <p:cNvSpPr>
            <a:spLocks noChangeArrowheads="1"/>
          </p:cNvSpPr>
          <p:nvPr/>
        </p:nvSpPr>
        <p:spPr bwMode="auto">
          <a:xfrm>
            <a:off x="3475038" y="1036638"/>
            <a:ext cx="1841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spcBef>
                <a:spcPct val="50000"/>
              </a:spcBef>
            </a:pPr>
            <a:endParaRPr lang="en-US" altLang="zh-CN" sz="2800" b="1"/>
          </a:p>
        </p:txBody>
      </p:sp>
      <p:graphicFrame>
        <p:nvGraphicFramePr>
          <p:cNvPr id="168990" name="Object 30">
            <a:extLst>
              <a:ext uri="{FF2B5EF4-FFF2-40B4-BE49-F238E27FC236}">
                <a16:creationId xmlns="" xmlns:a16="http://schemas.microsoft.com/office/drawing/2014/main" id="{23F67246-9814-426D-85B6-6542569C6746}"/>
              </a:ext>
            </a:extLst>
          </p:cNvPr>
          <p:cNvGraphicFramePr>
            <a:graphicFrameLocks/>
          </p:cNvGraphicFramePr>
          <p:nvPr/>
        </p:nvGraphicFramePr>
        <p:xfrm>
          <a:off x="5867401" y="2298701"/>
          <a:ext cx="227013" cy="428625"/>
        </p:xfrm>
        <a:graphic>
          <a:graphicData uri="http://schemas.openxmlformats.org/presentationml/2006/ole">
            <mc:AlternateContent xmlns:mc="http://schemas.openxmlformats.org/markup-compatibility/2006">
              <mc:Choice xmlns:v="urn:schemas-microsoft-com:vml" Requires="v">
                <p:oleObj spid="_x0000_s1056" r:id="rId8" imgW="114151" imgH="215619" progId="Equation.3">
                  <p:embed/>
                </p:oleObj>
              </mc:Choice>
              <mc:Fallback>
                <p:oleObj r:id="rId8" imgW="114151" imgH="215619" progId="Equation.3">
                  <p:embed/>
                  <p:pic>
                    <p:nvPicPr>
                      <p:cNvPr id="168990" name="Object 30">
                        <a:extLst>
                          <a:ext uri="{FF2B5EF4-FFF2-40B4-BE49-F238E27FC236}">
                            <a16:creationId xmlns="" xmlns:a16="http://schemas.microsoft.com/office/drawing/2014/main" id="{23F67246-9814-426D-85B6-6542569C6746}"/>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67401" y="2298701"/>
                        <a:ext cx="227013"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59420" name="Text Box 34">
            <a:extLst>
              <a:ext uri="{FF2B5EF4-FFF2-40B4-BE49-F238E27FC236}">
                <a16:creationId xmlns="" xmlns:a16="http://schemas.microsoft.com/office/drawing/2014/main" id="{D596DECE-03A2-47FF-910D-369CD1E54C9A}"/>
              </a:ext>
            </a:extLst>
          </p:cNvPr>
          <p:cNvSpPr txBox="1">
            <a:spLocks noChangeArrowheads="1"/>
          </p:cNvSpPr>
          <p:nvPr/>
        </p:nvSpPr>
        <p:spPr bwMode="auto">
          <a:xfrm>
            <a:off x="6934201" y="2971801"/>
            <a:ext cx="4730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endParaRPr lang="en-US" altLang="zh-CN" sz="2800" b="1"/>
          </a:p>
        </p:txBody>
      </p:sp>
      <p:sp>
        <p:nvSpPr>
          <p:cNvPr id="31" name="Text Box 6">
            <a:extLst>
              <a:ext uri="{FF2B5EF4-FFF2-40B4-BE49-F238E27FC236}">
                <a16:creationId xmlns="" xmlns:a16="http://schemas.microsoft.com/office/drawing/2014/main" id="{FA8810A3-6BF7-4758-9387-1F130D0072CD}"/>
              </a:ext>
            </a:extLst>
          </p:cNvPr>
          <p:cNvSpPr txBox="1">
            <a:spLocks noChangeArrowheads="1"/>
          </p:cNvSpPr>
          <p:nvPr/>
        </p:nvSpPr>
        <p:spPr bwMode="auto">
          <a:xfrm>
            <a:off x="3110331" y="2644655"/>
            <a:ext cx="5715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zh-CN" sz="3200" b="1" i="1" dirty="0" err="1">
                <a:solidFill>
                  <a:srgbClr val="3333CC"/>
                </a:solidFill>
                <a:latin typeface="Times New Roman" panose="02020603050405020304" pitchFamily="18" charset="0"/>
                <a:cs typeface="Times New Roman" panose="02020603050405020304" pitchFamily="18" charset="0"/>
              </a:rPr>
              <a:t>Chén</a:t>
            </a:r>
            <a:r>
              <a:rPr lang="en-US" altLang="zh-CN" sz="3200" b="1" i="1" dirty="0">
                <a:solidFill>
                  <a:srgbClr val="3333CC"/>
                </a:solidFill>
                <a:latin typeface="Times New Roman" panose="02020603050405020304" pitchFamily="18" charset="0"/>
                <a:cs typeface="Times New Roman" panose="02020603050405020304" pitchFamily="18" charset="0"/>
              </a:rPr>
              <a:t> </a:t>
            </a:r>
            <a:r>
              <a:rPr lang="en-US" altLang="zh-CN" sz="3200" b="1" i="1" dirty="0" err="1">
                <a:solidFill>
                  <a:srgbClr val="3333CC"/>
                </a:solidFill>
                <a:latin typeface="Times New Roman" panose="02020603050405020304" pitchFamily="18" charset="0"/>
                <a:cs typeface="Times New Roman" panose="02020603050405020304" pitchFamily="18" charset="0"/>
              </a:rPr>
              <a:t>đồng</a:t>
            </a:r>
            <a:r>
              <a:rPr lang="en-US" altLang="zh-CN" sz="3200" b="1" dirty="0">
                <a:solidFill>
                  <a:srgbClr val="3333CC"/>
                </a:solidFill>
                <a:latin typeface="Times New Roman" panose="02020603050405020304" pitchFamily="18" charset="0"/>
                <a:cs typeface="Times New Roman" panose="02020603050405020304" pitchFamily="18" charset="0"/>
              </a:rPr>
              <a:t> </a:t>
            </a:r>
            <a:r>
              <a:rPr lang="en-US" altLang="zh-CN" sz="3200" b="1" dirty="0" err="1">
                <a:solidFill>
                  <a:srgbClr val="3333CC"/>
                </a:solidFill>
                <a:latin typeface="Times New Roman" panose="02020603050405020304" pitchFamily="18" charset="0"/>
                <a:cs typeface="Times New Roman" panose="02020603050405020304" pitchFamily="18" charset="0"/>
              </a:rPr>
              <a:t>nghĩa</a:t>
            </a:r>
            <a:r>
              <a:rPr lang="en-US" altLang="zh-CN" sz="3200" b="1" dirty="0">
                <a:solidFill>
                  <a:srgbClr val="3333CC"/>
                </a:solidFill>
                <a:latin typeface="Times New Roman" panose="02020603050405020304" pitchFamily="18" charset="0"/>
                <a:cs typeface="Times New Roman" panose="02020603050405020304" pitchFamily="18" charset="0"/>
              </a:rPr>
              <a:t> </a:t>
            </a:r>
            <a:r>
              <a:rPr lang="en-US" altLang="zh-CN" sz="3200" b="1" dirty="0" err="1">
                <a:solidFill>
                  <a:srgbClr val="3333CC"/>
                </a:solidFill>
                <a:latin typeface="Times New Roman" panose="02020603050405020304" pitchFamily="18" charset="0"/>
                <a:cs typeface="Times New Roman" panose="02020603050405020304" pitchFamily="18" charset="0"/>
              </a:rPr>
              <a:t>là</a:t>
            </a:r>
            <a:r>
              <a:rPr lang="en-US" altLang="zh-CN" sz="3200" b="1" dirty="0">
                <a:solidFill>
                  <a:srgbClr val="3333CC"/>
                </a:solidFill>
                <a:latin typeface="Times New Roman" panose="02020603050405020304" pitchFamily="18" charset="0"/>
                <a:cs typeface="Times New Roman" panose="02020603050405020304" pitchFamily="18" charset="0"/>
              </a:rPr>
              <a:t> </a:t>
            </a:r>
            <a:r>
              <a:rPr lang="en-US" altLang="zh-CN" sz="3200" b="1" dirty="0" err="1">
                <a:solidFill>
                  <a:srgbClr val="3333CC"/>
                </a:solidFill>
                <a:latin typeface="Times New Roman" panose="02020603050405020304" pitchFamily="18" charset="0"/>
                <a:cs typeface="Times New Roman" panose="02020603050405020304" pitchFamily="18" charset="0"/>
              </a:rPr>
              <a:t>gì</a:t>
            </a:r>
            <a:r>
              <a:rPr lang="en-US" altLang="zh-CN" sz="3200" b="1" dirty="0">
                <a:solidFill>
                  <a:srgbClr val="3333CC"/>
                </a:solidFill>
                <a:latin typeface="Times New Roman" panose="02020603050405020304" pitchFamily="18" charset="0"/>
                <a:cs typeface="Times New Roman" panose="02020603050405020304" pitchFamily="18" charset="0"/>
              </a:rPr>
              <a:t>?</a:t>
            </a:r>
            <a:endParaRPr lang="en-US" altLang="vi-VN" sz="3200" b="1" dirty="0">
              <a:solidFill>
                <a:srgbClr val="3333CC"/>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7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Effect transition="in" filter="fade">
                                      <p:cBhvr>
                                        <p:cTn id="9" dur="5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45058"/>
                                        </p:tgtEl>
                                        <p:attrNameLst>
                                          <p:attrName>style.visibility</p:attrName>
                                        </p:attrNameLst>
                                      </p:cBhvr>
                                      <p:to>
                                        <p:strVal val="visible"/>
                                      </p:to>
                                    </p:set>
                                    <p:anim calcmode="lin" valueType="num">
                                      <p:cBhvr>
                                        <p:cTn id="12" dur="500" fill="hold"/>
                                        <p:tgtEl>
                                          <p:spTgt spid="45058"/>
                                        </p:tgtEl>
                                        <p:attrNameLst>
                                          <p:attrName>ppt_w</p:attrName>
                                        </p:attrNameLst>
                                      </p:cBhvr>
                                      <p:tavLst>
                                        <p:tav tm="0">
                                          <p:val>
                                            <p:strVal val="#ppt_w*0.70"/>
                                          </p:val>
                                        </p:tav>
                                        <p:tav tm="100000">
                                          <p:val>
                                            <p:strVal val="#ppt_w"/>
                                          </p:val>
                                        </p:tav>
                                      </p:tavLst>
                                    </p:anim>
                                    <p:anim calcmode="lin" valueType="num">
                                      <p:cBhvr>
                                        <p:cTn id="13" dur="500" fill="hold"/>
                                        <p:tgtEl>
                                          <p:spTgt spid="45058"/>
                                        </p:tgtEl>
                                        <p:attrNameLst>
                                          <p:attrName>ppt_h</p:attrName>
                                        </p:attrNameLst>
                                      </p:cBhvr>
                                      <p:tavLst>
                                        <p:tav tm="0">
                                          <p:val>
                                            <p:strVal val="#ppt_h"/>
                                          </p:val>
                                        </p:tav>
                                        <p:tav tm="100000">
                                          <p:val>
                                            <p:strVal val="#ppt_h"/>
                                          </p:val>
                                        </p:tav>
                                      </p:tavLst>
                                    </p:anim>
                                    <p:animEffect transition="in" filter="fade">
                                      <p:cBhvr>
                                        <p:cTn id="14" dur="500"/>
                                        <p:tgtEl>
                                          <p:spTgt spid="45058"/>
                                        </p:tgtEl>
                                      </p:cBhvr>
                                    </p:animEffect>
                                  </p:childTnLst>
                                </p:cTn>
                              </p:par>
                              <p:par>
                                <p:cTn id="15" presetID="8"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amond(in)">
                                      <p:cBhvr>
                                        <p:cTn id="17" dur="2000"/>
                                        <p:tgtEl>
                                          <p:spTgt spid="4"/>
                                        </p:tgtEl>
                                      </p:cBhvr>
                                    </p:animEffect>
                                  </p:childTnLst>
                                </p:cTn>
                              </p:par>
                            </p:childTnLst>
                          </p:cTn>
                        </p:par>
                        <p:par>
                          <p:cTn id="18" fill="hold" nodeType="afterGroup">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168973"/>
                                        </p:tgtEl>
                                        <p:attrNameLst>
                                          <p:attrName>style.visibility</p:attrName>
                                        </p:attrNameLst>
                                      </p:cBhvr>
                                      <p:to>
                                        <p:strVal val="visible"/>
                                      </p:to>
                                    </p:set>
                                    <p:animEffect transition="in" filter="wipe(down)">
                                      <p:cBhvr>
                                        <p:cTn id="21" dur="500"/>
                                        <p:tgtEl>
                                          <p:spTgt spid="168973"/>
                                        </p:tgtEl>
                                      </p:cBhvr>
                                    </p:animEffect>
                                  </p:childTnLst>
                                </p:cTn>
                              </p:par>
                            </p:childTnLst>
                          </p:cTn>
                        </p:par>
                        <p:par>
                          <p:cTn id="22" fill="hold" nodeType="afterGroup">
                            <p:stCondLst>
                              <p:cond delay="2500"/>
                            </p:stCondLst>
                            <p:childTnLst>
                              <p:par>
                                <p:cTn id="23" presetID="22" presetClass="entr" presetSubtype="4" fill="hold" grpId="0" nodeType="afterEffect">
                                  <p:stCondLst>
                                    <p:cond delay="0"/>
                                  </p:stCondLst>
                                  <p:childTnLst>
                                    <p:set>
                                      <p:cBhvr>
                                        <p:cTn id="24" dur="1" fill="hold">
                                          <p:stCondLst>
                                            <p:cond delay="0"/>
                                          </p:stCondLst>
                                        </p:cTn>
                                        <p:tgtEl>
                                          <p:spTgt spid="168971"/>
                                        </p:tgtEl>
                                        <p:attrNameLst>
                                          <p:attrName>style.visibility</p:attrName>
                                        </p:attrNameLst>
                                      </p:cBhvr>
                                      <p:to>
                                        <p:strVal val="visible"/>
                                      </p:to>
                                    </p:set>
                                    <p:animEffect transition="in" filter="wipe(down)">
                                      <p:cBhvr>
                                        <p:cTn id="25" dur="500"/>
                                        <p:tgtEl>
                                          <p:spTgt spid="168971"/>
                                        </p:tgtEl>
                                      </p:cBhvr>
                                    </p:animEffect>
                                  </p:childTnLst>
                                </p:cTn>
                              </p:par>
                            </p:childTnLst>
                          </p:cTn>
                        </p:par>
                        <p:par>
                          <p:cTn id="26" fill="hold" nodeType="afterGroup">
                            <p:stCondLst>
                              <p:cond delay="3000"/>
                            </p:stCondLst>
                            <p:childTnLst>
                              <p:par>
                                <p:cTn id="27" presetID="22" presetClass="entr" presetSubtype="4" fill="hold" grpId="0" nodeType="afterEffect">
                                  <p:stCondLst>
                                    <p:cond delay="0"/>
                                  </p:stCondLst>
                                  <p:childTnLst>
                                    <p:set>
                                      <p:cBhvr>
                                        <p:cTn id="28" dur="1" fill="hold">
                                          <p:stCondLst>
                                            <p:cond delay="0"/>
                                          </p:stCondLst>
                                        </p:cTn>
                                        <p:tgtEl>
                                          <p:spTgt spid="168972"/>
                                        </p:tgtEl>
                                        <p:attrNameLst>
                                          <p:attrName>style.visibility</p:attrName>
                                        </p:attrNameLst>
                                      </p:cBhvr>
                                      <p:to>
                                        <p:strVal val="visible"/>
                                      </p:to>
                                    </p:set>
                                    <p:animEffect transition="in" filter="wipe(down)">
                                      <p:cBhvr>
                                        <p:cTn id="29" dur="500"/>
                                        <p:tgtEl>
                                          <p:spTgt spid="168972"/>
                                        </p:tgtEl>
                                      </p:cBhvr>
                                    </p:animEffect>
                                  </p:childTnLst>
                                </p:cTn>
                              </p:par>
                              <p:par>
                                <p:cTn id="30" presetID="4" presetClass="entr" presetSubtype="16" fill="hold" nodeType="withEffect">
                                  <p:stCondLst>
                                    <p:cond delay="0"/>
                                  </p:stCondLst>
                                  <p:childTnLst>
                                    <p:set>
                                      <p:cBhvr>
                                        <p:cTn id="31" dur="1" fill="hold">
                                          <p:stCondLst>
                                            <p:cond delay="0"/>
                                          </p:stCondLst>
                                        </p:cTn>
                                        <p:tgtEl>
                                          <p:spTgt spid="168990"/>
                                        </p:tgtEl>
                                        <p:attrNameLst>
                                          <p:attrName>style.visibility</p:attrName>
                                        </p:attrNameLst>
                                      </p:cBhvr>
                                      <p:to>
                                        <p:strVal val="visible"/>
                                      </p:to>
                                    </p:set>
                                    <p:animEffect transition="in" filter="box(in)">
                                      <p:cBhvr>
                                        <p:cTn id="32" dur="500"/>
                                        <p:tgtEl>
                                          <p:spTgt spid="16899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box(in)">
                                      <p:cBhvr>
                                        <p:cTn id="3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68973"/>
                    </p:tgtEl>
                  </p:cond>
                </p:stCondLst>
                <p:endSync evt="end" delay="0">
                  <p:rtn val="all"/>
                </p:endSync>
                <p:childTnLst>
                  <p:par>
                    <p:cTn id="39" fill="hold" nodeType="clickPar">
                      <p:stCondLst>
                        <p:cond delay="0"/>
                      </p:stCondLst>
                      <p:childTnLst>
                        <p:par>
                          <p:cTn id="40" fill="hold" nodeType="withGroup">
                            <p:stCondLst>
                              <p:cond delay="0"/>
                            </p:stCondLst>
                            <p:childTnLst>
                              <p:par>
                                <p:cTn id="41" presetID="4" presetClass="entr" presetSubtype="16" fill="hold" nodeType="clickEffect">
                                  <p:stCondLst>
                                    <p:cond delay="0"/>
                                  </p:stCondLst>
                                  <p:childTnLst>
                                    <p:set>
                                      <p:cBhvr>
                                        <p:cTn id="42" dur="1" fill="hold">
                                          <p:stCondLst>
                                            <p:cond delay="0"/>
                                          </p:stCondLst>
                                        </p:cTn>
                                        <p:tgtEl>
                                          <p:spTgt spid="168974"/>
                                        </p:tgtEl>
                                        <p:attrNameLst>
                                          <p:attrName>style.visibility</p:attrName>
                                        </p:attrNameLst>
                                      </p:cBhvr>
                                      <p:to>
                                        <p:strVal val="visible"/>
                                      </p:to>
                                    </p:set>
                                    <p:animEffect transition="in" filter="box(in)">
                                      <p:cBhvr>
                                        <p:cTn id="43" dur="1000"/>
                                        <p:tgtEl>
                                          <p:spTgt spid="168974"/>
                                        </p:tgtEl>
                                      </p:cBhvr>
                                    </p:animEffect>
                                  </p:childTnLst>
                                  <p:subTnLst>
                                    <p:audio>
                                      <p:cMediaNode>
                                        <p:cTn display="0" masterRel="sameClick">
                                          <p:stCondLst>
                                            <p:cond evt="begin" delay="0">
                                              <p:tn val="41"/>
                                            </p:cond>
                                          </p:stCondLst>
                                          <p:endCondLst>
                                            <p:cond evt="onStopAudio" delay="0">
                                              <p:tgtEl>
                                                <p:sldTgt/>
                                              </p:tgtEl>
                                            </p:cond>
                                          </p:endCondLst>
                                        </p:cTn>
                                        <p:tgtEl>
                                          <p:sndTgt r:embed="rId4" name="beep.wav"/>
                                        </p:tgtEl>
                                      </p:cMediaNode>
                                    </p:audio>
                                  </p:subTnLst>
                                </p:cTn>
                              </p:par>
                            </p:childTnLst>
                          </p:cTn>
                        </p:par>
                        <p:par>
                          <p:cTn id="44" fill="hold" nodeType="afterGroup">
                            <p:stCondLst>
                              <p:cond delay="1000"/>
                            </p:stCondLst>
                            <p:childTnLst>
                              <p:par>
                                <p:cTn id="45" presetID="4" presetClass="entr" presetSubtype="16" fill="hold" nodeType="afterEffect">
                                  <p:stCondLst>
                                    <p:cond delay="0"/>
                                  </p:stCondLst>
                                  <p:childTnLst>
                                    <p:set>
                                      <p:cBhvr>
                                        <p:cTn id="46" dur="1" fill="hold">
                                          <p:stCondLst>
                                            <p:cond delay="0"/>
                                          </p:stCondLst>
                                        </p:cTn>
                                        <p:tgtEl>
                                          <p:spTgt spid="168975"/>
                                        </p:tgtEl>
                                        <p:attrNameLst>
                                          <p:attrName>style.visibility</p:attrName>
                                        </p:attrNameLst>
                                      </p:cBhvr>
                                      <p:to>
                                        <p:strVal val="visible"/>
                                      </p:to>
                                    </p:set>
                                    <p:animEffect transition="in" filter="box(in)">
                                      <p:cBhvr>
                                        <p:cTn id="47" dur="1000"/>
                                        <p:tgtEl>
                                          <p:spTgt spid="168975"/>
                                        </p:tgtEl>
                                      </p:cBhvr>
                                    </p:animEffect>
                                  </p:childTnLst>
                                  <p:subTnLst>
                                    <p:audio>
                                      <p:cMediaNode>
                                        <p:cTn display="0" masterRel="sameClick">
                                          <p:stCondLst>
                                            <p:cond evt="begin" delay="0">
                                              <p:tn val="45"/>
                                            </p:cond>
                                          </p:stCondLst>
                                          <p:endCondLst>
                                            <p:cond evt="onStopAudio" delay="0">
                                              <p:tgtEl>
                                                <p:sldTgt/>
                                              </p:tgtEl>
                                            </p:cond>
                                          </p:endCondLst>
                                        </p:cTn>
                                        <p:tgtEl>
                                          <p:sndTgt r:embed="rId4" name="beep.wav"/>
                                        </p:tgtEl>
                                      </p:cMediaNode>
                                    </p:audio>
                                  </p:subTnLst>
                                </p:cTn>
                              </p:par>
                            </p:childTnLst>
                          </p:cTn>
                        </p:par>
                        <p:par>
                          <p:cTn id="48" fill="hold" nodeType="afterGroup">
                            <p:stCondLst>
                              <p:cond delay="2000"/>
                            </p:stCondLst>
                            <p:childTnLst>
                              <p:par>
                                <p:cTn id="49" presetID="4" presetClass="entr" presetSubtype="16" fill="hold" grpId="0" nodeType="afterEffect">
                                  <p:stCondLst>
                                    <p:cond delay="0"/>
                                  </p:stCondLst>
                                  <p:childTnLst>
                                    <p:set>
                                      <p:cBhvr>
                                        <p:cTn id="50" dur="1" fill="hold">
                                          <p:stCondLst>
                                            <p:cond delay="0"/>
                                          </p:stCondLst>
                                        </p:cTn>
                                        <p:tgtEl>
                                          <p:spTgt spid="168976"/>
                                        </p:tgtEl>
                                        <p:attrNameLst>
                                          <p:attrName>style.visibility</p:attrName>
                                        </p:attrNameLst>
                                      </p:cBhvr>
                                      <p:to>
                                        <p:strVal val="visible"/>
                                      </p:to>
                                    </p:set>
                                    <p:animEffect transition="in" filter="box(in)">
                                      <p:cBhvr>
                                        <p:cTn id="51" dur="1000"/>
                                        <p:tgtEl>
                                          <p:spTgt spid="168976"/>
                                        </p:tgtEl>
                                      </p:cBhvr>
                                    </p:animEffec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2" fill="hold" nodeType="afterGroup">
                            <p:stCondLst>
                              <p:cond delay="3000"/>
                            </p:stCondLst>
                            <p:childTnLst>
                              <p:par>
                                <p:cTn id="53" presetID="4" presetClass="entr" presetSubtype="16" fill="hold" grpId="0" nodeType="afterEffect">
                                  <p:stCondLst>
                                    <p:cond delay="0"/>
                                  </p:stCondLst>
                                  <p:childTnLst>
                                    <p:set>
                                      <p:cBhvr>
                                        <p:cTn id="54" dur="1" fill="hold">
                                          <p:stCondLst>
                                            <p:cond delay="0"/>
                                          </p:stCondLst>
                                        </p:cTn>
                                        <p:tgtEl>
                                          <p:spTgt spid="168977"/>
                                        </p:tgtEl>
                                        <p:attrNameLst>
                                          <p:attrName>style.visibility</p:attrName>
                                        </p:attrNameLst>
                                      </p:cBhvr>
                                      <p:to>
                                        <p:strVal val="visible"/>
                                      </p:to>
                                    </p:set>
                                    <p:animEffect transition="in" filter="box(in)">
                                      <p:cBhvr>
                                        <p:cTn id="55" dur="1000"/>
                                        <p:tgtEl>
                                          <p:spTgt spid="168977"/>
                                        </p:tgtEl>
                                      </p:cBhvr>
                                    </p:animEffect>
                                  </p:childTnLst>
                                  <p:subTnLst>
                                    <p:audio>
                                      <p:cMediaNode>
                                        <p:cTn display="0" masterRel="sameClick">
                                          <p:stCondLst>
                                            <p:cond evt="begin" delay="0">
                                              <p:tn val="53"/>
                                            </p:cond>
                                          </p:stCondLst>
                                          <p:endCondLst>
                                            <p:cond evt="onStopAudio" delay="0">
                                              <p:tgtEl>
                                                <p:sldTgt/>
                                              </p:tgtEl>
                                            </p:cond>
                                          </p:endCondLst>
                                        </p:cTn>
                                        <p:tgtEl>
                                          <p:sndTgt r:embed="rId4" name="beep.wav"/>
                                        </p:tgtEl>
                                      </p:cMediaNode>
                                    </p:audio>
                                  </p:subTnLst>
                                </p:cTn>
                              </p:par>
                            </p:childTnLst>
                          </p:cTn>
                        </p:par>
                        <p:par>
                          <p:cTn id="56" fill="hold" nodeType="afterGroup">
                            <p:stCondLst>
                              <p:cond delay="4000"/>
                            </p:stCondLst>
                            <p:childTnLst>
                              <p:par>
                                <p:cTn id="57" presetID="4" presetClass="entr" presetSubtype="16" fill="hold" nodeType="afterEffect">
                                  <p:stCondLst>
                                    <p:cond delay="0"/>
                                  </p:stCondLst>
                                  <p:childTnLst>
                                    <p:set>
                                      <p:cBhvr>
                                        <p:cTn id="58" dur="1" fill="hold">
                                          <p:stCondLst>
                                            <p:cond delay="0"/>
                                          </p:stCondLst>
                                        </p:cTn>
                                        <p:tgtEl>
                                          <p:spTgt spid="168978"/>
                                        </p:tgtEl>
                                        <p:attrNameLst>
                                          <p:attrName>style.visibility</p:attrName>
                                        </p:attrNameLst>
                                      </p:cBhvr>
                                      <p:to>
                                        <p:strVal val="visible"/>
                                      </p:to>
                                    </p:set>
                                    <p:animEffect transition="in" filter="box(in)">
                                      <p:cBhvr>
                                        <p:cTn id="59" dur="1000"/>
                                        <p:tgtEl>
                                          <p:spTgt spid="168978"/>
                                        </p:tgtEl>
                                      </p:cBhvr>
                                    </p:animEffect>
                                  </p:childTnLst>
                                  <p:subTnLst>
                                    <p:audio>
                                      <p:cMediaNode>
                                        <p:cTn display="0" masterRel="sameClick">
                                          <p:stCondLst>
                                            <p:cond evt="begin" delay="0">
                                              <p:tn val="57"/>
                                            </p:cond>
                                          </p:stCondLst>
                                          <p:endCondLst>
                                            <p:cond evt="onStopAudio" delay="0">
                                              <p:tgtEl>
                                                <p:sldTgt/>
                                              </p:tgtEl>
                                            </p:cond>
                                          </p:endCondLst>
                                        </p:cTn>
                                        <p:tgtEl>
                                          <p:sndTgt r:embed="rId4" name="beep.wav"/>
                                        </p:tgtEl>
                                      </p:cMediaNode>
                                    </p:audio>
                                  </p:subTnLst>
                                </p:cTn>
                              </p:par>
                            </p:childTnLst>
                          </p:cTn>
                        </p:par>
                        <p:par>
                          <p:cTn id="60" fill="hold" nodeType="afterGroup">
                            <p:stCondLst>
                              <p:cond delay="5000"/>
                            </p:stCondLst>
                            <p:childTnLst>
                              <p:par>
                                <p:cTn id="61" presetID="4" presetClass="entr" presetSubtype="16" fill="hold" nodeType="afterEffect">
                                  <p:stCondLst>
                                    <p:cond delay="0"/>
                                  </p:stCondLst>
                                  <p:childTnLst>
                                    <p:set>
                                      <p:cBhvr>
                                        <p:cTn id="62" dur="1" fill="hold">
                                          <p:stCondLst>
                                            <p:cond delay="0"/>
                                          </p:stCondLst>
                                        </p:cTn>
                                        <p:tgtEl>
                                          <p:spTgt spid="168979"/>
                                        </p:tgtEl>
                                        <p:attrNameLst>
                                          <p:attrName>style.visibility</p:attrName>
                                        </p:attrNameLst>
                                      </p:cBhvr>
                                      <p:to>
                                        <p:strVal val="visible"/>
                                      </p:to>
                                    </p:set>
                                    <p:animEffect transition="in" filter="box(in)">
                                      <p:cBhvr>
                                        <p:cTn id="63" dur="1000"/>
                                        <p:tgtEl>
                                          <p:spTgt spid="168979"/>
                                        </p:tgtEl>
                                      </p:cBhvr>
                                    </p:animEffect>
                                  </p:childTnLst>
                                  <p:subTnLst>
                                    <p:audio>
                                      <p:cMediaNode>
                                        <p:cTn display="0" masterRel="sameClick">
                                          <p:stCondLst>
                                            <p:cond evt="begin" delay="0">
                                              <p:tn val="61"/>
                                            </p:cond>
                                          </p:stCondLst>
                                          <p:endCondLst>
                                            <p:cond evt="onStopAudio" delay="0">
                                              <p:tgtEl>
                                                <p:sldTgt/>
                                              </p:tgtEl>
                                            </p:cond>
                                          </p:endCondLst>
                                        </p:cTn>
                                        <p:tgtEl>
                                          <p:sndTgt r:embed="rId4" name="beep.wav"/>
                                        </p:tgtEl>
                                      </p:cMediaNode>
                                    </p:audio>
                                  </p:subTnLst>
                                </p:cTn>
                              </p:par>
                            </p:childTnLst>
                          </p:cTn>
                        </p:par>
                        <p:par>
                          <p:cTn id="64" fill="hold" nodeType="afterGroup">
                            <p:stCondLst>
                              <p:cond delay="6000"/>
                            </p:stCondLst>
                            <p:childTnLst>
                              <p:par>
                                <p:cTn id="65" presetID="4" presetClass="entr" presetSubtype="16" fill="hold" nodeType="afterEffect">
                                  <p:stCondLst>
                                    <p:cond delay="0"/>
                                  </p:stCondLst>
                                  <p:childTnLst>
                                    <p:set>
                                      <p:cBhvr>
                                        <p:cTn id="66" dur="1" fill="hold">
                                          <p:stCondLst>
                                            <p:cond delay="0"/>
                                          </p:stCondLst>
                                        </p:cTn>
                                        <p:tgtEl>
                                          <p:spTgt spid="168980"/>
                                        </p:tgtEl>
                                        <p:attrNameLst>
                                          <p:attrName>style.visibility</p:attrName>
                                        </p:attrNameLst>
                                      </p:cBhvr>
                                      <p:to>
                                        <p:strVal val="visible"/>
                                      </p:to>
                                    </p:set>
                                    <p:animEffect transition="in" filter="box(in)">
                                      <p:cBhvr>
                                        <p:cTn id="67" dur="1000"/>
                                        <p:tgtEl>
                                          <p:spTgt spid="168980"/>
                                        </p:tgtEl>
                                      </p:cBhvr>
                                    </p:animEffect>
                                  </p:childTnLst>
                                  <p:subTnLst>
                                    <p:audio>
                                      <p:cMediaNode>
                                        <p:cTn display="0" masterRel="sameClick">
                                          <p:stCondLst>
                                            <p:cond evt="begin" delay="0">
                                              <p:tn val="65"/>
                                            </p:cond>
                                          </p:stCondLst>
                                          <p:endCondLst>
                                            <p:cond evt="onStopAudio" delay="0">
                                              <p:tgtEl>
                                                <p:sldTgt/>
                                              </p:tgtEl>
                                            </p:cond>
                                          </p:endCondLst>
                                        </p:cTn>
                                        <p:tgtEl>
                                          <p:sndTgt r:embed="rId4" name="beep.wav"/>
                                        </p:tgtEl>
                                      </p:cMediaNode>
                                    </p:audio>
                                  </p:subTnLst>
                                </p:cTn>
                              </p:par>
                            </p:childTnLst>
                          </p:cTn>
                        </p:par>
                        <p:par>
                          <p:cTn id="68" fill="hold" nodeType="afterGroup">
                            <p:stCondLst>
                              <p:cond delay="7000"/>
                            </p:stCondLst>
                            <p:childTnLst>
                              <p:par>
                                <p:cTn id="69" presetID="4" presetClass="entr" presetSubtype="16" fill="hold" nodeType="afterEffect">
                                  <p:stCondLst>
                                    <p:cond delay="0"/>
                                  </p:stCondLst>
                                  <p:childTnLst>
                                    <p:set>
                                      <p:cBhvr>
                                        <p:cTn id="70" dur="1" fill="hold">
                                          <p:stCondLst>
                                            <p:cond delay="0"/>
                                          </p:stCondLst>
                                        </p:cTn>
                                        <p:tgtEl>
                                          <p:spTgt spid="168981"/>
                                        </p:tgtEl>
                                        <p:attrNameLst>
                                          <p:attrName>style.visibility</p:attrName>
                                        </p:attrNameLst>
                                      </p:cBhvr>
                                      <p:to>
                                        <p:strVal val="visible"/>
                                      </p:to>
                                    </p:set>
                                    <p:animEffect transition="in" filter="box(in)">
                                      <p:cBhvr>
                                        <p:cTn id="71" dur="1000"/>
                                        <p:tgtEl>
                                          <p:spTgt spid="168981"/>
                                        </p:tgtEl>
                                      </p:cBhvr>
                                    </p:animEffect>
                                  </p:childTnLst>
                                  <p:subTnLst>
                                    <p:audio>
                                      <p:cMediaNode>
                                        <p:cTn display="0" masterRel="sameClick">
                                          <p:stCondLst>
                                            <p:cond evt="begin" delay="0">
                                              <p:tn val="69"/>
                                            </p:cond>
                                          </p:stCondLst>
                                          <p:endCondLst>
                                            <p:cond evt="onStopAudio" delay="0">
                                              <p:tgtEl>
                                                <p:sldTgt/>
                                              </p:tgtEl>
                                            </p:cond>
                                          </p:endCondLst>
                                        </p:cTn>
                                        <p:tgtEl>
                                          <p:sndTgt r:embed="rId4" name="beep.wav"/>
                                        </p:tgtEl>
                                      </p:cMediaNode>
                                    </p:audio>
                                  </p:subTnLst>
                                </p:cTn>
                              </p:par>
                            </p:childTnLst>
                          </p:cTn>
                        </p:par>
                        <p:par>
                          <p:cTn id="72" fill="hold" nodeType="afterGroup">
                            <p:stCondLst>
                              <p:cond delay="8000"/>
                            </p:stCondLst>
                            <p:childTnLst>
                              <p:par>
                                <p:cTn id="73" presetID="4" presetClass="entr" presetSubtype="16" fill="hold" nodeType="afterEffect">
                                  <p:stCondLst>
                                    <p:cond delay="0"/>
                                  </p:stCondLst>
                                  <p:childTnLst>
                                    <p:set>
                                      <p:cBhvr>
                                        <p:cTn id="74" dur="1" fill="hold">
                                          <p:stCondLst>
                                            <p:cond delay="0"/>
                                          </p:stCondLst>
                                        </p:cTn>
                                        <p:tgtEl>
                                          <p:spTgt spid="168982"/>
                                        </p:tgtEl>
                                        <p:attrNameLst>
                                          <p:attrName>style.visibility</p:attrName>
                                        </p:attrNameLst>
                                      </p:cBhvr>
                                      <p:to>
                                        <p:strVal val="visible"/>
                                      </p:to>
                                    </p:set>
                                    <p:animEffect transition="in" filter="box(in)">
                                      <p:cBhvr>
                                        <p:cTn id="75" dur="1000"/>
                                        <p:tgtEl>
                                          <p:spTgt spid="168982"/>
                                        </p:tgtEl>
                                      </p:cBhvr>
                                    </p:animEffect>
                                  </p:childTnLst>
                                  <p:subTnLst>
                                    <p:audio>
                                      <p:cMediaNode>
                                        <p:cTn display="0" masterRel="sameClick">
                                          <p:stCondLst>
                                            <p:cond evt="begin" delay="0">
                                              <p:tn val="73"/>
                                            </p:cond>
                                          </p:stCondLst>
                                          <p:endCondLst>
                                            <p:cond evt="onStopAudio" delay="0">
                                              <p:tgtEl>
                                                <p:sldTgt/>
                                              </p:tgtEl>
                                            </p:cond>
                                          </p:endCondLst>
                                        </p:cTn>
                                        <p:tgtEl>
                                          <p:sndTgt r:embed="rId4" name="beep.wav"/>
                                        </p:tgtEl>
                                      </p:cMediaNode>
                                    </p:audio>
                                  </p:subTnLst>
                                </p:cTn>
                              </p:par>
                            </p:childTnLst>
                          </p:cTn>
                        </p:par>
                        <p:par>
                          <p:cTn id="76" fill="hold" nodeType="afterGroup">
                            <p:stCondLst>
                              <p:cond delay="9000"/>
                            </p:stCondLst>
                            <p:childTnLst>
                              <p:par>
                                <p:cTn id="77" presetID="4" presetClass="entr" presetSubtype="16" fill="hold" nodeType="afterEffect">
                                  <p:stCondLst>
                                    <p:cond delay="0"/>
                                  </p:stCondLst>
                                  <p:childTnLst>
                                    <p:set>
                                      <p:cBhvr>
                                        <p:cTn id="78" dur="1" fill="hold">
                                          <p:stCondLst>
                                            <p:cond delay="0"/>
                                          </p:stCondLst>
                                        </p:cTn>
                                        <p:tgtEl>
                                          <p:spTgt spid="168983"/>
                                        </p:tgtEl>
                                        <p:attrNameLst>
                                          <p:attrName>style.visibility</p:attrName>
                                        </p:attrNameLst>
                                      </p:cBhvr>
                                      <p:to>
                                        <p:strVal val="visible"/>
                                      </p:to>
                                    </p:set>
                                    <p:animEffect transition="in" filter="box(in)">
                                      <p:cBhvr>
                                        <p:cTn id="79" dur="1000"/>
                                        <p:tgtEl>
                                          <p:spTgt spid="168983"/>
                                        </p:tgtEl>
                                      </p:cBhvr>
                                    </p:animEffect>
                                  </p:childTnLst>
                                  <p:subTnLst>
                                    <p:audio>
                                      <p:cMediaNode>
                                        <p:cTn display="0" masterRel="sameClick">
                                          <p:stCondLst>
                                            <p:cond evt="begin" delay="0">
                                              <p:tn val="77"/>
                                            </p:cond>
                                          </p:stCondLst>
                                          <p:endCondLst>
                                            <p:cond evt="onStopAudio" delay="0">
                                              <p:tgtEl>
                                                <p:sldTgt/>
                                              </p:tgtEl>
                                            </p:cond>
                                          </p:endCondLst>
                                        </p:cTn>
                                        <p:tgtEl>
                                          <p:sndTgt r:embed="rId4" name="beep.wav"/>
                                        </p:tgtEl>
                                      </p:cMediaNode>
                                    </p:audio>
                                  </p:subTnLst>
                                </p:cTn>
                              </p:par>
                            </p:childTnLst>
                          </p:cTn>
                        </p:par>
                        <p:par>
                          <p:cTn id="80" fill="hold" nodeType="afterGroup">
                            <p:stCondLst>
                              <p:cond delay="10000"/>
                            </p:stCondLst>
                            <p:childTnLst>
                              <p:par>
                                <p:cTn id="81" presetID="4" presetClass="entr" presetSubtype="16" fill="hold" nodeType="afterEffect">
                                  <p:stCondLst>
                                    <p:cond delay="0"/>
                                  </p:stCondLst>
                                  <p:childTnLst>
                                    <p:set>
                                      <p:cBhvr>
                                        <p:cTn id="82" dur="1" fill="hold">
                                          <p:stCondLst>
                                            <p:cond delay="0"/>
                                          </p:stCondLst>
                                        </p:cTn>
                                        <p:tgtEl>
                                          <p:spTgt spid="168984"/>
                                        </p:tgtEl>
                                        <p:attrNameLst>
                                          <p:attrName>style.visibility</p:attrName>
                                        </p:attrNameLst>
                                      </p:cBhvr>
                                      <p:to>
                                        <p:strVal val="visible"/>
                                      </p:to>
                                    </p:set>
                                    <p:animEffect transition="in" filter="box(in)">
                                      <p:cBhvr>
                                        <p:cTn id="83" dur="1000"/>
                                        <p:tgtEl>
                                          <p:spTgt spid="168984"/>
                                        </p:tgtEl>
                                      </p:cBhvr>
                                    </p:animEffect>
                                  </p:childTnLst>
                                  <p:subTnLst>
                                    <p:audio>
                                      <p:cMediaNode>
                                        <p:cTn display="0" masterRel="sameClick">
                                          <p:stCondLst>
                                            <p:cond evt="begin" delay="0">
                                              <p:tn val="81"/>
                                            </p:cond>
                                          </p:stCondLst>
                                          <p:endCondLst>
                                            <p:cond evt="onStopAudio" delay="0">
                                              <p:tgtEl>
                                                <p:sldTgt/>
                                              </p:tgtEl>
                                            </p:cond>
                                          </p:endCondLst>
                                        </p:cTn>
                                        <p:tgtEl>
                                          <p:sndTgt r:embed="rId5" name="Chuong Dong Ho=convert.wav"/>
                                        </p:tgtEl>
                                      </p:cMediaNode>
                                    </p:audio>
                                  </p:subTnLst>
                                </p:cTn>
                              </p:par>
                            </p:childTnLst>
                          </p:cTn>
                        </p:par>
                      </p:childTnLst>
                    </p:cTn>
                  </p:par>
                </p:childTnLst>
              </p:cTn>
              <p:nextCondLst>
                <p:cond evt="onClick" delay="0">
                  <p:tgtEl>
                    <p:spTgt spid="168973"/>
                  </p:tgtEl>
                </p:cond>
              </p:nextCondLst>
            </p:seq>
            <p:seq concurrent="1" nextAc="seek">
              <p:cTn id="84" restart="whenNotActive" fill="hold" evtFilter="cancelBubble" nodeType="interactiveSeq">
                <p:stCondLst>
                  <p:cond evt="onClick" delay="0">
                    <p:tgtEl>
                      <p:spTgt spid="168971"/>
                    </p:tgtEl>
                  </p:cond>
                </p:stCondLst>
                <p:endSync evt="end" delay="0">
                  <p:rtn val="all"/>
                </p:endSync>
                <p:childTnLst>
                  <p:par>
                    <p:cTn id="85" fill="hold" nodeType="clickPar">
                      <p:stCondLst>
                        <p:cond delay="0"/>
                      </p:stCondLst>
                      <p:childTnLst>
                        <p:par>
                          <p:cTn id="86" fill="hold" nodeType="withGroup">
                            <p:stCondLst>
                              <p:cond delay="0"/>
                            </p:stCondLst>
                            <p:childTnLst>
                              <p:par>
                                <p:cTn id="87" presetID="8" presetClass="entr" presetSubtype="16" fill="hold" grpId="0" nodeType="clickEffect">
                                  <p:stCondLst>
                                    <p:cond delay="0"/>
                                  </p:stCondLst>
                                  <p:childTnLst>
                                    <p:set>
                                      <p:cBhvr>
                                        <p:cTn id="88" dur="1" fill="hold">
                                          <p:stCondLst>
                                            <p:cond delay="0"/>
                                          </p:stCondLst>
                                        </p:cTn>
                                        <p:tgtEl>
                                          <p:spTgt spid="168985"/>
                                        </p:tgtEl>
                                        <p:attrNameLst>
                                          <p:attrName>style.visibility</p:attrName>
                                        </p:attrNameLst>
                                      </p:cBhvr>
                                      <p:to>
                                        <p:strVal val="visible"/>
                                      </p:to>
                                    </p:set>
                                    <p:animEffect transition="in" filter="diamond(in)">
                                      <p:cBhvr>
                                        <p:cTn id="89" dur="1000"/>
                                        <p:tgtEl>
                                          <p:spTgt spid="168985"/>
                                        </p:tgtEl>
                                      </p:cBhvr>
                                    </p:animEffect>
                                  </p:childTnLst>
                                  <p:subTnLst>
                                    <p:audio>
                                      <p:cMediaNode>
                                        <p:cTn display="0" masterRel="sameClick">
                                          <p:stCondLst>
                                            <p:cond evt="begin" delay="0">
                                              <p:tn val="87"/>
                                            </p:cond>
                                          </p:stCondLst>
                                          <p:endCondLst>
                                            <p:cond evt="onStopAudio" delay="0">
                                              <p:tgtEl>
                                                <p:sldTgt/>
                                              </p:tgtEl>
                                            </p:cond>
                                          </p:endCondLst>
                                        </p:cTn>
                                        <p:tgtEl>
                                          <p:sndTgt r:embed="rId6" name="FELIZ2.WAV"/>
                                        </p:tgtEl>
                                      </p:cMediaNode>
                                    </p:audio>
                                  </p:subTnLst>
                                </p:cTn>
                              </p:par>
                            </p:childTnLst>
                          </p:cTn>
                        </p:par>
                      </p:childTnLst>
                    </p:cTn>
                  </p:par>
                </p:childTnLst>
              </p:cTn>
              <p:nextCondLst>
                <p:cond evt="onClick" delay="0">
                  <p:tgtEl>
                    <p:spTgt spid="168971"/>
                  </p:tgtEl>
                </p:cond>
              </p:nextCondLst>
            </p:seq>
          </p:childTnLst>
        </p:cTn>
      </p:par>
    </p:tnLst>
    <p:bldLst>
      <p:bldP spid="45058" grpId="0" bldLvl="0" animBg="1"/>
      <p:bldP spid="3" grpId="0" bldLvl="0" animBg="1"/>
      <p:bldP spid="168971" grpId="0" bldLvl="0" animBg="1"/>
      <p:bldP spid="168972" grpId="0" bldLvl="0" animBg="1"/>
      <p:bldP spid="168973" grpId="0" bldLvl="0" animBg="1"/>
      <p:bldP spid="168976" grpId="0" bldLvl="0" animBg="1"/>
      <p:bldP spid="168977" grpId="0" bldLvl="0" animBg="1"/>
      <p:bldP spid="168985" grpId="0"/>
      <p:bldP spid="3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3">
            <a:extLst>
              <a:ext uri="{FF2B5EF4-FFF2-40B4-BE49-F238E27FC236}">
                <a16:creationId xmlns="" xmlns:a16="http://schemas.microsoft.com/office/drawing/2014/main" id="{8DC180DE-0FDF-4A8C-98DB-F934849AA774}"/>
              </a:ext>
            </a:extLst>
          </p:cNvPr>
          <p:cNvGrpSpPr>
            <a:grpSpLocks/>
          </p:cNvGrpSpPr>
          <p:nvPr/>
        </p:nvGrpSpPr>
        <p:grpSpPr bwMode="auto">
          <a:xfrm>
            <a:off x="1489017" y="1285731"/>
            <a:ext cx="9271462" cy="4343400"/>
            <a:chOff x="576" y="2627"/>
            <a:chExt cx="2640" cy="1366"/>
          </a:xfrm>
        </p:grpSpPr>
        <p:sp>
          <p:nvSpPr>
            <p:cNvPr id="43022" name="Rectangle 14">
              <a:extLst>
                <a:ext uri="{FF2B5EF4-FFF2-40B4-BE49-F238E27FC236}">
                  <a16:creationId xmlns="" xmlns:a16="http://schemas.microsoft.com/office/drawing/2014/main" id="{BEDE2CC7-8143-4E01-9DB2-F3B4F0B0EB68}"/>
                </a:ext>
              </a:extLst>
            </p:cNvPr>
            <p:cNvSpPr>
              <a:spLocks noChangeArrowheads="1"/>
            </p:cNvSpPr>
            <p:nvPr/>
          </p:nvSpPr>
          <p:spPr bwMode="auto">
            <a:xfrm>
              <a:off x="576" y="2627"/>
              <a:ext cx="2640" cy="96"/>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43023" name="Rectangle 15">
              <a:extLst>
                <a:ext uri="{FF2B5EF4-FFF2-40B4-BE49-F238E27FC236}">
                  <a16:creationId xmlns="" xmlns:a16="http://schemas.microsoft.com/office/drawing/2014/main" id="{01D71A45-A471-4DEA-9D00-1CC1280D4138}"/>
                </a:ext>
              </a:extLst>
            </p:cNvPr>
            <p:cNvSpPr>
              <a:spLocks noChangeArrowheads="1"/>
            </p:cNvSpPr>
            <p:nvPr/>
          </p:nvSpPr>
          <p:spPr bwMode="auto">
            <a:xfrm>
              <a:off x="576" y="2631"/>
              <a:ext cx="96" cy="1296"/>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43024" name="Rectangle 16">
              <a:extLst>
                <a:ext uri="{FF2B5EF4-FFF2-40B4-BE49-F238E27FC236}">
                  <a16:creationId xmlns="" xmlns:a16="http://schemas.microsoft.com/office/drawing/2014/main" id="{95F29245-0CDF-4BA4-8C52-347B77AB44D0}"/>
                </a:ext>
              </a:extLst>
            </p:cNvPr>
            <p:cNvSpPr>
              <a:spLocks noChangeArrowheads="1"/>
            </p:cNvSpPr>
            <p:nvPr/>
          </p:nvSpPr>
          <p:spPr bwMode="auto">
            <a:xfrm>
              <a:off x="576" y="3888"/>
              <a:ext cx="2640" cy="105"/>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43025" name="Rectangle 17">
              <a:extLst>
                <a:ext uri="{FF2B5EF4-FFF2-40B4-BE49-F238E27FC236}">
                  <a16:creationId xmlns="" xmlns:a16="http://schemas.microsoft.com/office/drawing/2014/main" id="{B8CBD179-B707-4EF4-9B9E-94D99A0DFDD6}"/>
                </a:ext>
              </a:extLst>
            </p:cNvPr>
            <p:cNvSpPr>
              <a:spLocks noChangeArrowheads="1"/>
            </p:cNvSpPr>
            <p:nvPr/>
          </p:nvSpPr>
          <p:spPr bwMode="auto">
            <a:xfrm>
              <a:off x="3120" y="2640"/>
              <a:ext cx="96" cy="1344"/>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grpSp>
      <p:sp>
        <p:nvSpPr>
          <p:cNvPr id="43026" name="Rectangle 18">
            <a:extLst>
              <a:ext uri="{FF2B5EF4-FFF2-40B4-BE49-F238E27FC236}">
                <a16:creationId xmlns="" xmlns:a16="http://schemas.microsoft.com/office/drawing/2014/main" id="{D63B195B-F785-4358-B87A-095A5D5B15D8}"/>
              </a:ext>
            </a:extLst>
          </p:cNvPr>
          <p:cNvSpPr>
            <a:spLocks noChangeArrowheads="1"/>
          </p:cNvSpPr>
          <p:nvPr/>
        </p:nvSpPr>
        <p:spPr bwMode="auto">
          <a:xfrm>
            <a:off x="1016000" y="3152631"/>
            <a:ext cx="457200" cy="609600"/>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2" name="Rectangle 18">
            <a:extLst>
              <a:ext uri="{FF2B5EF4-FFF2-40B4-BE49-F238E27FC236}">
                <a16:creationId xmlns="" xmlns:a16="http://schemas.microsoft.com/office/drawing/2014/main" id="{80BA6FAA-07F2-4F2E-9859-C8E53635D17E}"/>
              </a:ext>
            </a:extLst>
          </p:cNvPr>
          <p:cNvSpPr>
            <a:spLocks noChangeArrowheads="1"/>
          </p:cNvSpPr>
          <p:nvPr/>
        </p:nvSpPr>
        <p:spPr bwMode="auto">
          <a:xfrm>
            <a:off x="10744662" y="3213100"/>
            <a:ext cx="457200" cy="609600"/>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45058" name="Rectangle 2">
            <a:extLst>
              <a:ext uri="{FF2B5EF4-FFF2-40B4-BE49-F238E27FC236}">
                <a16:creationId xmlns="" xmlns:a16="http://schemas.microsoft.com/office/drawing/2014/main" id="{9E1E71F6-E736-4556-9E6A-B22592A6FB3C}"/>
              </a:ext>
            </a:extLst>
          </p:cNvPr>
          <p:cNvSpPr>
            <a:spLocks noChangeArrowheads="1"/>
          </p:cNvSpPr>
          <p:nvPr/>
        </p:nvSpPr>
        <p:spPr bwMode="auto">
          <a:xfrm>
            <a:off x="11201862" y="850900"/>
            <a:ext cx="457200" cy="5334000"/>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3" name="Rectangle 2">
            <a:extLst>
              <a:ext uri="{FF2B5EF4-FFF2-40B4-BE49-F238E27FC236}">
                <a16:creationId xmlns="" xmlns:a16="http://schemas.microsoft.com/office/drawing/2014/main" id="{817FA591-B3EB-4E65-9CA2-843E8C130FD8}"/>
              </a:ext>
            </a:extLst>
          </p:cNvPr>
          <p:cNvSpPr>
            <a:spLocks noChangeArrowheads="1"/>
          </p:cNvSpPr>
          <p:nvPr/>
        </p:nvSpPr>
        <p:spPr bwMode="auto">
          <a:xfrm>
            <a:off x="590435" y="850900"/>
            <a:ext cx="457200" cy="5334000"/>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147467" name="Rectangle 11">
            <a:extLst>
              <a:ext uri="{FF2B5EF4-FFF2-40B4-BE49-F238E27FC236}">
                <a16:creationId xmlns="" xmlns:a16="http://schemas.microsoft.com/office/drawing/2014/main" id="{DFC5D2C4-0912-4B76-8D19-AEA5AAD6A24A}"/>
              </a:ext>
            </a:extLst>
          </p:cNvPr>
          <p:cNvSpPr>
            <a:spLocks noChangeArrowheads="1"/>
          </p:cNvSpPr>
          <p:nvPr/>
        </p:nvSpPr>
        <p:spPr bwMode="auto">
          <a:xfrm>
            <a:off x="5765800" y="5727700"/>
            <a:ext cx="1003300" cy="304800"/>
          </a:xfrm>
          <a:prstGeom prst="rect">
            <a:avLst/>
          </a:prstGeom>
          <a:gradFill rotWithShape="1">
            <a:gsLst>
              <a:gs pos="0">
                <a:schemeClr val="bg1"/>
              </a:gs>
              <a:gs pos="100000">
                <a:schemeClr val="folHlink"/>
              </a:gs>
            </a:gsLst>
            <a:path path="shape">
              <a:fillToRect l="50000" t="50000" r="50000" b="50000"/>
            </a:path>
          </a:gradFill>
          <a:ln w="76200">
            <a:solidFill>
              <a:schemeClr val="folHlink"/>
            </a:solidFill>
            <a:miter lim="800000"/>
            <a:headEnd/>
            <a:tailEnd/>
          </a:ln>
        </p:spPr>
        <p:txBody>
          <a:bodyPr wrap="none" anchor="ctr"/>
          <a:lstStyle/>
          <a:p>
            <a:pPr algn="ctr"/>
            <a:r>
              <a:rPr lang="en-US" altLang="zh-CN" b="1">
                <a:solidFill>
                  <a:srgbClr val="FF0000"/>
                </a:solidFill>
              </a:rPr>
              <a:t>KEY</a:t>
            </a:r>
          </a:p>
        </p:txBody>
      </p:sp>
      <p:sp>
        <p:nvSpPr>
          <p:cNvPr id="147468" name="Rectangle 12">
            <a:hlinkClick r:id="rId5" action="ppaction://hlinksldjump"/>
            <a:extLst>
              <a:ext uri="{FF2B5EF4-FFF2-40B4-BE49-F238E27FC236}">
                <a16:creationId xmlns="" xmlns:a16="http://schemas.microsoft.com/office/drawing/2014/main" id="{D9E974A4-1171-41FF-8175-EF7CC487FA87}"/>
              </a:ext>
            </a:extLst>
          </p:cNvPr>
          <p:cNvSpPr>
            <a:spLocks noChangeArrowheads="1"/>
          </p:cNvSpPr>
          <p:nvPr/>
        </p:nvSpPr>
        <p:spPr bwMode="auto">
          <a:xfrm>
            <a:off x="7035800" y="5727700"/>
            <a:ext cx="1003300" cy="304800"/>
          </a:xfrm>
          <a:prstGeom prst="rect">
            <a:avLst/>
          </a:prstGeom>
          <a:gradFill rotWithShape="1">
            <a:gsLst>
              <a:gs pos="0">
                <a:schemeClr val="bg1"/>
              </a:gs>
              <a:gs pos="100000">
                <a:schemeClr val="folHlink"/>
              </a:gs>
            </a:gsLst>
            <a:path path="shape">
              <a:fillToRect l="50000" t="50000" r="50000" b="50000"/>
            </a:path>
          </a:gradFill>
          <a:ln w="76200">
            <a:solidFill>
              <a:schemeClr val="folHlink"/>
            </a:solidFill>
            <a:miter lim="800000"/>
            <a:headEnd/>
            <a:tailEnd/>
          </a:ln>
        </p:spPr>
        <p:txBody>
          <a:bodyPr wrap="none" anchor="ctr"/>
          <a:lstStyle/>
          <a:p>
            <a:pPr algn="ctr"/>
            <a:r>
              <a:rPr lang="en-US" altLang="zh-CN" b="1">
                <a:solidFill>
                  <a:srgbClr val="FF0000"/>
                </a:solidFill>
              </a:rPr>
              <a:t>HOME</a:t>
            </a:r>
          </a:p>
        </p:txBody>
      </p:sp>
      <p:sp>
        <p:nvSpPr>
          <p:cNvPr id="147469" name="Rectangle 13">
            <a:extLst>
              <a:ext uri="{FF2B5EF4-FFF2-40B4-BE49-F238E27FC236}">
                <a16:creationId xmlns="" xmlns:a16="http://schemas.microsoft.com/office/drawing/2014/main" id="{725327D9-1AD1-479C-8842-D9622590FA82}"/>
              </a:ext>
            </a:extLst>
          </p:cNvPr>
          <p:cNvSpPr>
            <a:spLocks noChangeArrowheads="1"/>
          </p:cNvSpPr>
          <p:nvPr/>
        </p:nvSpPr>
        <p:spPr bwMode="auto">
          <a:xfrm>
            <a:off x="4508500" y="5715000"/>
            <a:ext cx="1003300" cy="304800"/>
          </a:xfrm>
          <a:prstGeom prst="rect">
            <a:avLst/>
          </a:prstGeom>
          <a:gradFill rotWithShape="1">
            <a:gsLst>
              <a:gs pos="0">
                <a:schemeClr val="bg1"/>
              </a:gs>
              <a:gs pos="100000">
                <a:schemeClr val="folHlink"/>
              </a:gs>
            </a:gsLst>
            <a:path path="shape">
              <a:fillToRect l="50000" t="50000" r="50000" b="50000"/>
            </a:path>
          </a:gradFill>
          <a:ln w="76200">
            <a:solidFill>
              <a:schemeClr val="folHlink"/>
            </a:solidFill>
            <a:miter lim="800000"/>
            <a:headEnd/>
            <a:tailEnd/>
          </a:ln>
        </p:spPr>
        <p:txBody>
          <a:bodyPr wrap="none" anchor="ctr"/>
          <a:lstStyle/>
          <a:p>
            <a:pPr algn="ctr"/>
            <a:r>
              <a:rPr lang="en-US" altLang="zh-CN" b="1">
                <a:solidFill>
                  <a:srgbClr val="FF0000"/>
                </a:solidFill>
              </a:rPr>
              <a:t>TIME</a:t>
            </a:r>
          </a:p>
        </p:txBody>
      </p:sp>
      <p:sp>
        <p:nvSpPr>
          <p:cNvPr id="147470" name="Rectangle 14">
            <a:extLst>
              <a:ext uri="{FF2B5EF4-FFF2-40B4-BE49-F238E27FC236}">
                <a16:creationId xmlns="" xmlns:a16="http://schemas.microsoft.com/office/drawing/2014/main" id="{4694D764-2695-42F8-82DE-B7C149BC6846}"/>
              </a:ext>
            </a:extLst>
          </p:cNvPr>
          <p:cNvSpPr>
            <a:spLocks noChangeArrowheads="1"/>
          </p:cNvSpPr>
          <p:nvPr/>
        </p:nvSpPr>
        <p:spPr bwMode="auto">
          <a:xfrm>
            <a:off x="3225800" y="14605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1</a:t>
            </a:r>
          </a:p>
        </p:txBody>
      </p:sp>
      <p:sp>
        <p:nvSpPr>
          <p:cNvPr id="147471" name="Rectangle 15">
            <a:extLst>
              <a:ext uri="{FF2B5EF4-FFF2-40B4-BE49-F238E27FC236}">
                <a16:creationId xmlns="" xmlns:a16="http://schemas.microsoft.com/office/drawing/2014/main" id="{B83B9A59-4159-4C3A-A25E-0323C0FF9275}"/>
              </a:ext>
            </a:extLst>
          </p:cNvPr>
          <p:cNvSpPr>
            <a:spLocks noChangeArrowheads="1"/>
          </p:cNvSpPr>
          <p:nvPr/>
        </p:nvSpPr>
        <p:spPr bwMode="auto">
          <a:xfrm>
            <a:off x="3225800" y="14605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2</a:t>
            </a:r>
          </a:p>
        </p:txBody>
      </p:sp>
      <p:sp>
        <p:nvSpPr>
          <p:cNvPr id="147472" name="Rectangle 16">
            <a:extLst>
              <a:ext uri="{FF2B5EF4-FFF2-40B4-BE49-F238E27FC236}">
                <a16:creationId xmlns="" xmlns:a16="http://schemas.microsoft.com/office/drawing/2014/main" id="{E96442C7-E917-42BE-BC0A-4C7D9A0E6A3A}"/>
              </a:ext>
            </a:extLst>
          </p:cNvPr>
          <p:cNvSpPr>
            <a:spLocks noChangeArrowheads="1"/>
          </p:cNvSpPr>
          <p:nvPr/>
        </p:nvSpPr>
        <p:spPr bwMode="auto">
          <a:xfrm>
            <a:off x="3225800" y="14605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3</a:t>
            </a:r>
          </a:p>
        </p:txBody>
      </p:sp>
      <p:sp>
        <p:nvSpPr>
          <p:cNvPr id="147473" name="Rectangle 17">
            <a:extLst>
              <a:ext uri="{FF2B5EF4-FFF2-40B4-BE49-F238E27FC236}">
                <a16:creationId xmlns="" xmlns:a16="http://schemas.microsoft.com/office/drawing/2014/main" id="{FC842B17-F666-4B68-9FC6-019420D915EA}"/>
              </a:ext>
            </a:extLst>
          </p:cNvPr>
          <p:cNvSpPr>
            <a:spLocks noChangeArrowheads="1"/>
          </p:cNvSpPr>
          <p:nvPr/>
        </p:nvSpPr>
        <p:spPr bwMode="auto">
          <a:xfrm>
            <a:off x="3225800" y="14605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4</a:t>
            </a:r>
          </a:p>
        </p:txBody>
      </p:sp>
      <p:sp>
        <p:nvSpPr>
          <p:cNvPr id="147474" name="Rectangle 18">
            <a:extLst>
              <a:ext uri="{FF2B5EF4-FFF2-40B4-BE49-F238E27FC236}">
                <a16:creationId xmlns="" xmlns:a16="http://schemas.microsoft.com/office/drawing/2014/main" id="{666EEBB2-3F3D-4AF9-B36F-DEE33C8A8BAC}"/>
              </a:ext>
            </a:extLst>
          </p:cNvPr>
          <p:cNvSpPr>
            <a:spLocks noChangeArrowheads="1"/>
          </p:cNvSpPr>
          <p:nvPr/>
        </p:nvSpPr>
        <p:spPr bwMode="auto">
          <a:xfrm>
            <a:off x="3225800" y="14605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5</a:t>
            </a:r>
          </a:p>
        </p:txBody>
      </p:sp>
      <p:sp>
        <p:nvSpPr>
          <p:cNvPr id="147475" name="Rectangle 19">
            <a:extLst>
              <a:ext uri="{FF2B5EF4-FFF2-40B4-BE49-F238E27FC236}">
                <a16:creationId xmlns="" xmlns:a16="http://schemas.microsoft.com/office/drawing/2014/main" id="{2E1BE28B-BF10-4694-8949-727CB4BD7A79}"/>
              </a:ext>
            </a:extLst>
          </p:cNvPr>
          <p:cNvSpPr>
            <a:spLocks noChangeArrowheads="1"/>
          </p:cNvSpPr>
          <p:nvPr/>
        </p:nvSpPr>
        <p:spPr bwMode="auto">
          <a:xfrm>
            <a:off x="3225800" y="14605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6</a:t>
            </a:r>
          </a:p>
        </p:txBody>
      </p:sp>
      <p:sp>
        <p:nvSpPr>
          <p:cNvPr id="147476" name="Rectangle 20">
            <a:extLst>
              <a:ext uri="{FF2B5EF4-FFF2-40B4-BE49-F238E27FC236}">
                <a16:creationId xmlns="" xmlns:a16="http://schemas.microsoft.com/office/drawing/2014/main" id="{0FF4AA69-A505-4848-A3F5-FF2C0A06FB3F}"/>
              </a:ext>
            </a:extLst>
          </p:cNvPr>
          <p:cNvSpPr>
            <a:spLocks noChangeArrowheads="1"/>
          </p:cNvSpPr>
          <p:nvPr/>
        </p:nvSpPr>
        <p:spPr bwMode="auto">
          <a:xfrm>
            <a:off x="3225800" y="14605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7</a:t>
            </a:r>
          </a:p>
        </p:txBody>
      </p:sp>
      <p:sp>
        <p:nvSpPr>
          <p:cNvPr id="147477" name="Rectangle 21">
            <a:extLst>
              <a:ext uri="{FF2B5EF4-FFF2-40B4-BE49-F238E27FC236}">
                <a16:creationId xmlns="" xmlns:a16="http://schemas.microsoft.com/office/drawing/2014/main" id="{0671C874-82A5-4CA2-83CE-C39C400B0A34}"/>
              </a:ext>
            </a:extLst>
          </p:cNvPr>
          <p:cNvSpPr>
            <a:spLocks noChangeArrowheads="1"/>
          </p:cNvSpPr>
          <p:nvPr/>
        </p:nvSpPr>
        <p:spPr bwMode="auto">
          <a:xfrm>
            <a:off x="3225800" y="14605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8</a:t>
            </a:r>
          </a:p>
        </p:txBody>
      </p:sp>
      <p:sp>
        <p:nvSpPr>
          <p:cNvPr id="147478" name="Rectangle 22">
            <a:extLst>
              <a:ext uri="{FF2B5EF4-FFF2-40B4-BE49-F238E27FC236}">
                <a16:creationId xmlns="" xmlns:a16="http://schemas.microsoft.com/office/drawing/2014/main" id="{97EFE9B3-AB23-415B-838C-BDDD0D30C741}"/>
              </a:ext>
            </a:extLst>
          </p:cNvPr>
          <p:cNvSpPr>
            <a:spLocks noChangeArrowheads="1"/>
          </p:cNvSpPr>
          <p:nvPr/>
        </p:nvSpPr>
        <p:spPr bwMode="auto">
          <a:xfrm>
            <a:off x="3225800" y="14605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9</a:t>
            </a:r>
          </a:p>
        </p:txBody>
      </p:sp>
      <p:sp>
        <p:nvSpPr>
          <p:cNvPr id="147479" name="Rectangle 23">
            <a:extLst>
              <a:ext uri="{FF2B5EF4-FFF2-40B4-BE49-F238E27FC236}">
                <a16:creationId xmlns="" xmlns:a16="http://schemas.microsoft.com/office/drawing/2014/main" id="{66957295-AC3F-4ABF-983F-DDB07A59E132}"/>
              </a:ext>
            </a:extLst>
          </p:cNvPr>
          <p:cNvSpPr>
            <a:spLocks noChangeArrowheads="1"/>
          </p:cNvSpPr>
          <p:nvPr/>
        </p:nvSpPr>
        <p:spPr bwMode="auto">
          <a:xfrm>
            <a:off x="3225800" y="14605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sz="2400">
                <a:solidFill>
                  <a:srgbClr val="FF0000"/>
                </a:solidFill>
              </a:rPr>
              <a:t>10</a:t>
            </a:r>
          </a:p>
        </p:txBody>
      </p:sp>
      <p:sp>
        <p:nvSpPr>
          <p:cNvPr id="147480" name="Rectangle 24">
            <a:extLst>
              <a:ext uri="{FF2B5EF4-FFF2-40B4-BE49-F238E27FC236}">
                <a16:creationId xmlns="" xmlns:a16="http://schemas.microsoft.com/office/drawing/2014/main" id="{3DEC3B25-985D-40DF-8694-F1E7AC74AC36}"/>
              </a:ext>
            </a:extLst>
          </p:cNvPr>
          <p:cNvSpPr>
            <a:spLocks noChangeArrowheads="1"/>
          </p:cNvSpPr>
          <p:nvPr/>
        </p:nvSpPr>
        <p:spPr bwMode="auto">
          <a:xfrm>
            <a:off x="3225800" y="1460500"/>
            <a:ext cx="1143000" cy="762000"/>
          </a:xfrm>
          <a:prstGeom prst="rect">
            <a:avLst/>
          </a:prstGeom>
          <a:gradFill rotWithShape="1">
            <a:gsLst>
              <a:gs pos="0">
                <a:schemeClr val="bg1"/>
              </a:gs>
              <a:gs pos="100000">
                <a:schemeClr val="folHlink"/>
              </a:gs>
            </a:gsLst>
            <a:path path="shape">
              <a:fillToRect l="50000" t="50000" r="50000" b="50000"/>
            </a:path>
          </a:gradFill>
          <a:ln w="9525">
            <a:solidFill>
              <a:schemeClr val="folHlink"/>
            </a:solidFill>
            <a:miter lim="800000"/>
            <a:headEnd/>
            <a:tailEnd/>
          </a:ln>
        </p:spPr>
        <p:txBody>
          <a:bodyPr wrap="none" anchor="ctr"/>
          <a:lstStyle/>
          <a:p>
            <a:pPr algn="ctr"/>
            <a:r>
              <a:rPr lang="en-US" altLang="zh-CN" b="1">
                <a:solidFill>
                  <a:srgbClr val="FF0000"/>
                </a:solidFill>
              </a:rPr>
              <a:t>HẾT GIỜ</a:t>
            </a:r>
          </a:p>
        </p:txBody>
      </p:sp>
      <p:sp>
        <p:nvSpPr>
          <p:cNvPr id="147484" name="Text Box 28">
            <a:extLst>
              <a:ext uri="{FF2B5EF4-FFF2-40B4-BE49-F238E27FC236}">
                <a16:creationId xmlns="" xmlns:a16="http://schemas.microsoft.com/office/drawing/2014/main" id="{22C1DDFC-F9CA-41DF-A153-CEC9566F5F83}"/>
              </a:ext>
            </a:extLst>
          </p:cNvPr>
          <p:cNvSpPr txBox="1">
            <a:spLocks noChangeArrowheads="1"/>
          </p:cNvSpPr>
          <p:nvPr/>
        </p:nvSpPr>
        <p:spPr bwMode="auto">
          <a:xfrm>
            <a:off x="2267543" y="4081931"/>
            <a:ext cx="7468885"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Bef>
                <a:spcPct val="50000"/>
              </a:spcBef>
            </a:pPr>
            <a:r>
              <a:rPr lang="en-US" altLang="zh-CN" sz="2800" b="1" i="1" dirty="0">
                <a:solidFill>
                  <a:srgbClr val="FF0000"/>
                </a:solidFill>
                <a:latin typeface="Times New Roman" panose="02020603050405020304" pitchFamily="18" charset="0"/>
                <a:cs typeface="Times New Roman" panose="02020603050405020304" pitchFamily="18" charset="0"/>
              </a:rPr>
              <a:t>Đáp án: </a:t>
            </a:r>
            <a:r>
              <a:rPr lang="en-US" altLang="zh-CN" sz="2800" b="1" i="1" dirty="0" smtClean="0">
                <a:solidFill>
                  <a:srgbClr val="FF0000"/>
                </a:solidFill>
                <a:latin typeface="Times New Roman" panose="02020603050405020304" pitchFamily="18" charset="0"/>
                <a:cs typeface="Times New Roman" panose="02020603050405020304" pitchFamily="18" charset="0"/>
              </a:rPr>
              <a:t>Chuyện người con gái Nam Xương,</a:t>
            </a:r>
          </a:p>
          <a:p>
            <a:pPr algn="ctr">
              <a:spcBef>
                <a:spcPct val="50000"/>
              </a:spcBef>
            </a:pPr>
            <a:r>
              <a:rPr lang="en-US" altLang="zh-CN" sz="2800" b="1" i="1" dirty="0" smtClean="0">
                <a:solidFill>
                  <a:srgbClr val="FF0000"/>
                </a:solidFill>
                <a:latin typeface="Times New Roman" panose="02020603050405020304" pitchFamily="18" charset="0"/>
                <a:cs typeface="Times New Roman" panose="02020603050405020304" pitchFamily="18" charset="0"/>
              </a:rPr>
              <a:t>Tức </a:t>
            </a:r>
            <a:r>
              <a:rPr lang="en-US" altLang="zh-CN" sz="2800" b="1" i="1" dirty="0">
                <a:solidFill>
                  <a:srgbClr val="FF0000"/>
                </a:solidFill>
                <a:latin typeface="Times New Roman" panose="02020603050405020304" pitchFamily="18" charset="0"/>
                <a:cs typeface="Times New Roman" panose="02020603050405020304" pitchFamily="18" charset="0"/>
              </a:rPr>
              <a:t>nước vỡ bờ; Trong </a:t>
            </a:r>
            <a:r>
              <a:rPr lang="en-US" altLang="zh-CN" sz="2800" b="1" i="1" dirty="0" smtClean="0">
                <a:solidFill>
                  <a:srgbClr val="FF0000"/>
                </a:solidFill>
                <a:latin typeface="Times New Roman" panose="02020603050405020304" pitchFamily="18" charset="0"/>
                <a:cs typeface="Times New Roman" panose="02020603050405020304" pitchFamily="18" charset="0"/>
              </a:rPr>
              <a:t>lòng </a:t>
            </a:r>
            <a:r>
              <a:rPr lang="en-US" altLang="zh-CN" sz="2800" b="1" i="1" dirty="0">
                <a:solidFill>
                  <a:srgbClr val="FF0000"/>
                </a:solidFill>
                <a:latin typeface="Times New Roman" panose="02020603050405020304" pitchFamily="18" charset="0"/>
                <a:cs typeface="Times New Roman" panose="02020603050405020304" pitchFamily="18" charset="0"/>
              </a:rPr>
              <a:t>mẹ … </a:t>
            </a:r>
            <a:endParaRPr lang="vi-VN" altLang="en-US" sz="2400" b="1" i="1" dirty="0">
              <a:solidFill>
                <a:srgbClr val="FF0000"/>
              </a:solidFill>
              <a:latin typeface="Times New Roman" panose="02020603050405020304" pitchFamily="18" charset="0"/>
              <a:cs typeface="Times New Roman" panose="02020603050405020304" pitchFamily="18" charset="0"/>
            </a:endParaRPr>
          </a:p>
        </p:txBody>
      </p:sp>
      <p:sp>
        <p:nvSpPr>
          <p:cNvPr id="27" name="Rectangle 5">
            <a:extLst>
              <a:ext uri="{FF2B5EF4-FFF2-40B4-BE49-F238E27FC236}">
                <a16:creationId xmlns="" xmlns:a16="http://schemas.microsoft.com/office/drawing/2014/main" id="{FF4C1706-7C1F-4BBC-86AA-D147127B0BD0}"/>
              </a:ext>
            </a:extLst>
          </p:cNvPr>
          <p:cNvSpPr>
            <a:spLocks noChangeArrowheads="1"/>
          </p:cNvSpPr>
          <p:nvPr/>
        </p:nvSpPr>
        <p:spPr bwMode="auto">
          <a:xfrm>
            <a:off x="4470400" y="1543050"/>
            <a:ext cx="480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es-ES" altLang="en-US" sz="3200" b="1"/>
              <a:t> </a:t>
            </a:r>
            <a:endParaRPr lang="en-US" altLang="zh-CN" sz="3200" b="1"/>
          </a:p>
        </p:txBody>
      </p:sp>
      <p:sp>
        <p:nvSpPr>
          <p:cNvPr id="28" name="Text Box 6">
            <a:extLst>
              <a:ext uri="{FF2B5EF4-FFF2-40B4-BE49-F238E27FC236}">
                <a16:creationId xmlns="" xmlns:a16="http://schemas.microsoft.com/office/drawing/2014/main" id="{24F24418-E42D-4F48-9905-649740D2C7BA}"/>
              </a:ext>
            </a:extLst>
          </p:cNvPr>
          <p:cNvSpPr txBox="1">
            <a:spLocks noChangeArrowheads="1"/>
          </p:cNvSpPr>
          <p:nvPr/>
        </p:nvSpPr>
        <p:spPr bwMode="auto">
          <a:xfrm>
            <a:off x="2049665" y="2642757"/>
            <a:ext cx="815579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vi-VN" sz="3200" b="1" dirty="0" err="1">
                <a:solidFill>
                  <a:srgbClr val="3333CC"/>
                </a:solidFill>
                <a:latin typeface="Times New Roman" panose="02020603050405020304" pitchFamily="18" charset="0"/>
                <a:cs typeface="Times New Roman" panose="02020603050405020304" pitchFamily="18" charset="0"/>
              </a:rPr>
              <a:t>Kể</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tên</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một</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tác</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phẩm</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viết</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về</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đề</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tài</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người</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phụ</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nữ</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trong</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xã</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hội</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phong</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kiến</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mà</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em</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đã</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học</a:t>
            </a:r>
            <a:r>
              <a:rPr lang="en-US" altLang="vi-VN" sz="3200" b="1" dirty="0">
                <a:solidFill>
                  <a:srgbClr val="3333CC"/>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0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5058"/>
                                        </p:tgtEl>
                                        <p:attrNameLst>
                                          <p:attrName>style.visibility</p:attrName>
                                        </p:attrNameLst>
                                      </p:cBhvr>
                                      <p:to>
                                        <p:strVal val="visible"/>
                                      </p:to>
                                    </p:set>
                                    <p:animEffect transition="in" filter="wipe(down)">
                                      <p:cBhvr>
                                        <p:cTn id="10" dur="1000"/>
                                        <p:tgtEl>
                                          <p:spTgt spid="45058"/>
                                        </p:tgtEl>
                                      </p:cBhvr>
                                    </p:animEffect>
                                  </p:childTnLst>
                                </p:cTn>
                              </p:par>
                            </p:childTnLst>
                          </p:cTn>
                        </p:par>
                        <p:par>
                          <p:cTn id="11" fill="hold" nodeType="afterGroup">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43026"/>
                                        </p:tgtEl>
                                        <p:attrNameLst>
                                          <p:attrName>style.visibility</p:attrName>
                                        </p:attrNameLst>
                                      </p:cBhvr>
                                      <p:to>
                                        <p:strVal val="visible"/>
                                      </p:to>
                                    </p:set>
                                    <p:anim calcmode="lin" valueType="num">
                                      <p:cBhvr>
                                        <p:cTn id="14" dur="500" fill="hold"/>
                                        <p:tgtEl>
                                          <p:spTgt spid="43026"/>
                                        </p:tgtEl>
                                        <p:attrNameLst>
                                          <p:attrName>ppt_w</p:attrName>
                                        </p:attrNameLst>
                                      </p:cBhvr>
                                      <p:tavLst>
                                        <p:tav tm="0">
                                          <p:val>
                                            <p:fltVal val="0"/>
                                          </p:val>
                                        </p:tav>
                                        <p:tav tm="100000">
                                          <p:val>
                                            <p:strVal val="#ppt_w"/>
                                          </p:val>
                                        </p:tav>
                                      </p:tavLst>
                                    </p:anim>
                                    <p:anim calcmode="lin" valueType="num">
                                      <p:cBhvr>
                                        <p:cTn id="15" dur="500" fill="hold"/>
                                        <p:tgtEl>
                                          <p:spTgt spid="43026"/>
                                        </p:tgtEl>
                                        <p:attrNameLst>
                                          <p:attrName>ppt_h</p:attrName>
                                        </p:attrNameLst>
                                      </p:cBhvr>
                                      <p:tavLst>
                                        <p:tav tm="0">
                                          <p:val>
                                            <p:fltVal val="0"/>
                                          </p:val>
                                        </p:tav>
                                        <p:tav tm="100000">
                                          <p:val>
                                            <p:strVal val="#ppt_h"/>
                                          </p:val>
                                        </p:tav>
                                      </p:tavLst>
                                    </p:anim>
                                    <p:animEffect transition="in" filter="fade">
                                      <p:cBhvr>
                                        <p:cTn id="16" dur="500"/>
                                        <p:tgtEl>
                                          <p:spTgt spid="43026"/>
                                        </p:tgtEl>
                                      </p:cBhvr>
                                    </p:animEffect>
                                  </p:childTnLst>
                                </p:cTn>
                              </p:par>
                            </p:childTnLst>
                          </p:cTn>
                        </p:par>
                        <p:par>
                          <p:cTn id="17" fill="hold" nodeType="afterGroup">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par>
                          <p:cTn id="23" fill="hold" nodeType="afterGroup">
                            <p:stCondLst>
                              <p:cond delay="2000"/>
                            </p:stCondLst>
                            <p:childTnLst>
                              <p:par>
                                <p:cTn id="24" presetID="22" presetClass="entr" presetSubtype="1"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up)">
                                      <p:cBhvr>
                                        <p:cTn id="26" dur="500"/>
                                        <p:tgtEl>
                                          <p:spTgt spid="4"/>
                                        </p:tgtEl>
                                      </p:cBhvr>
                                    </p:animEffect>
                                  </p:childTnLst>
                                </p:cTn>
                              </p:par>
                            </p:childTnLst>
                          </p:cTn>
                        </p:par>
                        <p:par>
                          <p:cTn id="27" fill="hold" nodeType="afterGroup">
                            <p:stCondLst>
                              <p:cond delay="2500"/>
                            </p:stCondLst>
                            <p:childTnLst>
                              <p:par>
                                <p:cTn id="28" presetID="24" presetClass="entr" presetSubtype="0" fill="hold" grpId="0" nodeType="afterEffect">
                                  <p:stCondLst>
                                    <p:cond delay="0"/>
                                  </p:stCondLst>
                                  <p:childTnLst>
                                    <p:set>
                                      <p:cBhvr>
                                        <p:cTn id="29" dur="1" fill="hold">
                                          <p:stCondLst>
                                            <p:cond delay="0"/>
                                          </p:stCondLst>
                                        </p:cTn>
                                        <p:tgtEl>
                                          <p:spTgt spid="147469"/>
                                        </p:tgtEl>
                                        <p:attrNameLst>
                                          <p:attrName>style.visibility</p:attrName>
                                        </p:attrNameLst>
                                      </p:cBhvr>
                                      <p:to>
                                        <p:strVal val="visible"/>
                                      </p:to>
                                    </p:set>
                                    <p:anim calcmode="lin" valueType="num">
                                      <p:cBhvr>
                                        <p:cTn id="30" dur="1" fill="hold"/>
                                        <p:tgtEl>
                                          <p:spTgt spid="147469"/>
                                        </p:tgtEl>
                                      </p:cBhvr>
                                    </p:anim>
                                  </p:childTnLst>
                                </p:cTn>
                              </p:par>
                              <p:par>
                                <p:cTn id="31" presetID="24" presetClass="entr" presetSubtype="0" fill="hold" grpId="0" nodeType="withEffect">
                                  <p:stCondLst>
                                    <p:cond delay="0"/>
                                  </p:stCondLst>
                                  <p:childTnLst>
                                    <p:set>
                                      <p:cBhvr>
                                        <p:cTn id="32" dur="1" fill="hold">
                                          <p:stCondLst>
                                            <p:cond delay="0"/>
                                          </p:stCondLst>
                                        </p:cTn>
                                        <p:tgtEl>
                                          <p:spTgt spid="147467"/>
                                        </p:tgtEl>
                                        <p:attrNameLst>
                                          <p:attrName>style.visibility</p:attrName>
                                        </p:attrNameLst>
                                      </p:cBhvr>
                                      <p:to>
                                        <p:strVal val="visible"/>
                                      </p:to>
                                    </p:set>
                                    <p:anim calcmode="lin" valueType="num">
                                      <p:cBhvr>
                                        <p:cTn id="33" dur="1" fill="hold"/>
                                        <p:tgtEl>
                                          <p:spTgt spid="147467"/>
                                        </p:tgtEl>
                                      </p:cBhvr>
                                    </p:anim>
                                  </p:childTnLst>
                                </p:cTn>
                              </p:par>
                              <p:par>
                                <p:cTn id="34" presetID="24" presetClass="entr" presetSubtype="0" fill="hold" grpId="0" nodeType="withEffect">
                                  <p:stCondLst>
                                    <p:cond delay="0"/>
                                  </p:stCondLst>
                                  <p:childTnLst>
                                    <p:set>
                                      <p:cBhvr>
                                        <p:cTn id="35" dur="1" fill="hold">
                                          <p:stCondLst>
                                            <p:cond delay="0"/>
                                          </p:stCondLst>
                                        </p:cTn>
                                        <p:tgtEl>
                                          <p:spTgt spid="147468"/>
                                        </p:tgtEl>
                                        <p:attrNameLst>
                                          <p:attrName>style.visibility</p:attrName>
                                        </p:attrNameLst>
                                      </p:cBhvr>
                                      <p:to>
                                        <p:strVal val="visible"/>
                                      </p:to>
                                    </p:set>
                                    <p:anim calcmode="lin" valueType="num">
                                      <p:cBhvr>
                                        <p:cTn id="36" dur="1" fill="hold"/>
                                        <p:tgtEl>
                                          <p:spTgt spid="147468"/>
                                        </p:tgtEl>
                                      </p:cBhvr>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27"/>
                                        </p:tgtEl>
                                        <p:attrNameLst>
                                          <p:attrName>style.visibility</p:attrName>
                                        </p:attrNameLst>
                                      </p:cBhvr>
                                      <p:to>
                                        <p:strVal val="visible"/>
                                      </p:to>
                                    </p:set>
                                    <p:anim calcmode="lin" valueType="num">
                                      <p:cBhvr>
                                        <p:cTn id="41" dur="500" fill="hold"/>
                                        <p:tgtEl>
                                          <p:spTgt spid="27"/>
                                        </p:tgtEl>
                                        <p:attrNameLst>
                                          <p:attrName>ppt_x</p:attrName>
                                        </p:attrNameLst>
                                      </p:cBhvr>
                                      <p:tavLst>
                                        <p:tav tm="0">
                                          <p:val>
                                            <p:strVal val="0-#ppt_w/2"/>
                                          </p:val>
                                        </p:tav>
                                        <p:tav tm="100000">
                                          <p:val>
                                            <p:strVal val="#ppt_x"/>
                                          </p:val>
                                        </p:tav>
                                      </p:tavLst>
                                    </p:anim>
                                    <p:anim calcmode="lin" valueType="num">
                                      <p:cBhvr>
                                        <p:cTn id="42"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box(in)">
                                      <p:cBhvr>
                                        <p:cTn id="4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8" restart="whenNotActive" fill="hold" evtFilter="cancelBubble" nodeType="interactiveSeq">
                <p:stCondLst>
                  <p:cond evt="onClick" delay="0">
                    <p:tgtEl>
                      <p:spTgt spid="147469"/>
                    </p:tgtEl>
                  </p:cond>
                </p:stCondLst>
                <p:endSync evt="end" delay="0">
                  <p:rtn val="all"/>
                </p:endSync>
                <p:childTnLst>
                  <p:par>
                    <p:cTn id="49" fill="hold" nodeType="clickPar">
                      <p:stCondLst>
                        <p:cond delay="0"/>
                      </p:stCondLst>
                      <p:childTnLst>
                        <p:par>
                          <p:cTn id="50" fill="hold" nodeType="withGroup">
                            <p:stCondLst>
                              <p:cond delay="0"/>
                            </p:stCondLst>
                            <p:childTnLst>
                              <p:par>
                                <p:cTn id="51" presetID="4" presetClass="entr" presetSubtype="16" fill="hold" nodeType="clickEffect">
                                  <p:stCondLst>
                                    <p:cond delay="0"/>
                                  </p:stCondLst>
                                  <p:childTnLst>
                                    <p:set>
                                      <p:cBhvr>
                                        <p:cTn id="52" dur="1" fill="hold">
                                          <p:stCondLst>
                                            <p:cond delay="0"/>
                                          </p:stCondLst>
                                        </p:cTn>
                                        <p:tgtEl>
                                          <p:spTgt spid="147470"/>
                                        </p:tgtEl>
                                        <p:attrNameLst>
                                          <p:attrName>style.visibility</p:attrName>
                                        </p:attrNameLst>
                                      </p:cBhvr>
                                      <p:to>
                                        <p:strVal val="visible"/>
                                      </p:to>
                                    </p:set>
                                    <p:animEffect transition="in" filter="box(in)">
                                      <p:cBhvr>
                                        <p:cTn id="53" dur="1000"/>
                                        <p:tgtEl>
                                          <p:spTgt spid="147470"/>
                                        </p:tgtEl>
                                      </p:cBhvr>
                                    </p:animEffect>
                                  </p:childTnLst>
                                  <p:subTnLst>
                                    <p:audio>
                                      <p:cMediaNode>
                                        <p:cTn display="0" masterRel="sameClick">
                                          <p:stCondLst>
                                            <p:cond evt="begin" delay="0">
                                              <p:tn val="51"/>
                                            </p:cond>
                                          </p:stCondLst>
                                          <p:endCondLst>
                                            <p:cond evt="onStopAudio" delay="0">
                                              <p:tgtEl>
                                                <p:sldTgt/>
                                              </p:tgtEl>
                                            </p:cond>
                                          </p:endCondLst>
                                        </p:cTn>
                                        <p:tgtEl>
                                          <p:sndTgt r:embed="rId3" name="beep.wav"/>
                                        </p:tgtEl>
                                      </p:cMediaNode>
                                    </p:audio>
                                  </p:subTnLst>
                                </p:cTn>
                              </p:par>
                            </p:childTnLst>
                          </p:cTn>
                        </p:par>
                        <p:par>
                          <p:cTn id="54" fill="hold" nodeType="afterGroup">
                            <p:stCondLst>
                              <p:cond delay="1000"/>
                            </p:stCondLst>
                            <p:childTnLst>
                              <p:par>
                                <p:cTn id="55" presetID="4" presetClass="entr" presetSubtype="16" fill="hold" nodeType="afterEffect">
                                  <p:stCondLst>
                                    <p:cond delay="0"/>
                                  </p:stCondLst>
                                  <p:childTnLst>
                                    <p:set>
                                      <p:cBhvr>
                                        <p:cTn id="56" dur="1" fill="hold">
                                          <p:stCondLst>
                                            <p:cond delay="0"/>
                                          </p:stCondLst>
                                        </p:cTn>
                                        <p:tgtEl>
                                          <p:spTgt spid="147471"/>
                                        </p:tgtEl>
                                        <p:attrNameLst>
                                          <p:attrName>style.visibility</p:attrName>
                                        </p:attrNameLst>
                                      </p:cBhvr>
                                      <p:to>
                                        <p:strVal val="visible"/>
                                      </p:to>
                                    </p:set>
                                    <p:animEffect transition="in" filter="box(in)">
                                      <p:cBhvr>
                                        <p:cTn id="57" dur="1000"/>
                                        <p:tgtEl>
                                          <p:spTgt spid="147471"/>
                                        </p:tgtEl>
                                      </p:cBhvr>
                                    </p:animEffec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8" fill="hold" nodeType="afterGroup">
                            <p:stCondLst>
                              <p:cond delay="2000"/>
                            </p:stCondLst>
                            <p:childTnLst>
                              <p:par>
                                <p:cTn id="59" presetID="4" presetClass="entr" presetSubtype="16" fill="hold" grpId="0" nodeType="afterEffect">
                                  <p:stCondLst>
                                    <p:cond delay="0"/>
                                  </p:stCondLst>
                                  <p:childTnLst>
                                    <p:set>
                                      <p:cBhvr>
                                        <p:cTn id="60" dur="1" fill="hold">
                                          <p:stCondLst>
                                            <p:cond delay="0"/>
                                          </p:stCondLst>
                                        </p:cTn>
                                        <p:tgtEl>
                                          <p:spTgt spid="147472"/>
                                        </p:tgtEl>
                                        <p:attrNameLst>
                                          <p:attrName>style.visibility</p:attrName>
                                        </p:attrNameLst>
                                      </p:cBhvr>
                                      <p:to>
                                        <p:strVal val="visible"/>
                                      </p:to>
                                    </p:set>
                                    <p:animEffect transition="in" filter="box(in)">
                                      <p:cBhvr>
                                        <p:cTn id="61" dur="1000"/>
                                        <p:tgtEl>
                                          <p:spTgt spid="147472"/>
                                        </p:tgtEl>
                                      </p:cBhvr>
                                    </p:animEffect>
                                  </p:childTnLst>
                                  <p:subTnLst>
                                    <p:audio>
                                      <p:cMediaNode>
                                        <p:cTn display="0" masterRel="sameClick">
                                          <p:stCondLst>
                                            <p:cond evt="begin" delay="0">
                                              <p:tn val="59"/>
                                            </p:cond>
                                          </p:stCondLst>
                                          <p:endCondLst>
                                            <p:cond evt="onStopAudio" delay="0">
                                              <p:tgtEl>
                                                <p:sldTgt/>
                                              </p:tgtEl>
                                            </p:cond>
                                          </p:endCondLst>
                                        </p:cTn>
                                        <p:tgtEl>
                                          <p:sndTgt r:embed="rId3" name="beep.wav"/>
                                        </p:tgtEl>
                                      </p:cMediaNode>
                                    </p:audio>
                                  </p:subTnLst>
                                </p:cTn>
                              </p:par>
                            </p:childTnLst>
                          </p:cTn>
                        </p:par>
                        <p:par>
                          <p:cTn id="62" fill="hold" nodeType="afterGroup">
                            <p:stCondLst>
                              <p:cond delay="3000"/>
                            </p:stCondLst>
                            <p:childTnLst>
                              <p:par>
                                <p:cTn id="63" presetID="4" presetClass="entr" presetSubtype="16" fill="hold" grpId="0" nodeType="afterEffect">
                                  <p:stCondLst>
                                    <p:cond delay="0"/>
                                  </p:stCondLst>
                                  <p:childTnLst>
                                    <p:set>
                                      <p:cBhvr>
                                        <p:cTn id="64" dur="1" fill="hold">
                                          <p:stCondLst>
                                            <p:cond delay="0"/>
                                          </p:stCondLst>
                                        </p:cTn>
                                        <p:tgtEl>
                                          <p:spTgt spid="147473"/>
                                        </p:tgtEl>
                                        <p:attrNameLst>
                                          <p:attrName>style.visibility</p:attrName>
                                        </p:attrNameLst>
                                      </p:cBhvr>
                                      <p:to>
                                        <p:strVal val="visible"/>
                                      </p:to>
                                    </p:set>
                                    <p:animEffect transition="in" filter="box(in)">
                                      <p:cBhvr>
                                        <p:cTn id="65" dur="1000"/>
                                        <p:tgtEl>
                                          <p:spTgt spid="147473"/>
                                        </p:tgtEl>
                                      </p:cBhvr>
                                    </p:animEffect>
                                  </p:childTnLst>
                                  <p:subTnLst>
                                    <p:audio>
                                      <p:cMediaNode>
                                        <p:cTn display="0" masterRel="sameClick">
                                          <p:stCondLst>
                                            <p:cond evt="begin" delay="0">
                                              <p:tn val="63"/>
                                            </p:cond>
                                          </p:stCondLst>
                                          <p:endCondLst>
                                            <p:cond evt="onStopAudio" delay="0">
                                              <p:tgtEl>
                                                <p:sldTgt/>
                                              </p:tgtEl>
                                            </p:cond>
                                          </p:endCondLst>
                                        </p:cTn>
                                        <p:tgtEl>
                                          <p:sndTgt r:embed="rId3" name="beep.wav"/>
                                        </p:tgtEl>
                                      </p:cMediaNode>
                                    </p:audio>
                                  </p:subTnLst>
                                </p:cTn>
                              </p:par>
                            </p:childTnLst>
                          </p:cTn>
                        </p:par>
                        <p:par>
                          <p:cTn id="66" fill="hold" nodeType="afterGroup">
                            <p:stCondLst>
                              <p:cond delay="4000"/>
                            </p:stCondLst>
                            <p:childTnLst>
                              <p:par>
                                <p:cTn id="67" presetID="4" presetClass="entr" presetSubtype="16" fill="hold" nodeType="afterEffect">
                                  <p:stCondLst>
                                    <p:cond delay="0"/>
                                  </p:stCondLst>
                                  <p:childTnLst>
                                    <p:set>
                                      <p:cBhvr>
                                        <p:cTn id="68" dur="1" fill="hold">
                                          <p:stCondLst>
                                            <p:cond delay="0"/>
                                          </p:stCondLst>
                                        </p:cTn>
                                        <p:tgtEl>
                                          <p:spTgt spid="147474"/>
                                        </p:tgtEl>
                                        <p:attrNameLst>
                                          <p:attrName>style.visibility</p:attrName>
                                        </p:attrNameLst>
                                      </p:cBhvr>
                                      <p:to>
                                        <p:strVal val="visible"/>
                                      </p:to>
                                    </p:set>
                                    <p:animEffect transition="in" filter="box(in)">
                                      <p:cBhvr>
                                        <p:cTn id="69" dur="1000"/>
                                        <p:tgtEl>
                                          <p:spTgt spid="147474"/>
                                        </p:tgtEl>
                                      </p:cBhvr>
                                    </p:animEffec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70" fill="hold" nodeType="afterGroup">
                            <p:stCondLst>
                              <p:cond delay="5000"/>
                            </p:stCondLst>
                            <p:childTnLst>
                              <p:par>
                                <p:cTn id="71" presetID="4" presetClass="entr" presetSubtype="16" fill="hold" nodeType="afterEffect">
                                  <p:stCondLst>
                                    <p:cond delay="0"/>
                                  </p:stCondLst>
                                  <p:childTnLst>
                                    <p:set>
                                      <p:cBhvr>
                                        <p:cTn id="72" dur="1" fill="hold">
                                          <p:stCondLst>
                                            <p:cond delay="0"/>
                                          </p:stCondLst>
                                        </p:cTn>
                                        <p:tgtEl>
                                          <p:spTgt spid="147475"/>
                                        </p:tgtEl>
                                        <p:attrNameLst>
                                          <p:attrName>style.visibility</p:attrName>
                                        </p:attrNameLst>
                                      </p:cBhvr>
                                      <p:to>
                                        <p:strVal val="visible"/>
                                      </p:to>
                                    </p:set>
                                    <p:animEffect transition="in" filter="box(in)">
                                      <p:cBhvr>
                                        <p:cTn id="73" dur="1000"/>
                                        <p:tgtEl>
                                          <p:spTgt spid="147475"/>
                                        </p:tgtEl>
                                      </p:cBhvr>
                                    </p:animEffect>
                                  </p:childTnLst>
                                  <p:subTnLst>
                                    <p:audio>
                                      <p:cMediaNode>
                                        <p:cTn display="0" masterRel="sameClick">
                                          <p:stCondLst>
                                            <p:cond evt="begin" delay="0">
                                              <p:tn val="71"/>
                                            </p:cond>
                                          </p:stCondLst>
                                          <p:endCondLst>
                                            <p:cond evt="onStopAudio" delay="0">
                                              <p:tgtEl>
                                                <p:sldTgt/>
                                              </p:tgtEl>
                                            </p:cond>
                                          </p:endCondLst>
                                        </p:cTn>
                                        <p:tgtEl>
                                          <p:sndTgt r:embed="rId3" name="beep.wav"/>
                                        </p:tgtEl>
                                      </p:cMediaNode>
                                    </p:audio>
                                  </p:subTnLst>
                                </p:cTn>
                              </p:par>
                            </p:childTnLst>
                          </p:cTn>
                        </p:par>
                        <p:par>
                          <p:cTn id="74" fill="hold" nodeType="afterGroup">
                            <p:stCondLst>
                              <p:cond delay="6000"/>
                            </p:stCondLst>
                            <p:childTnLst>
                              <p:par>
                                <p:cTn id="75" presetID="4" presetClass="entr" presetSubtype="16" fill="hold" nodeType="afterEffect">
                                  <p:stCondLst>
                                    <p:cond delay="0"/>
                                  </p:stCondLst>
                                  <p:childTnLst>
                                    <p:set>
                                      <p:cBhvr>
                                        <p:cTn id="76" dur="1" fill="hold">
                                          <p:stCondLst>
                                            <p:cond delay="0"/>
                                          </p:stCondLst>
                                        </p:cTn>
                                        <p:tgtEl>
                                          <p:spTgt spid="147476"/>
                                        </p:tgtEl>
                                        <p:attrNameLst>
                                          <p:attrName>style.visibility</p:attrName>
                                        </p:attrNameLst>
                                      </p:cBhvr>
                                      <p:to>
                                        <p:strVal val="visible"/>
                                      </p:to>
                                    </p:set>
                                    <p:animEffect transition="in" filter="box(in)">
                                      <p:cBhvr>
                                        <p:cTn id="77" dur="1000"/>
                                        <p:tgtEl>
                                          <p:spTgt spid="147476"/>
                                        </p:tgtEl>
                                      </p:cBhvr>
                                    </p:animEffect>
                                  </p:childTnLst>
                                  <p:subTnLst>
                                    <p:audio>
                                      <p:cMediaNode>
                                        <p:cTn display="0" masterRel="sameClick">
                                          <p:stCondLst>
                                            <p:cond evt="begin" delay="0">
                                              <p:tn val="75"/>
                                            </p:cond>
                                          </p:stCondLst>
                                          <p:endCondLst>
                                            <p:cond evt="onStopAudio" delay="0">
                                              <p:tgtEl>
                                                <p:sldTgt/>
                                              </p:tgtEl>
                                            </p:cond>
                                          </p:endCondLst>
                                        </p:cTn>
                                        <p:tgtEl>
                                          <p:sndTgt r:embed="rId3" name="beep.wav"/>
                                        </p:tgtEl>
                                      </p:cMediaNode>
                                    </p:audio>
                                  </p:subTnLst>
                                </p:cTn>
                              </p:par>
                            </p:childTnLst>
                          </p:cTn>
                        </p:par>
                        <p:par>
                          <p:cTn id="78" fill="hold" nodeType="afterGroup">
                            <p:stCondLst>
                              <p:cond delay="7000"/>
                            </p:stCondLst>
                            <p:childTnLst>
                              <p:par>
                                <p:cTn id="79" presetID="4" presetClass="entr" presetSubtype="16" fill="hold" nodeType="afterEffect">
                                  <p:stCondLst>
                                    <p:cond delay="0"/>
                                  </p:stCondLst>
                                  <p:childTnLst>
                                    <p:set>
                                      <p:cBhvr>
                                        <p:cTn id="80" dur="1" fill="hold">
                                          <p:stCondLst>
                                            <p:cond delay="0"/>
                                          </p:stCondLst>
                                        </p:cTn>
                                        <p:tgtEl>
                                          <p:spTgt spid="147477"/>
                                        </p:tgtEl>
                                        <p:attrNameLst>
                                          <p:attrName>style.visibility</p:attrName>
                                        </p:attrNameLst>
                                      </p:cBhvr>
                                      <p:to>
                                        <p:strVal val="visible"/>
                                      </p:to>
                                    </p:set>
                                    <p:animEffect transition="in" filter="box(in)">
                                      <p:cBhvr>
                                        <p:cTn id="81" dur="1000"/>
                                        <p:tgtEl>
                                          <p:spTgt spid="147477"/>
                                        </p:tgtEl>
                                      </p:cBhvr>
                                    </p:animEffect>
                                  </p:childTnLst>
                                  <p:subTnLst>
                                    <p:audio>
                                      <p:cMediaNode>
                                        <p:cTn display="0" masterRel="sameClick">
                                          <p:stCondLst>
                                            <p:cond evt="begin" delay="0">
                                              <p:tn val="79"/>
                                            </p:cond>
                                          </p:stCondLst>
                                          <p:endCondLst>
                                            <p:cond evt="onStopAudio" delay="0">
                                              <p:tgtEl>
                                                <p:sldTgt/>
                                              </p:tgtEl>
                                            </p:cond>
                                          </p:endCondLst>
                                        </p:cTn>
                                        <p:tgtEl>
                                          <p:sndTgt r:embed="rId3" name="beep.wav"/>
                                        </p:tgtEl>
                                      </p:cMediaNode>
                                    </p:audio>
                                  </p:subTnLst>
                                </p:cTn>
                              </p:par>
                            </p:childTnLst>
                          </p:cTn>
                        </p:par>
                        <p:par>
                          <p:cTn id="82" fill="hold" nodeType="afterGroup">
                            <p:stCondLst>
                              <p:cond delay="8000"/>
                            </p:stCondLst>
                            <p:childTnLst>
                              <p:par>
                                <p:cTn id="83" presetID="4" presetClass="entr" presetSubtype="16" fill="hold" nodeType="afterEffect">
                                  <p:stCondLst>
                                    <p:cond delay="0"/>
                                  </p:stCondLst>
                                  <p:childTnLst>
                                    <p:set>
                                      <p:cBhvr>
                                        <p:cTn id="84" dur="1" fill="hold">
                                          <p:stCondLst>
                                            <p:cond delay="0"/>
                                          </p:stCondLst>
                                        </p:cTn>
                                        <p:tgtEl>
                                          <p:spTgt spid="147478"/>
                                        </p:tgtEl>
                                        <p:attrNameLst>
                                          <p:attrName>style.visibility</p:attrName>
                                        </p:attrNameLst>
                                      </p:cBhvr>
                                      <p:to>
                                        <p:strVal val="visible"/>
                                      </p:to>
                                    </p:set>
                                    <p:animEffect transition="in" filter="box(in)">
                                      <p:cBhvr>
                                        <p:cTn id="85" dur="1000"/>
                                        <p:tgtEl>
                                          <p:spTgt spid="147478"/>
                                        </p:tgtEl>
                                      </p:cBhvr>
                                    </p:animEffect>
                                  </p:childTnLst>
                                  <p:subTnLst>
                                    <p:audio>
                                      <p:cMediaNode>
                                        <p:cTn display="0" masterRel="sameClick">
                                          <p:stCondLst>
                                            <p:cond evt="begin" delay="0">
                                              <p:tn val="83"/>
                                            </p:cond>
                                          </p:stCondLst>
                                          <p:endCondLst>
                                            <p:cond evt="onStopAudio" delay="0">
                                              <p:tgtEl>
                                                <p:sldTgt/>
                                              </p:tgtEl>
                                            </p:cond>
                                          </p:endCondLst>
                                        </p:cTn>
                                        <p:tgtEl>
                                          <p:sndTgt r:embed="rId3" name="beep.wav"/>
                                        </p:tgtEl>
                                      </p:cMediaNode>
                                    </p:audio>
                                  </p:subTnLst>
                                </p:cTn>
                              </p:par>
                            </p:childTnLst>
                          </p:cTn>
                        </p:par>
                        <p:par>
                          <p:cTn id="86" fill="hold" nodeType="afterGroup">
                            <p:stCondLst>
                              <p:cond delay="9000"/>
                            </p:stCondLst>
                            <p:childTnLst>
                              <p:par>
                                <p:cTn id="87" presetID="4" presetClass="entr" presetSubtype="16" fill="hold" nodeType="afterEffect">
                                  <p:stCondLst>
                                    <p:cond delay="0"/>
                                  </p:stCondLst>
                                  <p:childTnLst>
                                    <p:set>
                                      <p:cBhvr>
                                        <p:cTn id="88" dur="1" fill="hold">
                                          <p:stCondLst>
                                            <p:cond delay="0"/>
                                          </p:stCondLst>
                                        </p:cTn>
                                        <p:tgtEl>
                                          <p:spTgt spid="147479"/>
                                        </p:tgtEl>
                                        <p:attrNameLst>
                                          <p:attrName>style.visibility</p:attrName>
                                        </p:attrNameLst>
                                      </p:cBhvr>
                                      <p:to>
                                        <p:strVal val="visible"/>
                                      </p:to>
                                    </p:set>
                                    <p:animEffect transition="in" filter="box(in)">
                                      <p:cBhvr>
                                        <p:cTn id="89" dur="1000"/>
                                        <p:tgtEl>
                                          <p:spTgt spid="147479"/>
                                        </p:tgtEl>
                                      </p:cBhvr>
                                    </p:animEffect>
                                  </p:childTnLst>
                                  <p:subTnLst>
                                    <p:audio>
                                      <p:cMediaNode>
                                        <p:cTn display="0" masterRel="sameClick">
                                          <p:stCondLst>
                                            <p:cond evt="begin" delay="0">
                                              <p:tn val="87"/>
                                            </p:cond>
                                          </p:stCondLst>
                                          <p:endCondLst>
                                            <p:cond evt="onStopAudio" delay="0">
                                              <p:tgtEl>
                                                <p:sldTgt/>
                                              </p:tgtEl>
                                            </p:cond>
                                          </p:endCondLst>
                                        </p:cTn>
                                        <p:tgtEl>
                                          <p:sndTgt r:embed="rId3" name="beep.wav"/>
                                        </p:tgtEl>
                                      </p:cMediaNode>
                                    </p:audio>
                                  </p:subTnLst>
                                </p:cTn>
                              </p:par>
                            </p:childTnLst>
                          </p:cTn>
                        </p:par>
                        <p:par>
                          <p:cTn id="90" fill="hold" nodeType="afterGroup">
                            <p:stCondLst>
                              <p:cond delay="10000"/>
                            </p:stCondLst>
                            <p:childTnLst>
                              <p:par>
                                <p:cTn id="91" presetID="4" presetClass="entr" presetSubtype="16" fill="hold" nodeType="afterEffect">
                                  <p:stCondLst>
                                    <p:cond delay="0"/>
                                  </p:stCondLst>
                                  <p:childTnLst>
                                    <p:set>
                                      <p:cBhvr>
                                        <p:cTn id="92" dur="1" fill="hold">
                                          <p:stCondLst>
                                            <p:cond delay="0"/>
                                          </p:stCondLst>
                                        </p:cTn>
                                        <p:tgtEl>
                                          <p:spTgt spid="147480"/>
                                        </p:tgtEl>
                                        <p:attrNameLst>
                                          <p:attrName>style.visibility</p:attrName>
                                        </p:attrNameLst>
                                      </p:cBhvr>
                                      <p:to>
                                        <p:strVal val="visible"/>
                                      </p:to>
                                    </p:set>
                                    <p:animEffect transition="in" filter="box(in)">
                                      <p:cBhvr>
                                        <p:cTn id="93" dur="1000"/>
                                        <p:tgtEl>
                                          <p:spTgt spid="147480"/>
                                        </p:tgtEl>
                                      </p:cBhvr>
                                    </p:animEffect>
                                  </p:childTnLst>
                                  <p:subTnLst>
                                    <p:audio>
                                      <p:cMediaNode>
                                        <p:cTn display="0" masterRel="sameClick">
                                          <p:stCondLst>
                                            <p:cond evt="begin" delay="0">
                                              <p:tn val="91"/>
                                            </p:cond>
                                          </p:stCondLst>
                                          <p:endCondLst>
                                            <p:cond evt="onStopAudio" delay="0">
                                              <p:tgtEl>
                                                <p:sldTgt/>
                                              </p:tgtEl>
                                            </p:cond>
                                          </p:endCondLst>
                                        </p:cTn>
                                        <p:tgtEl>
                                          <p:sndTgt r:embed="rId4" name="Chuong Dong Ho=convert.wav"/>
                                        </p:tgtEl>
                                      </p:cMediaNode>
                                    </p:audio>
                                  </p:subTnLst>
                                </p:cTn>
                              </p:par>
                            </p:childTnLst>
                          </p:cTn>
                        </p:par>
                      </p:childTnLst>
                    </p:cTn>
                  </p:par>
                </p:childTnLst>
              </p:cTn>
              <p:nextCondLst>
                <p:cond evt="onClick" delay="0">
                  <p:tgtEl>
                    <p:spTgt spid="147469"/>
                  </p:tgtEl>
                </p:cond>
              </p:nextCondLst>
            </p:seq>
            <p:seq concurrent="1" nextAc="seek">
              <p:cTn id="94" restart="whenNotActive" fill="hold" evtFilter="cancelBubble" nodeType="interactiveSeq">
                <p:stCondLst>
                  <p:cond evt="onClick" delay="0">
                    <p:tgtEl>
                      <p:spTgt spid="147467"/>
                    </p:tgtEl>
                  </p:cond>
                </p:stCondLst>
                <p:endSync evt="end" delay="0">
                  <p:rtn val="all"/>
                </p:endSync>
                <p:childTnLst>
                  <p:par>
                    <p:cTn id="95" fill="hold" nodeType="clickPar">
                      <p:stCondLst>
                        <p:cond delay="0"/>
                      </p:stCondLst>
                      <p:childTnLst>
                        <p:par>
                          <p:cTn id="96" fill="hold" nodeType="withGroup">
                            <p:stCondLst>
                              <p:cond delay="0"/>
                            </p:stCondLst>
                            <p:childTnLst>
                              <p:par>
                                <p:cTn id="97" presetID="53" presetClass="entr" presetSubtype="16" fill="hold" grpId="0" nodeType="clickEffect">
                                  <p:stCondLst>
                                    <p:cond delay="0"/>
                                  </p:stCondLst>
                                  <p:childTnLst>
                                    <p:set>
                                      <p:cBhvr>
                                        <p:cTn id="98" dur="1" fill="hold">
                                          <p:stCondLst>
                                            <p:cond delay="0"/>
                                          </p:stCondLst>
                                        </p:cTn>
                                        <p:tgtEl>
                                          <p:spTgt spid="147484"/>
                                        </p:tgtEl>
                                        <p:attrNameLst>
                                          <p:attrName>style.visibility</p:attrName>
                                        </p:attrNameLst>
                                      </p:cBhvr>
                                      <p:to>
                                        <p:strVal val="visible"/>
                                      </p:to>
                                    </p:set>
                                    <p:anim calcmode="lin" valueType="num">
                                      <p:cBhvr>
                                        <p:cTn id="99" dur="500" fill="hold"/>
                                        <p:tgtEl>
                                          <p:spTgt spid="147484"/>
                                        </p:tgtEl>
                                        <p:attrNameLst>
                                          <p:attrName>ppt_w</p:attrName>
                                        </p:attrNameLst>
                                      </p:cBhvr>
                                      <p:tavLst>
                                        <p:tav tm="0">
                                          <p:val>
                                            <p:fltVal val="0"/>
                                          </p:val>
                                        </p:tav>
                                        <p:tav tm="100000">
                                          <p:val>
                                            <p:strVal val="#ppt_w"/>
                                          </p:val>
                                        </p:tav>
                                      </p:tavLst>
                                    </p:anim>
                                    <p:anim calcmode="lin" valueType="num">
                                      <p:cBhvr>
                                        <p:cTn id="100" dur="500" fill="hold"/>
                                        <p:tgtEl>
                                          <p:spTgt spid="147484"/>
                                        </p:tgtEl>
                                        <p:attrNameLst>
                                          <p:attrName>ppt_h</p:attrName>
                                        </p:attrNameLst>
                                      </p:cBhvr>
                                      <p:tavLst>
                                        <p:tav tm="0">
                                          <p:val>
                                            <p:fltVal val="0"/>
                                          </p:val>
                                        </p:tav>
                                        <p:tav tm="100000">
                                          <p:val>
                                            <p:strVal val="#ppt_h"/>
                                          </p:val>
                                        </p:tav>
                                      </p:tavLst>
                                    </p:anim>
                                    <p:animEffect transition="in" filter="fade">
                                      <p:cBhvr>
                                        <p:cTn id="101" dur="500"/>
                                        <p:tgtEl>
                                          <p:spTgt spid="147484"/>
                                        </p:tgtEl>
                                      </p:cBhvr>
                                    </p:animEffect>
                                  </p:childTnLst>
                                </p:cTn>
                              </p:par>
                            </p:childTnLst>
                          </p:cTn>
                        </p:par>
                      </p:childTnLst>
                    </p:cTn>
                  </p:par>
                </p:childTnLst>
              </p:cTn>
              <p:nextCondLst>
                <p:cond evt="onClick" delay="0">
                  <p:tgtEl>
                    <p:spTgt spid="147467"/>
                  </p:tgtEl>
                </p:cond>
              </p:nextCondLst>
            </p:seq>
          </p:childTnLst>
        </p:cTn>
      </p:par>
    </p:tnLst>
    <p:bldLst>
      <p:bldP spid="43026" grpId="0" bldLvl="0" animBg="1"/>
      <p:bldP spid="2" grpId="0" bldLvl="0" animBg="1"/>
      <p:bldP spid="45058" grpId="0" bldLvl="0" animBg="1"/>
      <p:bldP spid="3" grpId="0" bldLvl="0" animBg="1"/>
      <p:bldP spid="147467" grpId="0" bldLvl="0" animBg="1"/>
      <p:bldP spid="147468" grpId="0" bldLvl="0" animBg="1"/>
      <p:bldP spid="147469" grpId="0" bldLvl="0" animBg="1"/>
      <p:bldP spid="147472" grpId="0" bldLvl="0" animBg="1"/>
      <p:bldP spid="147473" grpId="0" bldLvl="0" animBg="1"/>
      <p:bldP spid="147484" grpId="0"/>
      <p:bldP spid="27" grpId="0"/>
      <p:bldP spid="2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1" name="Group 13">
            <a:extLst>
              <a:ext uri="{FF2B5EF4-FFF2-40B4-BE49-F238E27FC236}">
                <a16:creationId xmlns="" xmlns:a16="http://schemas.microsoft.com/office/drawing/2014/main" id="{24C832C8-B6B9-43F3-948E-A2B28EA4B613}"/>
              </a:ext>
            </a:extLst>
          </p:cNvPr>
          <p:cNvGrpSpPr>
            <a:grpSpLocks/>
          </p:cNvGrpSpPr>
          <p:nvPr/>
        </p:nvGrpSpPr>
        <p:grpSpPr bwMode="auto">
          <a:xfrm>
            <a:off x="1444625" y="1230312"/>
            <a:ext cx="9464905" cy="4343400"/>
            <a:chOff x="576" y="2627"/>
            <a:chExt cx="2640" cy="1366"/>
          </a:xfrm>
        </p:grpSpPr>
        <p:sp>
          <p:nvSpPr>
            <p:cNvPr id="43022" name="Rectangle 14">
              <a:extLst>
                <a:ext uri="{FF2B5EF4-FFF2-40B4-BE49-F238E27FC236}">
                  <a16:creationId xmlns="" xmlns:a16="http://schemas.microsoft.com/office/drawing/2014/main" id="{27C72867-D2C3-425C-8BC4-D07FB58141EF}"/>
                </a:ext>
              </a:extLst>
            </p:cNvPr>
            <p:cNvSpPr>
              <a:spLocks noChangeArrowheads="1"/>
            </p:cNvSpPr>
            <p:nvPr/>
          </p:nvSpPr>
          <p:spPr bwMode="auto">
            <a:xfrm>
              <a:off x="576" y="2627"/>
              <a:ext cx="2640" cy="96"/>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43023" name="Rectangle 15">
              <a:extLst>
                <a:ext uri="{FF2B5EF4-FFF2-40B4-BE49-F238E27FC236}">
                  <a16:creationId xmlns="" xmlns:a16="http://schemas.microsoft.com/office/drawing/2014/main" id="{CB87D928-C6A1-4F8C-9B07-1D9235B2784B}"/>
                </a:ext>
              </a:extLst>
            </p:cNvPr>
            <p:cNvSpPr>
              <a:spLocks noChangeArrowheads="1"/>
            </p:cNvSpPr>
            <p:nvPr/>
          </p:nvSpPr>
          <p:spPr bwMode="auto">
            <a:xfrm>
              <a:off x="576" y="2631"/>
              <a:ext cx="96" cy="1296"/>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43024" name="Rectangle 16">
              <a:extLst>
                <a:ext uri="{FF2B5EF4-FFF2-40B4-BE49-F238E27FC236}">
                  <a16:creationId xmlns="" xmlns:a16="http://schemas.microsoft.com/office/drawing/2014/main" id="{32DBEF94-255D-464F-8D4F-0885A0EB7FF0}"/>
                </a:ext>
              </a:extLst>
            </p:cNvPr>
            <p:cNvSpPr>
              <a:spLocks noChangeArrowheads="1"/>
            </p:cNvSpPr>
            <p:nvPr/>
          </p:nvSpPr>
          <p:spPr bwMode="auto">
            <a:xfrm>
              <a:off x="576" y="3888"/>
              <a:ext cx="2640" cy="105"/>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43025" name="Rectangle 17">
              <a:extLst>
                <a:ext uri="{FF2B5EF4-FFF2-40B4-BE49-F238E27FC236}">
                  <a16:creationId xmlns="" xmlns:a16="http://schemas.microsoft.com/office/drawing/2014/main" id="{EA62E299-99DB-44DA-AE09-7920E338E985}"/>
                </a:ext>
              </a:extLst>
            </p:cNvPr>
            <p:cNvSpPr>
              <a:spLocks noChangeArrowheads="1"/>
            </p:cNvSpPr>
            <p:nvPr/>
          </p:nvSpPr>
          <p:spPr bwMode="auto">
            <a:xfrm>
              <a:off x="3120" y="2640"/>
              <a:ext cx="96" cy="1344"/>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grpSp>
      <p:sp>
        <p:nvSpPr>
          <p:cNvPr id="43026" name="Rectangle 18">
            <a:extLst>
              <a:ext uri="{FF2B5EF4-FFF2-40B4-BE49-F238E27FC236}">
                <a16:creationId xmlns="" xmlns:a16="http://schemas.microsoft.com/office/drawing/2014/main" id="{CD6A2525-74D0-4294-8E42-5293834844BC}"/>
              </a:ext>
            </a:extLst>
          </p:cNvPr>
          <p:cNvSpPr>
            <a:spLocks noChangeArrowheads="1"/>
          </p:cNvSpPr>
          <p:nvPr/>
        </p:nvSpPr>
        <p:spPr bwMode="auto">
          <a:xfrm>
            <a:off x="987426" y="3098800"/>
            <a:ext cx="457200" cy="609600"/>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2" name="Rectangle 18">
            <a:extLst>
              <a:ext uri="{FF2B5EF4-FFF2-40B4-BE49-F238E27FC236}">
                <a16:creationId xmlns="" xmlns:a16="http://schemas.microsoft.com/office/drawing/2014/main" id="{2D517962-C5CF-4DC6-ADB9-B3801C062ECC}"/>
              </a:ext>
            </a:extLst>
          </p:cNvPr>
          <p:cNvSpPr>
            <a:spLocks noChangeArrowheads="1"/>
          </p:cNvSpPr>
          <p:nvPr/>
        </p:nvSpPr>
        <p:spPr bwMode="auto">
          <a:xfrm>
            <a:off x="10909531" y="3206750"/>
            <a:ext cx="457200" cy="609600"/>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45058" name="Rectangle 2">
            <a:extLst>
              <a:ext uri="{FF2B5EF4-FFF2-40B4-BE49-F238E27FC236}">
                <a16:creationId xmlns="" xmlns:a16="http://schemas.microsoft.com/office/drawing/2014/main" id="{160EDD20-F8C9-40D5-8814-53D96CF37295}"/>
              </a:ext>
            </a:extLst>
          </p:cNvPr>
          <p:cNvSpPr>
            <a:spLocks noChangeArrowheads="1"/>
          </p:cNvSpPr>
          <p:nvPr/>
        </p:nvSpPr>
        <p:spPr bwMode="auto">
          <a:xfrm>
            <a:off x="11366731" y="736600"/>
            <a:ext cx="457200" cy="5334000"/>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3" name="Rectangle 2">
            <a:extLst>
              <a:ext uri="{FF2B5EF4-FFF2-40B4-BE49-F238E27FC236}">
                <a16:creationId xmlns="" xmlns:a16="http://schemas.microsoft.com/office/drawing/2014/main" id="{3ECF4F1A-BB44-48C7-AB76-6800565E52B1}"/>
              </a:ext>
            </a:extLst>
          </p:cNvPr>
          <p:cNvSpPr>
            <a:spLocks noChangeArrowheads="1"/>
          </p:cNvSpPr>
          <p:nvPr/>
        </p:nvSpPr>
        <p:spPr bwMode="auto">
          <a:xfrm>
            <a:off x="533285" y="736600"/>
            <a:ext cx="457200" cy="5334000"/>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148491" name="Rectangle 11">
            <a:extLst>
              <a:ext uri="{FF2B5EF4-FFF2-40B4-BE49-F238E27FC236}">
                <a16:creationId xmlns="" xmlns:a16="http://schemas.microsoft.com/office/drawing/2014/main" id="{4CC224B0-DD28-4F29-91C4-6824D101EFB0}"/>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10</a:t>
            </a:r>
          </a:p>
        </p:txBody>
      </p:sp>
      <p:sp>
        <p:nvSpPr>
          <p:cNvPr id="148492" name="Rectangle 12">
            <a:extLst>
              <a:ext uri="{FF2B5EF4-FFF2-40B4-BE49-F238E27FC236}">
                <a16:creationId xmlns="" xmlns:a16="http://schemas.microsoft.com/office/drawing/2014/main" id="{BF050A5C-A595-49F0-8C5A-B6A8A00F421C}"/>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9</a:t>
            </a:r>
          </a:p>
        </p:txBody>
      </p:sp>
      <p:sp>
        <p:nvSpPr>
          <p:cNvPr id="148493" name="Rectangle 13">
            <a:extLst>
              <a:ext uri="{FF2B5EF4-FFF2-40B4-BE49-F238E27FC236}">
                <a16:creationId xmlns="" xmlns:a16="http://schemas.microsoft.com/office/drawing/2014/main" id="{9BA8B120-0668-4904-ADC1-A9C7D761E0DC}"/>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8</a:t>
            </a:r>
          </a:p>
        </p:txBody>
      </p:sp>
      <p:sp>
        <p:nvSpPr>
          <p:cNvPr id="148494" name="Rectangle 14">
            <a:extLst>
              <a:ext uri="{FF2B5EF4-FFF2-40B4-BE49-F238E27FC236}">
                <a16:creationId xmlns="" xmlns:a16="http://schemas.microsoft.com/office/drawing/2014/main" id="{E8335350-F19E-4EBC-B71C-8FE805046027}"/>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7</a:t>
            </a:r>
          </a:p>
        </p:txBody>
      </p:sp>
      <p:sp>
        <p:nvSpPr>
          <p:cNvPr id="148495" name="Rectangle 15">
            <a:extLst>
              <a:ext uri="{FF2B5EF4-FFF2-40B4-BE49-F238E27FC236}">
                <a16:creationId xmlns="" xmlns:a16="http://schemas.microsoft.com/office/drawing/2014/main" id="{122407A8-D845-4683-9E4B-E2AB4BB138C6}"/>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6</a:t>
            </a:r>
          </a:p>
        </p:txBody>
      </p:sp>
      <p:sp>
        <p:nvSpPr>
          <p:cNvPr id="148496" name="Rectangle 16">
            <a:extLst>
              <a:ext uri="{FF2B5EF4-FFF2-40B4-BE49-F238E27FC236}">
                <a16:creationId xmlns="" xmlns:a16="http://schemas.microsoft.com/office/drawing/2014/main" id="{BB083DAF-0F1E-4003-9AEE-A0FC8B901ACC}"/>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5</a:t>
            </a:r>
          </a:p>
        </p:txBody>
      </p:sp>
      <p:sp>
        <p:nvSpPr>
          <p:cNvPr id="148497" name="Rectangle 17">
            <a:extLst>
              <a:ext uri="{FF2B5EF4-FFF2-40B4-BE49-F238E27FC236}">
                <a16:creationId xmlns="" xmlns:a16="http://schemas.microsoft.com/office/drawing/2014/main" id="{8E1B5AF3-B138-42F4-87C3-97CB3C684572}"/>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4</a:t>
            </a:r>
          </a:p>
        </p:txBody>
      </p:sp>
      <p:sp>
        <p:nvSpPr>
          <p:cNvPr id="148498" name="Rectangle 18">
            <a:extLst>
              <a:ext uri="{FF2B5EF4-FFF2-40B4-BE49-F238E27FC236}">
                <a16:creationId xmlns="" xmlns:a16="http://schemas.microsoft.com/office/drawing/2014/main" id="{BAF9A043-6A74-45DC-B29C-AAA1E0F8211F}"/>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3</a:t>
            </a:r>
          </a:p>
        </p:txBody>
      </p:sp>
      <p:sp>
        <p:nvSpPr>
          <p:cNvPr id="148499" name="Rectangle 19">
            <a:extLst>
              <a:ext uri="{FF2B5EF4-FFF2-40B4-BE49-F238E27FC236}">
                <a16:creationId xmlns="" xmlns:a16="http://schemas.microsoft.com/office/drawing/2014/main" id="{5D72C78C-B738-4BB1-A1D9-02BF1C1C2E82}"/>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2</a:t>
            </a:r>
          </a:p>
        </p:txBody>
      </p:sp>
      <p:sp>
        <p:nvSpPr>
          <p:cNvPr id="148500" name="Rectangle 20">
            <a:extLst>
              <a:ext uri="{FF2B5EF4-FFF2-40B4-BE49-F238E27FC236}">
                <a16:creationId xmlns="" xmlns:a16="http://schemas.microsoft.com/office/drawing/2014/main" id="{28EA2FD3-518F-4908-A073-441A51D306FB}"/>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1</a:t>
            </a:r>
          </a:p>
        </p:txBody>
      </p:sp>
      <p:sp>
        <p:nvSpPr>
          <p:cNvPr id="148501" name="Rectangle 21">
            <a:extLst>
              <a:ext uri="{FF2B5EF4-FFF2-40B4-BE49-F238E27FC236}">
                <a16:creationId xmlns="" xmlns:a16="http://schemas.microsoft.com/office/drawing/2014/main" id="{3093A26B-B401-4F6C-A007-09030D51A423}"/>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2000" b="1">
                <a:solidFill>
                  <a:srgbClr val="FF0000"/>
                </a:solidFill>
              </a:rPr>
              <a:t>Hết giờ</a:t>
            </a:r>
          </a:p>
        </p:txBody>
      </p:sp>
      <p:sp>
        <p:nvSpPr>
          <p:cNvPr id="148502" name="Rectangle 22">
            <a:extLst>
              <a:ext uri="{FF2B5EF4-FFF2-40B4-BE49-F238E27FC236}">
                <a16:creationId xmlns="" xmlns:a16="http://schemas.microsoft.com/office/drawing/2014/main" id="{3AAA91F4-B442-448E-B736-57B182824270}"/>
              </a:ext>
            </a:extLst>
          </p:cNvPr>
          <p:cNvSpPr>
            <a:spLocks noChangeArrowheads="1"/>
          </p:cNvSpPr>
          <p:nvPr/>
        </p:nvSpPr>
        <p:spPr bwMode="auto">
          <a:xfrm>
            <a:off x="4876800" y="5715000"/>
            <a:ext cx="762000" cy="381000"/>
          </a:xfrm>
          <a:prstGeom prst="rect">
            <a:avLst/>
          </a:prstGeom>
          <a:gradFill rotWithShape="1">
            <a:gsLst>
              <a:gs pos="0">
                <a:schemeClr val="bg1"/>
              </a:gs>
              <a:gs pos="100000">
                <a:schemeClr val="folHlink"/>
              </a:gs>
            </a:gsLst>
            <a:path path="shape">
              <a:fillToRect l="50000" t="50000" r="50000" b="50000"/>
            </a:path>
          </a:gradFill>
          <a:ln w="9525">
            <a:solidFill>
              <a:srgbClr val="FFCC00"/>
            </a:solidFill>
            <a:miter lim="800000"/>
            <a:headEnd/>
            <a:tailEnd/>
          </a:ln>
        </p:spPr>
        <p:txBody>
          <a:bodyPr wrap="none" anchor="ctr"/>
          <a:lstStyle/>
          <a:p>
            <a:pPr algn="ctr"/>
            <a:r>
              <a:rPr lang="en-US" altLang="zh-CN" b="1">
                <a:solidFill>
                  <a:srgbClr val="FF0000"/>
                </a:solidFill>
              </a:rPr>
              <a:t>TIME</a:t>
            </a:r>
          </a:p>
        </p:txBody>
      </p:sp>
      <p:sp>
        <p:nvSpPr>
          <p:cNvPr id="148503" name="Rectangle 23">
            <a:extLst>
              <a:ext uri="{FF2B5EF4-FFF2-40B4-BE49-F238E27FC236}">
                <a16:creationId xmlns="" xmlns:a16="http://schemas.microsoft.com/office/drawing/2014/main" id="{1EE3F5D2-B899-4414-A54F-2BB1C849A96C}"/>
              </a:ext>
            </a:extLst>
          </p:cNvPr>
          <p:cNvSpPr>
            <a:spLocks noChangeArrowheads="1"/>
          </p:cNvSpPr>
          <p:nvPr/>
        </p:nvSpPr>
        <p:spPr bwMode="auto">
          <a:xfrm>
            <a:off x="5867400" y="5715000"/>
            <a:ext cx="762000" cy="381000"/>
          </a:xfrm>
          <a:prstGeom prst="rect">
            <a:avLst/>
          </a:prstGeom>
          <a:gradFill rotWithShape="1">
            <a:gsLst>
              <a:gs pos="0">
                <a:schemeClr val="bg1"/>
              </a:gs>
              <a:gs pos="100000">
                <a:schemeClr val="folHlink"/>
              </a:gs>
            </a:gsLst>
            <a:path path="shape">
              <a:fillToRect l="50000" t="50000" r="50000" b="50000"/>
            </a:path>
          </a:gradFill>
          <a:ln w="9525">
            <a:solidFill>
              <a:srgbClr val="FFCC00"/>
            </a:solidFill>
            <a:miter lim="800000"/>
            <a:headEnd/>
            <a:tailEnd/>
          </a:ln>
        </p:spPr>
        <p:txBody>
          <a:bodyPr wrap="none" anchor="ctr"/>
          <a:lstStyle/>
          <a:p>
            <a:pPr algn="ctr"/>
            <a:r>
              <a:rPr lang="en-US" altLang="zh-CN" b="1">
                <a:solidFill>
                  <a:srgbClr val="FF0000"/>
                </a:solidFill>
              </a:rPr>
              <a:t>KEY</a:t>
            </a:r>
          </a:p>
        </p:txBody>
      </p:sp>
      <p:sp>
        <p:nvSpPr>
          <p:cNvPr id="148504" name="Rectangle 24">
            <a:hlinkClick r:id="rId5" action="ppaction://hlinksldjump"/>
            <a:extLst>
              <a:ext uri="{FF2B5EF4-FFF2-40B4-BE49-F238E27FC236}">
                <a16:creationId xmlns="" xmlns:a16="http://schemas.microsoft.com/office/drawing/2014/main" id="{D61EADED-F983-47A5-BD2B-1F99C6D89522}"/>
              </a:ext>
            </a:extLst>
          </p:cNvPr>
          <p:cNvSpPr>
            <a:spLocks noChangeArrowheads="1"/>
          </p:cNvSpPr>
          <p:nvPr/>
        </p:nvSpPr>
        <p:spPr bwMode="auto">
          <a:xfrm>
            <a:off x="6858000" y="5715000"/>
            <a:ext cx="762000" cy="381000"/>
          </a:xfrm>
          <a:prstGeom prst="rect">
            <a:avLst/>
          </a:prstGeom>
          <a:gradFill rotWithShape="1">
            <a:gsLst>
              <a:gs pos="0">
                <a:schemeClr val="bg1"/>
              </a:gs>
              <a:gs pos="100000">
                <a:schemeClr val="folHlink"/>
              </a:gs>
            </a:gsLst>
            <a:path path="shape">
              <a:fillToRect l="50000" t="50000" r="50000" b="50000"/>
            </a:path>
          </a:gradFill>
          <a:ln w="9525">
            <a:solidFill>
              <a:srgbClr val="FFCC00"/>
            </a:solidFill>
            <a:miter lim="800000"/>
            <a:headEnd/>
            <a:tailEnd/>
          </a:ln>
        </p:spPr>
        <p:txBody>
          <a:bodyPr wrap="none" anchor="ctr"/>
          <a:lstStyle/>
          <a:p>
            <a:pPr algn="ctr"/>
            <a:r>
              <a:rPr lang="en-US" altLang="zh-CN" b="1">
                <a:solidFill>
                  <a:srgbClr val="FF0000"/>
                </a:solidFill>
              </a:rPr>
              <a:t>HOME</a:t>
            </a:r>
          </a:p>
        </p:txBody>
      </p:sp>
      <p:sp>
        <p:nvSpPr>
          <p:cNvPr id="148510" name="Text Box 30">
            <a:extLst>
              <a:ext uri="{FF2B5EF4-FFF2-40B4-BE49-F238E27FC236}">
                <a16:creationId xmlns="" xmlns:a16="http://schemas.microsoft.com/office/drawing/2014/main" id="{5B61CB96-BC2C-4CA5-A62B-A44ADF3C24A6}"/>
              </a:ext>
            </a:extLst>
          </p:cNvPr>
          <p:cNvSpPr txBox="1">
            <a:spLocks noChangeArrowheads="1"/>
          </p:cNvSpPr>
          <p:nvPr/>
        </p:nvSpPr>
        <p:spPr bwMode="auto">
          <a:xfrm>
            <a:off x="2310518" y="4290318"/>
            <a:ext cx="79106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Bef>
                <a:spcPct val="50000"/>
              </a:spcBef>
            </a:pPr>
            <a:r>
              <a:rPr lang="en-US" altLang="zh-CN" sz="2800" b="1" i="1" dirty="0" err="1">
                <a:solidFill>
                  <a:srgbClr val="FF0000"/>
                </a:solidFill>
              </a:rPr>
              <a:t>Đáp</a:t>
            </a:r>
            <a:r>
              <a:rPr lang="en-US" altLang="zh-CN" sz="2800" b="1" i="1" dirty="0">
                <a:solidFill>
                  <a:srgbClr val="FF0000"/>
                </a:solidFill>
              </a:rPr>
              <a:t> </a:t>
            </a:r>
            <a:r>
              <a:rPr lang="en-US" altLang="zh-CN" sz="2800" b="1" i="1" dirty="0" err="1">
                <a:solidFill>
                  <a:srgbClr val="FF0000"/>
                </a:solidFill>
              </a:rPr>
              <a:t>án</a:t>
            </a:r>
            <a:r>
              <a:rPr lang="en-US" altLang="zh-CN" sz="2800" b="1" i="1" dirty="0">
                <a:solidFill>
                  <a:srgbClr val="FF0000"/>
                </a:solidFill>
              </a:rPr>
              <a:t> : </a:t>
            </a:r>
            <a:r>
              <a:rPr lang="en-US" altLang="zh-CN" sz="2800" b="1" i="1" dirty="0" err="1">
                <a:solidFill>
                  <a:srgbClr val="FF0000"/>
                </a:solidFill>
              </a:rPr>
              <a:t>Hoa</a:t>
            </a:r>
            <a:r>
              <a:rPr lang="en-US" altLang="zh-CN" sz="2800" b="1" i="1" dirty="0">
                <a:solidFill>
                  <a:srgbClr val="FF0000"/>
                </a:solidFill>
              </a:rPr>
              <a:t> </a:t>
            </a:r>
            <a:r>
              <a:rPr lang="en-US" altLang="zh-CN" sz="2800" b="1" i="1" dirty="0" err="1">
                <a:solidFill>
                  <a:srgbClr val="FF0000"/>
                </a:solidFill>
              </a:rPr>
              <a:t>ghen</a:t>
            </a:r>
            <a:r>
              <a:rPr lang="en-US" altLang="zh-CN" sz="2800" b="1" i="1" dirty="0">
                <a:solidFill>
                  <a:srgbClr val="FF0000"/>
                </a:solidFill>
              </a:rPr>
              <a:t> </a:t>
            </a:r>
            <a:r>
              <a:rPr lang="en-US" altLang="zh-CN" sz="2800" b="1" i="1" dirty="0" err="1">
                <a:solidFill>
                  <a:srgbClr val="FF0000"/>
                </a:solidFill>
              </a:rPr>
              <a:t>thua</a:t>
            </a:r>
            <a:r>
              <a:rPr lang="en-US" altLang="zh-CN" sz="2800" b="1" i="1" dirty="0">
                <a:solidFill>
                  <a:srgbClr val="FF0000"/>
                </a:solidFill>
              </a:rPr>
              <a:t> </a:t>
            </a:r>
            <a:r>
              <a:rPr lang="en-US" altLang="zh-CN" sz="2800" b="1" i="1" dirty="0" err="1">
                <a:solidFill>
                  <a:srgbClr val="FF0000"/>
                </a:solidFill>
              </a:rPr>
              <a:t>thắm</a:t>
            </a:r>
            <a:r>
              <a:rPr lang="en-US" altLang="zh-CN" sz="2800" b="1" i="1" dirty="0">
                <a:solidFill>
                  <a:srgbClr val="FF0000"/>
                </a:solidFill>
              </a:rPr>
              <a:t> </a:t>
            </a:r>
            <a:r>
              <a:rPr lang="en-US" altLang="zh-CN" sz="2800" b="1" i="1" dirty="0" err="1">
                <a:solidFill>
                  <a:srgbClr val="FF0000"/>
                </a:solidFill>
              </a:rPr>
              <a:t>liễu</a:t>
            </a:r>
            <a:r>
              <a:rPr lang="en-US" altLang="zh-CN" sz="2800" b="1" i="1" dirty="0">
                <a:solidFill>
                  <a:srgbClr val="FF0000"/>
                </a:solidFill>
              </a:rPr>
              <a:t> </a:t>
            </a:r>
            <a:r>
              <a:rPr lang="en-US" altLang="zh-CN" sz="2800" b="1" i="1" dirty="0" err="1">
                <a:solidFill>
                  <a:srgbClr val="FF0000"/>
                </a:solidFill>
              </a:rPr>
              <a:t>hờn</a:t>
            </a:r>
            <a:r>
              <a:rPr lang="en-US" altLang="zh-CN" sz="2800" b="1" i="1" dirty="0">
                <a:solidFill>
                  <a:srgbClr val="FF0000"/>
                </a:solidFill>
              </a:rPr>
              <a:t> </a:t>
            </a:r>
            <a:r>
              <a:rPr lang="en-US" altLang="zh-CN" sz="2800" b="1" i="1" dirty="0" err="1">
                <a:solidFill>
                  <a:srgbClr val="FF0000"/>
                </a:solidFill>
              </a:rPr>
              <a:t>kém</a:t>
            </a:r>
            <a:r>
              <a:rPr lang="en-US" altLang="zh-CN" sz="2800" b="1" i="1" dirty="0">
                <a:solidFill>
                  <a:srgbClr val="FF0000"/>
                </a:solidFill>
              </a:rPr>
              <a:t> </a:t>
            </a:r>
            <a:r>
              <a:rPr lang="en-US" altLang="zh-CN" sz="2800" b="1" i="1" dirty="0" err="1">
                <a:solidFill>
                  <a:srgbClr val="FF0000"/>
                </a:solidFill>
              </a:rPr>
              <a:t>xanh</a:t>
            </a:r>
            <a:r>
              <a:rPr lang="en-US" altLang="zh-CN" sz="2800" b="1" i="1" dirty="0">
                <a:solidFill>
                  <a:srgbClr val="FF0000"/>
                </a:solidFill>
              </a:rPr>
              <a:t> </a:t>
            </a:r>
            <a:r>
              <a:rPr lang="en-US" altLang="zh-CN" sz="2800" b="1" i="1" baseline="30000" dirty="0">
                <a:solidFill>
                  <a:srgbClr val="FF0000"/>
                </a:solidFill>
              </a:rPr>
              <a:t> </a:t>
            </a:r>
            <a:endParaRPr lang="en-US" altLang="zh-CN" sz="2800" b="1" i="1" dirty="0">
              <a:solidFill>
                <a:srgbClr val="FF0000"/>
              </a:solidFill>
            </a:endParaRPr>
          </a:p>
        </p:txBody>
      </p:sp>
      <p:sp>
        <p:nvSpPr>
          <p:cNvPr id="61465" name="Text Box 31">
            <a:extLst>
              <a:ext uri="{FF2B5EF4-FFF2-40B4-BE49-F238E27FC236}">
                <a16:creationId xmlns="" xmlns:a16="http://schemas.microsoft.com/office/drawing/2014/main" id="{709282CC-AC06-4C71-B849-87C0C7C04731}"/>
              </a:ext>
            </a:extLst>
          </p:cNvPr>
          <p:cNvSpPr txBox="1">
            <a:spLocks noChangeArrowheads="1"/>
          </p:cNvSpPr>
          <p:nvPr/>
        </p:nvSpPr>
        <p:spPr bwMode="auto">
          <a:xfrm>
            <a:off x="4479925" y="1284288"/>
            <a:ext cx="1841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endParaRPr lang="en-US" altLang="zh-CN" sz="2800" b="1"/>
          </a:p>
        </p:txBody>
      </p:sp>
      <p:sp>
        <p:nvSpPr>
          <p:cNvPr id="28" name="Text Box 6">
            <a:extLst>
              <a:ext uri="{FF2B5EF4-FFF2-40B4-BE49-F238E27FC236}">
                <a16:creationId xmlns="" xmlns:a16="http://schemas.microsoft.com/office/drawing/2014/main" id="{DFADCCFD-B4A2-4795-83B2-C0B2684183D0}"/>
              </a:ext>
            </a:extLst>
          </p:cNvPr>
          <p:cNvSpPr txBox="1">
            <a:spLocks noChangeArrowheads="1"/>
          </p:cNvSpPr>
          <p:nvPr/>
        </p:nvSpPr>
        <p:spPr bwMode="auto">
          <a:xfrm>
            <a:off x="1962149" y="2863850"/>
            <a:ext cx="825902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vi-VN" sz="3200" b="1" dirty="0" err="1">
                <a:solidFill>
                  <a:srgbClr val="3333CC"/>
                </a:solidFill>
                <a:latin typeface="Times New Roman" panose="02020603050405020304" pitchFamily="18" charset="0"/>
                <a:cs typeface="Times New Roman" panose="02020603050405020304" pitchFamily="18" charset="0"/>
              </a:rPr>
              <a:t>Hãy</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đọc</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một</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câu</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thơ</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trong</a:t>
            </a:r>
            <a:r>
              <a:rPr lang="en-US" altLang="vi-VN" sz="3200" b="1" i="1" dirty="0">
                <a:solidFill>
                  <a:srgbClr val="3333CC"/>
                </a:solidFill>
                <a:latin typeface="Times New Roman" panose="02020603050405020304" pitchFamily="18" charset="0"/>
                <a:cs typeface="Times New Roman" panose="02020603050405020304" pitchFamily="18" charset="0"/>
              </a:rPr>
              <a:t> </a:t>
            </a:r>
            <a:r>
              <a:rPr lang="en-US" altLang="vi-VN" sz="3200" b="1" i="1" dirty="0" err="1">
                <a:solidFill>
                  <a:srgbClr val="3333CC"/>
                </a:solidFill>
                <a:latin typeface="Times New Roman" panose="02020603050405020304" pitchFamily="18" charset="0"/>
                <a:cs typeface="Times New Roman" panose="02020603050405020304" pitchFamily="18" charset="0"/>
              </a:rPr>
              <a:t>Truyện</a:t>
            </a:r>
            <a:r>
              <a:rPr lang="en-US" altLang="vi-VN" sz="3200" b="1" i="1" dirty="0">
                <a:solidFill>
                  <a:srgbClr val="3333CC"/>
                </a:solidFill>
                <a:latin typeface="Times New Roman" panose="02020603050405020304" pitchFamily="18" charset="0"/>
                <a:cs typeface="Times New Roman" panose="02020603050405020304" pitchFamily="18" charset="0"/>
              </a:rPr>
              <a:t> </a:t>
            </a:r>
            <a:r>
              <a:rPr lang="en-US" altLang="vi-VN" sz="3200" b="1" i="1" dirty="0" err="1">
                <a:solidFill>
                  <a:srgbClr val="3333CC"/>
                </a:solidFill>
                <a:latin typeface="Times New Roman" panose="02020603050405020304" pitchFamily="18" charset="0"/>
                <a:cs typeface="Times New Roman" panose="02020603050405020304" pitchFamily="18" charset="0"/>
              </a:rPr>
              <a:t>Kiều</a:t>
            </a:r>
            <a:r>
              <a:rPr lang="en-US" altLang="vi-VN" sz="3200" b="1" i="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có</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từ</a:t>
            </a:r>
            <a:r>
              <a:rPr lang="en-US" altLang="vi-VN" sz="3200" b="1" i="1" dirty="0">
                <a:solidFill>
                  <a:srgbClr val="3333CC"/>
                </a:solidFill>
                <a:latin typeface="Times New Roman" panose="02020603050405020304" pitchFamily="18" charset="0"/>
                <a:cs typeface="Times New Roman" panose="02020603050405020304" pitchFamily="18" charset="0"/>
              </a:rPr>
              <a:t> “</a:t>
            </a:r>
            <a:r>
              <a:rPr lang="en-US" altLang="vi-VN" sz="3200" b="1" i="1" dirty="0" err="1">
                <a:solidFill>
                  <a:srgbClr val="3333CC"/>
                </a:solidFill>
                <a:latin typeface="Times New Roman" panose="02020603050405020304" pitchFamily="18" charset="0"/>
                <a:cs typeface="Times New Roman" panose="02020603050405020304" pitchFamily="18" charset="0"/>
              </a:rPr>
              <a:t>hoa</a:t>
            </a:r>
            <a:r>
              <a:rPr lang="en-US" altLang="vi-VN" sz="3200" b="1" i="1" dirty="0">
                <a:solidFill>
                  <a:srgbClr val="3333CC"/>
                </a:solidFill>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5058"/>
                                        </p:tgtEl>
                                        <p:attrNameLst>
                                          <p:attrName>style.visibility</p:attrName>
                                        </p:attrNameLst>
                                      </p:cBhvr>
                                      <p:to>
                                        <p:strVal val="visible"/>
                                      </p:to>
                                    </p:set>
                                    <p:animEffect transition="in" filter="wipe(up)">
                                      <p:cBhvr>
                                        <p:cTn id="7" dur="500"/>
                                        <p:tgtEl>
                                          <p:spTgt spid="4505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childTnLst>
                          </p:cTn>
                        </p:par>
                        <p:par>
                          <p:cTn id="11" fill="hold" nodeType="afterGroup">
                            <p:stCondLst>
                              <p:cond delay="500"/>
                            </p:stCondLst>
                            <p:childTnLst>
                              <p:par>
                                <p:cTn id="12" presetID="4" presetClass="entr" presetSubtype="16" fill="hold" grpId="0" nodeType="afterEffect">
                                  <p:stCondLst>
                                    <p:cond delay="0"/>
                                  </p:stCondLst>
                                  <p:childTnLst>
                                    <p:set>
                                      <p:cBhvr>
                                        <p:cTn id="13" dur="1" fill="hold">
                                          <p:stCondLst>
                                            <p:cond delay="0"/>
                                          </p:stCondLst>
                                        </p:cTn>
                                        <p:tgtEl>
                                          <p:spTgt spid="148502"/>
                                        </p:tgtEl>
                                        <p:attrNameLst>
                                          <p:attrName>style.visibility</p:attrName>
                                        </p:attrNameLst>
                                      </p:cBhvr>
                                      <p:to>
                                        <p:strVal val="visible"/>
                                      </p:to>
                                    </p:set>
                                    <p:animEffect transition="in" filter="box(in)">
                                      <p:cBhvr>
                                        <p:cTn id="14" dur="500"/>
                                        <p:tgtEl>
                                          <p:spTgt spid="148502"/>
                                        </p:tgtEl>
                                      </p:cBhvr>
                                    </p:animEffect>
                                  </p:childTnLst>
                                </p:cTn>
                              </p:par>
                            </p:childTnLst>
                          </p:cTn>
                        </p:par>
                        <p:par>
                          <p:cTn id="15" fill="hold" nodeType="afterGroup">
                            <p:stCondLst>
                              <p:cond delay="1000"/>
                            </p:stCondLst>
                            <p:childTnLst>
                              <p:par>
                                <p:cTn id="16" presetID="4" presetClass="entr" presetSubtype="16" fill="hold" grpId="0" nodeType="afterEffect">
                                  <p:stCondLst>
                                    <p:cond delay="0"/>
                                  </p:stCondLst>
                                  <p:childTnLst>
                                    <p:set>
                                      <p:cBhvr>
                                        <p:cTn id="17" dur="1" fill="hold">
                                          <p:stCondLst>
                                            <p:cond delay="0"/>
                                          </p:stCondLst>
                                        </p:cTn>
                                        <p:tgtEl>
                                          <p:spTgt spid="148503"/>
                                        </p:tgtEl>
                                        <p:attrNameLst>
                                          <p:attrName>style.visibility</p:attrName>
                                        </p:attrNameLst>
                                      </p:cBhvr>
                                      <p:to>
                                        <p:strVal val="visible"/>
                                      </p:to>
                                    </p:set>
                                    <p:animEffect transition="in" filter="box(in)">
                                      <p:cBhvr>
                                        <p:cTn id="18" dur="500"/>
                                        <p:tgtEl>
                                          <p:spTgt spid="148503"/>
                                        </p:tgtEl>
                                      </p:cBhvr>
                                    </p:animEffect>
                                  </p:childTnLst>
                                </p:cTn>
                              </p:par>
                            </p:childTnLst>
                          </p:cTn>
                        </p:par>
                        <p:par>
                          <p:cTn id="19" fill="hold" nodeType="afterGroup">
                            <p:stCondLst>
                              <p:cond delay="1500"/>
                            </p:stCondLst>
                            <p:childTnLst>
                              <p:par>
                                <p:cTn id="20" presetID="4" presetClass="entr" presetSubtype="16" fill="hold" grpId="0" nodeType="afterEffect">
                                  <p:stCondLst>
                                    <p:cond delay="0"/>
                                  </p:stCondLst>
                                  <p:childTnLst>
                                    <p:set>
                                      <p:cBhvr>
                                        <p:cTn id="21" dur="1" fill="hold">
                                          <p:stCondLst>
                                            <p:cond delay="0"/>
                                          </p:stCondLst>
                                        </p:cTn>
                                        <p:tgtEl>
                                          <p:spTgt spid="148504"/>
                                        </p:tgtEl>
                                        <p:attrNameLst>
                                          <p:attrName>style.visibility</p:attrName>
                                        </p:attrNameLst>
                                      </p:cBhvr>
                                      <p:to>
                                        <p:strVal val="visible"/>
                                      </p:to>
                                    </p:set>
                                    <p:animEffect transition="in" filter="box(in)">
                                      <p:cBhvr>
                                        <p:cTn id="22" dur="500"/>
                                        <p:tgtEl>
                                          <p:spTgt spid="14850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28">
                                            <p:txEl>
                                              <p:charRg st="0" end="40"/>
                                            </p:txEl>
                                          </p:spTgt>
                                        </p:tgtEl>
                                        <p:attrNameLst>
                                          <p:attrName>style.visibility</p:attrName>
                                        </p:attrNameLst>
                                      </p:cBhvr>
                                      <p:to>
                                        <p:strVal val="visible"/>
                                      </p:to>
                                    </p:set>
                                    <p:animEffect transition="in" filter="box(in)">
                                      <p:cBhvr>
                                        <p:cTn id="27" dur="500"/>
                                        <p:tgtEl>
                                          <p:spTgt spid="28">
                                            <p:txEl>
                                              <p:charRg st="0" end="4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148502"/>
                    </p:tgtEl>
                  </p:cond>
                </p:stCondLst>
                <p:endSync evt="end" delay="0">
                  <p:rtn val="all"/>
                </p:endSync>
                <p:childTnLst>
                  <p:par>
                    <p:cTn id="29" fill="hold" nodeType="clickPar">
                      <p:stCondLst>
                        <p:cond delay="0"/>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8491"/>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3" name="beep.wav"/>
                                        </p:tgtEl>
                                      </p:cMediaNode>
                                    </p:audio>
                                  </p:subTnLst>
                                </p:cTn>
                              </p:par>
                            </p:childTnLst>
                          </p:cTn>
                        </p:par>
                        <p:par>
                          <p:cTn id="33" fill="hold" nodeType="afterGroup">
                            <p:stCondLst>
                              <p:cond delay="1"/>
                            </p:stCondLst>
                            <p:childTnLst>
                              <p:par>
                                <p:cTn id="34" presetID="1" presetClass="entr" presetSubtype="0" fill="hold" grpId="0" nodeType="afterEffect">
                                  <p:stCondLst>
                                    <p:cond delay="1000"/>
                                  </p:stCondLst>
                                  <p:childTnLst>
                                    <p:set>
                                      <p:cBhvr>
                                        <p:cTn id="35" dur="1" fill="hold">
                                          <p:stCondLst>
                                            <p:cond delay="0"/>
                                          </p:stCondLst>
                                        </p:cTn>
                                        <p:tgtEl>
                                          <p:spTgt spid="148492"/>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nodeType="afterGroup">
                            <p:stCondLst>
                              <p:cond delay="1002"/>
                            </p:stCondLst>
                            <p:childTnLst>
                              <p:par>
                                <p:cTn id="37" presetID="1" presetClass="entr" presetSubtype="0" fill="hold" grpId="0" nodeType="afterEffect">
                                  <p:stCondLst>
                                    <p:cond delay="1000"/>
                                  </p:stCondLst>
                                  <p:childTnLst>
                                    <p:set>
                                      <p:cBhvr>
                                        <p:cTn id="38" dur="1" fill="hold">
                                          <p:stCondLst>
                                            <p:cond delay="0"/>
                                          </p:stCondLst>
                                        </p:cTn>
                                        <p:tgtEl>
                                          <p:spTgt spid="148493"/>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nodeType="afterGroup">
                            <p:stCondLst>
                              <p:cond delay="2003"/>
                            </p:stCondLst>
                            <p:childTnLst>
                              <p:par>
                                <p:cTn id="40" presetID="1" presetClass="entr" presetSubtype="0" fill="hold" grpId="0" nodeType="afterEffect">
                                  <p:stCondLst>
                                    <p:cond delay="1000"/>
                                  </p:stCondLst>
                                  <p:childTnLst>
                                    <p:set>
                                      <p:cBhvr>
                                        <p:cTn id="41" dur="1" fill="hold">
                                          <p:stCondLst>
                                            <p:cond delay="0"/>
                                          </p:stCondLst>
                                        </p:cTn>
                                        <p:tgtEl>
                                          <p:spTgt spid="148494"/>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nodeType="afterGroup">
                            <p:stCondLst>
                              <p:cond delay="3004"/>
                            </p:stCondLst>
                            <p:childTnLst>
                              <p:par>
                                <p:cTn id="43" presetID="1" presetClass="entr" presetSubtype="0" fill="hold" grpId="0" nodeType="afterEffect">
                                  <p:stCondLst>
                                    <p:cond delay="1000"/>
                                  </p:stCondLst>
                                  <p:childTnLst>
                                    <p:set>
                                      <p:cBhvr>
                                        <p:cTn id="44" dur="1" fill="hold">
                                          <p:stCondLst>
                                            <p:cond delay="0"/>
                                          </p:stCondLst>
                                        </p:cTn>
                                        <p:tgtEl>
                                          <p:spTgt spid="148495"/>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nodeType="afterGroup">
                            <p:stCondLst>
                              <p:cond delay="4005"/>
                            </p:stCondLst>
                            <p:childTnLst>
                              <p:par>
                                <p:cTn id="46" presetID="1" presetClass="entr" presetSubtype="0" fill="hold" grpId="0" nodeType="afterEffect">
                                  <p:stCondLst>
                                    <p:cond delay="1000"/>
                                  </p:stCondLst>
                                  <p:childTnLst>
                                    <p:set>
                                      <p:cBhvr>
                                        <p:cTn id="47" dur="1" fill="hold">
                                          <p:stCondLst>
                                            <p:cond delay="0"/>
                                          </p:stCondLst>
                                        </p:cTn>
                                        <p:tgtEl>
                                          <p:spTgt spid="148496"/>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nodeType="afterGroup">
                            <p:stCondLst>
                              <p:cond delay="5006"/>
                            </p:stCondLst>
                            <p:childTnLst>
                              <p:par>
                                <p:cTn id="49" presetID="1" presetClass="entr" presetSubtype="0" fill="hold" grpId="0" nodeType="afterEffect">
                                  <p:stCondLst>
                                    <p:cond delay="1000"/>
                                  </p:stCondLst>
                                  <p:childTnLst>
                                    <p:set>
                                      <p:cBhvr>
                                        <p:cTn id="50" dur="1" fill="hold">
                                          <p:stCondLst>
                                            <p:cond delay="0"/>
                                          </p:stCondLst>
                                        </p:cTn>
                                        <p:tgtEl>
                                          <p:spTgt spid="148497"/>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nodeType="afterGroup">
                            <p:stCondLst>
                              <p:cond delay="6007"/>
                            </p:stCondLst>
                            <p:childTnLst>
                              <p:par>
                                <p:cTn id="52" presetID="1" presetClass="entr" presetSubtype="0" fill="hold" grpId="0" nodeType="afterEffect">
                                  <p:stCondLst>
                                    <p:cond delay="1000"/>
                                  </p:stCondLst>
                                  <p:childTnLst>
                                    <p:set>
                                      <p:cBhvr>
                                        <p:cTn id="53" dur="1" fill="hold">
                                          <p:stCondLst>
                                            <p:cond delay="0"/>
                                          </p:stCondLst>
                                        </p:cTn>
                                        <p:tgtEl>
                                          <p:spTgt spid="148498"/>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nodeType="afterGroup">
                            <p:stCondLst>
                              <p:cond delay="7008"/>
                            </p:stCondLst>
                            <p:childTnLst>
                              <p:par>
                                <p:cTn id="55" presetID="1" presetClass="entr" presetSubtype="0" fill="hold" grpId="0" nodeType="afterEffect">
                                  <p:stCondLst>
                                    <p:cond delay="1000"/>
                                  </p:stCondLst>
                                  <p:childTnLst>
                                    <p:set>
                                      <p:cBhvr>
                                        <p:cTn id="56" dur="1" fill="hold">
                                          <p:stCondLst>
                                            <p:cond delay="0"/>
                                          </p:stCondLst>
                                        </p:cTn>
                                        <p:tgtEl>
                                          <p:spTgt spid="148499"/>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nodeType="afterGroup">
                            <p:stCondLst>
                              <p:cond delay="8009"/>
                            </p:stCondLst>
                            <p:childTnLst>
                              <p:par>
                                <p:cTn id="58" presetID="1" presetClass="entr" presetSubtype="0" fill="hold" grpId="0" nodeType="afterEffect">
                                  <p:stCondLst>
                                    <p:cond delay="1000"/>
                                  </p:stCondLst>
                                  <p:childTnLst>
                                    <p:set>
                                      <p:cBhvr>
                                        <p:cTn id="59" dur="1" fill="hold">
                                          <p:stCondLst>
                                            <p:cond delay="0"/>
                                          </p:stCondLst>
                                        </p:cTn>
                                        <p:tgtEl>
                                          <p:spTgt spid="148500"/>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nodeType="afterGroup">
                            <p:stCondLst>
                              <p:cond delay="9010"/>
                            </p:stCondLst>
                            <p:childTnLst>
                              <p:par>
                                <p:cTn id="61" presetID="1" presetClass="entr" presetSubtype="0" fill="hold" grpId="0" nodeType="afterEffect">
                                  <p:stCondLst>
                                    <p:cond delay="1000"/>
                                  </p:stCondLst>
                                  <p:childTnLst>
                                    <p:set>
                                      <p:cBhvr>
                                        <p:cTn id="62" dur="1" fill="hold">
                                          <p:stCondLst>
                                            <p:cond delay="0"/>
                                          </p:stCondLst>
                                        </p:cTn>
                                        <p:tgtEl>
                                          <p:spTgt spid="148501"/>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4" name="Chuong Dong Ho=convert.wav"/>
                                        </p:tgtEl>
                                      </p:cMediaNode>
                                    </p:audio>
                                  </p:subTnLst>
                                </p:cTn>
                              </p:par>
                            </p:childTnLst>
                          </p:cTn>
                        </p:par>
                      </p:childTnLst>
                    </p:cTn>
                  </p:par>
                </p:childTnLst>
              </p:cTn>
              <p:nextCondLst>
                <p:cond evt="onClick" delay="0">
                  <p:tgtEl>
                    <p:spTgt spid="148502"/>
                  </p:tgtEl>
                </p:cond>
              </p:nextCondLst>
            </p:seq>
            <p:seq concurrent="1" nextAc="seek">
              <p:cTn id="63" restart="whenNotActive" fill="hold" evtFilter="cancelBubble" nodeType="interactiveSeq">
                <p:stCondLst>
                  <p:cond evt="onClick" delay="0">
                    <p:tgtEl>
                      <p:spTgt spid="148503"/>
                    </p:tgtEl>
                  </p:cond>
                </p:stCondLst>
                <p:endSync evt="end" delay="0">
                  <p:rtn val="all"/>
                </p:endSync>
                <p:childTnLst>
                  <p:par>
                    <p:cTn id="64" fill="hold" nodeType="clickPar">
                      <p:stCondLst>
                        <p:cond delay="0"/>
                      </p:stCondLst>
                      <p:childTnLst>
                        <p:par>
                          <p:cTn id="65" fill="hold" nodeType="withGroup">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148510"/>
                                        </p:tgtEl>
                                        <p:attrNameLst>
                                          <p:attrName>style.visibility</p:attrName>
                                        </p:attrNameLst>
                                      </p:cBhvr>
                                      <p:to>
                                        <p:strVal val="visible"/>
                                      </p:to>
                                    </p:set>
                                    <p:animEffect transition="in" filter="wipe(down)">
                                      <p:cBhvr>
                                        <p:cTn id="68" dur="500"/>
                                        <p:tgtEl>
                                          <p:spTgt spid="148510"/>
                                        </p:tgtEl>
                                      </p:cBhvr>
                                    </p:animEffect>
                                  </p:childTnLst>
                                </p:cTn>
                              </p:par>
                            </p:childTnLst>
                          </p:cTn>
                        </p:par>
                      </p:childTnLst>
                    </p:cTn>
                  </p:par>
                </p:childTnLst>
              </p:cTn>
              <p:nextCondLst>
                <p:cond evt="onClick" delay="0">
                  <p:tgtEl>
                    <p:spTgt spid="148503"/>
                  </p:tgtEl>
                </p:cond>
              </p:nextCondLst>
            </p:seq>
          </p:childTnLst>
        </p:cTn>
      </p:par>
    </p:tnLst>
    <p:bldLst>
      <p:bldP spid="45058" grpId="0" bldLvl="0" animBg="1"/>
      <p:bldP spid="3" grpId="0" bldLvl="0" animBg="1"/>
      <p:bldP spid="148491" grpId="0" bldLvl="0" animBg="1"/>
      <p:bldP spid="148492" grpId="0" bldLvl="0" animBg="1"/>
      <p:bldP spid="148493" grpId="0" bldLvl="0" animBg="1"/>
      <p:bldP spid="148494" grpId="0" bldLvl="0" animBg="1"/>
      <p:bldP spid="148495" grpId="0" bldLvl="0" animBg="1"/>
      <p:bldP spid="148496" grpId="0" bldLvl="0" animBg="1"/>
      <p:bldP spid="148497" grpId="0" bldLvl="0" animBg="1"/>
      <p:bldP spid="148498" grpId="0" bldLvl="0" animBg="1"/>
      <p:bldP spid="148499" grpId="0" bldLvl="0" animBg="1"/>
      <p:bldP spid="148500" grpId="0" bldLvl="0" animBg="1"/>
      <p:bldP spid="148501" grpId="0" bldLvl="0" animBg="1"/>
      <p:bldP spid="148502" grpId="0" bldLvl="0" animBg="1"/>
      <p:bldP spid="148503" grpId="0" bldLvl="0" animBg="1"/>
      <p:bldP spid="148504" grpId="0" bldLvl="0" animBg="1"/>
      <p:bldP spid="1485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1755648" y="207264"/>
            <a:ext cx="8619744" cy="1950720"/>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200" dirty="0">
                <a:solidFill>
                  <a:srgbClr val="002060"/>
                </a:solidFill>
                <a:latin typeface="Times New Roman" panose="02020603050405020304" pitchFamily="18" charset="0"/>
                <a:cs typeface="Times New Roman" panose="02020603050405020304" pitchFamily="18" charset="0"/>
              </a:rPr>
              <a:t>When? : </a:t>
            </a:r>
            <a:r>
              <a:rPr lang="en-US" sz="3200" dirty="0" err="1">
                <a:solidFill>
                  <a:srgbClr val="002060"/>
                </a:solidFill>
                <a:latin typeface="Times New Roman" panose="02020603050405020304" pitchFamily="18" charset="0"/>
                <a:cs typeface="Times New Roman" panose="02020603050405020304" pitchFamily="18" charset="0"/>
              </a:rPr>
              <a:t>Kiều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gặp</a:t>
            </a:r>
            <a:r>
              <a:rPr lang="en-US" sz="3200" dirty="0">
                <a:solidFill>
                  <a:srgbClr val="002060"/>
                </a:solidFill>
                <a:latin typeface="Times New Roman" panose="02020603050405020304" pitchFamily="18" charset="0"/>
                <a:cs typeface="Times New Roman" panose="02020603050405020304" pitchFamily="18" charset="0"/>
              </a:rPr>
              <a:t> Kim </a:t>
            </a:r>
            <a:r>
              <a:rPr lang="en-US" sz="3200" dirty="0" err="1">
                <a:solidFill>
                  <a:srgbClr val="002060"/>
                </a:solidFill>
                <a:latin typeface="Times New Roman" panose="02020603050405020304" pitchFamily="18" charset="0"/>
                <a:cs typeface="Times New Roman" panose="02020603050405020304" pitchFamily="18" charset="0"/>
              </a:rPr>
              <a:t>Trọng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nào</a:t>
            </a:r>
            <a:r>
              <a:rPr lang="en-US" sz="3200" dirty="0">
                <a:solidFill>
                  <a:srgbClr val="002060"/>
                </a:solidFill>
                <a:latin typeface="Times New Roman" panose="02020603050405020304" pitchFamily="18" charset="0"/>
                <a:cs typeface="Times New Roman" panose="02020603050405020304" pitchFamily="18" charset="0"/>
              </a:rPr>
              <a:t>?</a:t>
            </a:r>
          </a:p>
        </p:txBody>
      </p:sp>
      <p:sp>
        <p:nvSpPr>
          <p:cNvPr id="5" name="Snip Diagonal Corner Rectangle 4"/>
          <p:cNvSpPr/>
          <p:nvPr/>
        </p:nvSpPr>
        <p:spPr>
          <a:xfrm>
            <a:off x="1920240" y="2334768"/>
            <a:ext cx="8290560" cy="150571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200" dirty="0" err="1">
                <a:solidFill>
                  <a:prstClr val="white"/>
                </a:solidFill>
                <a:latin typeface="Times New Roman" panose="02020603050405020304" pitchFamily="18" charset="0"/>
                <a:cs typeface="Times New Roman" panose="02020603050405020304" pitchFamily="18" charset="0"/>
              </a:rPr>
              <a:t>Kiều</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gặp</a:t>
            </a:r>
            <a:r>
              <a:rPr lang="en-US" sz="3200" dirty="0">
                <a:solidFill>
                  <a:prstClr val="white"/>
                </a:solidFill>
                <a:latin typeface="Times New Roman" panose="02020603050405020304" pitchFamily="18" charset="0"/>
                <a:cs typeface="Times New Roman" panose="02020603050405020304" pitchFamily="18" charset="0"/>
              </a:rPr>
              <a:t> Kim </a:t>
            </a:r>
            <a:r>
              <a:rPr lang="en-US" sz="3200" dirty="0" err="1">
                <a:solidFill>
                  <a:prstClr val="white"/>
                </a:solidFill>
                <a:latin typeface="Times New Roman" panose="02020603050405020304" pitchFamily="18" charset="0"/>
                <a:cs typeface="Times New Roman" panose="02020603050405020304" pitchFamily="18" charset="0"/>
              </a:rPr>
              <a:t>Trọng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trong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dịp</a:t>
            </a:r>
            <a:r>
              <a:rPr lang="en-US" sz="3200" dirty="0">
                <a:solidFill>
                  <a:prstClr val="white"/>
                </a:solidFill>
                <a:latin typeface="Times New Roman" panose="02020603050405020304" pitchFamily="18" charset="0"/>
                <a:cs typeface="Times New Roman" panose="02020603050405020304" pitchFamily="18" charset="0"/>
              </a:rPr>
              <a:t> du </a:t>
            </a:r>
            <a:r>
              <a:rPr lang="en-US" sz="3200" dirty="0" err="1">
                <a:solidFill>
                  <a:prstClr val="white"/>
                </a:solidFill>
                <a:latin typeface="Times New Roman" panose="02020603050405020304" pitchFamily="18" charset="0"/>
                <a:cs typeface="Times New Roman" panose="02020603050405020304" pitchFamily="18" charset="0"/>
              </a:rPr>
              <a:t>xuân</a:t>
            </a:r>
            <a:r>
              <a:rPr lang="en-US" sz="3200" dirty="0">
                <a:solidFill>
                  <a:prstClr val="white"/>
                </a:solidFill>
                <a:latin typeface="Times New Roman" panose="02020603050405020304" pitchFamily="18" charset="0"/>
                <a:cs typeface="Times New Roman" panose="02020603050405020304" pitchFamily="18" charset="0"/>
              </a:rPr>
              <a:t>.</a:t>
            </a:r>
          </a:p>
        </p:txBody>
      </p:sp>
      <p:sp>
        <p:nvSpPr>
          <p:cNvPr id="6" name="Pentagon 5">
            <a:hlinkClick r:id="rId3" action="ppaction://hlinksldjump"/>
          </p:cNvPr>
          <p:cNvSpPr/>
          <p:nvPr/>
        </p:nvSpPr>
        <p:spPr>
          <a:xfrm flipH="1">
            <a:off x="8375904" y="5961888"/>
            <a:ext cx="1999488" cy="755904"/>
          </a:xfrm>
          <a:prstGeom prst="homePlat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7" name="Heart 6">
            <a:hlinkClick r:id="rId3" action="ppaction://hlinksldjump"/>
            <a:extLst>
              <a:ext uri="{FF2B5EF4-FFF2-40B4-BE49-F238E27FC236}">
                <a16:creationId xmlns="" xmlns:a16="http://schemas.microsoft.com/office/drawing/2014/main" id="{8DEDB09A-E903-40B3-BBDF-FFFD5C1A836D}"/>
              </a:ext>
            </a:extLst>
          </p:cNvPr>
          <p:cNvSpPr/>
          <p:nvPr/>
        </p:nvSpPr>
        <p:spPr>
          <a:xfrm>
            <a:off x="10896322" y="5836975"/>
            <a:ext cx="892609" cy="880817"/>
          </a:xfrm>
          <a:prstGeom prst="heart">
            <a:avLst/>
          </a:prstGeom>
          <a:solidFill>
            <a:srgbClr val="FF00FF"/>
          </a:solidFill>
          <a:ln>
            <a:solidFill>
              <a:srgbClr val="DA00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997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65" name="Group 13">
            <a:extLst>
              <a:ext uri="{FF2B5EF4-FFF2-40B4-BE49-F238E27FC236}">
                <a16:creationId xmlns="" xmlns:a16="http://schemas.microsoft.com/office/drawing/2014/main" id="{F02FD53B-95ED-4E06-B1C4-C6309899A05C}"/>
              </a:ext>
            </a:extLst>
          </p:cNvPr>
          <p:cNvGrpSpPr>
            <a:grpSpLocks/>
          </p:cNvGrpSpPr>
          <p:nvPr/>
        </p:nvGrpSpPr>
        <p:grpSpPr bwMode="auto">
          <a:xfrm>
            <a:off x="1365711" y="1218479"/>
            <a:ext cx="9442911" cy="4343400"/>
            <a:chOff x="576" y="2627"/>
            <a:chExt cx="2640" cy="1366"/>
          </a:xfrm>
        </p:grpSpPr>
        <p:sp>
          <p:nvSpPr>
            <p:cNvPr id="43022" name="Rectangle 14">
              <a:extLst>
                <a:ext uri="{FF2B5EF4-FFF2-40B4-BE49-F238E27FC236}">
                  <a16:creationId xmlns="" xmlns:a16="http://schemas.microsoft.com/office/drawing/2014/main" id="{B6F63CD8-B144-490F-822B-C4BECF3E732F}"/>
                </a:ext>
              </a:extLst>
            </p:cNvPr>
            <p:cNvSpPr>
              <a:spLocks noChangeArrowheads="1"/>
            </p:cNvSpPr>
            <p:nvPr/>
          </p:nvSpPr>
          <p:spPr bwMode="auto">
            <a:xfrm>
              <a:off x="576" y="2627"/>
              <a:ext cx="2640" cy="96"/>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43023" name="Rectangle 15">
              <a:extLst>
                <a:ext uri="{FF2B5EF4-FFF2-40B4-BE49-F238E27FC236}">
                  <a16:creationId xmlns="" xmlns:a16="http://schemas.microsoft.com/office/drawing/2014/main" id="{BFC66D6B-D396-4950-AD5E-854CDA03710D}"/>
                </a:ext>
              </a:extLst>
            </p:cNvPr>
            <p:cNvSpPr>
              <a:spLocks noChangeArrowheads="1"/>
            </p:cNvSpPr>
            <p:nvPr/>
          </p:nvSpPr>
          <p:spPr bwMode="auto">
            <a:xfrm>
              <a:off x="576" y="2631"/>
              <a:ext cx="96" cy="1296"/>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43024" name="Rectangle 16">
              <a:extLst>
                <a:ext uri="{FF2B5EF4-FFF2-40B4-BE49-F238E27FC236}">
                  <a16:creationId xmlns="" xmlns:a16="http://schemas.microsoft.com/office/drawing/2014/main" id="{33970AC5-2EF4-4A95-9A7B-4021FAF29C03}"/>
                </a:ext>
              </a:extLst>
            </p:cNvPr>
            <p:cNvSpPr>
              <a:spLocks noChangeArrowheads="1"/>
            </p:cNvSpPr>
            <p:nvPr/>
          </p:nvSpPr>
          <p:spPr bwMode="auto">
            <a:xfrm>
              <a:off x="576" y="3888"/>
              <a:ext cx="2640" cy="105"/>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43025" name="Rectangle 17">
              <a:extLst>
                <a:ext uri="{FF2B5EF4-FFF2-40B4-BE49-F238E27FC236}">
                  <a16:creationId xmlns="" xmlns:a16="http://schemas.microsoft.com/office/drawing/2014/main" id="{6F7E9CC2-5C61-49DE-AEF2-99CC90AE62C3}"/>
                </a:ext>
              </a:extLst>
            </p:cNvPr>
            <p:cNvSpPr>
              <a:spLocks noChangeArrowheads="1"/>
            </p:cNvSpPr>
            <p:nvPr/>
          </p:nvSpPr>
          <p:spPr bwMode="auto">
            <a:xfrm>
              <a:off x="3120" y="2640"/>
              <a:ext cx="96" cy="1344"/>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grpSp>
      <p:sp>
        <p:nvSpPr>
          <p:cNvPr id="43026" name="Rectangle 18">
            <a:extLst>
              <a:ext uri="{FF2B5EF4-FFF2-40B4-BE49-F238E27FC236}">
                <a16:creationId xmlns="" xmlns:a16="http://schemas.microsoft.com/office/drawing/2014/main" id="{F6FCAD9E-05FE-4C03-A810-BE9564D348A1}"/>
              </a:ext>
            </a:extLst>
          </p:cNvPr>
          <p:cNvSpPr>
            <a:spLocks noChangeArrowheads="1"/>
          </p:cNvSpPr>
          <p:nvPr/>
        </p:nvSpPr>
        <p:spPr bwMode="auto">
          <a:xfrm>
            <a:off x="986963" y="3124200"/>
            <a:ext cx="378517" cy="609600"/>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2" name="Rectangle 18">
            <a:extLst>
              <a:ext uri="{FF2B5EF4-FFF2-40B4-BE49-F238E27FC236}">
                <a16:creationId xmlns="" xmlns:a16="http://schemas.microsoft.com/office/drawing/2014/main" id="{010C3312-6E56-4889-9759-52CB64F179A6}"/>
              </a:ext>
            </a:extLst>
          </p:cNvPr>
          <p:cNvSpPr>
            <a:spLocks noChangeArrowheads="1"/>
          </p:cNvSpPr>
          <p:nvPr/>
        </p:nvSpPr>
        <p:spPr bwMode="auto">
          <a:xfrm>
            <a:off x="10808623" y="3124200"/>
            <a:ext cx="457200" cy="609600"/>
          </a:xfrm>
          <a:prstGeom prst="rect">
            <a:avLst/>
          </a:prstGeom>
          <a:gradFill rotWithShape="1">
            <a:gsLst>
              <a:gs pos="0">
                <a:schemeClr val="folHlink"/>
              </a:gs>
              <a:gs pos="50000">
                <a:schemeClr val="bg1"/>
              </a:gs>
              <a:gs pos="100000">
                <a:schemeClr val="folHlink"/>
              </a:gs>
            </a:gsLst>
            <a:lin ang="540000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45058" name="Rectangle 2">
            <a:extLst>
              <a:ext uri="{FF2B5EF4-FFF2-40B4-BE49-F238E27FC236}">
                <a16:creationId xmlns="" xmlns:a16="http://schemas.microsoft.com/office/drawing/2014/main" id="{DDC10ADF-67D8-4CC5-B201-100500DD39A5}"/>
              </a:ext>
            </a:extLst>
          </p:cNvPr>
          <p:cNvSpPr>
            <a:spLocks noChangeArrowheads="1"/>
          </p:cNvSpPr>
          <p:nvPr/>
        </p:nvSpPr>
        <p:spPr bwMode="auto">
          <a:xfrm>
            <a:off x="11265823" y="844550"/>
            <a:ext cx="457200" cy="5334000"/>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3" name="Rectangle 2">
            <a:extLst>
              <a:ext uri="{FF2B5EF4-FFF2-40B4-BE49-F238E27FC236}">
                <a16:creationId xmlns="" xmlns:a16="http://schemas.microsoft.com/office/drawing/2014/main" id="{52B56A70-F045-4B4D-9914-45FEA5C01A34}"/>
              </a:ext>
            </a:extLst>
          </p:cNvPr>
          <p:cNvSpPr>
            <a:spLocks noChangeArrowheads="1"/>
          </p:cNvSpPr>
          <p:nvPr/>
        </p:nvSpPr>
        <p:spPr bwMode="auto">
          <a:xfrm>
            <a:off x="527050" y="736600"/>
            <a:ext cx="457200" cy="5334000"/>
          </a:xfrm>
          <a:prstGeom prst="rect">
            <a:avLst/>
          </a:prstGeom>
          <a:gradFill rotWithShape="1">
            <a:gsLst>
              <a:gs pos="0">
                <a:schemeClr val="folHlink"/>
              </a:gs>
              <a:gs pos="50000">
                <a:schemeClr val="bg1"/>
              </a:gs>
              <a:gs pos="100000">
                <a:schemeClr val="folHlink"/>
              </a:gs>
            </a:gsLst>
            <a:lin ang="0" scaled="1"/>
          </a:gradFill>
          <a:ln w="12700">
            <a:solidFill>
              <a:srgbClr val="FFCC00"/>
            </a:solidFill>
            <a:miter lim="800000"/>
          </a:ln>
        </p:spPr>
        <p:txBody>
          <a:bodyPr wrap="none" anchor="ctr"/>
          <a:lstStyle/>
          <a:p>
            <a:pPr algn="ctr">
              <a:defRPr/>
            </a:pPr>
            <a:endParaRPr lang="en-US">
              <a:latin typeface="Arial" panose="020B0604020202020204" pitchFamily="34" charset="0"/>
              <a:cs typeface="Arial" panose="020B0604020202020204" pitchFamily="34" charset="0"/>
            </a:endParaRPr>
          </a:p>
        </p:txBody>
      </p:sp>
      <p:sp>
        <p:nvSpPr>
          <p:cNvPr id="148491" name="Rectangle 11">
            <a:extLst>
              <a:ext uri="{FF2B5EF4-FFF2-40B4-BE49-F238E27FC236}">
                <a16:creationId xmlns="" xmlns:a16="http://schemas.microsoft.com/office/drawing/2014/main" id="{46B91326-FE9C-42DC-81B7-E4B7313F2844}"/>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10</a:t>
            </a:r>
          </a:p>
        </p:txBody>
      </p:sp>
      <p:sp>
        <p:nvSpPr>
          <p:cNvPr id="148492" name="Rectangle 12">
            <a:extLst>
              <a:ext uri="{FF2B5EF4-FFF2-40B4-BE49-F238E27FC236}">
                <a16:creationId xmlns="" xmlns:a16="http://schemas.microsoft.com/office/drawing/2014/main" id="{24BBCE06-9D70-49F8-A691-9437E7A35ADA}"/>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9</a:t>
            </a:r>
          </a:p>
        </p:txBody>
      </p:sp>
      <p:sp>
        <p:nvSpPr>
          <p:cNvPr id="148493" name="Rectangle 13">
            <a:extLst>
              <a:ext uri="{FF2B5EF4-FFF2-40B4-BE49-F238E27FC236}">
                <a16:creationId xmlns="" xmlns:a16="http://schemas.microsoft.com/office/drawing/2014/main" id="{18AA7062-66CD-4A88-8950-92FD3689885A}"/>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8</a:t>
            </a:r>
          </a:p>
        </p:txBody>
      </p:sp>
      <p:sp>
        <p:nvSpPr>
          <p:cNvPr id="148494" name="Rectangle 14">
            <a:extLst>
              <a:ext uri="{FF2B5EF4-FFF2-40B4-BE49-F238E27FC236}">
                <a16:creationId xmlns="" xmlns:a16="http://schemas.microsoft.com/office/drawing/2014/main" id="{0FD8ADC9-BD15-49C0-B60A-A9C95046EFA0}"/>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7</a:t>
            </a:r>
          </a:p>
        </p:txBody>
      </p:sp>
      <p:sp>
        <p:nvSpPr>
          <p:cNvPr id="148495" name="Rectangle 15">
            <a:extLst>
              <a:ext uri="{FF2B5EF4-FFF2-40B4-BE49-F238E27FC236}">
                <a16:creationId xmlns="" xmlns:a16="http://schemas.microsoft.com/office/drawing/2014/main" id="{55693FD2-4071-4EBC-954E-B9DBC1D31943}"/>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6</a:t>
            </a:r>
          </a:p>
        </p:txBody>
      </p:sp>
      <p:sp>
        <p:nvSpPr>
          <p:cNvPr id="148496" name="Rectangle 16">
            <a:extLst>
              <a:ext uri="{FF2B5EF4-FFF2-40B4-BE49-F238E27FC236}">
                <a16:creationId xmlns="" xmlns:a16="http://schemas.microsoft.com/office/drawing/2014/main" id="{F7452328-4D00-4D3A-8C6C-38B485CDB9A2}"/>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5</a:t>
            </a:r>
          </a:p>
        </p:txBody>
      </p:sp>
      <p:sp>
        <p:nvSpPr>
          <p:cNvPr id="148497" name="Rectangle 17">
            <a:extLst>
              <a:ext uri="{FF2B5EF4-FFF2-40B4-BE49-F238E27FC236}">
                <a16:creationId xmlns="" xmlns:a16="http://schemas.microsoft.com/office/drawing/2014/main" id="{322EF32D-FDA0-4D80-900D-A3F03439FD16}"/>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4</a:t>
            </a:r>
          </a:p>
        </p:txBody>
      </p:sp>
      <p:sp>
        <p:nvSpPr>
          <p:cNvPr id="148498" name="Rectangle 18">
            <a:extLst>
              <a:ext uri="{FF2B5EF4-FFF2-40B4-BE49-F238E27FC236}">
                <a16:creationId xmlns="" xmlns:a16="http://schemas.microsoft.com/office/drawing/2014/main" id="{2FE75163-3B72-41C0-9797-1708CF9C1BA7}"/>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3</a:t>
            </a:r>
          </a:p>
        </p:txBody>
      </p:sp>
      <p:sp>
        <p:nvSpPr>
          <p:cNvPr id="148499" name="Rectangle 19">
            <a:extLst>
              <a:ext uri="{FF2B5EF4-FFF2-40B4-BE49-F238E27FC236}">
                <a16:creationId xmlns="" xmlns:a16="http://schemas.microsoft.com/office/drawing/2014/main" id="{F50EEC55-3E2B-4AC5-AA8B-1FACE4D24309}"/>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2</a:t>
            </a:r>
          </a:p>
        </p:txBody>
      </p:sp>
      <p:sp>
        <p:nvSpPr>
          <p:cNvPr id="148500" name="Rectangle 20">
            <a:extLst>
              <a:ext uri="{FF2B5EF4-FFF2-40B4-BE49-F238E27FC236}">
                <a16:creationId xmlns="" xmlns:a16="http://schemas.microsoft.com/office/drawing/2014/main" id="{5DC5160A-C9DF-44C8-A45F-436808D55313}"/>
              </a:ext>
            </a:extLst>
          </p:cNvPr>
          <p:cNvSpPr>
            <a:spLocks noChangeArrowheads="1"/>
          </p:cNvSpPr>
          <p:nvPr/>
        </p:nvSpPr>
        <p:spPr bwMode="auto">
          <a:xfrm>
            <a:off x="3200400" y="1524000"/>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3200" b="1">
                <a:solidFill>
                  <a:srgbClr val="FF0000"/>
                </a:solidFill>
              </a:rPr>
              <a:t>1</a:t>
            </a:r>
          </a:p>
        </p:txBody>
      </p:sp>
      <p:sp>
        <p:nvSpPr>
          <p:cNvPr id="148501" name="Rectangle 21">
            <a:extLst>
              <a:ext uri="{FF2B5EF4-FFF2-40B4-BE49-F238E27FC236}">
                <a16:creationId xmlns="" xmlns:a16="http://schemas.microsoft.com/office/drawing/2014/main" id="{A8646C0D-7921-4B5F-B074-C2CC247F5C5B}"/>
              </a:ext>
            </a:extLst>
          </p:cNvPr>
          <p:cNvSpPr>
            <a:spLocks noChangeArrowheads="1"/>
          </p:cNvSpPr>
          <p:nvPr/>
        </p:nvSpPr>
        <p:spPr bwMode="auto">
          <a:xfrm>
            <a:off x="3200400" y="1557591"/>
            <a:ext cx="1066800" cy="990600"/>
          </a:xfrm>
          <a:prstGeom prst="rect">
            <a:avLst/>
          </a:prstGeom>
          <a:gradFill rotWithShape="1">
            <a:gsLst>
              <a:gs pos="0">
                <a:schemeClr val="bg1"/>
              </a:gs>
              <a:gs pos="100000">
                <a:schemeClr val="folHlink"/>
              </a:gs>
            </a:gsLst>
            <a:path path="shape">
              <a:fillToRect l="50000" t="50000" r="50000" b="50000"/>
            </a:path>
          </a:gradFill>
          <a:ln w="38100">
            <a:solidFill>
              <a:srgbClr val="FFCC00"/>
            </a:solidFill>
            <a:miter lim="800000"/>
            <a:headEnd/>
            <a:tailEnd/>
          </a:ln>
        </p:spPr>
        <p:txBody>
          <a:bodyPr wrap="none" anchor="ctr"/>
          <a:lstStyle/>
          <a:p>
            <a:pPr algn="ctr"/>
            <a:r>
              <a:rPr lang="en-US" altLang="zh-CN" sz="2000" b="1">
                <a:solidFill>
                  <a:srgbClr val="FF0000"/>
                </a:solidFill>
              </a:rPr>
              <a:t>Hết giờ</a:t>
            </a:r>
          </a:p>
        </p:txBody>
      </p:sp>
      <p:sp>
        <p:nvSpPr>
          <p:cNvPr id="148502" name="Rectangle 22">
            <a:extLst>
              <a:ext uri="{FF2B5EF4-FFF2-40B4-BE49-F238E27FC236}">
                <a16:creationId xmlns="" xmlns:a16="http://schemas.microsoft.com/office/drawing/2014/main" id="{F018B906-A6C6-4BA7-BBAF-75E03CEB54F9}"/>
              </a:ext>
            </a:extLst>
          </p:cNvPr>
          <p:cNvSpPr>
            <a:spLocks noChangeArrowheads="1"/>
          </p:cNvSpPr>
          <p:nvPr/>
        </p:nvSpPr>
        <p:spPr bwMode="auto">
          <a:xfrm>
            <a:off x="4876800" y="5715000"/>
            <a:ext cx="762000" cy="381000"/>
          </a:xfrm>
          <a:prstGeom prst="rect">
            <a:avLst/>
          </a:prstGeom>
          <a:gradFill rotWithShape="1">
            <a:gsLst>
              <a:gs pos="0">
                <a:schemeClr val="bg1"/>
              </a:gs>
              <a:gs pos="100000">
                <a:schemeClr val="folHlink"/>
              </a:gs>
            </a:gsLst>
            <a:path path="shape">
              <a:fillToRect l="50000" t="50000" r="50000" b="50000"/>
            </a:path>
          </a:gradFill>
          <a:ln w="9525">
            <a:solidFill>
              <a:srgbClr val="FFCC00"/>
            </a:solidFill>
            <a:miter lim="800000"/>
            <a:headEnd/>
            <a:tailEnd/>
          </a:ln>
        </p:spPr>
        <p:txBody>
          <a:bodyPr wrap="none" anchor="ctr"/>
          <a:lstStyle/>
          <a:p>
            <a:pPr algn="ctr"/>
            <a:r>
              <a:rPr lang="en-US" altLang="zh-CN" b="1">
                <a:solidFill>
                  <a:srgbClr val="FF0000"/>
                </a:solidFill>
              </a:rPr>
              <a:t>TIME</a:t>
            </a:r>
          </a:p>
        </p:txBody>
      </p:sp>
      <p:sp>
        <p:nvSpPr>
          <p:cNvPr id="148503" name="Rectangle 23">
            <a:extLst>
              <a:ext uri="{FF2B5EF4-FFF2-40B4-BE49-F238E27FC236}">
                <a16:creationId xmlns="" xmlns:a16="http://schemas.microsoft.com/office/drawing/2014/main" id="{261AA68C-C371-4A2E-B262-225A135E7AF9}"/>
              </a:ext>
            </a:extLst>
          </p:cNvPr>
          <p:cNvSpPr>
            <a:spLocks noChangeArrowheads="1"/>
          </p:cNvSpPr>
          <p:nvPr/>
        </p:nvSpPr>
        <p:spPr bwMode="auto">
          <a:xfrm>
            <a:off x="5867400" y="5715000"/>
            <a:ext cx="762000" cy="381000"/>
          </a:xfrm>
          <a:prstGeom prst="rect">
            <a:avLst/>
          </a:prstGeom>
          <a:gradFill rotWithShape="1">
            <a:gsLst>
              <a:gs pos="0">
                <a:schemeClr val="bg1"/>
              </a:gs>
              <a:gs pos="100000">
                <a:schemeClr val="folHlink"/>
              </a:gs>
            </a:gsLst>
            <a:path path="shape">
              <a:fillToRect l="50000" t="50000" r="50000" b="50000"/>
            </a:path>
          </a:gradFill>
          <a:ln w="9525">
            <a:solidFill>
              <a:srgbClr val="FFCC00"/>
            </a:solidFill>
            <a:miter lim="800000"/>
            <a:headEnd/>
            <a:tailEnd/>
          </a:ln>
        </p:spPr>
        <p:txBody>
          <a:bodyPr wrap="none" anchor="ctr"/>
          <a:lstStyle/>
          <a:p>
            <a:pPr algn="ctr"/>
            <a:r>
              <a:rPr lang="en-US" altLang="zh-CN" b="1">
                <a:solidFill>
                  <a:srgbClr val="FF0000"/>
                </a:solidFill>
              </a:rPr>
              <a:t>KEY</a:t>
            </a:r>
          </a:p>
        </p:txBody>
      </p:sp>
      <p:sp>
        <p:nvSpPr>
          <p:cNvPr id="148504" name="Rectangle 24">
            <a:hlinkClick r:id="rId5" action="ppaction://hlinksldjump"/>
            <a:extLst>
              <a:ext uri="{FF2B5EF4-FFF2-40B4-BE49-F238E27FC236}">
                <a16:creationId xmlns="" xmlns:a16="http://schemas.microsoft.com/office/drawing/2014/main" id="{553A174F-EB05-4A87-9820-DCE5F44B97D1}"/>
              </a:ext>
            </a:extLst>
          </p:cNvPr>
          <p:cNvSpPr>
            <a:spLocks noChangeArrowheads="1"/>
          </p:cNvSpPr>
          <p:nvPr/>
        </p:nvSpPr>
        <p:spPr bwMode="auto">
          <a:xfrm>
            <a:off x="6858000" y="5715000"/>
            <a:ext cx="762000" cy="381000"/>
          </a:xfrm>
          <a:prstGeom prst="rect">
            <a:avLst/>
          </a:prstGeom>
          <a:gradFill rotWithShape="1">
            <a:gsLst>
              <a:gs pos="0">
                <a:schemeClr val="bg1"/>
              </a:gs>
              <a:gs pos="100000">
                <a:schemeClr val="folHlink"/>
              </a:gs>
            </a:gsLst>
            <a:path path="shape">
              <a:fillToRect l="50000" t="50000" r="50000" b="50000"/>
            </a:path>
          </a:gradFill>
          <a:ln w="9525">
            <a:solidFill>
              <a:srgbClr val="FFCC00"/>
            </a:solidFill>
            <a:miter lim="800000"/>
            <a:headEnd/>
            <a:tailEnd/>
          </a:ln>
        </p:spPr>
        <p:txBody>
          <a:bodyPr wrap="none" anchor="ctr"/>
          <a:lstStyle/>
          <a:p>
            <a:pPr algn="ctr"/>
            <a:r>
              <a:rPr lang="en-US" altLang="zh-CN" b="1">
                <a:solidFill>
                  <a:srgbClr val="FF0000"/>
                </a:solidFill>
              </a:rPr>
              <a:t>HOME</a:t>
            </a:r>
          </a:p>
        </p:txBody>
      </p:sp>
      <p:sp>
        <p:nvSpPr>
          <p:cNvPr id="148510" name="Text Box 30">
            <a:extLst>
              <a:ext uri="{FF2B5EF4-FFF2-40B4-BE49-F238E27FC236}">
                <a16:creationId xmlns="" xmlns:a16="http://schemas.microsoft.com/office/drawing/2014/main" id="{D4416CF6-A0FE-4F9D-814A-8A17D73B4BC1}"/>
              </a:ext>
            </a:extLst>
          </p:cNvPr>
          <p:cNvSpPr txBox="1">
            <a:spLocks noChangeArrowheads="1"/>
          </p:cNvSpPr>
          <p:nvPr/>
        </p:nvSpPr>
        <p:spPr bwMode="auto">
          <a:xfrm>
            <a:off x="3297761" y="4228230"/>
            <a:ext cx="60955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Bef>
                <a:spcPct val="50000"/>
              </a:spcBef>
            </a:pPr>
            <a:r>
              <a:rPr lang="en-US" altLang="zh-CN" sz="2800" b="1" i="1" dirty="0" err="1">
                <a:solidFill>
                  <a:srgbClr val="FF0000"/>
                </a:solidFill>
              </a:rPr>
              <a:t>Đáp</a:t>
            </a:r>
            <a:r>
              <a:rPr lang="en-US" altLang="zh-CN" sz="2800" b="1" i="1" dirty="0">
                <a:solidFill>
                  <a:srgbClr val="FF0000"/>
                </a:solidFill>
              </a:rPr>
              <a:t> </a:t>
            </a:r>
            <a:r>
              <a:rPr lang="en-US" altLang="zh-CN" sz="2800" b="1" i="1" dirty="0" err="1">
                <a:solidFill>
                  <a:srgbClr val="FF0000"/>
                </a:solidFill>
              </a:rPr>
              <a:t>án</a:t>
            </a:r>
            <a:r>
              <a:rPr lang="en-US" altLang="zh-CN" sz="2800" b="1" i="1" dirty="0">
                <a:solidFill>
                  <a:srgbClr val="FF0000"/>
                </a:solidFill>
              </a:rPr>
              <a:t> : </a:t>
            </a:r>
            <a:r>
              <a:rPr lang="en-US" altLang="zh-CN" sz="2800" b="1" i="1" dirty="0" err="1">
                <a:solidFill>
                  <a:srgbClr val="FF0000"/>
                </a:solidFill>
              </a:rPr>
              <a:t>Thủy</a:t>
            </a:r>
            <a:r>
              <a:rPr lang="en-US" altLang="zh-CN" sz="2800" b="1" i="1" dirty="0">
                <a:solidFill>
                  <a:srgbClr val="FF0000"/>
                </a:solidFill>
              </a:rPr>
              <a:t> </a:t>
            </a:r>
            <a:r>
              <a:rPr lang="en-US" altLang="zh-CN" sz="2800" b="1" i="1" dirty="0" err="1">
                <a:solidFill>
                  <a:srgbClr val="FF0000"/>
                </a:solidFill>
              </a:rPr>
              <a:t>chung</a:t>
            </a:r>
            <a:r>
              <a:rPr lang="en-US" altLang="zh-CN" sz="2800" b="1" i="1" dirty="0">
                <a:solidFill>
                  <a:srgbClr val="FF0000"/>
                </a:solidFill>
              </a:rPr>
              <a:t>, </a:t>
            </a:r>
            <a:r>
              <a:rPr lang="en-US" altLang="zh-CN" sz="2800" b="1" i="1" dirty="0" err="1">
                <a:solidFill>
                  <a:srgbClr val="FF0000"/>
                </a:solidFill>
              </a:rPr>
              <a:t>hiếu</a:t>
            </a:r>
            <a:r>
              <a:rPr lang="en-US" altLang="zh-CN" sz="2800" b="1" i="1" dirty="0">
                <a:solidFill>
                  <a:srgbClr val="FF0000"/>
                </a:solidFill>
              </a:rPr>
              <a:t> </a:t>
            </a:r>
            <a:r>
              <a:rPr lang="en-US" altLang="zh-CN" sz="2800" b="1" i="1" dirty="0" err="1">
                <a:solidFill>
                  <a:srgbClr val="FF0000"/>
                </a:solidFill>
              </a:rPr>
              <a:t>thảo</a:t>
            </a:r>
            <a:r>
              <a:rPr lang="en-US" altLang="zh-CN" sz="2800" b="1" i="1" dirty="0">
                <a:solidFill>
                  <a:srgbClr val="FF0000"/>
                </a:solidFill>
              </a:rPr>
              <a:t>, </a:t>
            </a:r>
            <a:r>
              <a:rPr lang="en-US" altLang="zh-CN" sz="2800" b="1" i="1" dirty="0" err="1">
                <a:solidFill>
                  <a:srgbClr val="FF0000"/>
                </a:solidFill>
              </a:rPr>
              <a:t>vị</a:t>
            </a:r>
            <a:r>
              <a:rPr lang="en-US" altLang="zh-CN" sz="2800" b="1" i="1" dirty="0">
                <a:solidFill>
                  <a:srgbClr val="FF0000"/>
                </a:solidFill>
              </a:rPr>
              <a:t> </a:t>
            </a:r>
            <a:r>
              <a:rPr lang="en-US" altLang="zh-CN" sz="2800" b="1" i="1" dirty="0" err="1">
                <a:solidFill>
                  <a:srgbClr val="FF0000"/>
                </a:solidFill>
              </a:rPr>
              <a:t>tha</a:t>
            </a:r>
            <a:r>
              <a:rPr lang="en-US" altLang="zh-CN" sz="2800" b="1" i="1" dirty="0">
                <a:solidFill>
                  <a:srgbClr val="FF0000"/>
                </a:solidFill>
              </a:rPr>
              <a:t> </a:t>
            </a:r>
            <a:r>
              <a:rPr lang="en-US" altLang="zh-CN" sz="2800" b="1" i="1" baseline="30000" dirty="0">
                <a:solidFill>
                  <a:srgbClr val="FF0000"/>
                </a:solidFill>
              </a:rPr>
              <a:t> </a:t>
            </a:r>
            <a:endParaRPr lang="en-US" altLang="zh-CN" sz="2800" b="1" i="1" dirty="0">
              <a:solidFill>
                <a:srgbClr val="FF0000"/>
              </a:solidFill>
            </a:endParaRPr>
          </a:p>
        </p:txBody>
      </p:sp>
      <p:sp>
        <p:nvSpPr>
          <p:cNvPr id="62489" name="Text Box 31">
            <a:extLst>
              <a:ext uri="{FF2B5EF4-FFF2-40B4-BE49-F238E27FC236}">
                <a16:creationId xmlns="" xmlns:a16="http://schemas.microsoft.com/office/drawing/2014/main" id="{A9DC5F5C-4543-4CDA-B762-260FCD6F85CC}"/>
              </a:ext>
            </a:extLst>
          </p:cNvPr>
          <p:cNvSpPr txBox="1">
            <a:spLocks noChangeArrowheads="1"/>
          </p:cNvSpPr>
          <p:nvPr/>
        </p:nvSpPr>
        <p:spPr bwMode="auto">
          <a:xfrm>
            <a:off x="4479925" y="1284288"/>
            <a:ext cx="1841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endParaRPr lang="en-US" altLang="zh-CN" sz="2800" b="1"/>
          </a:p>
        </p:txBody>
      </p:sp>
      <p:sp>
        <p:nvSpPr>
          <p:cNvPr id="28" name="Text Box 6">
            <a:extLst>
              <a:ext uri="{FF2B5EF4-FFF2-40B4-BE49-F238E27FC236}">
                <a16:creationId xmlns="" xmlns:a16="http://schemas.microsoft.com/office/drawing/2014/main" id="{969D1A28-EED4-47E7-87CD-9F0E48445B08}"/>
              </a:ext>
            </a:extLst>
          </p:cNvPr>
          <p:cNvSpPr txBox="1">
            <a:spLocks noChangeArrowheads="1"/>
          </p:cNvSpPr>
          <p:nvPr/>
        </p:nvSpPr>
        <p:spPr bwMode="auto">
          <a:xfrm>
            <a:off x="1953491" y="2738816"/>
            <a:ext cx="827116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vi-VN" sz="3200" b="1" dirty="0">
                <a:solidFill>
                  <a:srgbClr val="3333CC"/>
                </a:solidFill>
                <a:latin typeface="Times New Roman" panose="02020603050405020304" pitchFamily="18" charset="0"/>
                <a:cs typeface="Times New Roman" panose="02020603050405020304" pitchFamily="18" charset="0"/>
              </a:rPr>
              <a:t>Qua </a:t>
            </a:r>
            <a:r>
              <a:rPr lang="en-US" altLang="vi-VN" sz="3200" b="1" dirty="0" err="1">
                <a:solidFill>
                  <a:srgbClr val="3333CC"/>
                </a:solidFill>
                <a:latin typeface="Times New Roman" panose="02020603050405020304" pitchFamily="18" charset="0"/>
                <a:cs typeface="Times New Roman" panose="02020603050405020304" pitchFamily="18" charset="0"/>
              </a:rPr>
              <a:t>nỗi</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nhớ</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thương</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của</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Kiều</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em</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thấy</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Kiều</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là</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người</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như</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thế</a:t>
            </a:r>
            <a:r>
              <a:rPr lang="en-US" altLang="vi-VN" sz="3200" b="1" dirty="0">
                <a:solidFill>
                  <a:srgbClr val="3333CC"/>
                </a:solidFill>
                <a:latin typeface="Times New Roman" panose="02020603050405020304" pitchFamily="18" charset="0"/>
                <a:cs typeface="Times New Roman" panose="02020603050405020304" pitchFamily="18" charset="0"/>
              </a:rPr>
              <a:t> </a:t>
            </a:r>
            <a:r>
              <a:rPr lang="en-US" altLang="vi-VN" sz="3200" b="1" dirty="0" err="1">
                <a:solidFill>
                  <a:srgbClr val="3333CC"/>
                </a:solidFill>
                <a:latin typeface="Times New Roman" panose="02020603050405020304" pitchFamily="18" charset="0"/>
                <a:cs typeface="Times New Roman" panose="02020603050405020304" pitchFamily="18" charset="0"/>
              </a:rPr>
              <a:t>nào</a:t>
            </a:r>
            <a:r>
              <a:rPr lang="en-US" altLang="vi-VN" sz="3200" b="1" i="1" dirty="0">
                <a:solidFill>
                  <a:srgbClr val="3333CC"/>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5058"/>
                                        </p:tgtEl>
                                        <p:attrNameLst>
                                          <p:attrName>style.visibility</p:attrName>
                                        </p:attrNameLst>
                                      </p:cBhvr>
                                      <p:to>
                                        <p:strVal val="visible"/>
                                      </p:to>
                                    </p:set>
                                    <p:animEffect transition="in" filter="wipe(up)">
                                      <p:cBhvr>
                                        <p:cTn id="7" dur="500"/>
                                        <p:tgtEl>
                                          <p:spTgt spid="4505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childTnLst>
                          </p:cTn>
                        </p:par>
                        <p:par>
                          <p:cTn id="11" fill="hold" nodeType="afterGroup">
                            <p:stCondLst>
                              <p:cond delay="500"/>
                            </p:stCondLst>
                            <p:childTnLst>
                              <p:par>
                                <p:cTn id="12" presetID="4" presetClass="entr" presetSubtype="16" fill="hold" grpId="0" nodeType="afterEffect">
                                  <p:stCondLst>
                                    <p:cond delay="0"/>
                                  </p:stCondLst>
                                  <p:childTnLst>
                                    <p:set>
                                      <p:cBhvr>
                                        <p:cTn id="13" dur="1" fill="hold">
                                          <p:stCondLst>
                                            <p:cond delay="0"/>
                                          </p:stCondLst>
                                        </p:cTn>
                                        <p:tgtEl>
                                          <p:spTgt spid="148502"/>
                                        </p:tgtEl>
                                        <p:attrNameLst>
                                          <p:attrName>style.visibility</p:attrName>
                                        </p:attrNameLst>
                                      </p:cBhvr>
                                      <p:to>
                                        <p:strVal val="visible"/>
                                      </p:to>
                                    </p:set>
                                    <p:animEffect transition="in" filter="box(in)">
                                      <p:cBhvr>
                                        <p:cTn id="14" dur="500"/>
                                        <p:tgtEl>
                                          <p:spTgt spid="148502"/>
                                        </p:tgtEl>
                                      </p:cBhvr>
                                    </p:animEffect>
                                  </p:childTnLst>
                                </p:cTn>
                              </p:par>
                            </p:childTnLst>
                          </p:cTn>
                        </p:par>
                        <p:par>
                          <p:cTn id="15" fill="hold" nodeType="afterGroup">
                            <p:stCondLst>
                              <p:cond delay="1000"/>
                            </p:stCondLst>
                            <p:childTnLst>
                              <p:par>
                                <p:cTn id="16" presetID="4" presetClass="entr" presetSubtype="16" fill="hold" grpId="0" nodeType="afterEffect">
                                  <p:stCondLst>
                                    <p:cond delay="0"/>
                                  </p:stCondLst>
                                  <p:childTnLst>
                                    <p:set>
                                      <p:cBhvr>
                                        <p:cTn id="17" dur="1" fill="hold">
                                          <p:stCondLst>
                                            <p:cond delay="0"/>
                                          </p:stCondLst>
                                        </p:cTn>
                                        <p:tgtEl>
                                          <p:spTgt spid="148503"/>
                                        </p:tgtEl>
                                        <p:attrNameLst>
                                          <p:attrName>style.visibility</p:attrName>
                                        </p:attrNameLst>
                                      </p:cBhvr>
                                      <p:to>
                                        <p:strVal val="visible"/>
                                      </p:to>
                                    </p:set>
                                    <p:animEffect transition="in" filter="box(in)">
                                      <p:cBhvr>
                                        <p:cTn id="18" dur="500"/>
                                        <p:tgtEl>
                                          <p:spTgt spid="148503"/>
                                        </p:tgtEl>
                                      </p:cBhvr>
                                    </p:animEffect>
                                  </p:childTnLst>
                                </p:cTn>
                              </p:par>
                            </p:childTnLst>
                          </p:cTn>
                        </p:par>
                        <p:par>
                          <p:cTn id="19" fill="hold" nodeType="afterGroup">
                            <p:stCondLst>
                              <p:cond delay="1500"/>
                            </p:stCondLst>
                            <p:childTnLst>
                              <p:par>
                                <p:cTn id="20" presetID="4" presetClass="entr" presetSubtype="16" fill="hold" grpId="0" nodeType="afterEffect">
                                  <p:stCondLst>
                                    <p:cond delay="0"/>
                                  </p:stCondLst>
                                  <p:childTnLst>
                                    <p:set>
                                      <p:cBhvr>
                                        <p:cTn id="21" dur="1" fill="hold">
                                          <p:stCondLst>
                                            <p:cond delay="0"/>
                                          </p:stCondLst>
                                        </p:cTn>
                                        <p:tgtEl>
                                          <p:spTgt spid="148504"/>
                                        </p:tgtEl>
                                        <p:attrNameLst>
                                          <p:attrName>style.visibility</p:attrName>
                                        </p:attrNameLst>
                                      </p:cBhvr>
                                      <p:to>
                                        <p:strVal val="visible"/>
                                      </p:to>
                                    </p:set>
                                    <p:animEffect transition="in" filter="box(in)">
                                      <p:cBhvr>
                                        <p:cTn id="22" dur="500"/>
                                        <p:tgtEl>
                                          <p:spTgt spid="14850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28">
                                            <p:txEl>
                                              <p:charRg st="0" end="40"/>
                                            </p:txEl>
                                          </p:spTgt>
                                        </p:tgtEl>
                                        <p:attrNameLst>
                                          <p:attrName>style.visibility</p:attrName>
                                        </p:attrNameLst>
                                      </p:cBhvr>
                                      <p:to>
                                        <p:strVal val="visible"/>
                                      </p:to>
                                    </p:set>
                                    <p:animEffect transition="in" filter="box(in)">
                                      <p:cBhvr>
                                        <p:cTn id="27" dur="500"/>
                                        <p:tgtEl>
                                          <p:spTgt spid="28">
                                            <p:txEl>
                                              <p:charRg st="0" end="4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148502"/>
                    </p:tgtEl>
                  </p:cond>
                </p:stCondLst>
                <p:endSync evt="end" delay="0">
                  <p:rtn val="all"/>
                </p:endSync>
                <p:childTnLst>
                  <p:par>
                    <p:cTn id="29" fill="hold" nodeType="clickPar">
                      <p:stCondLst>
                        <p:cond delay="0"/>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8491"/>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3" name="beep.wav"/>
                                        </p:tgtEl>
                                      </p:cMediaNode>
                                    </p:audio>
                                  </p:subTnLst>
                                </p:cTn>
                              </p:par>
                            </p:childTnLst>
                          </p:cTn>
                        </p:par>
                        <p:par>
                          <p:cTn id="33" fill="hold" nodeType="afterGroup">
                            <p:stCondLst>
                              <p:cond delay="1"/>
                            </p:stCondLst>
                            <p:childTnLst>
                              <p:par>
                                <p:cTn id="34" presetID="1" presetClass="entr" presetSubtype="0" fill="hold" grpId="0" nodeType="afterEffect">
                                  <p:stCondLst>
                                    <p:cond delay="1000"/>
                                  </p:stCondLst>
                                  <p:childTnLst>
                                    <p:set>
                                      <p:cBhvr>
                                        <p:cTn id="35" dur="1" fill="hold">
                                          <p:stCondLst>
                                            <p:cond delay="0"/>
                                          </p:stCondLst>
                                        </p:cTn>
                                        <p:tgtEl>
                                          <p:spTgt spid="148492"/>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nodeType="afterGroup">
                            <p:stCondLst>
                              <p:cond delay="1002"/>
                            </p:stCondLst>
                            <p:childTnLst>
                              <p:par>
                                <p:cTn id="37" presetID="1" presetClass="entr" presetSubtype="0" fill="hold" grpId="0" nodeType="afterEffect">
                                  <p:stCondLst>
                                    <p:cond delay="1000"/>
                                  </p:stCondLst>
                                  <p:childTnLst>
                                    <p:set>
                                      <p:cBhvr>
                                        <p:cTn id="38" dur="1" fill="hold">
                                          <p:stCondLst>
                                            <p:cond delay="0"/>
                                          </p:stCondLst>
                                        </p:cTn>
                                        <p:tgtEl>
                                          <p:spTgt spid="148493"/>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nodeType="afterGroup">
                            <p:stCondLst>
                              <p:cond delay="2003"/>
                            </p:stCondLst>
                            <p:childTnLst>
                              <p:par>
                                <p:cTn id="40" presetID="1" presetClass="entr" presetSubtype="0" fill="hold" grpId="0" nodeType="afterEffect">
                                  <p:stCondLst>
                                    <p:cond delay="1000"/>
                                  </p:stCondLst>
                                  <p:childTnLst>
                                    <p:set>
                                      <p:cBhvr>
                                        <p:cTn id="41" dur="1" fill="hold">
                                          <p:stCondLst>
                                            <p:cond delay="0"/>
                                          </p:stCondLst>
                                        </p:cTn>
                                        <p:tgtEl>
                                          <p:spTgt spid="148494"/>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nodeType="afterGroup">
                            <p:stCondLst>
                              <p:cond delay="3004"/>
                            </p:stCondLst>
                            <p:childTnLst>
                              <p:par>
                                <p:cTn id="43" presetID="1" presetClass="entr" presetSubtype="0" fill="hold" grpId="0" nodeType="afterEffect">
                                  <p:stCondLst>
                                    <p:cond delay="1000"/>
                                  </p:stCondLst>
                                  <p:childTnLst>
                                    <p:set>
                                      <p:cBhvr>
                                        <p:cTn id="44" dur="1" fill="hold">
                                          <p:stCondLst>
                                            <p:cond delay="0"/>
                                          </p:stCondLst>
                                        </p:cTn>
                                        <p:tgtEl>
                                          <p:spTgt spid="148495"/>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nodeType="afterGroup">
                            <p:stCondLst>
                              <p:cond delay="4005"/>
                            </p:stCondLst>
                            <p:childTnLst>
                              <p:par>
                                <p:cTn id="46" presetID="1" presetClass="entr" presetSubtype="0" fill="hold" grpId="0" nodeType="afterEffect">
                                  <p:stCondLst>
                                    <p:cond delay="1000"/>
                                  </p:stCondLst>
                                  <p:childTnLst>
                                    <p:set>
                                      <p:cBhvr>
                                        <p:cTn id="47" dur="1" fill="hold">
                                          <p:stCondLst>
                                            <p:cond delay="0"/>
                                          </p:stCondLst>
                                        </p:cTn>
                                        <p:tgtEl>
                                          <p:spTgt spid="148496"/>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nodeType="afterGroup">
                            <p:stCondLst>
                              <p:cond delay="5006"/>
                            </p:stCondLst>
                            <p:childTnLst>
                              <p:par>
                                <p:cTn id="49" presetID="1" presetClass="entr" presetSubtype="0" fill="hold" grpId="0" nodeType="afterEffect">
                                  <p:stCondLst>
                                    <p:cond delay="1000"/>
                                  </p:stCondLst>
                                  <p:childTnLst>
                                    <p:set>
                                      <p:cBhvr>
                                        <p:cTn id="50" dur="1" fill="hold">
                                          <p:stCondLst>
                                            <p:cond delay="0"/>
                                          </p:stCondLst>
                                        </p:cTn>
                                        <p:tgtEl>
                                          <p:spTgt spid="148497"/>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nodeType="afterGroup">
                            <p:stCondLst>
                              <p:cond delay="6007"/>
                            </p:stCondLst>
                            <p:childTnLst>
                              <p:par>
                                <p:cTn id="52" presetID="1" presetClass="entr" presetSubtype="0" fill="hold" grpId="0" nodeType="afterEffect">
                                  <p:stCondLst>
                                    <p:cond delay="1000"/>
                                  </p:stCondLst>
                                  <p:childTnLst>
                                    <p:set>
                                      <p:cBhvr>
                                        <p:cTn id="53" dur="1" fill="hold">
                                          <p:stCondLst>
                                            <p:cond delay="0"/>
                                          </p:stCondLst>
                                        </p:cTn>
                                        <p:tgtEl>
                                          <p:spTgt spid="148498"/>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nodeType="afterGroup">
                            <p:stCondLst>
                              <p:cond delay="7008"/>
                            </p:stCondLst>
                            <p:childTnLst>
                              <p:par>
                                <p:cTn id="55" presetID="1" presetClass="entr" presetSubtype="0" fill="hold" grpId="0" nodeType="afterEffect">
                                  <p:stCondLst>
                                    <p:cond delay="1000"/>
                                  </p:stCondLst>
                                  <p:childTnLst>
                                    <p:set>
                                      <p:cBhvr>
                                        <p:cTn id="56" dur="1" fill="hold">
                                          <p:stCondLst>
                                            <p:cond delay="0"/>
                                          </p:stCondLst>
                                        </p:cTn>
                                        <p:tgtEl>
                                          <p:spTgt spid="148499"/>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nodeType="afterGroup">
                            <p:stCondLst>
                              <p:cond delay="8009"/>
                            </p:stCondLst>
                            <p:childTnLst>
                              <p:par>
                                <p:cTn id="58" presetID="1" presetClass="entr" presetSubtype="0" fill="hold" grpId="0" nodeType="afterEffect">
                                  <p:stCondLst>
                                    <p:cond delay="1000"/>
                                  </p:stCondLst>
                                  <p:childTnLst>
                                    <p:set>
                                      <p:cBhvr>
                                        <p:cTn id="59" dur="1" fill="hold">
                                          <p:stCondLst>
                                            <p:cond delay="0"/>
                                          </p:stCondLst>
                                        </p:cTn>
                                        <p:tgtEl>
                                          <p:spTgt spid="148500"/>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nodeType="afterGroup">
                            <p:stCondLst>
                              <p:cond delay="9010"/>
                            </p:stCondLst>
                            <p:childTnLst>
                              <p:par>
                                <p:cTn id="61" presetID="1" presetClass="entr" presetSubtype="0" fill="hold" grpId="0" nodeType="afterEffect">
                                  <p:stCondLst>
                                    <p:cond delay="1000"/>
                                  </p:stCondLst>
                                  <p:childTnLst>
                                    <p:set>
                                      <p:cBhvr>
                                        <p:cTn id="62" dur="1" fill="hold">
                                          <p:stCondLst>
                                            <p:cond delay="0"/>
                                          </p:stCondLst>
                                        </p:cTn>
                                        <p:tgtEl>
                                          <p:spTgt spid="148501"/>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4" name="Chuong Dong Ho=convert.wav"/>
                                        </p:tgtEl>
                                      </p:cMediaNode>
                                    </p:audio>
                                  </p:subTnLst>
                                </p:cTn>
                              </p:par>
                            </p:childTnLst>
                          </p:cTn>
                        </p:par>
                      </p:childTnLst>
                    </p:cTn>
                  </p:par>
                </p:childTnLst>
              </p:cTn>
              <p:nextCondLst>
                <p:cond evt="onClick" delay="0">
                  <p:tgtEl>
                    <p:spTgt spid="148502"/>
                  </p:tgtEl>
                </p:cond>
              </p:nextCondLst>
            </p:seq>
            <p:seq concurrent="1" nextAc="seek">
              <p:cTn id="63" restart="whenNotActive" fill="hold" evtFilter="cancelBubble" nodeType="interactiveSeq">
                <p:stCondLst>
                  <p:cond evt="onClick" delay="0">
                    <p:tgtEl>
                      <p:spTgt spid="148503"/>
                    </p:tgtEl>
                  </p:cond>
                </p:stCondLst>
                <p:endSync evt="end" delay="0">
                  <p:rtn val="all"/>
                </p:endSync>
                <p:childTnLst>
                  <p:par>
                    <p:cTn id="64" fill="hold" nodeType="clickPar">
                      <p:stCondLst>
                        <p:cond delay="0"/>
                      </p:stCondLst>
                      <p:childTnLst>
                        <p:par>
                          <p:cTn id="65" fill="hold" nodeType="withGroup">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148510"/>
                                        </p:tgtEl>
                                        <p:attrNameLst>
                                          <p:attrName>style.visibility</p:attrName>
                                        </p:attrNameLst>
                                      </p:cBhvr>
                                      <p:to>
                                        <p:strVal val="visible"/>
                                      </p:to>
                                    </p:set>
                                    <p:animEffect transition="in" filter="wipe(down)">
                                      <p:cBhvr>
                                        <p:cTn id="68" dur="500"/>
                                        <p:tgtEl>
                                          <p:spTgt spid="148510"/>
                                        </p:tgtEl>
                                      </p:cBhvr>
                                    </p:animEffect>
                                  </p:childTnLst>
                                </p:cTn>
                              </p:par>
                            </p:childTnLst>
                          </p:cTn>
                        </p:par>
                      </p:childTnLst>
                    </p:cTn>
                  </p:par>
                </p:childTnLst>
              </p:cTn>
              <p:nextCondLst>
                <p:cond evt="onClick" delay="0">
                  <p:tgtEl>
                    <p:spTgt spid="148503"/>
                  </p:tgtEl>
                </p:cond>
              </p:nextCondLst>
            </p:seq>
          </p:childTnLst>
        </p:cTn>
      </p:par>
    </p:tnLst>
    <p:bldLst>
      <p:bldP spid="45058" grpId="0" bldLvl="0" animBg="1"/>
      <p:bldP spid="3" grpId="0" bldLvl="0" animBg="1"/>
      <p:bldP spid="148491" grpId="0" bldLvl="0" animBg="1"/>
      <p:bldP spid="148492" grpId="0" bldLvl="0" animBg="1"/>
      <p:bldP spid="148493" grpId="0" bldLvl="0" animBg="1"/>
      <p:bldP spid="148494" grpId="0" bldLvl="0" animBg="1"/>
      <p:bldP spid="148495" grpId="0" bldLvl="0" animBg="1"/>
      <p:bldP spid="148496" grpId="0" bldLvl="0" animBg="1"/>
      <p:bldP spid="148497" grpId="0" bldLvl="0" animBg="1"/>
      <p:bldP spid="148498" grpId="0" bldLvl="0" animBg="1"/>
      <p:bldP spid="148499" grpId="0" bldLvl="0" animBg="1"/>
      <p:bldP spid="148500" grpId="0" bldLvl="0" animBg="1"/>
      <p:bldP spid="148501" grpId="0" bldLvl="0" animBg="1"/>
      <p:bldP spid="148502" grpId="0" bldLvl="0" animBg="1"/>
      <p:bldP spid="148503" grpId="0" bldLvl="0" animBg="1"/>
      <p:bldP spid="148504" grpId="0" bldLvl="0" animBg="1"/>
      <p:bldP spid="14851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6">
            <a:extLst>
              <a:ext uri="{FF2B5EF4-FFF2-40B4-BE49-F238E27FC236}">
                <a16:creationId xmlns="" xmlns:a16="http://schemas.microsoft.com/office/drawing/2014/main" id="{510B1DE1-F093-48C3-934A-0138E0B00E43}"/>
              </a:ext>
            </a:extLst>
          </p:cNvPr>
          <p:cNvGrpSpPr/>
          <p:nvPr/>
        </p:nvGrpSpPr>
        <p:grpSpPr>
          <a:xfrm>
            <a:off x="297535" y="2184529"/>
            <a:ext cx="3025126" cy="2522303"/>
            <a:chOff x="8366093" y="2514160"/>
            <a:chExt cx="3309508" cy="2754313"/>
          </a:xfrm>
        </p:grpSpPr>
        <p:sp>
          <p:nvSpPr>
            <p:cNvPr id="3" name="六边形 11">
              <a:extLst>
                <a:ext uri="{FF2B5EF4-FFF2-40B4-BE49-F238E27FC236}">
                  <a16:creationId xmlns="" xmlns:a16="http://schemas.microsoft.com/office/drawing/2014/main" id="{EE67592B-676F-4CAC-8352-20A9700A1ABE}"/>
                </a:ext>
              </a:extLst>
            </p:cNvPr>
            <p:cNvSpPr/>
            <p:nvPr/>
          </p:nvSpPr>
          <p:spPr bwMode="auto">
            <a:xfrm>
              <a:off x="8366093" y="2514160"/>
              <a:ext cx="3309508" cy="2754313"/>
            </a:xfrm>
            <a:prstGeom prst="hexagon">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sz="3600">
                <a:latin typeface="#9Slide03 Arima Madurai Black" panose="00000A00000000000000" pitchFamily="2" charset="0"/>
                <a:cs typeface="#9Slide03 Arima Madurai Black" panose="00000A00000000000000" pitchFamily="2" charset="0"/>
              </a:endParaRPr>
            </a:p>
          </p:txBody>
        </p:sp>
        <p:sp>
          <p:nvSpPr>
            <p:cNvPr id="4" name="文本框 19">
              <a:extLst>
                <a:ext uri="{FF2B5EF4-FFF2-40B4-BE49-F238E27FC236}">
                  <a16:creationId xmlns="" xmlns:a16="http://schemas.microsoft.com/office/drawing/2014/main" id="{A9781268-E381-4615-8EB8-FBE02026231F}"/>
                </a:ext>
              </a:extLst>
            </p:cNvPr>
            <p:cNvSpPr txBox="1">
              <a:spLocks noChangeArrowheads="1"/>
            </p:cNvSpPr>
            <p:nvPr/>
          </p:nvSpPr>
          <p:spPr bwMode="auto">
            <a:xfrm>
              <a:off x="8784172" y="3020140"/>
              <a:ext cx="2475674" cy="2117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en-SG" altLang="zh-CN" sz="4000" b="1" dirty="0">
                  <a:solidFill>
                    <a:schemeClr val="bg1"/>
                  </a:solidFill>
                  <a:latin typeface="#9Slide03 Arima Madurai Black" panose="00000A00000000000000" pitchFamily="2" charset="0"/>
                  <a:cs typeface="#9Slide03 Arima Madurai Black" panose="00000A00000000000000" pitchFamily="2" charset="0"/>
                </a:rPr>
                <a:t>H</a:t>
              </a:r>
              <a:r>
                <a:rPr lang="vi-VN" altLang="zh-CN" sz="4000" b="1" dirty="0">
                  <a:solidFill>
                    <a:schemeClr val="bg1"/>
                  </a:solidFill>
                  <a:latin typeface="#9Slide03 Arima Madurai Black" panose="00000A00000000000000" pitchFamily="2" charset="0"/>
                  <a:cs typeface="#9Slide03 Arima Madurai Black" panose="00000A00000000000000" pitchFamily="2" charset="0"/>
                </a:rPr>
                <a:t>ư</a:t>
              </a:r>
              <a:r>
                <a:rPr lang="en-US" altLang="zh-CN" sz="4000" b="1" dirty="0" err="1">
                  <a:solidFill>
                    <a:schemeClr val="bg1"/>
                  </a:solidFill>
                  <a:latin typeface="#9Slide03 Arima Madurai Black" panose="00000A00000000000000" pitchFamily="2" charset="0"/>
                  <a:cs typeface="#9Slide03 Arima Madurai Black" panose="00000A00000000000000" pitchFamily="2" charset="0"/>
                </a:rPr>
                <a:t>ớng</a:t>
              </a:r>
              <a:r>
                <a:rPr lang="en-US" altLang="zh-CN" sz="4000" b="1" dirty="0">
                  <a:solidFill>
                    <a:schemeClr val="bg1"/>
                  </a:solidFill>
                  <a:latin typeface="#9Slide03 Arima Madurai Black" panose="00000A00000000000000" pitchFamily="2" charset="0"/>
                  <a:cs typeface="#9Slide03 Arima Madurai Black" panose="00000A00000000000000" pitchFamily="2" charset="0"/>
                </a:rPr>
                <a:t> </a:t>
              </a:r>
              <a:r>
                <a:rPr lang="en-US" altLang="zh-CN" sz="4000" b="1" dirty="0" err="1">
                  <a:solidFill>
                    <a:schemeClr val="bg1"/>
                  </a:solidFill>
                  <a:latin typeface="#9Slide03 Arima Madurai Black" panose="00000A00000000000000" pitchFamily="2" charset="0"/>
                  <a:cs typeface="#9Slide03 Arima Madurai Black" panose="00000A00000000000000" pitchFamily="2" charset="0"/>
                </a:rPr>
                <a:t>dẫn</a:t>
              </a:r>
              <a:r>
                <a:rPr lang="en-US" altLang="zh-CN" sz="4000" b="1" dirty="0">
                  <a:solidFill>
                    <a:schemeClr val="bg1"/>
                  </a:solidFill>
                  <a:latin typeface="#9Slide03 Arima Madurai Black" panose="00000A00000000000000" pitchFamily="2" charset="0"/>
                  <a:cs typeface="#9Slide03 Arima Madurai Black" panose="00000A00000000000000" pitchFamily="2" charset="0"/>
                </a:rPr>
                <a:t> </a:t>
              </a:r>
              <a:r>
                <a:rPr lang="en-US" altLang="zh-CN" sz="4000" b="1" dirty="0" err="1">
                  <a:solidFill>
                    <a:schemeClr val="bg1"/>
                  </a:solidFill>
                  <a:latin typeface="#9Slide03 Arima Madurai Black" panose="00000A00000000000000" pitchFamily="2" charset="0"/>
                  <a:cs typeface="#9Slide03 Arima Madurai Black" panose="00000A00000000000000" pitchFamily="2" charset="0"/>
                </a:rPr>
                <a:t>tự</a:t>
              </a:r>
              <a:r>
                <a:rPr lang="en-US" altLang="zh-CN" sz="4000" b="1" dirty="0">
                  <a:solidFill>
                    <a:schemeClr val="bg1"/>
                  </a:solidFill>
                  <a:latin typeface="#9Slide03 Arima Madurai Black" panose="00000A00000000000000" pitchFamily="2" charset="0"/>
                  <a:cs typeface="#9Slide03 Arima Madurai Black" panose="00000A00000000000000" pitchFamily="2" charset="0"/>
                </a:rPr>
                <a:t> </a:t>
              </a:r>
              <a:r>
                <a:rPr lang="en-US" altLang="zh-CN" sz="4000" b="1" dirty="0" err="1">
                  <a:solidFill>
                    <a:schemeClr val="bg1"/>
                  </a:solidFill>
                  <a:latin typeface="#9Slide03 Arima Madurai Black" panose="00000A00000000000000" pitchFamily="2" charset="0"/>
                  <a:cs typeface="#9Slide03 Arima Madurai Black" panose="00000A00000000000000" pitchFamily="2" charset="0"/>
                </a:rPr>
                <a:t>học</a:t>
              </a:r>
              <a:endParaRPr lang="zh-CN" altLang="en-US" sz="4000" b="1" dirty="0">
                <a:solidFill>
                  <a:schemeClr val="bg1"/>
                </a:solidFill>
                <a:latin typeface="#9Slide03 Arima Madurai Black" panose="00000A00000000000000" pitchFamily="2" charset="0"/>
                <a:cs typeface="#9Slide03 Arima Madurai Black" panose="00000A00000000000000" pitchFamily="2" charset="0"/>
              </a:endParaRPr>
            </a:p>
          </p:txBody>
        </p:sp>
      </p:grpSp>
      <p:grpSp>
        <p:nvGrpSpPr>
          <p:cNvPr id="5" name="组合 16">
            <a:extLst>
              <a:ext uri="{FF2B5EF4-FFF2-40B4-BE49-F238E27FC236}">
                <a16:creationId xmlns="" xmlns:a16="http://schemas.microsoft.com/office/drawing/2014/main" id="{C3DBAB21-9551-44B5-AA98-C14EAF91281D}"/>
              </a:ext>
            </a:extLst>
          </p:cNvPr>
          <p:cNvGrpSpPr/>
          <p:nvPr/>
        </p:nvGrpSpPr>
        <p:grpSpPr>
          <a:xfrm flipH="1">
            <a:off x="-237154" y="826597"/>
            <a:ext cx="5159896" cy="5086812"/>
            <a:chOff x="4761793" y="1193377"/>
            <a:chExt cx="5086812" cy="5086812"/>
          </a:xfrm>
          <a:solidFill>
            <a:srgbClr val="088EFB"/>
          </a:solidFill>
        </p:grpSpPr>
        <p:sp>
          <p:nvSpPr>
            <p:cNvPr id="6" name="空心弧 17">
              <a:extLst>
                <a:ext uri="{FF2B5EF4-FFF2-40B4-BE49-F238E27FC236}">
                  <a16:creationId xmlns="" xmlns:a16="http://schemas.microsoft.com/office/drawing/2014/main" id="{0ED86584-0AA6-4695-B8F4-075EC13437D5}"/>
                </a:ext>
              </a:extLst>
            </p:cNvPr>
            <p:cNvSpPr/>
            <p:nvPr/>
          </p:nvSpPr>
          <p:spPr>
            <a:xfrm rot="18932598">
              <a:off x="4761793" y="1193377"/>
              <a:ext cx="5086812" cy="5086812"/>
            </a:xfrm>
            <a:prstGeom prst="blockArc">
              <a:avLst>
                <a:gd name="adj1" fmla="val 5631562"/>
                <a:gd name="adj2" fmla="val 21573093"/>
                <a:gd name="adj3" fmla="val 1424"/>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cs typeface="+mn-ea"/>
              </a:endParaRPr>
            </a:p>
          </p:txBody>
        </p:sp>
        <p:sp>
          <p:nvSpPr>
            <p:cNvPr id="7" name="等腰三角形 18">
              <a:extLst>
                <a:ext uri="{FF2B5EF4-FFF2-40B4-BE49-F238E27FC236}">
                  <a16:creationId xmlns="" xmlns:a16="http://schemas.microsoft.com/office/drawing/2014/main" id="{A1ED95B7-17EC-49D5-9C21-4B192E8DB497}"/>
                </a:ext>
              </a:extLst>
            </p:cNvPr>
            <p:cNvSpPr/>
            <p:nvPr/>
          </p:nvSpPr>
          <p:spPr>
            <a:xfrm rot="7800137">
              <a:off x="8984404" y="1884169"/>
              <a:ext cx="269694" cy="232495"/>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cs typeface="+mn-ea"/>
              </a:endParaRPr>
            </a:p>
          </p:txBody>
        </p:sp>
      </p:grpSp>
      <p:grpSp>
        <p:nvGrpSpPr>
          <p:cNvPr id="8" name="组合 5">
            <a:extLst>
              <a:ext uri="{FF2B5EF4-FFF2-40B4-BE49-F238E27FC236}">
                <a16:creationId xmlns="" xmlns:a16="http://schemas.microsoft.com/office/drawing/2014/main" id="{FCE99180-9138-4D8A-A40D-E54AA82A3D25}"/>
              </a:ext>
            </a:extLst>
          </p:cNvPr>
          <p:cNvGrpSpPr/>
          <p:nvPr/>
        </p:nvGrpSpPr>
        <p:grpSpPr>
          <a:xfrm>
            <a:off x="2657505" y="640869"/>
            <a:ext cx="1221288" cy="1077218"/>
            <a:chOff x="7470860" y="1834710"/>
            <a:chExt cx="1576183" cy="1358900"/>
          </a:xfrm>
        </p:grpSpPr>
        <p:sp>
          <p:nvSpPr>
            <p:cNvPr id="9" name="六边形 12">
              <a:extLst>
                <a:ext uri="{FF2B5EF4-FFF2-40B4-BE49-F238E27FC236}">
                  <a16:creationId xmlns="" xmlns:a16="http://schemas.microsoft.com/office/drawing/2014/main" id="{8AC2032A-B885-4E97-ACDA-B580CAE89185}"/>
                </a:ext>
              </a:extLst>
            </p:cNvPr>
            <p:cNvSpPr/>
            <p:nvPr/>
          </p:nvSpPr>
          <p:spPr bwMode="auto">
            <a:xfrm>
              <a:off x="7470860" y="1834710"/>
              <a:ext cx="1576183" cy="1358900"/>
            </a:xfrm>
            <a:prstGeom prst="hexagon">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sz="3600">
                <a:latin typeface="#9Slide03 Arima Madurai Black" panose="00000A00000000000000" pitchFamily="2" charset="0"/>
                <a:cs typeface="#9Slide03 Arima Madurai Black" panose="00000A00000000000000" pitchFamily="2" charset="0"/>
              </a:endParaRPr>
            </a:p>
          </p:txBody>
        </p:sp>
        <p:sp>
          <p:nvSpPr>
            <p:cNvPr id="10" name="文本框 20">
              <a:extLst>
                <a:ext uri="{FF2B5EF4-FFF2-40B4-BE49-F238E27FC236}">
                  <a16:creationId xmlns="" xmlns:a16="http://schemas.microsoft.com/office/drawing/2014/main" id="{29ACED38-C3DB-42ED-9369-D220423AD497}"/>
                </a:ext>
              </a:extLst>
            </p:cNvPr>
            <p:cNvSpPr txBox="1">
              <a:spLocks noChangeArrowheads="1"/>
            </p:cNvSpPr>
            <p:nvPr/>
          </p:nvSpPr>
          <p:spPr bwMode="auto">
            <a:xfrm>
              <a:off x="7783556" y="2198933"/>
              <a:ext cx="885710" cy="815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en-US" altLang="zh-CN" sz="3600" b="1" dirty="0">
                  <a:solidFill>
                    <a:schemeClr val="bg1"/>
                  </a:solidFill>
                  <a:latin typeface="#9Slide03 Arima Madurai Black" panose="00000A00000000000000" pitchFamily="2" charset="0"/>
                  <a:cs typeface="#9Slide03 Arima Madurai Black" panose="00000A00000000000000" pitchFamily="2" charset="0"/>
                </a:rPr>
                <a:t>1</a:t>
              </a:r>
              <a:endParaRPr lang="zh-CN" altLang="en-US" sz="3600" b="1" dirty="0">
                <a:solidFill>
                  <a:schemeClr val="bg1"/>
                </a:solidFill>
                <a:latin typeface="#9Slide03 Arima Madurai Black" panose="00000A00000000000000" pitchFamily="2" charset="0"/>
                <a:cs typeface="#9Slide03 Arima Madurai Black" panose="00000A00000000000000" pitchFamily="2" charset="0"/>
              </a:endParaRPr>
            </a:p>
          </p:txBody>
        </p:sp>
      </p:grpSp>
      <p:grpSp>
        <p:nvGrpSpPr>
          <p:cNvPr id="14" name="组合 3">
            <a:extLst>
              <a:ext uri="{FF2B5EF4-FFF2-40B4-BE49-F238E27FC236}">
                <a16:creationId xmlns="" xmlns:a16="http://schemas.microsoft.com/office/drawing/2014/main" id="{3239D51A-EE03-48F8-9C5B-3F551DE80583}"/>
              </a:ext>
            </a:extLst>
          </p:cNvPr>
          <p:cNvGrpSpPr/>
          <p:nvPr/>
        </p:nvGrpSpPr>
        <p:grpSpPr>
          <a:xfrm>
            <a:off x="4232039" y="2907700"/>
            <a:ext cx="1221288" cy="1075960"/>
            <a:chOff x="6197851" y="3911160"/>
            <a:chExt cx="1576183" cy="1357313"/>
          </a:xfrm>
        </p:grpSpPr>
        <p:sp>
          <p:nvSpPr>
            <p:cNvPr id="15" name="六边形 14">
              <a:extLst>
                <a:ext uri="{FF2B5EF4-FFF2-40B4-BE49-F238E27FC236}">
                  <a16:creationId xmlns="" xmlns:a16="http://schemas.microsoft.com/office/drawing/2014/main" id="{BE0A1BDC-4E47-46E2-8505-43CA380DF150}"/>
                </a:ext>
              </a:extLst>
            </p:cNvPr>
            <p:cNvSpPr/>
            <p:nvPr/>
          </p:nvSpPr>
          <p:spPr bwMode="auto">
            <a:xfrm>
              <a:off x="6197851" y="3911160"/>
              <a:ext cx="1576183" cy="1357313"/>
            </a:xfrm>
            <a:prstGeom prst="hexagon">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sz="3600">
                <a:latin typeface="#9Slide03 Arima Madurai Black" panose="00000A00000000000000" pitchFamily="2" charset="0"/>
                <a:cs typeface="#9Slide03 Arima Madurai Black" panose="00000A00000000000000" pitchFamily="2" charset="0"/>
              </a:endParaRPr>
            </a:p>
          </p:txBody>
        </p:sp>
        <p:sp>
          <p:nvSpPr>
            <p:cNvPr id="16" name="文本框 22">
              <a:extLst>
                <a:ext uri="{FF2B5EF4-FFF2-40B4-BE49-F238E27FC236}">
                  <a16:creationId xmlns="" xmlns:a16="http://schemas.microsoft.com/office/drawing/2014/main" id="{3C30834B-6312-47EC-8EBD-69730DE48B73}"/>
                </a:ext>
              </a:extLst>
            </p:cNvPr>
            <p:cNvSpPr txBox="1">
              <a:spLocks noChangeArrowheads="1"/>
            </p:cNvSpPr>
            <p:nvPr/>
          </p:nvSpPr>
          <p:spPr bwMode="auto">
            <a:xfrm>
              <a:off x="6542294" y="4316805"/>
              <a:ext cx="887297" cy="815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en-US" altLang="zh-CN" sz="3600" b="1" dirty="0">
                  <a:solidFill>
                    <a:schemeClr val="bg1"/>
                  </a:solidFill>
                  <a:latin typeface="#9Slide03 Arima Madurai Black" panose="00000A00000000000000" pitchFamily="2" charset="0"/>
                  <a:cs typeface="#9Slide03 Arima Madurai Black" panose="00000A00000000000000" pitchFamily="2" charset="0"/>
                </a:rPr>
                <a:t>2</a:t>
              </a:r>
              <a:endParaRPr lang="zh-CN" altLang="en-US" sz="3600" b="1" dirty="0">
                <a:solidFill>
                  <a:schemeClr val="bg1"/>
                </a:solidFill>
                <a:latin typeface="#9Slide03 Arima Madurai Black" panose="00000A00000000000000" pitchFamily="2" charset="0"/>
                <a:cs typeface="#9Slide03 Arima Madurai Black" panose="00000A00000000000000" pitchFamily="2" charset="0"/>
              </a:endParaRPr>
            </a:p>
          </p:txBody>
        </p:sp>
      </p:grpSp>
      <p:grpSp>
        <p:nvGrpSpPr>
          <p:cNvPr id="17" name="组合 2">
            <a:extLst>
              <a:ext uri="{FF2B5EF4-FFF2-40B4-BE49-F238E27FC236}">
                <a16:creationId xmlns="" xmlns:a16="http://schemas.microsoft.com/office/drawing/2014/main" id="{F5F65B58-0FA8-4410-81DB-B57EF6039F48}"/>
              </a:ext>
            </a:extLst>
          </p:cNvPr>
          <p:cNvGrpSpPr/>
          <p:nvPr/>
        </p:nvGrpSpPr>
        <p:grpSpPr>
          <a:xfrm>
            <a:off x="2465729" y="5185667"/>
            <a:ext cx="1221288" cy="1077218"/>
            <a:chOff x="7458162" y="4619185"/>
            <a:chExt cx="1576183" cy="1358900"/>
          </a:xfrm>
        </p:grpSpPr>
        <p:sp>
          <p:nvSpPr>
            <p:cNvPr id="18" name="六边形 15">
              <a:extLst>
                <a:ext uri="{FF2B5EF4-FFF2-40B4-BE49-F238E27FC236}">
                  <a16:creationId xmlns="" xmlns:a16="http://schemas.microsoft.com/office/drawing/2014/main" id="{5192FB17-AD83-42AD-B6CE-C9A28AEE1A78}"/>
                </a:ext>
              </a:extLst>
            </p:cNvPr>
            <p:cNvSpPr/>
            <p:nvPr/>
          </p:nvSpPr>
          <p:spPr bwMode="auto">
            <a:xfrm>
              <a:off x="7458162" y="4619185"/>
              <a:ext cx="1576183" cy="1358900"/>
            </a:xfrm>
            <a:prstGeom prst="hexagon">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sz="3600">
                <a:latin typeface="#9Slide03 Arima Madurai Black" panose="00000A00000000000000" pitchFamily="2" charset="0"/>
                <a:cs typeface="#9Slide03 Arima Madurai Black" panose="00000A00000000000000" pitchFamily="2" charset="0"/>
              </a:endParaRPr>
            </a:p>
          </p:txBody>
        </p:sp>
        <p:sp>
          <p:nvSpPr>
            <p:cNvPr id="19" name="文本框 23">
              <a:extLst>
                <a:ext uri="{FF2B5EF4-FFF2-40B4-BE49-F238E27FC236}">
                  <a16:creationId xmlns="" xmlns:a16="http://schemas.microsoft.com/office/drawing/2014/main" id="{565784F2-C51E-4CB8-8DFA-2DBA496F5C09}"/>
                </a:ext>
              </a:extLst>
            </p:cNvPr>
            <p:cNvSpPr txBox="1">
              <a:spLocks noChangeArrowheads="1"/>
            </p:cNvSpPr>
            <p:nvPr/>
          </p:nvSpPr>
          <p:spPr bwMode="auto">
            <a:xfrm>
              <a:off x="7783556" y="5073784"/>
              <a:ext cx="887297" cy="815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en-US" altLang="zh-CN" sz="3600" b="1" dirty="0">
                  <a:solidFill>
                    <a:schemeClr val="bg1"/>
                  </a:solidFill>
                  <a:latin typeface="#9Slide03 Arima Madurai Black" panose="00000A00000000000000" pitchFamily="2" charset="0"/>
                  <a:cs typeface="#9Slide03 Arima Madurai Black" panose="00000A00000000000000" pitchFamily="2" charset="0"/>
                </a:rPr>
                <a:t>3</a:t>
              </a:r>
              <a:endParaRPr lang="zh-CN" altLang="en-US" sz="3600" b="1" dirty="0">
                <a:solidFill>
                  <a:schemeClr val="bg1"/>
                </a:solidFill>
                <a:latin typeface="#9Slide03 Arima Madurai Black" panose="00000A00000000000000" pitchFamily="2" charset="0"/>
                <a:cs typeface="#9Slide03 Arima Madurai Black" panose="00000A00000000000000" pitchFamily="2" charset="0"/>
              </a:endParaRPr>
            </a:p>
          </p:txBody>
        </p:sp>
      </p:grpSp>
      <p:sp>
        <p:nvSpPr>
          <p:cNvPr id="20" name="Text Box 8">
            <a:extLst>
              <a:ext uri="{FF2B5EF4-FFF2-40B4-BE49-F238E27FC236}">
                <a16:creationId xmlns="" xmlns:a16="http://schemas.microsoft.com/office/drawing/2014/main" id="{8B83A5DC-CAD3-46EB-9F2D-2DE8C961ADF5}"/>
              </a:ext>
            </a:extLst>
          </p:cNvPr>
          <p:cNvSpPr txBox="1">
            <a:spLocks noChangeArrowheads="1"/>
          </p:cNvSpPr>
          <p:nvPr/>
        </p:nvSpPr>
        <p:spPr bwMode="auto">
          <a:xfrm>
            <a:off x="4951452" y="724400"/>
            <a:ext cx="75438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3200" b="1" dirty="0" err="1">
                <a:latin typeface="#9Slide03 Arima Madurai" panose="00000500000000000000" pitchFamily="2" charset="0"/>
                <a:cs typeface="#9Slide03 Arima Madurai" panose="00000500000000000000" pitchFamily="2" charset="0"/>
              </a:rPr>
              <a:t>Vẽ</a:t>
            </a:r>
            <a:r>
              <a:rPr lang="en-US" altLang="en-US" sz="3200" b="1" dirty="0">
                <a:latin typeface="#9Slide03 Arima Madurai" panose="00000500000000000000" pitchFamily="2" charset="0"/>
                <a:cs typeface="#9Slide03 Arima Madurai" panose="00000500000000000000" pitchFamily="2" charset="0"/>
              </a:rPr>
              <a:t> SĐTD </a:t>
            </a:r>
            <a:r>
              <a:rPr lang="en-US" altLang="en-US" sz="3200" b="1" dirty="0" err="1">
                <a:latin typeface="#9Slide03 Arima Madurai" panose="00000500000000000000" pitchFamily="2" charset="0"/>
                <a:cs typeface="#9Slide03 Arima Madurai" panose="00000500000000000000" pitchFamily="2" charset="0"/>
              </a:rPr>
              <a:t>tóm</a:t>
            </a:r>
            <a:r>
              <a:rPr lang="en-US" altLang="en-US" sz="3200" b="1" dirty="0">
                <a:latin typeface="#9Slide03 Arima Madurai" panose="00000500000000000000" pitchFamily="2" charset="0"/>
                <a:cs typeface="#9Slide03 Arima Madurai" panose="00000500000000000000" pitchFamily="2" charset="0"/>
              </a:rPr>
              <a:t> </a:t>
            </a:r>
            <a:r>
              <a:rPr lang="en-US" altLang="en-US" sz="3200" b="1" dirty="0" err="1">
                <a:latin typeface="#9Slide03 Arima Madurai" panose="00000500000000000000" pitchFamily="2" charset="0"/>
                <a:cs typeface="#9Slide03 Arima Madurai" panose="00000500000000000000" pitchFamily="2" charset="0"/>
              </a:rPr>
              <a:t>tắt</a:t>
            </a:r>
            <a:r>
              <a:rPr lang="en-US" altLang="en-US" sz="3200" b="1" dirty="0">
                <a:latin typeface="#9Slide03 Arima Madurai" panose="00000500000000000000" pitchFamily="2" charset="0"/>
                <a:cs typeface="#9Slide03 Arima Madurai" panose="00000500000000000000" pitchFamily="2" charset="0"/>
              </a:rPr>
              <a:t> </a:t>
            </a:r>
            <a:r>
              <a:rPr lang="en-US" altLang="en-US" sz="3200" b="1" dirty="0" err="1">
                <a:latin typeface="#9Slide03 Arima Madurai" panose="00000500000000000000" pitchFamily="2" charset="0"/>
                <a:cs typeface="#9Slide03 Arima Madurai" panose="00000500000000000000" pitchFamily="2" charset="0"/>
              </a:rPr>
              <a:t>nội</a:t>
            </a:r>
            <a:r>
              <a:rPr lang="en-US" altLang="en-US" sz="3200" b="1" dirty="0">
                <a:latin typeface="#9Slide03 Arima Madurai" panose="00000500000000000000" pitchFamily="2" charset="0"/>
                <a:cs typeface="#9Slide03 Arima Madurai" panose="00000500000000000000" pitchFamily="2" charset="0"/>
              </a:rPr>
              <a:t> dung </a:t>
            </a:r>
            <a:r>
              <a:rPr lang="en-US" altLang="en-US" sz="3200" b="1" dirty="0" err="1">
                <a:latin typeface="#9Slide03 Arima Madurai" panose="00000500000000000000" pitchFamily="2" charset="0"/>
                <a:cs typeface="#9Slide03 Arima Madurai" panose="00000500000000000000" pitchFamily="2" charset="0"/>
              </a:rPr>
              <a:t>bài</a:t>
            </a:r>
            <a:r>
              <a:rPr lang="en-US" altLang="en-US" sz="3200" b="1" dirty="0">
                <a:latin typeface="#9Slide03 Arima Madurai" panose="00000500000000000000" pitchFamily="2" charset="0"/>
                <a:cs typeface="#9Slide03 Arima Madurai" panose="00000500000000000000" pitchFamily="2" charset="0"/>
              </a:rPr>
              <a:t> </a:t>
            </a:r>
            <a:r>
              <a:rPr lang="en-US" altLang="en-US" sz="3200" b="1" dirty="0" err="1">
                <a:latin typeface="#9Slide03 Arima Madurai" panose="00000500000000000000" pitchFamily="2" charset="0"/>
                <a:cs typeface="#9Slide03 Arima Madurai" panose="00000500000000000000" pitchFamily="2" charset="0"/>
              </a:rPr>
              <a:t>học</a:t>
            </a:r>
            <a:endParaRPr lang="en-US" altLang="en-US" sz="3200" b="1" dirty="0">
              <a:latin typeface="#9Slide03 Arima Madurai" panose="00000500000000000000" pitchFamily="2" charset="0"/>
              <a:cs typeface="#9Slide03 Arima Madurai" panose="00000500000000000000" pitchFamily="2" charset="0"/>
            </a:endParaRPr>
          </a:p>
        </p:txBody>
      </p:sp>
      <p:sp>
        <p:nvSpPr>
          <p:cNvPr id="21" name="Text Box 9">
            <a:extLst>
              <a:ext uri="{FF2B5EF4-FFF2-40B4-BE49-F238E27FC236}">
                <a16:creationId xmlns="" xmlns:a16="http://schemas.microsoft.com/office/drawing/2014/main" id="{51181BC7-D0BD-4748-9F01-98B46703579D}"/>
              </a:ext>
            </a:extLst>
          </p:cNvPr>
          <p:cNvSpPr txBox="1">
            <a:spLocks noChangeArrowheads="1"/>
          </p:cNvSpPr>
          <p:nvPr/>
        </p:nvSpPr>
        <p:spPr bwMode="auto">
          <a:xfrm>
            <a:off x="5903218" y="1975473"/>
            <a:ext cx="5609093"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nl-NL" sz="3200" b="1" dirty="0">
                <a:latin typeface="#9Slide03 Arima Madurai" panose="00000500000000000000" pitchFamily="2" charset="0"/>
                <a:cs typeface="#9Slide03 Arima Madurai" panose="00000500000000000000" pitchFamily="2" charset="0"/>
              </a:rPr>
              <a:t>Nêu cảm nhận của em về tâm trạng của Thúy Kiều khi ở lầu Ngưng Bích qua nghệ thuật miêu tả tâm lý nhân vật của Nguyễn Du.</a:t>
            </a:r>
            <a:endParaRPr lang="en-US" altLang="en-US" sz="4800" b="1" dirty="0">
              <a:latin typeface="#9Slide03 Arima Madurai" panose="00000500000000000000" pitchFamily="2" charset="0"/>
              <a:cs typeface="#9Slide03 Arima Madurai" panose="00000500000000000000" pitchFamily="2" charset="0"/>
            </a:endParaRPr>
          </a:p>
        </p:txBody>
      </p:sp>
      <p:sp>
        <p:nvSpPr>
          <p:cNvPr id="23" name="Text Box 11">
            <a:extLst>
              <a:ext uri="{FF2B5EF4-FFF2-40B4-BE49-F238E27FC236}">
                <a16:creationId xmlns="" xmlns:a16="http://schemas.microsoft.com/office/drawing/2014/main" id="{F5382924-CA70-4093-B826-CBCBDEEB8A01}"/>
              </a:ext>
            </a:extLst>
          </p:cNvPr>
          <p:cNvSpPr txBox="1">
            <a:spLocks noChangeArrowheads="1"/>
          </p:cNvSpPr>
          <p:nvPr/>
        </p:nvSpPr>
        <p:spPr bwMode="auto">
          <a:xfrm>
            <a:off x="4734885" y="5277653"/>
            <a:ext cx="677742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US" altLang="en-US" sz="3200" b="1" dirty="0" err="1">
                <a:latin typeface="#9Slide03 Arima Madurai" panose="00000500000000000000" pitchFamily="2" charset="0"/>
                <a:cs typeface="#9Slide03 Arima Madurai" panose="00000500000000000000" pitchFamily="2" charset="0"/>
              </a:rPr>
              <a:t>Chuẩn</a:t>
            </a:r>
            <a:r>
              <a:rPr lang="en-US" altLang="en-US" sz="3200" b="1" dirty="0">
                <a:latin typeface="#9Slide03 Arima Madurai" panose="00000500000000000000" pitchFamily="2" charset="0"/>
                <a:cs typeface="#9Slide03 Arima Madurai" panose="00000500000000000000" pitchFamily="2" charset="0"/>
              </a:rPr>
              <a:t> </a:t>
            </a:r>
            <a:r>
              <a:rPr lang="en-US" altLang="en-US" sz="3200" b="1" dirty="0" err="1">
                <a:latin typeface="#9Slide03 Arima Madurai" panose="00000500000000000000" pitchFamily="2" charset="0"/>
                <a:cs typeface="#9Slide03 Arima Madurai" panose="00000500000000000000" pitchFamily="2" charset="0"/>
              </a:rPr>
              <a:t>bị</a:t>
            </a:r>
            <a:r>
              <a:rPr lang="en-US" altLang="en-US" sz="3200" b="1" dirty="0">
                <a:latin typeface="#9Slide03 Arima Madurai" panose="00000500000000000000" pitchFamily="2" charset="0"/>
                <a:cs typeface="#9Slide03 Arima Madurai" panose="00000500000000000000" pitchFamily="2" charset="0"/>
              </a:rPr>
              <a:t> </a:t>
            </a:r>
            <a:r>
              <a:rPr lang="en-US" altLang="en-US" sz="3200" b="1" dirty="0" err="1">
                <a:latin typeface="#9Slide03 Arima Madurai" panose="00000500000000000000" pitchFamily="2" charset="0"/>
                <a:cs typeface="#9Slide03 Arima Madurai" panose="00000500000000000000" pitchFamily="2" charset="0"/>
              </a:rPr>
              <a:t>bài</a:t>
            </a:r>
            <a:r>
              <a:rPr lang="en-US" altLang="en-US" sz="3200" b="1" dirty="0">
                <a:latin typeface="#9Slide03 Arima Madurai" panose="00000500000000000000" pitchFamily="2" charset="0"/>
                <a:cs typeface="#9Slide03 Arima Madurai" panose="00000500000000000000" pitchFamily="2" charset="0"/>
              </a:rPr>
              <a:t> “</a:t>
            </a:r>
            <a:r>
              <a:rPr lang="en-US" altLang="en-US" sz="3200" b="1" dirty="0" err="1">
                <a:latin typeface="#9Slide03 Arima Madurai" panose="00000500000000000000" pitchFamily="2" charset="0"/>
                <a:cs typeface="#9Slide03 Arima Madurai" panose="00000500000000000000" pitchFamily="2" charset="0"/>
              </a:rPr>
              <a:t>Sự</a:t>
            </a:r>
            <a:r>
              <a:rPr lang="en-US" altLang="en-US" sz="3200" b="1" dirty="0">
                <a:latin typeface="#9Slide03 Arima Madurai" panose="00000500000000000000" pitchFamily="2" charset="0"/>
                <a:cs typeface="#9Slide03 Arima Madurai" panose="00000500000000000000" pitchFamily="2" charset="0"/>
              </a:rPr>
              <a:t> </a:t>
            </a:r>
            <a:r>
              <a:rPr lang="en-US" altLang="en-US" sz="3200" b="1" dirty="0" err="1">
                <a:latin typeface="#9Slide03 Arima Madurai" panose="00000500000000000000" pitchFamily="2" charset="0"/>
                <a:cs typeface="#9Slide03 Arima Madurai" panose="00000500000000000000" pitchFamily="2" charset="0"/>
              </a:rPr>
              <a:t>phát</a:t>
            </a:r>
            <a:r>
              <a:rPr lang="en-US" altLang="en-US" sz="3200" b="1" dirty="0">
                <a:latin typeface="#9Slide03 Arima Madurai" panose="00000500000000000000" pitchFamily="2" charset="0"/>
                <a:cs typeface="#9Slide03 Arima Madurai" panose="00000500000000000000" pitchFamily="2" charset="0"/>
              </a:rPr>
              <a:t> </a:t>
            </a:r>
            <a:r>
              <a:rPr lang="en-US" altLang="en-US" sz="3200" b="1" dirty="0" err="1">
                <a:latin typeface="#9Slide03 Arima Madurai" panose="00000500000000000000" pitchFamily="2" charset="0"/>
                <a:cs typeface="#9Slide03 Arima Madurai" panose="00000500000000000000" pitchFamily="2" charset="0"/>
              </a:rPr>
              <a:t>triển</a:t>
            </a:r>
            <a:r>
              <a:rPr lang="en-US" altLang="en-US" sz="3200" b="1" dirty="0">
                <a:latin typeface="#9Slide03 Arima Madurai" panose="00000500000000000000" pitchFamily="2" charset="0"/>
                <a:cs typeface="#9Slide03 Arima Madurai" panose="00000500000000000000" pitchFamily="2" charset="0"/>
              </a:rPr>
              <a:t> </a:t>
            </a:r>
            <a:r>
              <a:rPr lang="en-US" altLang="en-US" sz="3200" b="1" dirty="0" err="1">
                <a:latin typeface="#9Slide03 Arima Madurai" panose="00000500000000000000" pitchFamily="2" charset="0"/>
                <a:cs typeface="#9Slide03 Arima Madurai" panose="00000500000000000000" pitchFamily="2" charset="0"/>
              </a:rPr>
              <a:t>của</a:t>
            </a:r>
            <a:r>
              <a:rPr lang="en-US" altLang="en-US" sz="3200" b="1" dirty="0">
                <a:latin typeface="#9Slide03 Arima Madurai" panose="00000500000000000000" pitchFamily="2" charset="0"/>
                <a:cs typeface="#9Slide03 Arima Madurai" panose="00000500000000000000" pitchFamily="2" charset="0"/>
              </a:rPr>
              <a:t> </a:t>
            </a:r>
            <a:r>
              <a:rPr lang="en-US" altLang="en-US" sz="3200" b="1" dirty="0" err="1">
                <a:latin typeface="#9Slide03 Arima Madurai" panose="00000500000000000000" pitchFamily="2" charset="0"/>
                <a:cs typeface="#9Slide03 Arima Madurai" panose="00000500000000000000" pitchFamily="2" charset="0"/>
              </a:rPr>
              <a:t>từ</a:t>
            </a:r>
            <a:r>
              <a:rPr lang="en-US" altLang="en-US" sz="3200" b="1" dirty="0">
                <a:latin typeface="#9Slide03 Arima Madurai" panose="00000500000000000000" pitchFamily="2" charset="0"/>
                <a:cs typeface="#9Slide03 Arima Madurai" panose="00000500000000000000" pitchFamily="2" charset="0"/>
              </a:rPr>
              <a:t> </a:t>
            </a:r>
            <a:r>
              <a:rPr lang="en-US" altLang="en-US" sz="3200" b="1" dirty="0" err="1">
                <a:latin typeface="#9Slide03 Arima Madurai" panose="00000500000000000000" pitchFamily="2" charset="0"/>
                <a:cs typeface="#9Slide03 Arima Madurai" panose="00000500000000000000" pitchFamily="2" charset="0"/>
              </a:rPr>
              <a:t>vựng</a:t>
            </a:r>
            <a:r>
              <a:rPr lang="en-US" altLang="en-US" sz="3200" b="1" dirty="0">
                <a:latin typeface="#9Slide03 Arima Madurai" panose="00000500000000000000" pitchFamily="2" charset="0"/>
                <a:cs typeface="#9Slide03 Arima Madurai" panose="00000500000000000000" pitchFamily="2" charset="0"/>
              </a:rPr>
              <a:t>”</a:t>
            </a:r>
          </a:p>
        </p:txBody>
      </p:sp>
    </p:spTree>
    <p:extLst>
      <p:ext uri="{BB962C8B-B14F-4D97-AF65-F5344CB8AC3E}">
        <p14:creationId xmlns:p14="http://schemas.microsoft.com/office/powerpoint/2010/main" val="124183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randombar(horizontal)">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randombar(horizontal)">
                                      <p:cBhvr>
                                        <p:cTn id="25" dur="500"/>
                                        <p:tgtEl>
                                          <p:spTgt spid="1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randombar(horizontal)">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randombar(horizontal)">
                                      <p:cBhvr>
                                        <p:cTn id="33" dur="500"/>
                                        <p:tgtEl>
                                          <p:spTgt spid="17"/>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randombar(horizontal)">
                                      <p:cBhvr>
                                        <p:cTn id="3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花瓣2"/>
          <p:cNvPicPr>
            <a:picLocks noChangeAspect="1"/>
          </p:cNvPicPr>
          <p:nvPr/>
        </p:nvPicPr>
        <p:blipFill>
          <a:blip r:embed="rId3" cstate="print"/>
          <a:stretch>
            <a:fillRect/>
          </a:stretch>
        </p:blipFill>
        <p:spPr>
          <a:xfrm rot="21000000">
            <a:off x="7725720" y="2558532"/>
            <a:ext cx="4251960" cy="2428875"/>
          </a:xfrm>
          <a:prstGeom prst="rect">
            <a:avLst/>
          </a:prstGeom>
        </p:spPr>
      </p:pic>
      <p:pic>
        <p:nvPicPr>
          <p:cNvPr id="4" name="图片 3" descr="桃枝"/>
          <p:cNvPicPr>
            <a:picLocks noChangeAspect="1"/>
          </p:cNvPicPr>
          <p:nvPr/>
        </p:nvPicPr>
        <p:blipFill>
          <a:blip r:embed="rId4"/>
          <a:stretch>
            <a:fillRect/>
          </a:stretch>
        </p:blipFill>
        <p:spPr>
          <a:xfrm>
            <a:off x="0" y="3364113"/>
            <a:ext cx="3210560" cy="3155315"/>
          </a:xfrm>
          <a:prstGeom prst="rect">
            <a:avLst/>
          </a:prstGeom>
        </p:spPr>
      </p:pic>
      <p:pic>
        <p:nvPicPr>
          <p:cNvPr id="5" name="图片 4" descr="桃枝2"/>
          <p:cNvPicPr>
            <a:picLocks noChangeAspect="1"/>
          </p:cNvPicPr>
          <p:nvPr/>
        </p:nvPicPr>
        <p:blipFill>
          <a:blip r:embed="rId5"/>
          <a:stretch>
            <a:fillRect/>
          </a:stretch>
        </p:blipFill>
        <p:spPr>
          <a:xfrm>
            <a:off x="9232900" y="-48260"/>
            <a:ext cx="2948940" cy="2896235"/>
          </a:xfrm>
          <a:prstGeom prst="rect">
            <a:avLst/>
          </a:prstGeom>
        </p:spPr>
      </p:pic>
      <p:pic>
        <p:nvPicPr>
          <p:cNvPr id="9" name="图片 8" descr="花瓣"/>
          <p:cNvPicPr>
            <a:picLocks noChangeAspect="1"/>
          </p:cNvPicPr>
          <p:nvPr/>
        </p:nvPicPr>
        <p:blipFill>
          <a:blip r:embed="rId6" cstate="print"/>
          <a:stretch>
            <a:fillRect/>
          </a:stretch>
        </p:blipFill>
        <p:spPr>
          <a:xfrm>
            <a:off x="10428922" y="4940355"/>
            <a:ext cx="527050" cy="452755"/>
          </a:xfrm>
          <a:prstGeom prst="rect">
            <a:avLst/>
          </a:prstGeom>
        </p:spPr>
      </p:pic>
      <p:pic>
        <p:nvPicPr>
          <p:cNvPr id="12" name="图片 11" descr="蝴蝶"/>
          <p:cNvPicPr>
            <a:picLocks noChangeAspect="1"/>
          </p:cNvPicPr>
          <p:nvPr/>
        </p:nvPicPr>
        <p:blipFill>
          <a:blip r:embed="rId7" cstate="print"/>
          <a:stretch>
            <a:fillRect/>
          </a:stretch>
        </p:blipFill>
        <p:spPr>
          <a:xfrm rot="5400000">
            <a:off x="10118090" y="1323340"/>
            <a:ext cx="621665" cy="631190"/>
          </a:xfrm>
          <a:prstGeom prst="rect">
            <a:avLst/>
          </a:prstGeom>
        </p:spPr>
      </p:pic>
      <p:sp>
        <p:nvSpPr>
          <p:cNvPr id="2" name="TextBox 1">
            <a:extLst>
              <a:ext uri="{FF2B5EF4-FFF2-40B4-BE49-F238E27FC236}">
                <a16:creationId xmlns="" xmlns:a16="http://schemas.microsoft.com/office/drawing/2014/main" id="{50ECCCBC-2B74-4D28-BE48-0ADA4E3DDA6B}"/>
              </a:ext>
            </a:extLst>
          </p:cNvPr>
          <p:cNvSpPr txBox="1"/>
          <p:nvPr/>
        </p:nvSpPr>
        <p:spPr>
          <a:xfrm>
            <a:off x="3530340" y="1328102"/>
            <a:ext cx="4664304" cy="4662815"/>
          </a:xfrm>
          <a:prstGeom prst="rect">
            <a:avLst/>
          </a:prstGeom>
          <a:noFill/>
        </p:spPr>
        <p:txBody>
          <a:bodyPr wrap="square" rtlCol="0">
            <a:spAutoFit/>
          </a:bodyPr>
          <a:lstStyle/>
          <a:p>
            <a:pPr algn="ctr">
              <a:lnSpc>
                <a:spcPct val="80000"/>
              </a:lnSpc>
            </a:pPr>
            <a:r>
              <a:rPr lang="en-SG" sz="18000" b="1" dirty="0">
                <a:solidFill>
                  <a:srgbClr val="FF0000"/>
                </a:solidFill>
                <a:latin typeface="#9Slide05 Filmotype Honey" panose="02000000000000000000" pitchFamily="2" charset="0"/>
              </a:rPr>
              <a:t>Thank you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par>
                                <p:cTn id="8" presetID="22" presetClass="entr" presetSubtype="8"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par>
                          <p:cTn id="11" fill="hold">
                            <p:stCondLst>
                              <p:cond delay="500"/>
                            </p:stCondLst>
                            <p:childTnLst>
                              <p:par>
                                <p:cTn id="12" presetID="2" presetClass="entr" presetSubtype="4"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ppt_x"/>
                                          </p:val>
                                        </p:tav>
                                        <p:tav tm="100000">
                                          <p:val>
                                            <p:strVal val="#ppt_x"/>
                                          </p:val>
                                        </p:tav>
                                      </p:tavLst>
                                    </p:anim>
                                    <p:anim calcmode="lin" valueType="num">
                                      <p:cBhvr additive="base">
                                        <p:cTn id="15" dur="500" fill="hold"/>
                                        <p:tgtEl>
                                          <p:spTgt spid="12"/>
                                        </p:tgtEl>
                                        <p:attrNameLst>
                                          <p:attrName>ppt_y</p:attrName>
                                        </p:attrNameLst>
                                      </p:cBhvr>
                                      <p:tavLst>
                                        <p:tav tm="0">
                                          <p:val>
                                            <p:strVal val="1+#ppt_h/2"/>
                                          </p:val>
                                        </p:tav>
                                        <p:tav tm="100000">
                                          <p:val>
                                            <p:strVal val="#ppt_y"/>
                                          </p:val>
                                        </p:tav>
                                      </p:tavLst>
                                    </p:anim>
                                  </p:childTnLst>
                                </p:cTn>
                              </p:par>
                            </p:childTnLst>
                          </p:cTn>
                        </p:par>
                        <p:par>
                          <p:cTn id="16" fill="hold">
                            <p:stCondLst>
                              <p:cond delay="1000"/>
                            </p:stCondLst>
                            <p:childTnLst>
                              <p:par>
                                <p:cTn id="17" presetID="29"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ppt_x</p:attrName>
                                        </p:attrNameLst>
                                      </p:cBhvr>
                                      <p:tavLst>
                                        <p:tav tm="0">
                                          <p:val>
                                            <p:strVal val="#ppt_x-.2"/>
                                          </p:val>
                                        </p:tav>
                                        <p:tav tm="100000">
                                          <p:val>
                                            <p:strVal val="#ppt_x"/>
                                          </p:val>
                                        </p:tav>
                                      </p:tavLst>
                                    </p:anim>
                                    <p:anim calcmode="lin" valueType="num">
                                      <p:cBhvr>
                                        <p:cTn id="20"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21" dur="500"/>
                                        <p:tgtEl>
                                          <p:spTgt spid="10"/>
                                        </p:tgtEl>
                                      </p:cBhvr>
                                    </p:animEffect>
                                  </p:childTnLst>
                                </p:cTn>
                              </p:par>
                            </p:childTnLst>
                          </p:cTn>
                        </p:par>
                        <p:par>
                          <p:cTn id="22" fill="hold">
                            <p:stCondLst>
                              <p:cond delay="1500"/>
                            </p:stCondLst>
                            <p:childTnLst>
                              <p:par>
                                <p:cTn id="23" presetID="52" presetClass="entr" presetSubtype="0"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Scale>
                                      <p:cBhvr>
                                        <p:cTn id="25" dur="5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500" decel="50000" fill="hold">
                                          <p:stCondLst>
                                            <p:cond delay="0"/>
                                          </p:stCondLst>
                                        </p:cTn>
                                        <p:tgtEl>
                                          <p:spTgt spid="9"/>
                                        </p:tgtEl>
                                        <p:attrNameLst>
                                          <p:attrName>ppt_x</p:attrName>
                                          <p:attrName>ppt_y</p:attrName>
                                        </p:attrNameLst>
                                      </p:cBhvr>
                                    </p:animMotion>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randombar(horizontal)">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1755648" y="207264"/>
            <a:ext cx="8619744" cy="1950720"/>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200" dirty="0">
                <a:solidFill>
                  <a:srgbClr val="002060"/>
                </a:solidFill>
                <a:latin typeface="Times New Roman" panose="02020603050405020304" pitchFamily="18" charset="0"/>
                <a:cs typeface="Times New Roman" panose="02020603050405020304" pitchFamily="18" charset="0"/>
              </a:rPr>
              <a:t>How many? : </a:t>
            </a:r>
            <a:r>
              <a:rPr lang="en-US" sz="3200" dirty="0" err="1">
                <a:solidFill>
                  <a:srgbClr val="002060"/>
                </a:solidFill>
                <a:latin typeface="Times New Roman" panose="02020603050405020304" pitchFamily="18" charset="0"/>
                <a:cs typeface="Times New Roman" panose="02020603050405020304" pitchFamily="18" charset="0"/>
              </a:rPr>
              <a:t>Tác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phẩm</a:t>
            </a:r>
            <a:r>
              <a:rPr lang="en-US" sz="3200" dirty="0">
                <a:solidFill>
                  <a:srgbClr val="002060"/>
                </a:solidFill>
                <a:latin typeface="Times New Roman" panose="02020603050405020304" pitchFamily="18" charset="0"/>
                <a:cs typeface="Times New Roman" panose="02020603050405020304" pitchFamily="18" charset="0"/>
              </a:rPr>
              <a:t> “T</a:t>
            </a:r>
            <a:r>
              <a:rPr lang="en-US" sz="3200" dirty="0" err="1">
                <a:solidFill>
                  <a:srgbClr val="002060"/>
                </a:solidFill>
                <a:latin typeface="Times New Roman" panose="02020603050405020304" pitchFamily="18" charset="0"/>
                <a:cs typeface="Times New Roman" panose="02020603050405020304" pitchFamily="18" charset="0"/>
              </a:rPr>
              <a:t>ruyện</a:t>
            </a:r>
            <a:r>
              <a:rPr lang="en-US" sz="3200" dirty="0">
                <a:solidFill>
                  <a:srgbClr val="002060"/>
                </a:solidFill>
                <a:latin typeface="Times New Roman" panose="02020603050405020304" pitchFamily="18" charset="0"/>
                <a:cs typeface="Times New Roman" panose="02020603050405020304" pitchFamily="18" charset="0"/>
              </a:rPr>
              <a:t> K</a:t>
            </a:r>
            <a:r>
              <a:rPr lang="en-US" sz="3200" dirty="0" err="1">
                <a:solidFill>
                  <a:srgbClr val="002060"/>
                </a:solidFill>
                <a:latin typeface="Times New Roman" panose="02020603050405020304" pitchFamily="18" charset="0"/>
                <a:cs typeface="Times New Roman" panose="02020603050405020304" pitchFamily="18" charset="0"/>
              </a:rPr>
              <a:t>iều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có</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bao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nhiêu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phần</a:t>
            </a:r>
            <a:r>
              <a:rPr lang="en-US" sz="3200" dirty="0">
                <a:solidFill>
                  <a:srgbClr val="002060"/>
                </a:solidFill>
                <a:latin typeface="Times New Roman" panose="02020603050405020304" pitchFamily="18" charset="0"/>
                <a:cs typeface="Times New Roman" panose="02020603050405020304" pitchFamily="18" charset="0"/>
              </a:rPr>
              <a:t>?</a:t>
            </a:r>
          </a:p>
        </p:txBody>
      </p:sp>
      <p:sp>
        <p:nvSpPr>
          <p:cNvPr id="5" name="Snip Diagonal Corner Rectangle 4"/>
          <p:cNvSpPr/>
          <p:nvPr/>
        </p:nvSpPr>
        <p:spPr>
          <a:xfrm>
            <a:off x="1920240" y="2334768"/>
            <a:ext cx="8312862" cy="2359895"/>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200" dirty="0" err="1">
                <a:solidFill>
                  <a:prstClr val="white"/>
                </a:solidFill>
                <a:latin typeface="Times New Roman" panose="02020603050405020304" pitchFamily="18" charset="0"/>
                <a:cs typeface="Times New Roman" panose="02020603050405020304" pitchFamily="18" charset="0"/>
              </a:rPr>
              <a:t>Truyện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Kiều</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gồm</a:t>
            </a:r>
            <a:r>
              <a:rPr lang="en-US" sz="3200" dirty="0">
                <a:solidFill>
                  <a:prstClr val="white"/>
                </a:solidFill>
                <a:latin typeface="Times New Roman" panose="02020603050405020304" pitchFamily="18" charset="0"/>
                <a:cs typeface="Times New Roman" panose="02020603050405020304" pitchFamily="18" charset="0"/>
              </a:rPr>
              <a:t> 3 </a:t>
            </a:r>
            <a:r>
              <a:rPr lang="en-US" sz="3200" dirty="0" err="1">
                <a:solidFill>
                  <a:prstClr val="white"/>
                </a:solidFill>
                <a:latin typeface="Times New Roman" panose="02020603050405020304" pitchFamily="18" charset="0"/>
                <a:cs typeface="Times New Roman" panose="02020603050405020304" pitchFamily="18" charset="0"/>
              </a:rPr>
              <a:t>phần</a:t>
            </a:r>
            <a:r>
              <a:rPr lang="en-US" sz="3200" dirty="0">
                <a:solidFill>
                  <a:prstClr val="white"/>
                </a:solidFill>
                <a:latin typeface="Times New Roman" panose="02020603050405020304" pitchFamily="18" charset="0"/>
                <a:cs typeface="Times New Roman" panose="02020603050405020304" pitchFamily="18" charset="0"/>
              </a:rPr>
              <a:t>:</a:t>
            </a:r>
          </a:p>
          <a:p>
            <a:pPr marL="457200" indent="-457200">
              <a:buFontTx/>
              <a:buChar char="-"/>
              <a:defRPr/>
            </a:pPr>
            <a:r>
              <a:rPr lang="en-US" sz="3200" dirty="0" err="1">
                <a:solidFill>
                  <a:prstClr val="white"/>
                </a:solidFill>
                <a:latin typeface="Times New Roman" panose="02020603050405020304" pitchFamily="18" charset="0"/>
                <a:cs typeface="Times New Roman" panose="02020603050405020304" pitchFamily="18" charset="0"/>
              </a:rPr>
              <a:t>Phần</a:t>
            </a:r>
            <a:r>
              <a:rPr lang="en-US" sz="3200" dirty="0">
                <a:solidFill>
                  <a:prstClr val="white"/>
                </a:solidFill>
                <a:latin typeface="Times New Roman" panose="02020603050405020304" pitchFamily="18" charset="0"/>
                <a:cs typeface="Times New Roman" panose="02020603050405020304" pitchFamily="18" charset="0"/>
              </a:rPr>
              <a:t> 1: </a:t>
            </a:r>
            <a:r>
              <a:rPr lang="en-US" sz="3200" dirty="0" err="1">
                <a:solidFill>
                  <a:prstClr val="white"/>
                </a:solidFill>
                <a:latin typeface="Times New Roman" panose="02020603050405020304" pitchFamily="18" charset="0"/>
                <a:cs typeface="Times New Roman" panose="02020603050405020304" pitchFamily="18" charset="0"/>
              </a:rPr>
              <a:t>Gặp</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gỡ</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và</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đính</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ước</a:t>
            </a:r>
            <a:r>
              <a:rPr lang="en-US" sz="3200" dirty="0">
                <a:solidFill>
                  <a:prstClr val="white"/>
                </a:solidFill>
                <a:latin typeface="Times New Roman" panose="02020603050405020304" pitchFamily="18" charset="0"/>
                <a:cs typeface="Times New Roman" panose="02020603050405020304" pitchFamily="18" charset="0"/>
              </a:rPr>
              <a:t>.</a:t>
            </a:r>
          </a:p>
          <a:p>
            <a:pPr marL="457200" indent="-457200">
              <a:buFontTx/>
              <a:buChar char="-"/>
              <a:defRPr/>
            </a:pPr>
            <a:r>
              <a:rPr lang="en-US" sz="3200" dirty="0" err="1">
                <a:solidFill>
                  <a:prstClr val="white"/>
                </a:solidFill>
                <a:latin typeface="Times New Roman" panose="02020603050405020304" pitchFamily="18" charset="0"/>
                <a:cs typeface="Times New Roman" panose="02020603050405020304" pitchFamily="18" charset="0"/>
              </a:rPr>
              <a:t>Phần</a:t>
            </a:r>
            <a:r>
              <a:rPr lang="en-US" sz="3200" dirty="0">
                <a:solidFill>
                  <a:prstClr val="white"/>
                </a:solidFill>
                <a:latin typeface="Times New Roman" panose="02020603050405020304" pitchFamily="18" charset="0"/>
                <a:cs typeface="Times New Roman" panose="02020603050405020304" pitchFamily="18" charset="0"/>
              </a:rPr>
              <a:t> 2: </a:t>
            </a:r>
            <a:r>
              <a:rPr lang="en-US" sz="3200" dirty="0" err="1">
                <a:solidFill>
                  <a:prstClr val="white"/>
                </a:solidFill>
                <a:latin typeface="Times New Roman" panose="02020603050405020304" pitchFamily="18" charset="0"/>
                <a:cs typeface="Times New Roman" panose="02020603050405020304" pitchFamily="18" charset="0"/>
              </a:rPr>
              <a:t>Gia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biền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và</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lưu</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lạc</a:t>
            </a:r>
            <a:r>
              <a:rPr lang="en-US" sz="3200" dirty="0">
                <a:solidFill>
                  <a:prstClr val="white"/>
                </a:solidFill>
                <a:latin typeface="Times New Roman" panose="02020603050405020304" pitchFamily="18" charset="0"/>
                <a:cs typeface="Times New Roman" panose="02020603050405020304" pitchFamily="18" charset="0"/>
              </a:rPr>
              <a:t>.</a:t>
            </a:r>
          </a:p>
          <a:p>
            <a:pPr marL="457200" indent="-457200">
              <a:buFontTx/>
              <a:buChar char="-"/>
              <a:defRPr/>
            </a:pPr>
            <a:r>
              <a:rPr lang="en-US" sz="3200" dirty="0" err="1">
                <a:solidFill>
                  <a:prstClr val="white"/>
                </a:solidFill>
                <a:latin typeface="Times New Roman" panose="02020603050405020304" pitchFamily="18" charset="0"/>
                <a:cs typeface="Times New Roman" panose="02020603050405020304" pitchFamily="18" charset="0"/>
              </a:rPr>
              <a:t>Phần</a:t>
            </a:r>
            <a:r>
              <a:rPr lang="en-US" sz="3200" dirty="0">
                <a:solidFill>
                  <a:prstClr val="white"/>
                </a:solidFill>
                <a:latin typeface="Times New Roman" panose="02020603050405020304" pitchFamily="18" charset="0"/>
                <a:cs typeface="Times New Roman" panose="02020603050405020304" pitchFamily="18" charset="0"/>
              </a:rPr>
              <a:t> 3: </a:t>
            </a:r>
            <a:r>
              <a:rPr lang="en-US" sz="3200" dirty="0" err="1">
                <a:solidFill>
                  <a:prstClr val="white"/>
                </a:solidFill>
                <a:latin typeface="Times New Roman" panose="02020603050405020304" pitchFamily="18" charset="0"/>
                <a:cs typeface="Times New Roman" panose="02020603050405020304" pitchFamily="18" charset="0"/>
              </a:rPr>
              <a:t>Đoàn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tụ</a:t>
            </a:r>
            <a:r>
              <a:rPr lang="en-US" sz="3200" dirty="0">
                <a:solidFill>
                  <a:prstClr val="white"/>
                </a:solidFill>
                <a:latin typeface="Times New Roman" panose="02020603050405020304" pitchFamily="18" charset="0"/>
                <a:cs typeface="Times New Roman" panose="02020603050405020304" pitchFamily="18" charset="0"/>
              </a:rPr>
              <a:t>.</a:t>
            </a:r>
          </a:p>
        </p:txBody>
      </p:sp>
      <p:sp>
        <p:nvSpPr>
          <p:cNvPr id="6" name="Pentagon 5">
            <a:hlinkClick r:id="rId3" action="ppaction://hlinksldjump"/>
          </p:cNvPr>
          <p:cNvSpPr/>
          <p:nvPr/>
        </p:nvSpPr>
        <p:spPr>
          <a:xfrm flipH="1">
            <a:off x="8375904" y="5961888"/>
            <a:ext cx="1999488" cy="755904"/>
          </a:xfrm>
          <a:prstGeom prst="homePlat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7" name="Heart 6">
            <a:hlinkClick r:id="rId3" action="ppaction://hlinksldjump"/>
            <a:extLst>
              <a:ext uri="{FF2B5EF4-FFF2-40B4-BE49-F238E27FC236}">
                <a16:creationId xmlns="" xmlns:a16="http://schemas.microsoft.com/office/drawing/2014/main" id="{B3265F91-563B-4A10-9A17-D498FED7D3F2}"/>
              </a:ext>
            </a:extLst>
          </p:cNvPr>
          <p:cNvSpPr/>
          <p:nvPr/>
        </p:nvSpPr>
        <p:spPr>
          <a:xfrm>
            <a:off x="10896322" y="5836975"/>
            <a:ext cx="892609" cy="880817"/>
          </a:xfrm>
          <a:prstGeom prst="heart">
            <a:avLst/>
          </a:prstGeom>
          <a:solidFill>
            <a:srgbClr val="FF00FF"/>
          </a:solidFill>
          <a:ln>
            <a:solidFill>
              <a:srgbClr val="DA00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275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Äoáº¡n trÃ­ch: &quot;Kiá»u á» láº§u NgÆ°ng BÃ­ch&quot; (trÃ­ch Truyá»n Kiá»u cá»§a Nguyá»n Du) -  Theki.vn">
            <a:extLst>
              <a:ext uri="{FF2B5EF4-FFF2-40B4-BE49-F238E27FC236}">
                <a16:creationId xmlns="" xmlns:a16="http://schemas.microsoft.com/office/drawing/2014/main" id="{ECCE3337-36F1-43C8-A7F7-BC3CBC2AF1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 xmlns:a16="http://schemas.microsoft.com/office/drawing/2014/main" id="{65FF3DE7-CB50-4091-871D-F443FC7DEF69}"/>
              </a:ext>
            </a:extLst>
          </p:cNvPr>
          <p:cNvSpPr/>
          <p:nvPr/>
        </p:nvSpPr>
        <p:spPr>
          <a:xfrm>
            <a:off x="0" y="5532584"/>
            <a:ext cx="12192000" cy="104370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BZ" sz="5400" b="1" dirty="0">
                <a:solidFill>
                  <a:srgbClr val="7030A0"/>
                </a:solidFill>
                <a:latin typeface="#9Slide03 Arima Madurai Black" panose="00000A00000000000000" pitchFamily="2" charset="0"/>
                <a:cs typeface="#9Slide03 Arima Madurai Black" panose="00000A00000000000000" pitchFamily="2" charset="0"/>
              </a:rPr>
              <a:t>KIỀU Ở LẦU NGƯNG BÍCH</a:t>
            </a:r>
          </a:p>
        </p:txBody>
      </p:sp>
    </p:spTree>
    <p:extLst>
      <p:ext uri="{BB962C8B-B14F-4D97-AF65-F5344CB8AC3E}">
        <p14:creationId xmlns:p14="http://schemas.microsoft.com/office/powerpoint/2010/main" val="1229002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矢量智能对象 拷贝"/>
          <p:cNvPicPr>
            <a:picLocks noChangeAspect="1"/>
          </p:cNvPicPr>
          <p:nvPr/>
        </p:nvPicPr>
        <p:blipFill>
          <a:blip r:embed="rId3"/>
          <a:srcRect l="48800" t="28068" b="26553"/>
          <a:stretch>
            <a:fillRect/>
          </a:stretch>
        </p:blipFill>
        <p:spPr>
          <a:xfrm>
            <a:off x="8357235" y="-321310"/>
            <a:ext cx="3862070" cy="4564380"/>
          </a:xfrm>
          <a:prstGeom prst="rect">
            <a:avLst/>
          </a:prstGeom>
        </p:spPr>
      </p:pic>
      <p:pic>
        <p:nvPicPr>
          <p:cNvPr id="6" name="图片 5" descr="꽃"/>
          <p:cNvPicPr>
            <a:picLocks noChangeAspect="1"/>
          </p:cNvPicPr>
          <p:nvPr/>
        </p:nvPicPr>
        <p:blipFill>
          <a:blip r:embed="rId4"/>
          <a:stretch>
            <a:fillRect/>
          </a:stretch>
        </p:blipFill>
        <p:spPr>
          <a:xfrm>
            <a:off x="8927455" y="-3175"/>
            <a:ext cx="3291849" cy="2936240"/>
          </a:xfrm>
          <a:prstGeom prst="rect">
            <a:avLst/>
          </a:prstGeom>
        </p:spPr>
      </p:pic>
      <p:pic>
        <p:nvPicPr>
          <p:cNvPr id="7" name="图片 6" descr="矢量智能对象 拷贝"/>
          <p:cNvPicPr>
            <a:picLocks noChangeAspect="1"/>
          </p:cNvPicPr>
          <p:nvPr/>
        </p:nvPicPr>
        <p:blipFill>
          <a:blip r:embed="rId3"/>
          <a:srcRect l="23487" t="74564"/>
          <a:stretch>
            <a:fillRect/>
          </a:stretch>
        </p:blipFill>
        <p:spPr>
          <a:xfrm>
            <a:off x="5645785" y="3924935"/>
            <a:ext cx="6573520" cy="2914015"/>
          </a:xfrm>
          <a:prstGeom prst="rect">
            <a:avLst/>
          </a:prstGeom>
        </p:spPr>
      </p:pic>
      <p:pic>
        <p:nvPicPr>
          <p:cNvPr id="8" name="图片 7" descr="图层 6"/>
          <p:cNvPicPr>
            <a:picLocks noChangeAspect="1"/>
          </p:cNvPicPr>
          <p:nvPr/>
        </p:nvPicPr>
        <p:blipFill>
          <a:blip r:embed="rId5"/>
          <a:stretch>
            <a:fillRect/>
          </a:stretch>
        </p:blipFill>
        <p:spPr>
          <a:xfrm>
            <a:off x="8989893" y="2677160"/>
            <a:ext cx="2851159" cy="4161790"/>
          </a:xfrm>
          <a:prstGeom prst="rect">
            <a:avLst/>
          </a:prstGeom>
        </p:spPr>
      </p:pic>
      <p:pic>
        <p:nvPicPr>
          <p:cNvPr id="9" name="图片 8" descr="图层 4"/>
          <p:cNvPicPr>
            <a:picLocks noChangeAspect="1"/>
          </p:cNvPicPr>
          <p:nvPr/>
        </p:nvPicPr>
        <p:blipFill>
          <a:blip r:embed="rId6"/>
          <a:stretch>
            <a:fillRect/>
          </a:stretch>
        </p:blipFill>
        <p:spPr>
          <a:xfrm>
            <a:off x="8357235" y="1152525"/>
            <a:ext cx="429260" cy="457200"/>
          </a:xfrm>
          <a:prstGeom prst="rect">
            <a:avLst/>
          </a:prstGeom>
        </p:spPr>
      </p:pic>
      <p:pic>
        <p:nvPicPr>
          <p:cNvPr id="10" name="图片 9" descr="图层 4"/>
          <p:cNvPicPr>
            <a:picLocks noChangeAspect="1"/>
          </p:cNvPicPr>
          <p:nvPr/>
        </p:nvPicPr>
        <p:blipFill>
          <a:blip r:embed="rId6"/>
          <a:stretch>
            <a:fillRect/>
          </a:stretch>
        </p:blipFill>
        <p:spPr>
          <a:xfrm>
            <a:off x="7927975" y="2677160"/>
            <a:ext cx="429260" cy="457200"/>
          </a:xfrm>
          <a:prstGeom prst="rect">
            <a:avLst/>
          </a:prstGeom>
        </p:spPr>
      </p:pic>
      <p:pic>
        <p:nvPicPr>
          <p:cNvPr id="11" name="图片 10" descr="图层 4"/>
          <p:cNvPicPr>
            <a:picLocks noChangeAspect="1"/>
          </p:cNvPicPr>
          <p:nvPr/>
        </p:nvPicPr>
        <p:blipFill>
          <a:blip r:embed="rId6"/>
          <a:stretch>
            <a:fillRect/>
          </a:stretch>
        </p:blipFill>
        <p:spPr>
          <a:xfrm>
            <a:off x="8486775" y="4243070"/>
            <a:ext cx="429260" cy="457200"/>
          </a:xfrm>
          <a:prstGeom prst="rect">
            <a:avLst/>
          </a:prstGeom>
        </p:spPr>
      </p:pic>
      <p:cxnSp>
        <p:nvCxnSpPr>
          <p:cNvPr id="12" name="直接连接符 11"/>
          <p:cNvCxnSpPr/>
          <p:nvPr/>
        </p:nvCxnSpPr>
        <p:spPr>
          <a:xfrm>
            <a:off x="825963" y="2190750"/>
            <a:ext cx="112395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直接连接符 12"/>
          <p:cNvCxnSpPr>
            <a:cxnSpLocks/>
          </p:cNvCxnSpPr>
          <p:nvPr/>
        </p:nvCxnSpPr>
        <p:spPr>
          <a:xfrm>
            <a:off x="828503" y="2174586"/>
            <a:ext cx="0" cy="231330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直接连接符 13"/>
          <p:cNvCxnSpPr>
            <a:cxnSpLocks/>
          </p:cNvCxnSpPr>
          <p:nvPr/>
        </p:nvCxnSpPr>
        <p:spPr>
          <a:xfrm>
            <a:off x="2386793" y="3777954"/>
            <a:ext cx="0" cy="70070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823423" y="4478655"/>
            <a:ext cx="156337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1324875" y="2763722"/>
            <a:ext cx="8925897" cy="1231106"/>
          </a:xfrm>
          <a:prstGeom prst="rect">
            <a:avLst/>
          </a:prstGeom>
        </p:spPr>
        <p:txBody>
          <a:bodyPr wrap="square" lIns="0" tIns="0" rIns="0" bIns="0">
            <a:spAutoFit/>
          </a:bodyPr>
          <a:lstStyle/>
          <a:p>
            <a:r>
              <a:rPr lang="en-US" altLang="zh-CN" sz="8000" dirty="0">
                <a:solidFill>
                  <a:schemeClr val="accent2"/>
                </a:solidFill>
                <a:latin typeface="#9Slide03 Arima Madurai Black" panose="00000A00000000000000" pitchFamily="2" charset="0"/>
                <a:cs typeface="#9Slide03 Arima Madurai Black" panose="00000A00000000000000" pitchFamily="2" charset="0"/>
                <a:sym typeface="+mn-lt"/>
              </a:rPr>
              <a:t>I. </a:t>
            </a:r>
            <a:r>
              <a:rPr lang="en-US" altLang="zh-CN" sz="8000" dirty="0" err="1">
                <a:solidFill>
                  <a:schemeClr val="accent2"/>
                </a:solidFill>
                <a:latin typeface="#9Slide03 Arima Madurai Black" panose="00000A00000000000000" pitchFamily="2" charset="0"/>
                <a:cs typeface="#9Slide03 Arima Madurai Black" panose="00000A00000000000000" pitchFamily="2" charset="0"/>
                <a:sym typeface="+mn-lt"/>
              </a:rPr>
              <a:t>Tìm</a:t>
            </a:r>
            <a:r>
              <a:rPr lang="en-US" altLang="zh-CN" sz="8000" dirty="0">
                <a:solidFill>
                  <a:schemeClr val="accent2"/>
                </a:solidFill>
                <a:latin typeface="#9Slide03 Arima Madurai Black" panose="00000A00000000000000" pitchFamily="2" charset="0"/>
                <a:cs typeface="#9Slide03 Arima Madurai Black" panose="00000A00000000000000" pitchFamily="2" charset="0"/>
                <a:sym typeface="+mn-lt"/>
              </a:rPr>
              <a:t> </a:t>
            </a:r>
            <a:r>
              <a:rPr lang="en-US" altLang="zh-CN" sz="8000" dirty="0" err="1">
                <a:solidFill>
                  <a:schemeClr val="accent2"/>
                </a:solidFill>
                <a:latin typeface="#9Slide03 Arima Madurai Black" panose="00000A00000000000000" pitchFamily="2" charset="0"/>
                <a:cs typeface="#9Slide03 Arima Madurai Black" panose="00000A00000000000000" pitchFamily="2" charset="0"/>
                <a:sym typeface="+mn-lt"/>
              </a:rPr>
              <a:t>hiểu</a:t>
            </a:r>
            <a:r>
              <a:rPr lang="en-US" altLang="zh-CN" sz="8000" dirty="0">
                <a:solidFill>
                  <a:schemeClr val="accent2"/>
                </a:solidFill>
                <a:latin typeface="#9Slide03 Arima Madurai Black" panose="00000A00000000000000" pitchFamily="2" charset="0"/>
                <a:cs typeface="#9Slide03 Arima Madurai Black" panose="00000A00000000000000" pitchFamily="2" charset="0"/>
                <a:sym typeface="+mn-lt"/>
              </a:rPr>
              <a:t> </a:t>
            </a:r>
            <a:r>
              <a:rPr lang="en-US" altLang="zh-CN" sz="8000" dirty="0" err="1">
                <a:solidFill>
                  <a:schemeClr val="accent2"/>
                </a:solidFill>
                <a:latin typeface="#9Slide03 Arima Madurai Black" panose="00000A00000000000000" pitchFamily="2" charset="0"/>
                <a:cs typeface="#9Slide03 Arima Madurai Black" panose="00000A00000000000000" pitchFamily="2" charset="0"/>
                <a:sym typeface="+mn-lt"/>
              </a:rPr>
              <a:t>chung</a:t>
            </a:r>
            <a:endParaRPr lang="zh-CN" altLang="en-US" sz="8000" dirty="0">
              <a:solidFill>
                <a:schemeClr val="accent2"/>
              </a:solidFill>
              <a:latin typeface="#9Slide03 Arima Madurai Black" panose="00000A00000000000000" pitchFamily="2" charset="0"/>
              <a:cs typeface="#9Slide03 Arima Madurai Black" panose="00000A00000000000000" pitchFamily="2" charset="0"/>
              <a:sym typeface="+mn-lt"/>
            </a:endParaRPr>
          </a:p>
        </p:txBody>
      </p:sp>
      <p:cxnSp>
        <p:nvCxnSpPr>
          <p:cNvPr id="18" name="直接连接符 17"/>
          <p:cNvCxnSpPr/>
          <p:nvPr/>
        </p:nvCxnSpPr>
        <p:spPr>
          <a:xfrm flipH="1">
            <a:off x="2102312" y="1653901"/>
            <a:ext cx="816610" cy="72009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3018156" y="1333572"/>
            <a:ext cx="816610" cy="72009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H="1">
            <a:off x="2012229" y="4487891"/>
            <a:ext cx="816610" cy="72009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2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down)">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down)">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32"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500" fill="hold"/>
                                        <p:tgtEl>
                                          <p:spTgt spid="17"/>
                                        </p:tgtEl>
                                        <p:attrNameLst>
                                          <p:attrName>ppt_w</p:attrName>
                                        </p:attrNameLst>
                                      </p:cBhvr>
                                      <p:tavLst>
                                        <p:tav tm="0">
                                          <p:val>
                                            <p:strVal val="4*#ppt_w"/>
                                          </p:val>
                                        </p:tav>
                                        <p:tav tm="100000">
                                          <p:val>
                                            <p:strVal val="#ppt_w"/>
                                          </p:val>
                                        </p:tav>
                                      </p:tavLst>
                                    </p:anim>
                                    <p:anim calcmode="lin" valueType="num">
                                      <p:cBhvr>
                                        <p:cTn id="35" dur="500" fill="hold"/>
                                        <p:tgtEl>
                                          <p:spTgt spid="17"/>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Káº¿t quáº£ hÃ¬nh áº£nh cho gia biáº¿n vÃ  lÆ°u láº¡c">
            <a:extLst>
              <a:ext uri="{FF2B5EF4-FFF2-40B4-BE49-F238E27FC236}">
                <a16:creationId xmlns="" xmlns:a16="http://schemas.microsoft.com/office/drawing/2014/main" id="{4CF2634C-3004-47A5-9483-DFE256C05812}"/>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7777" b="858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êu đề 1">
            <a:extLst>
              <a:ext uri="{FF2B5EF4-FFF2-40B4-BE49-F238E27FC236}">
                <a16:creationId xmlns="" xmlns:a16="http://schemas.microsoft.com/office/drawing/2014/main" id="{D87303D5-7285-4675-829B-EC33F047191C}"/>
              </a:ext>
            </a:extLst>
          </p:cNvPr>
          <p:cNvSpPr>
            <a:spLocks noGrp="1"/>
          </p:cNvSpPr>
          <p:nvPr>
            <p:ph type="title"/>
          </p:nvPr>
        </p:nvSpPr>
        <p:spPr>
          <a:xfrm>
            <a:off x="5516334" y="3616905"/>
            <a:ext cx="6335908" cy="2595716"/>
          </a:xfrm>
          <a:prstGeom prst="ellipse">
            <a:avLst/>
          </a:prstGeom>
          <a:solidFill>
            <a:srgbClr val="FFFFFF"/>
          </a:solidFill>
          <a:ln w="174625" cmpd="thinThick">
            <a:solidFill>
              <a:srgbClr val="FFFFFF"/>
            </a:solidFill>
          </a:ln>
        </p:spPr>
        <p:txBody>
          <a:bodyPr vert="horz" lIns="91440" tIns="45720" rIns="91440" bIns="45720" rtlCol="0" anchor="ctr">
            <a:normAutofit fontScale="90000"/>
          </a:bodyPr>
          <a:lstStyle/>
          <a:p>
            <a:pPr algn="ctr"/>
            <a:r>
              <a:rPr lang="en-US" sz="3600" b="1" dirty="0" err="1">
                <a:solidFill>
                  <a:srgbClr val="FF0000"/>
                </a:solidFill>
                <a:latin typeface="#9Slide03 Arima Madurai Black" panose="00000A00000000000000" pitchFamily="2" charset="0"/>
                <a:cs typeface="#9Slide03 Arima Madurai Black" panose="00000A00000000000000" pitchFamily="2" charset="0"/>
              </a:rPr>
              <a:t>Vị</a:t>
            </a:r>
            <a:r>
              <a:rPr lang="en-US" sz="3600" b="1" dirty="0">
                <a:solidFill>
                  <a:srgbClr val="FF0000"/>
                </a:solidFill>
                <a:latin typeface="#9Slide03 Arima Madurai Black" panose="00000A00000000000000" pitchFamily="2" charset="0"/>
                <a:cs typeface="#9Slide03 Arima Madurai Black" panose="00000A00000000000000" pitchFamily="2" charset="0"/>
              </a:rPr>
              <a:t> </a:t>
            </a:r>
            <a:r>
              <a:rPr lang="en-US" sz="3600" b="1" dirty="0" err="1">
                <a:solidFill>
                  <a:srgbClr val="FF0000"/>
                </a:solidFill>
                <a:latin typeface="#9Slide03 Arima Madurai Black" panose="00000A00000000000000" pitchFamily="2" charset="0"/>
                <a:cs typeface="#9Slide03 Arima Madurai Black" panose="00000A00000000000000" pitchFamily="2" charset="0"/>
              </a:rPr>
              <a:t>trí</a:t>
            </a:r>
            <a:r>
              <a:rPr lang="en-US" sz="3600" b="1" dirty="0">
                <a:solidFill>
                  <a:srgbClr val="FF0000"/>
                </a:solidFill>
                <a:latin typeface="#9Slide03 Arima Madurai Black" panose="00000A00000000000000" pitchFamily="2" charset="0"/>
                <a:cs typeface="#9Slide03 Arima Madurai Black" panose="00000A00000000000000" pitchFamily="2" charset="0"/>
              </a:rPr>
              <a:t>: </a:t>
            </a:r>
            <a:r>
              <a:rPr lang="en-US" sz="3600" b="1" dirty="0" err="1">
                <a:solidFill>
                  <a:srgbClr val="0070C0"/>
                </a:solidFill>
                <a:latin typeface="#9Slide03 Arima Madurai Black" panose="00000A00000000000000" pitchFamily="2" charset="0"/>
                <a:cs typeface="#9Slide03 Arima Madurai Black" panose="00000A00000000000000" pitchFamily="2" charset="0"/>
              </a:rPr>
              <a:t>Phần</a:t>
            </a:r>
            <a:r>
              <a:rPr lang="en-US" sz="3600" b="1" dirty="0">
                <a:solidFill>
                  <a:srgbClr val="0070C0"/>
                </a:solidFill>
                <a:latin typeface="#9Slide03 Arima Madurai Black" panose="00000A00000000000000" pitchFamily="2" charset="0"/>
                <a:cs typeface="#9Slide03 Arima Madurai Black" panose="00000A00000000000000" pitchFamily="2" charset="0"/>
              </a:rPr>
              <a:t> 2: Gia </a:t>
            </a:r>
            <a:r>
              <a:rPr lang="en-US" sz="3600" b="1" dirty="0" err="1">
                <a:solidFill>
                  <a:srgbClr val="0070C0"/>
                </a:solidFill>
                <a:latin typeface="#9Slide03 Arima Madurai Black" panose="00000A00000000000000" pitchFamily="2" charset="0"/>
                <a:cs typeface="#9Slide03 Arima Madurai Black" panose="00000A00000000000000" pitchFamily="2" charset="0"/>
              </a:rPr>
              <a:t>biến</a:t>
            </a:r>
            <a:r>
              <a:rPr lang="en-US" sz="3600" b="1" dirty="0">
                <a:solidFill>
                  <a:srgbClr val="0070C0"/>
                </a:solidFill>
                <a:latin typeface="#9Slide03 Arima Madurai Black" panose="00000A00000000000000" pitchFamily="2" charset="0"/>
                <a:cs typeface="#9Slide03 Arima Madurai Black" panose="00000A00000000000000" pitchFamily="2" charset="0"/>
              </a:rPr>
              <a:t> </a:t>
            </a:r>
            <a:r>
              <a:rPr lang="en-US" sz="3600" b="1" dirty="0" err="1">
                <a:solidFill>
                  <a:srgbClr val="0070C0"/>
                </a:solidFill>
                <a:latin typeface="#9Slide03 Arima Madurai Black" panose="00000A00000000000000" pitchFamily="2" charset="0"/>
                <a:cs typeface="#9Slide03 Arima Madurai Black" panose="00000A00000000000000" pitchFamily="2" charset="0"/>
              </a:rPr>
              <a:t>và</a:t>
            </a:r>
            <a:r>
              <a:rPr lang="en-US" sz="3600" b="1" dirty="0">
                <a:solidFill>
                  <a:srgbClr val="0070C0"/>
                </a:solidFill>
                <a:latin typeface="#9Slide03 Arima Madurai Black" panose="00000A00000000000000" pitchFamily="2" charset="0"/>
                <a:cs typeface="#9Slide03 Arima Madurai Black" panose="00000A00000000000000" pitchFamily="2" charset="0"/>
              </a:rPr>
              <a:t> l</a:t>
            </a:r>
            <a:r>
              <a:rPr lang="vi-VN" sz="3600" b="1" dirty="0">
                <a:solidFill>
                  <a:srgbClr val="0070C0"/>
                </a:solidFill>
                <a:latin typeface="#9Slide03 Arima Madurai Black" panose="00000A00000000000000" pitchFamily="2" charset="0"/>
                <a:cs typeface="#9Slide03 Arima Madurai Black" panose="00000A00000000000000" pitchFamily="2" charset="0"/>
              </a:rPr>
              <a:t>ư</a:t>
            </a:r>
            <a:r>
              <a:rPr lang="en-BZ" sz="3600" b="1" dirty="0">
                <a:solidFill>
                  <a:srgbClr val="0070C0"/>
                </a:solidFill>
                <a:latin typeface="#9Slide03 Arima Madurai Black" panose="00000A00000000000000" pitchFamily="2" charset="0"/>
                <a:cs typeface="#9Slide03 Arima Madurai Black" panose="00000A00000000000000" pitchFamily="2" charset="0"/>
              </a:rPr>
              <a:t>u </a:t>
            </a:r>
            <a:r>
              <a:rPr lang="en-BZ" sz="3600" b="1" dirty="0" err="1">
                <a:solidFill>
                  <a:srgbClr val="0070C0"/>
                </a:solidFill>
                <a:latin typeface="#9Slide03 Arima Madurai Black" panose="00000A00000000000000" pitchFamily="2" charset="0"/>
                <a:cs typeface="#9Slide03 Arima Madurai Black" panose="00000A00000000000000" pitchFamily="2" charset="0"/>
              </a:rPr>
              <a:t>lạc</a:t>
            </a:r>
            <a:r>
              <a:rPr lang="en-BZ" sz="3600" b="1" dirty="0">
                <a:solidFill>
                  <a:srgbClr val="0070C0"/>
                </a:solidFill>
                <a:latin typeface="#9Slide03 Arima Madurai Black" panose="00000A00000000000000" pitchFamily="2" charset="0"/>
                <a:cs typeface="#9Slide03 Arima Madurai Black" panose="00000A00000000000000" pitchFamily="2" charset="0"/>
              </a:rPr>
              <a:t> - </a:t>
            </a:r>
            <a:r>
              <a:rPr lang="es-UY" altLang="en-US" sz="3600" dirty="0">
                <a:solidFill>
                  <a:srgbClr val="0070C0"/>
                </a:solidFill>
                <a:latin typeface="#9Slide03 Arima Madurai Black" panose="00000A00000000000000" pitchFamily="2" charset="0"/>
                <a:cs typeface="#9Slide03 Arima Madurai Black" panose="00000A00000000000000" pitchFamily="2" charset="0"/>
              </a:rPr>
              <a:t> </a:t>
            </a:r>
            <a:r>
              <a:rPr lang="es-UY" altLang="en-US" sz="3600" b="1" dirty="0">
                <a:solidFill>
                  <a:srgbClr val="002060"/>
                </a:solidFill>
                <a:latin typeface="#9Slide03 Arima Madurai Black" panose="00000A00000000000000" pitchFamily="2" charset="0"/>
                <a:cs typeface="#9Slide03 Arima Madurai Black" panose="00000A00000000000000" pitchFamily="2" charset="0"/>
              </a:rPr>
              <a:t>Đoạn trích gồm 22 câu (từ câu 1033 đến câu 1054)</a:t>
            </a:r>
            <a:endParaRPr lang="en-US" sz="3600" b="1" dirty="0">
              <a:solidFill>
                <a:srgbClr val="002060"/>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13942428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1396</TotalTime>
  <Words>2664</Words>
  <Application>Microsoft Office PowerPoint</Application>
  <PresentationFormat>Widescreen</PresentationFormat>
  <Paragraphs>384</Paragraphs>
  <Slides>52</Slides>
  <Notes>52</Notes>
  <HiddenSlides>1</HiddenSlides>
  <MMClips>1</MMClips>
  <ScaleCrop>false</ScaleCrop>
  <HeadingPairs>
    <vt:vector size="8" baseType="variant">
      <vt:variant>
        <vt:lpstr>Fonts Used</vt:lpstr>
      </vt:variant>
      <vt:variant>
        <vt:i4>16</vt:i4>
      </vt:variant>
      <vt:variant>
        <vt:lpstr>Theme</vt:lpstr>
      </vt:variant>
      <vt:variant>
        <vt:i4>2</vt:i4>
      </vt:variant>
      <vt:variant>
        <vt:lpstr>Embedded OLE Servers</vt:lpstr>
      </vt:variant>
      <vt:variant>
        <vt:i4>1</vt:i4>
      </vt:variant>
      <vt:variant>
        <vt:lpstr>Slide Titles</vt:lpstr>
      </vt:variant>
      <vt:variant>
        <vt:i4>52</vt:i4>
      </vt:variant>
    </vt:vector>
  </HeadingPairs>
  <TitlesOfParts>
    <vt:vector size="71" baseType="lpstr">
      <vt:lpstr>Calibri</vt:lpstr>
      <vt:lpstr>#9Slide05 Rusulica Script</vt:lpstr>
      <vt:lpstr>#9Slide03 Arima Madurai Black</vt:lpstr>
      <vt:lpstr>Wingdings 3</vt:lpstr>
      <vt:lpstr>#9Slide03 Arima Madurai</vt:lpstr>
      <vt:lpstr>宋体</vt:lpstr>
      <vt:lpstr>等线</vt:lpstr>
      <vt:lpstr>Arial</vt:lpstr>
      <vt:lpstr>#9Slide05 SVNTaiga</vt:lpstr>
      <vt:lpstr>Times New Roman</vt:lpstr>
      <vt:lpstr>Wingdings</vt:lpstr>
      <vt:lpstr>Calibri Light</vt:lpstr>
      <vt:lpstr>#9Slide05 Filmotype Honey</vt:lpstr>
      <vt:lpstr>#9Slide05 HLT Boulevard</vt:lpstr>
      <vt:lpstr>#9Slide05 Daniela Script</vt:lpstr>
      <vt:lpstr>Symbol</vt:lpstr>
      <vt:lpstr>Office Theme</vt:lpstr>
      <vt:lpstr>1_Office Theme</vt:lpstr>
      <vt:lpstr>Equation.3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Vị trí: Phần 2: Gia biến và lưu lạc -  Đoạn trích gồm 22 câu (từ câu 1033 đến câu 1054)</vt:lpstr>
      <vt:lpstr>PowerPoint Presentation</vt:lpstr>
      <vt:lpstr>BỐ CỤC</vt:lpstr>
      <vt:lpstr>PowerPoint Presentation</vt:lpstr>
      <vt:lpstr>PowerPoint Presentation</vt:lpstr>
      <vt:lpstr>Tưởng người .................. chén đồng Tin sương luống những rày trông mai chờ. Bên trời góc bể bơ vơ, ............. gột rửa bao giờ cho phai. Xót người tự cửa hôm mai, ................... .......... những ai đó giờ? Sân lai cách mấy nắng mưa,      Có khi gốc tử đã ....................                            </vt:lpstr>
      <vt:lpstr>Buồn trông cửa về chiều hôm Thuyền ai thấp thoáng ............................. ?        Buồn trông ngọn nước mới sa, .............................. biết là về đâu? Buồn trông .........................,  Chân mây mặt đất một màu xanh xanh.       Buồn trông gió cuốn mặt duềnh, ........................... kêu quanh ghế ngồi.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Tưởng người dưới nguyệt chén đồng  Tin sương luống những rày trông mai chờ  Bên trời góc bể bơ vơ,  Tấm son gột rửa bao giờ cho phai. </vt:lpstr>
      <vt:lpstr>PowerPoint Presentation</vt:lpstr>
      <vt:lpstr>VỚI KIM TRỌNG:</vt:lpstr>
      <vt:lpstr>PowerPoint Presentation</vt:lpstr>
      <vt:lpstr>Xót người tựa cửa hôm mai,  Quạt nồng ấp lạnh những ai đó giờ  Sân lai cách mấy nắng mưa  Có khi gốc tử đã vừa người ôm </vt:lpstr>
      <vt:lpstr>VỚI CHA MẸ: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Bằng bút pháp tả cảnh ngụ tình, Nguyễn Du đã cho ta thấy cảnh ngộ cô đơn, buồn tủi và tấm lòng thủy chung, hiếu thảo của Thúy Kiều.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dc:title>
  <dc:creator>Nguyen Thi Anh Nguyet</dc:creator>
  <cp:lastModifiedBy>Sky123.Org</cp:lastModifiedBy>
  <cp:revision>77</cp:revision>
  <dcterms:created xsi:type="dcterms:W3CDTF">2020-08-05T08:01:34Z</dcterms:created>
  <dcterms:modified xsi:type="dcterms:W3CDTF">2021-10-15T04:27:18Z</dcterms:modified>
</cp:coreProperties>
</file>