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7" r:id="rId2"/>
    <p:sldId id="365" r:id="rId3"/>
    <p:sldId id="323" r:id="rId4"/>
    <p:sldId id="324" r:id="rId5"/>
    <p:sldId id="325" r:id="rId6"/>
    <p:sldId id="331" r:id="rId7"/>
    <p:sldId id="326" r:id="rId8"/>
    <p:sldId id="327" r:id="rId9"/>
    <p:sldId id="328" r:id="rId10"/>
    <p:sldId id="329" r:id="rId11"/>
    <p:sldId id="352" r:id="rId12"/>
    <p:sldId id="333" r:id="rId13"/>
    <p:sldId id="334" r:id="rId14"/>
    <p:sldId id="364" r:id="rId15"/>
    <p:sldId id="358" r:id="rId16"/>
    <p:sldId id="361" r:id="rId17"/>
    <p:sldId id="367" r:id="rId18"/>
    <p:sldId id="346" r:id="rId19"/>
    <p:sldId id="344" r:id="rId20"/>
    <p:sldId id="347" r:id="rId21"/>
    <p:sldId id="345" r:id="rId22"/>
    <p:sldId id="263" r:id="rId23"/>
    <p:sldId id="369" r:id="rId24"/>
    <p:sldId id="370" r:id="rId25"/>
    <p:sldId id="371" r:id="rId26"/>
    <p:sldId id="372" r:id="rId27"/>
    <p:sldId id="373" r:id="rId28"/>
    <p:sldId id="368" r:id="rId29"/>
    <p:sldId id="374" r:id="rId30"/>
    <p:sldId id="376" r:id="rId31"/>
    <p:sldId id="377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FF00"/>
    <a:srgbClr val="F55413"/>
    <a:srgbClr val="33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82" y="1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8369DD-DC8C-426B-B5CD-C98C1961AE87}" type="doc">
      <dgm:prSet loTypeId="urn:microsoft.com/office/officeart/2008/layout/VerticalCurvedList" loCatId="list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01CA6008-4D57-442A-A88E-F10EA05A3280}">
      <dgm:prSet phldrT="[Text]" custT="1"/>
      <dgm:spPr/>
      <dgm:t>
        <a:bodyPr/>
        <a:lstStyle/>
        <a:p>
          <a:r>
            <a:rPr lang="en-US" sz="4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  </a:t>
          </a:r>
          <a:r>
            <a:rPr lang="en-US" sz="4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Tiết</a:t>
          </a:r>
          <a:r>
            <a:rPr lang="en-US" sz="4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1: </a:t>
          </a:r>
          <a:r>
            <a:rPr lang="en-US" sz="4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Khái</a:t>
          </a:r>
          <a:r>
            <a:rPr lang="en-US" sz="4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niệm</a:t>
          </a:r>
          <a:r>
            <a:rPr lang="en-US" sz="4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về</a:t>
          </a:r>
          <a:r>
            <a:rPr lang="en-US" sz="4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hình</a:t>
          </a:r>
          <a:r>
            <a:rPr lang="en-US" sz="4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cắt</a:t>
          </a:r>
          <a:endParaRPr lang="en-US" sz="4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5FCA048-CD60-42E5-93B4-35DFC48B3C1B}" type="parTrans" cxnId="{B8EC1615-BCEE-4558-A1CD-7B7AA93C32A9}">
      <dgm:prSet/>
      <dgm:spPr/>
      <dgm:t>
        <a:bodyPr/>
        <a:lstStyle/>
        <a:p>
          <a:endParaRPr lang="en-US"/>
        </a:p>
      </dgm:t>
    </dgm:pt>
    <dgm:pt modelId="{B7D13612-69B1-4F4A-B5F3-FB8A875C0FAB}" type="sibTrans" cxnId="{B8EC1615-BCEE-4558-A1CD-7B7AA93C32A9}">
      <dgm:prSet/>
      <dgm:spPr/>
      <dgm:t>
        <a:bodyPr/>
        <a:lstStyle/>
        <a:p>
          <a:endParaRPr lang="en-US"/>
        </a:p>
      </dgm:t>
    </dgm:pt>
    <dgm:pt modelId="{DC07E12D-CD15-4D7D-A889-8CA9EE2BFBE6}">
      <dgm:prSet phldrT="[Text]" custT="1"/>
      <dgm:spPr/>
      <dgm:t>
        <a:bodyPr/>
        <a:lstStyle/>
        <a:p>
          <a:r>
            <a:rPr lang="en-US" sz="4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  </a:t>
          </a:r>
          <a:r>
            <a:rPr lang="en-US" sz="4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Tiết</a:t>
          </a:r>
          <a:r>
            <a:rPr lang="en-US" sz="4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2: </a:t>
          </a:r>
          <a:r>
            <a:rPr lang="en-US" sz="4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Bản</a:t>
          </a:r>
          <a:r>
            <a:rPr lang="en-US" sz="4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vẽ</a:t>
          </a:r>
          <a:r>
            <a:rPr lang="en-US" sz="4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chi </a:t>
          </a:r>
          <a:r>
            <a:rPr lang="en-US" sz="4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tiết</a:t>
          </a:r>
          <a:endParaRPr lang="en-US" sz="4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28B8772-694D-4929-BBB7-7674C991867F}" type="sibTrans" cxnId="{86E82BF7-86F1-498B-B905-84D5B038F2C3}">
      <dgm:prSet/>
      <dgm:spPr/>
      <dgm:t>
        <a:bodyPr/>
        <a:lstStyle/>
        <a:p>
          <a:endParaRPr lang="en-US"/>
        </a:p>
      </dgm:t>
    </dgm:pt>
    <dgm:pt modelId="{9954D635-47DE-4498-80EE-7E5EF1C397FF}" type="parTrans" cxnId="{86E82BF7-86F1-498B-B905-84D5B038F2C3}">
      <dgm:prSet/>
      <dgm:spPr/>
      <dgm:t>
        <a:bodyPr/>
        <a:lstStyle/>
        <a:p>
          <a:endParaRPr lang="en-US"/>
        </a:p>
      </dgm:t>
    </dgm:pt>
    <dgm:pt modelId="{AFD8CB27-5C38-4F1B-A06A-038F682BC3C9}" type="pres">
      <dgm:prSet presAssocID="{BE8369DD-DC8C-426B-B5CD-C98C1961AE87}" presName="Name0" presStyleCnt="0">
        <dgm:presLayoutVars>
          <dgm:chMax val="7"/>
          <dgm:chPref val="7"/>
          <dgm:dir/>
        </dgm:presLayoutVars>
      </dgm:prSet>
      <dgm:spPr/>
    </dgm:pt>
    <dgm:pt modelId="{2FFC6BC0-4F87-4652-BF2B-69A1BEFC36B7}" type="pres">
      <dgm:prSet presAssocID="{BE8369DD-DC8C-426B-B5CD-C98C1961AE87}" presName="Name1" presStyleCnt="0"/>
      <dgm:spPr/>
    </dgm:pt>
    <dgm:pt modelId="{49884353-8AC0-49E7-9C3B-BB67D788D9BD}" type="pres">
      <dgm:prSet presAssocID="{BE8369DD-DC8C-426B-B5CD-C98C1961AE87}" presName="cycle" presStyleCnt="0"/>
      <dgm:spPr/>
    </dgm:pt>
    <dgm:pt modelId="{DAE4BCEB-CC2C-43C3-817C-A986EBEF9B20}" type="pres">
      <dgm:prSet presAssocID="{BE8369DD-DC8C-426B-B5CD-C98C1961AE87}" presName="srcNode" presStyleLbl="node1" presStyleIdx="0" presStyleCnt="2"/>
      <dgm:spPr/>
    </dgm:pt>
    <dgm:pt modelId="{83C7D845-CC70-4EB8-9F82-33CD67252836}" type="pres">
      <dgm:prSet presAssocID="{BE8369DD-DC8C-426B-B5CD-C98C1961AE87}" presName="conn" presStyleLbl="parChTrans1D2" presStyleIdx="0" presStyleCnt="1"/>
      <dgm:spPr/>
    </dgm:pt>
    <dgm:pt modelId="{744C70CF-F76D-4B8F-BE64-8EA717F1C873}" type="pres">
      <dgm:prSet presAssocID="{BE8369DD-DC8C-426B-B5CD-C98C1961AE87}" presName="extraNode" presStyleLbl="node1" presStyleIdx="0" presStyleCnt="2"/>
      <dgm:spPr/>
    </dgm:pt>
    <dgm:pt modelId="{4613F6C7-0F3D-4015-9842-57A5D46A2131}" type="pres">
      <dgm:prSet presAssocID="{BE8369DD-DC8C-426B-B5CD-C98C1961AE87}" presName="dstNode" presStyleLbl="node1" presStyleIdx="0" presStyleCnt="2"/>
      <dgm:spPr/>
    </dgm:pt>
    <dgm:pt modelId="{D400A78B-988F-4618-B34B-7283362E9C15}" type="pres">
      <dgm:prSet presAssocID="{01CA6008-4D57-442A-A88E-F10EA05A3280}" presName="text_1" presStyleLbl="node1" presStyleIdx="0" presStyleCnt="2" custScaleX="110465" custLinFactNeighborX="113">
        <dgm:presLayoutVars>
          <dgm:bulletEnabled val="1"/>
        </dgm:presLayoutVars>
      </dgm:prSet>
      <dgm:spPr/>
    </dgm:pt>
    <dgm:pt modelId="{9E5C2EF5-3BBA-4008-B105-3AB7EBE3C8F4}" type="pres">
      <dgm:prSet presAssocID="{01CA6008-4D57-442A-A88E-F10EA05A3280}" presName="accent_1" presStyleCnt="0"/>
      <dgm:spPr/>
    </dgm:pt>
    <dgm:pt modelId="{A9C13D02-F466-407E-83F7-21069D706772}" type="pres">
      <dgm:prSet presAssocID="{01CA6008-4D57-442A-A88E-F10EA05A3280}" presName="accentRepeatNode" presStyleLbl="solidFgAcc1" presStyleIdx="0" presStyleCnt="2" custLinFactNeighborX="-571" custLinFactNeighborY="-1142"/>
      <dgm:spPr/>
    </dgm:pt>
    <dgm:pt modelId="{53EC2799-A031-4F27-BE3F-35781680A94C}" type="pres">
      <dgm:prSet presAssocID="{DC07E12D-CD15-4D7D-A889-8CA9EE2BFBE6}" presName="text_2" presStyleLbl="node1" presStyleIdx="1" presStyleCnt="2" custScaleX="110857">
        <dgm:presLayoutVars>
          <dgm:bulletEnabled val="1"/>
        </dgm:presLayoutVars>
      </dgm:prSet>
      <dgm:spPr/>
    </dgm:pt>
    <dgm:pt modelId="{F263F6FC-0DC0-4378-B816-F2095184402C}" type="pres">
      <dgm:prSet presAssocID="{DC07E12D-CD15-4D7D-A889-8CA9EE2BFBE6}" presName="accent_2" presStyleCnt="0"/>
      <dgm:spPr/>
    </dgm:pt>
    <dgm:pt modelId="{D52E0A07-B426-47EF-8AA0-3B06DDA60665}" type="pres">
      <dgm:prSet presAssocID="{DC07E12D-CD15-4D7D-A889-8CA9EE2BFBE6}" presName="accentRepeatNode" presStyleLbl="solidFgAcc1" presStyleIdx="1" presStyleCnt="2"/>
      <dgm:spPr/>
    </dgm:pt>
  </dgm:ptLst>
  <dgm:cxnLst>
    <dgm:cxn modelId="{B8EC1615-BCEE-4558-A1CD-7B7AA93C32A9}" srcId="{BE8369DD-DC8C-426B-B5CD-C98C1961AE87}" destId="{01CA6008-4D57-442A-A88E-F10EA05A3280}" srcOrd="0" destOrd="0" parTransId="{95FCA048-CD60-42E5-93B4-35DFC48B3C1B}" sibTransId="{B7D13612-69B1-4F4A-B5F3-FB8A875C0FAB}"/>
    <dgm:cxn modelId="{F2D8E736-D994-484C-9D3B-C4AB7D6E463C}" type="presOf" srcId="{B7D13612-69B1-4F4A-B5F3-FB8A875C0FAB}" destId="{83C7D845-CC70-4EB8-9F82-33CD67252836}" srcOrd="0" destOrd="0" presId="urn:microsoft.com/office/officeart/2008/layout/VerticalCurvedList"/>
    <dgm:cxn modelId="{2F5EE9CF-992D-4170-BC72-6BB4D3CBE270}" type="presOf" srcId="{DC07E12D-CD15-4D7D-A889-8CA9EE2BFBE6}" destId="{53EC2799-A031-4F27-BE3F-35781680A94C}" srcOrd="0" destOrd="0" presId="urn:microsoft.com/office/officeart/2008/layout/VerticalCurvedList"/>
    <dgm:cxn modelId="{D31B14DA-3B93-438A-A5A4-3190A0F079DB}" type="presOf" srcId="{BE8369DD-DC8C-426B-B5CD-C98C1961AE87}" destId="{AFD8CB27-5C38-4F1B-A06A-038F682BC3C9}" srcOrd="0" destOrd="0" presId="urn:microsoft.com/office/officeart/2008/layout/VerticalCurvedList"/>
    <dgm:cxn modelId="{BCC223DA-3973-4753-A0AB-C66D18B3383D}" type="presOf" srcId="{01CA6008-4D57-442A-A88E-F10EA05A3280}" destId="{D400A78B-988F-4618-B34B-7283362E9C15}" srcOrd="0" destOrd="0" presId="urn:microsoft.com/office/officeart/2008/layout/VerticalCurvedList"/>
    <dgm:cxn modelId="{86E82BF7-86F1-498B-B905-84D5B038F2C3}" srcId="{BE8369DD-DC8C-426B-B5CD-C98C1961AE87}" destId="{DC07E12D-CD15-4D7D-A889-8CA9EE2BFBE6}" srcOrd="1" destOrd="0" parTransId="{9954D635-47DE-4498-80EE-7E5EF1C397FF}" sibTransId="{528B8772-694D-4929-BBB7-7674C991867F}"/>
    <dgm:cxn modelId="{128A683B-7E8D-48FD-966F-5AFC470D40CB}" type="presParOf" srcId="{AFD8CB27-5C38-4F1B-A06A-038F682BC3C9}" destId="{2FFC6BC0-4F87-4652-BF2B-69A1BEFC36B7}" srcOrd="0" destOrd="0" presId="urn:microsoft.com/office/officeart/2008/layout/VerticalCurvedList"/>
    <dgm:cxn modelId="{71CFAE5D-EDEB-48A0-88E0-DEE0B4072634}" type="presParOf" srcId="{2FFC6BC0-4F87-4652-BF2B-69A1BEFC36B7}" destId="{49884353-8AC0-49E7-9C3B-BB67D788D9BD}" srcOrd="0" destOrd="0" presId="urn:microsoft.com/office/officeart/2008/layout/VerticalCurvedList"/>
    <dgm:cxn modelId="{062B05BF-6896-4255-8422-E5F2A1982132}" type="presParOf" srcId="{49884353-8AC0-49E7-9C3B-BB67D788D9BD}" destId="{DAE4BCEB-CC2C-43C3-817C-A986EBEF9B20}" srcOrd="0" destOrd="0" presId="urn:microsoft.com/office/officeart/2008/layout/VerticalCurvedList"/>
    <dgm:cxn modelId="{FB8C8793-4F4A-4193-8D03-2B970BF84509}" type="presParOf" srcId="{49884353-8AC0-49E7-9C3B-BB67D788D9BD}" destId="{83C7D845-CC70-4EB8-9F82-33CD67252836}" srcOrd="1" destOrd="0" presId="urn:microsoft.com/office/officeart/2008/layout/VerticalCurvedList"/>
    <dgm:cxn modelId="{F7C319C4-F50B-4B6A-BDC9-B61ECF0A6BAD}" type="presParOf" srcId="{49884353-8AC0-49E7-9C3B-BB67D788D9BD}" destId="{744C70CF-F76D-4B8F-BE64-8EA717F1C873}" srcOrd="2" destOrd="0" presId="urn:microsoft.com/office/officeart/2008/layout/VerticalCurvedList"/>
    <dgm:cxn modelId="{BAD60F69-E969-4B2F-8AE8-3FCF02AEFF53}" type="presParOf" srcId="{49884353-8AC0-49E7-9C3B-BB67D788D9BD}" destId="{4613F6C7-0F3D-4015-9842-57A5D46A2131}" srcOrd="3" destOrd="0" presId="urn:microsoft.com/office/officeart/2008/layout/VerticalCurvedList"/>
    <dgm:cxn modelId="{0A25133C-2AB6-4FF6-870B-A57DC3F87C40}" type="presParOf" srcId="{2FFC6BC0-4F87-4652-BF2B-69A1BEFC36B7}" destId="{D400A78B-988F-4618-B34B-7283362E9C15}" srcOrd="1" destOrd="0" presId="urn:microsoft.com/office/officeart/2008/layout/VerticalCurvedList"/>
    <dgm:cxn modelId="{9D122B59-80F0-4868-B483-CC3AD37ACF41}" type="presParOf" srcId="{2FFC6BC0-4F87-4652-BF2B-69A1BEFC36B7}" destId="{9E5C2EF5-3BBA-4008-B105-3AB7EBE3C8F4}" srcOrd="2" destOrd="0" presId="urn:microsoft.com/office/officeart/2008/layout/VerticalCurvedList"/>
    <dgm:cxn modelId="{6D999BFA-9B9F-43A6-A5DB-5B070E9A28C6}" type="presParOf" srcId="{9E5C2EF5-3BBA-4008-B105-3AB7EBE3C8F4}" destId="{A9C13D02-F466-407E-83F7-21069D706772}" srcOrd="0" destOrd="0" presId="urn:microsoft.com/office/officeart/2008/layout/VerticalCurvedList"/>
    <dgm:cxn modelId="{644A9971-51D4-42AA-866C-3676B5EB1CFB}" type="presParOf" srcId="{2FFC6BC0-4F87-4652-BF2B-69A1BEFC36B7}" destId="{53EC2799-A031-4F27-BE3F-35781680A94C}" srcOrd="3" destOrd="0" presId="urn:microsoft.com/office/officeart/2008/layout/VerticalCurvedList"/>
    <dgm:cxn modelId="{018DF66A-092B-4A2E-A240-F8E323F05CB9}" type="presParOf" srcId="{2FFC6BC0-4F87-4652-BF2B-69A1BEFC36B7}" destId="{F263F6FC-0DC0-4378-B816-F2095184402C}" srcOrd="4" destOrd="0" presId="urn:microsoft.com/office/officeart/2008/layout/VerticalCurvedList"/>
    <dgm:cxn modelId="{F4EC0CBD-9495-40AB-B93C-0F19A350B1FD}" type="presParOf" srcId="{F263F6FC-0DC0-4378-B816-F2095184402C}" destId="{D52E0A07-B426-47EF-8AA0-3B06DDA6066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D06507C-7202-4FDC-94CF-6FB6BB979752}" type="doc">
      <dgm:prSet loTypeId="urn:microsoft.com/office/officeart/2008/layout/VerticalCurvedList" loCatId="list" qsTypeId="urn:microsoft.com/office/officeart/2005/8/quickstyle/3d2#1" qsCatId="3D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102AC941-33F0-4585-A3CD-CDC16D64EE30}">
      <dgm:prSet custT="1"/>
      <dgm:spPr/>
      <dgm:t>
        <a:bodyPr/>
        <a:lstStyle/>
        <a:p>
          <a:pPr rtl="0"/>
          <a:r>
            <a:rPr lang="en-US" sz="3600" b="1" dirty="0">
              <a:latin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lang="en-US" sz="3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Các</a:t>
          </a:r>
          <a:r>
            <a:rPr lang="en-US" sz="3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bước</a:t>
          </a:r>
          <a:r>
            <a:rPr lang="en-US" sz="3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vẽ</a:t>
          </a:r>
          <a:r>
            <a:rPr lang="en-US" sz="3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hình</a:t>
          </a:r>
          <a:r>
            <a:rPr lang="en-US" sz="3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cắt</a:t>
          </a:r>
          <a:endParaRPr lang="en-US" sz="3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A37493D-E4D9-4E5B-9A3B-93F1DD8126CF}" type="parTrans" cxnId="{CFFC54F3-DCFA-42E6-AA54-F26C8D1F3726}">
      <dgm:prSet/>
      <dgm:spPr/>
      <dgm:t>
        <a:bodyPr/>
        <a:lstStyle/>
        <a:p>
          <a:endParaRPr lang="en-US" sz="3200"/>
        </a:p>
      </dgm:t>
    </dgm:pt>
    <dgm:pt modelId="{23C95ED0-326C-4DFD-A7E7-2F4A8033DF71}" type="sibTrans" cxnId="{CFFC54F3-DCFA-42E6-AA54-F26C8D1F3726}">
      <dgm:prSet/>
      <dgm:spPr/>
      <dgm:t>
        <a:bodyPr/>
        <a:lstStyle/>
        <a:p>
          <a:endParaRPr lang="en-US" sz="3200"/>
        </a:p>
      </dgm:t>
    </dgm:pt>
    <dgm:pt modelId="{2CD8DAAF-A7F2-4F78-A9A1-BC2388452251}">
      <dgm:prSet custT="1"/>
      <dgm:spPr/>
      <dgm:t>
        <a:bodyPr/>
        <a:lstStyle/>
        <a:p>
          <a:pPr rtl="0"/>
          <a:r>
            <a:rPr lang="en-US" sz="3600" b="1" dirty="0">
              <a:latin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en-US" sz="3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Khái</a:t>
          </a:r>
          <a:r>
            <a:rPr lang="en-US" sz="3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niệm</a:t>
          </a:r>
          <a:r>
            <a:rPr lang="en-US" sz="36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công</a:t>
          </a:r>
          <a:r>
            <a:rPr lang="en-US" sz="3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dụng</a:t>
          </a:r>
          <a:r>
            <a:rPr lang="en-US" sz="3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3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cách</a:t>
          </a:r>
          <a:r>
            <a:rPr lang="en-US" sz="3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biểu</a:t>
          </a:r>
          <a:r>
            <a:rPr lang="en-US" sz="3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diễn</a:t>
          </a:r>
          <a:r>
            <a:rPr lang="en-US" sz="3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hình</a:t>
          </a:r>
          <a:r>
            <a:rPr lang="en-US" sz="3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cắt</a:t>
          </a:r>
          <a:endParaRPr lang="en-US" sz="3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0FE528B-3E7F-49C2-BC82-46FDFBC90413}" type="parTrans" cxnId="{144DF08D-68F9-4EE2-9037-1A350F8E0525}">
      <dgm:prSet/>
      <dgm:spPr/>
      <dgm:t>
        <a:bodyPr/>
        <a:lstStyle/>
        <a:p>
          <a:endParaRPr lang="en-US" sz="3200"/>
        </a:p>
      </dgm:t>
    </dgm:pt>
    <dgm:pt modelId="{97CBE102-D61F-455A-8E91-04C863CC4A10}" type="sibTrans" cxnId="{144DF08D-68F9-4EE2-9037-1A350F8E0525}">
      <dgm:prSet/>
      <dgm:spPr/>
      <dgm:t>
        <a:bodyPr/>
        <a:lstStyle/>
        <a:p>
          <a:endParaRPr lang="en-US" sz="3200"/>
        </a:p>
      </dgm:t>
    </dgm:pt>
    <dgm:pt modelId="{3E3D4B2F-5F48-4D62-8D9C-5D51E1C2ADDF}" type="pres">
      <dgm:prSet presAssocID="{0D06507C-7202-4FDC-94CF-6FB6BB979752}" presName="Name0" presStyleCnt="0">
        <dgm:presLayoutVars>
          <dgm:chMax val="7"/>
          <dgm:chPref val="7"/>
          <dgm:dir/>
        </dgm:presLayoutVars>
      </dgm:prSet>
      <dgm:spPr/>
    </dgm:pt>
    <dgm:pt modelId="{A09A83BB-71CC-4EE2-BF82-928E4E181CA6}" type="pres">
      <dgm:prSet presAssocID="{0D06507C-7202-4FDC-94CF-6FB6BB979752}" presName="Name1" presStyleCnt="0"/>
      <dgm:spPr/>
    </dgm:pt>
    <dgm:pt modelId="{C06B9145-9C0C-4F7A-80E2-C07FA7660761}" type="pres">
      <dgm:prSet presAssocID="{0D06507C-7202-4FDC-94CF-6FB6BB979752}" presName="cycle" presStyleCnt="0"/>
      <dgm:spPr/>
    </dgm:pt>
    <dgm:pt modelId="{652450C0-A49D-4D5D-892E-29F6215059CC}" type="pres">
      <dgm:prSet presAssocID="{0D06507C-7202-4FDC-94CF-6FB6BB979752}" presName="srcNode" presStyleLbl="node1" presStyleIdx="0" presStyleCnt="2"/>
      <dgm:spPr/>
    </dgm:pt>
    <dgm:pt modelId="{C0B1B798-926E-49C0-BCC8-F45219290D5E}" type="pres">
      <dgm:prSet presAssocID="{0D06507C-7202-4FDC-94CF-6FB6BB979752}" presName="conn" presStyleLbl="parChTrans1D2" presStyleIdx="0" presStyleCnt="1"/>
      <dgm:spPr/>
    </dgm:pt>
    <dgm:pt modelId="{9E884124-1800-4ADD-8EF3-9E8C1F1DA939}" type="pres">
      <dgm:prSet presAssocID="{0D06507C-7202-4FDC-94CF-6FB6BB979752}" presName="extraNode" presStyleLbl="node1" presStyleIdx="0" presStyleCnt="2"/>
      <dgm:spPr/>
    </dgm:pt>
    <dgm:pt modelId="{19B702B5-5212-43FD-B922-9220FF61EF74}" type="pres">
      <dgm:prSet presAssocID="{0D06507C-7202-4FDC-94CF-6FB6BB979752}" presName="dstNode" presStyleLbl="node1" presStyleIdx="0" presStyleCnt="2"/>
      <dgm:spPr/>
    </dgm:pt>
    <dgm:pt modelId="{19A13F6E-121A-4CF7-A621-FA65E1AEEF62}" type="pres">
      <dgm:prSet presAssocID="{102AC941-33F0-4585-A3CD-CDC16D64EE30}" presName="text_1" presStyleLbl="node1" presStyleIdx="0" presStyleCnt="2">
        <dgm:presLayoutVars>
          <dgm:bulletEnabled val="1"/>
        </dgm:presLayoutVars>
      </dgm:prSet>
      <dgm:spPr/>
    </dgm:pt>
    <dgm:pt modelId="{5724A2D7-90D1-4605-9933-574AA3F47CB6}" type="pres">
      <dgm:prSet presAssocID="{102AC941-33F0-4585-A3CD-CDC16D64EE30}" presName="accent_1" presStyleCnt="0"/>
      <dgm:spPr/>
    </dgm:pt>
    <dgm:pt modelId="{05528248-BC9B-43C5-B994-BE420BA0422F}" type="pres">
      <dgm:prSet presAssocID="{102AC941-33F0-4585-A3CD-CDC16D64EE30}" presName="accentRepeatNode" presStyleLbl="solidFgAcc1" presStyleIdx="0" presStyleCnt="2"/>
      <dgm:spPr/>
    </dgm:pt>
    <dgm:pt modelId="{C05FAB98-E233-489A-B749-93963BC0B6F7}" type="pres">
      <dgm:prSet presAssocID="{2CD8DAAF-A7F2-4F78-A9A1-BC2388452251}" presName="text_2" presStyleLbl="node1" presStyleIdx="1" presStyleCnt="2">
        <dgm:presLayoutVars>
          <dgm:bulletEnabled val="1"/>
        </dgm:presLayoutVars>
      </dgm:prSet>
      <dgm:spPr/>
    </dgm:pt>
    <dgm:pt modelId="{7268839E-A6AD-487D-AAF6-BD6F32E94510}" type="pres">
      <dgm:prSet presAssocID="{2CD8DAAF-A7F2-4F78-A9A1-BC2388452251}" presName="accent_2" presStyleCnt="0"/>
      <dgm:spPr/>
    </dgm:pt>
    <dgm:pt modelId="{0AA3D20A-787A-48F9-AA65-0A82079A3A05}" type="pres">
      <dgm:prSet presAssocID="{2CD8DAAF-A7F2-4F78-A9A1-BC2388452251}" presName="accentRepeatNode" presStyleLbl="solidFgAcc1" presStyleIdx="1" presStyleCnt="2" custLinFactNeighborY="-13275"/>
      <dgm:spPr/>
    </dgm:pt>
  </dgm:ptLst>
  <dgm:cxnLst>
    <dgm:cxn modelId="{EDE2FB0C-0EA4-418D-A476-ADEE39A88765}" type="presOf" srcId="{23C95ED0-326C-4DFD-A7E7-2F4A8033DF71}" destId="{C0B1B798-926E-49C0-BCC8-F45219290D5E}" srcOrd="0" destOrd="0" presId="urn:microsoft.com/office/officeart/2008/layout/VerticalCurvedList"/>
    <dgm:cxn modelId="{D5C3D046-4472-43F6-8FB1-5B627D2B5E41}" type="presOf" srcId="{2CD8DAAF-A7F2-4F78-A9A1-BC2388452251}" destId="{C05FAB98-E233-489A-B749-93963BC0B6F7}" srcOrd="0" destOrd="0" presId="urn:microsoft.com/office/officeart/2008/layout/VerticalCurvedList"/>
    <dgm:cxn modelId="{BBDB806C-374E-42BD-8A61-E1177068AFA8}" type="presOf" srcId="{0D06507C-7202-4FDC-94CF-6FB6BB979752}" destId="{3E3D4B2F-5F48-4D62-8D9C-5D51E1C2ADDF}" srcOrd="0" destOrd="0" presId="urn:microsoft.com/office/officeart/2008/layout/VerticalCurvedList"/>
    <dgm:cxn modelId="{2BDCCE82-5D89-431B-B9EA-EB699BFB51F5}" type="presOf" srcId="{102AC941-33F0-4585-A3CD-CDC16D64EE30}" destId="{19A13F6E-121A-4CF7-A621-FA65E1AEEF62}" srcOrd="0" destOrd="0" presId="urn:microsoft.com/office/officeart/2008/layout/VerticalCurvedList"/>
    <dgm:cxn modelId="{144DF08D-68F9-4EE2-9037-1A350F8E0525}" srcId="{0D06507C-7202-4FDC-94CF-6FB6BB979752}" destId="{2CD8DAAF-A7F2-4F78-A9A1-BC2388452251}" srcOrd="1" destOrd="0" parTransId="{B0FE528B-3E7F-49C2-BC82-46FDFBC90413}" sibTransId="{97CBE102-D61F-455A-8E91-04C863CC4A10}"/>
    <dgm:cxn modelId="{CFFC54F3-DCFA-42E6-AA54-F26C8D1F3726}" srcId="{0D06507C-7202-4FDC-94CF-6FB6BB979752}" destId="{102AC941-33F0-4585-A3CD-CDC16D64EE30}" srcOrd="0" destOrd="0" parTransId="{0A37493D-E4D9-4E5B-9A3B-93F1DD8126CF}" sibTransId="{23C95ED0-326C-4DFD-A7E7-2F4A8033DF71}"/>
    <dgm:cxn modelId="{BC1851A2-0A1F-4A9D-8814-7825B42C5015}" type="presParOf" srcId="{3E3D4B2F-5F48-4D62-8D9C-5D51E1C2ADDF}" destId="{A09A83BB-71CC-4EE2-BF82-928E4E181CA6}" srcOrd="0" destOrd="0" presId="urn:microsoft.com/office/officeart/2008/layout/VerticalCurvedList"/>
    <dgm:cxn modelId="{7C98D1E1-0955-42DC-BEF3-1FD6395AD0E2}" type="presParOf" srcId="{A09A83BB-71CC-4EE2-BF82-928E4E181CA6}" destId="{C06B9145-9C0C-4F7A-80E2-C07FA7660761}" srcOrd="0" destOrd="0" presId="urn:microsoft.com/office/officeart/2008/layout/VerticalCurvedList"/>
    <dgm:cxn modelId="{056768F6-776E-469F-A7AE-E149263C6A4B}" type="presParOf" srcId="{C06B9145-9C0C-4F7A-80E2-C07FA7660761}" destId="{652450C0-A49D-4D5D-892E-29F6215059CC}" srcOrd="0" destOrd="0" presId="urn:microsoft.com/office/officeart/2008/layout/VerticalCurvedList"/>
    <dgm:cxn modelId="{FE2A143A-DC97-4AF6-883D-1630D0179068}" type="presParOf" srcId="{C06B9145-9C0C-4F7A-80E2-C07FA7660761}" destId="{C0B1B798-926E-49C0-BCC8-F45219290D5E}" srcOrd="1" destOrd="0" presId="urn:microsoft.com/office/officeart/2008/layout/VerticalCurvedList"/>
    <dgm:cxn modelId="{C859BC2D-DDE6-4ED1-B903-FA30F4D80CC5}" type="presParOf" srcId="{C06B9145-9C0C-4F7A-80E2-C07FA7660761}" destId="{9E884124-1800-4ADD-8EF3-9E8C1F1DA939}" srcOrd="2" destOrd="0" presId="urn:microsoft.com/office/officeart/2008/layout/VerticalCurvedList"/>
    <dgm:cxn modelId="{DFFF6E6F-71BE-4813-9840-866E26F96337}" type="presParOf" srcId="{C06B9145-9C0C-4F7A-80E2-C07FA7660761}" destId="{19B702B5-5212-43FD-B922-9220FF61EF74}" srcOrd="3" destOrd="0" presId="urn:microsoft.com/office/officeart/2008/layout/VerticalCurvedList"/>
    <dgm:cxn modelId="{A57867B4-AFDA-4FDB-BE0B-FAD04EBF8E7C}" type="presParOf" srcId="{A09A83BB-71CC-4EE2-BF82-928E4E181CA6}" destId="{19A13F6E-121A-4CF7-A621-FA65E1AEEF62}" srcOrd="1" destOrd="0" presId="urn:microsoft.com/office/officeart/2008/layout/VerticalCurvedList"/>
    <dgm:cxn modelId="{D60B111F-B860-48B4-8D49-3370CE9D13BF}" type="presParOf" srcId="{A09A83BB-71CC-4EE2-BF82-928E4E181CA6}" destId="{5724A2D7-90D1-4605-9933-574AA3F47CB6}" srcOrd="2" destOrd="0" presId="urn:microsoft.com/office/officeart/2008/layout/VerticalCurvedList"/>
    <dgm:cxn modelId="{4CECE554-3F1C-43C7-9B50-196B8AE1AEF4}" type="presParOf" srcId="{5724A2D7-90D1-4605-9933-574AA3F47CB6}" destId="{05528248-BC9B-43C5-B994-BE420BA0422F}" srcOrd="0" destOrd="0" presId="urn:microsoft.com/office/officeart/2008/layout/VerticalCurvedList"/>
    <dgm:cxn modelId="{D3FFDD4A-1FCD-4B15-BF36-26897C774650}" type="presParOf" srcId="{A09A83BB-71CC-4EE2-BF82-928E4E181CA6}" destId="{C05FAB98-E233-489A-B749-93963BC0B6F7}" srcOrd="3" destOrd="0" presId="urn:microsoft.com/office/officeart/2008/layout/VerticalCurvedList"/>
    <dgm:cxn modelId="{7795D511-22C7-4346-BF4E-B69C6ADE6615}" type="presParOf" srcId="{A09A83BB-71CC-4EE2-BF82-928E4E181CA6}" destId="{7268839E-A6AD-487D-AAF6-BD6F32E94510}" srcOrd="4" destOrd="0" presId="urn:microsoft.com/office/officeart/2008/layout/VerticalCurvedList"/>
    <dgm:cxn modelId="{684C264F-FB93-4543-9673-2756636688E5}" type="presParOf" srcId="{7268839E-A6AD-487D-AAF6-BD6F32E94510}" destId="{0AA3D20A-787A-48F9-AA65-0A82079A3A0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790BD05-602C-4F63-8312-A9E0D88F541B}" type="doc">
      <dgm:prSet loTypeId="urn:microsoft.com/office/officeart/2005/8/layout/hierarchy2" loCatId="hierarchy" qsTypeId="urn:microsoft.com/office/officeart/2005/8/quickstyle/3d4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A50B98C6-8B07-4CD5-BB90-4CF4235296B0}">
      <dgm:prSet phldrT="[Text]" custT="1"/>
      <dgm:spPr/>
      <dgm:t>
        <a:bodyPr/>
        <a:lstStyle/>
        <a:p>
          <a:r>
            <a:rPr lang="en-US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TIẾT 1. </a:t>
          </a:r>
          <a:r>
            <a:rPr lang="en-US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Chủ</a:t>
          </a:r>
          <a:r>
            <a:rPr lang="en-US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đề</a:t>
          </a:r>
          <a:r>
            <a:rPr lang="en-US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</dgm:t>
    </dgm:pt>
    <dgm:pt modelId="{78F8A9C2-5CE7-43A1-832D-6276CBB702F8}" type="parTrans" cxnId="{A118EB47-C2E5-4394-8A61-538A1A62A275}">
      <dgm:prSet/>
      <dgm:spPr/>
      <dgm:t>
        <a:bodyPr/>
        <a:lstStyle/>
        <a:p>
          <a:endParaRPr lang="en-US"/>
        </a:p>
      </dgm:t>
    </dgm:pt>
    <dgm:pt modelId="{D12A29BD-F82B-4CB5-BBA2-28168C3D1DBC}" type="sibTrans" cxnId="{A118EB47-C2E5-4394-8A61-538A1A62A275}">
      <dgm:prSet/>
      <dgm:spPr/>
      <dgm:t>
        <a:bodyPr/>
        <a:lstStyle/>
        <a:p>
          <a:endParaRPr lang="en-US"/>
        </a:p>
      </dgm:t>
    </dgm:pt>
    <dgm:pt modelId="{A5B74D4A-7E50-475B-9C0B-75186E4DAB86}">
      <dgm:prSet phldrT="[Text]" custT="1"/>
      <dgm:spPr/>
      <dgm:t>
        <a:bodyPr/>
        <a:lstStyle/>
        <a:p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Công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dụng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hình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cắt</a:t>
          </a:r>
          <a:endParaRPr lang="en-US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2EA985B-D2D0-44DF-875B-78ADDA4855D0}" type="parTrans" cxnId="{48DB3304-35DF-4D61-89F7-D3D2C01F2F91}">
      <dgm:prSet/>
      <dgm:spPr/>
      <dgm:t>
        <a:bodyPr/>
        <a:lstStyle/>
        <a:p>
          <a:endParaRPr lang="en-US"/>
        </a:p>
      </dgm:t>
    </dgm:pt>
    <dgm:pt modelId="{3E26A073-CC3A-4A18-AE4B-C8DABD51070D}" type="sibTrans" cxnId="{48DB3304-35DF-4D61-89F7-D3D2C01F2F91}">
      <dgm:prSet/>
      <dgm:spPr/>
      <dgm:t>
        <a:bodyPr/>
        <a:lstStyle/>
        <a:p>
          <a:endParaRPr lang="en-US"/>
        </a:p>
      </dgm:t>
    </dgm:pt>
    <dgm:pt modelId="{8E7E5D9F-6006-42D5-87F8-AD7AACA203B9}">
      <dgm:prSet phldrT="[Text]" custT="1"/>
      <dgm:spPr/>
      <dgm:t>
        <a:bodyPr/>
        <a:lstStyle/>
        <a:p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Khái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niệm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hình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cắt</a:t>
          </a:r>
          <a:endParaRPr lang="en-US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DC415BB-58A8-4661-916B-66E8E558691D}" type="parTrans" cxnId="{4EF60242-601D-47D6-A1B2-2873CB967376}">
      <dgm:prSet/>
      <dgm:spPr/>
      <dgm:t>
        <a:bodyPr/>
        <a:lstStyle/>
        <a:p>
          <a:endParaRPr lang="en-US"/>
        </a:p>
      </dgm:t>
    </dgm:pt>
    <dgm:pt modelId="{2846F1C8-B856-4712-8E88-F5B3A4876EB5}" type="sibTrans" cxnId="{4EF60242-601D-47D6-A1B2-2873CB967376}">
      <dgm:prSet/>
      <dgm:spPr/>
      <dgm:t>
        <a:bodyPr/>
        <a:lstStyle/>
        <a:p>
          <a:endParaRPr lang="en-US"/>
        </a:p>
      </dgm:t>
    </dgm:pt>
    <dgm:pt modelId="{5E575CD2-BF4F-45A7-AD06-E8C7B2862532}">
      <dgm:prSet phldrT="[Text]" custT="1"/>
      <dgm:spPr/>
      <dgm:t>
        <a:bodyPr/>
        <a:lstStyle/>
        <a:p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Cách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biểu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diễn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hình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cắt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trên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bản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vẽ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kĩ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thuật</a:t>
          </a:r>
          <a:endParaRPr lang="en-US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9550677-F697-4E45-9414-2B42CFDAE5D5}" type="parTrans" cxnId="{1ED4631A-AECB-40CA-AB8A-8789D72B48E0}">
      <dgm:prSet/>
      <dgm:spPr/>
      <dgm:t>
        <a:bodyPr/>
        <a:lstStyle/>
        <a:p>
          <a:endParaRPr lang="en-US"/>
        </a:p>
      </dgm:t>
    </dgm:pt>
    <dgm:pt modelId="{FC4F94A0-AF31-4FB0-84A9-DE31782B1E59}" type="sibTrans" cxnId="{1ED4631A-AECB-40CA-AB8A-8789D72B48E0}">
      <dgm:prSet/>
      <dgm:spPr/>
      <dgm:t>
        <a:bodyPr/>
        <a:lstStyle/>
        <a:p>
          <a:endParaRPr lang="en-US"/>
        </a:p>
      </dgm:t>
    </dgm:pt>
    <dgm:pt modelId="{C8DB9417-D48D-4D66-952D-E0E93FBD10D4}">
      <dgm:prSet phldrT="[Text]" custT="1"/>
      <dgm:spPr/>
      <dgm:t>
        <a:bodyPr/>
        <a:lstStyle/>
        <a:p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Trình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tự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các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bước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vẽ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hình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cắt</a:t>
          </a:r>
          <a:endParaRPr lang="en-US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BC5E73D-B3B2-4EA3-848A-78FAF2378035}" type="sibTrans" cxnId="{7A1AE68F-EFEE-46D2-AB93-0DA7287F622F}">
      <dgm:prSet/>
      <dgm:spPr/>
      <dgm:t>
        <a:bodyPr/>
        <a:lstStyle/>
        <a:p>
          <a:endParaRPr lang="en-US"/>
        </a:p>
      </dgm:t>
    </dgm:pt>
    <dgm:pt modelId="{5C6AA0BF-A912-4E45-B604-7C02676FA4F9}" type="parTrans" cxnId="{7A1AE68F-EFEE-46D2-AB93-0DA7287F622F}">
      <dgm:prSet/>
      <dgm:spPr/>
      <dgm:t>
        <a:bodyPr/>
        <a:lstStyle/>
        <a:p>
          <a:endParaRPr lang="en-US"/>
        </a:p>
      </dgm:t>
    </dgm:pt>
    <dgm:pt modelId="{7C48AC35-CA4A-468A-8074-3F6A8F23F6FD}">
      <dgm:prSet phldrT="[Text]" custT="1"/>
      <dgm:spPr/>
      <dgm:t>
        <a:bodyPr/>
        <a:lstStyle/>
        <a:p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Khái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niệm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hình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cắt</a:t>
          </a:r>
          <a:endParaRPr lang="en-US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914376E-5D50-48C5-B209-F473E77D57AE}" type="sibTrans" cxnId="{47AEA813-7CDA-491D-BF56-E9B23699F736}">
      <dgm:prSet/>
      <dgm:spPr/>
      <dgm:t>
        <a:bodyPr/>
        <a:lstStyle/>
        <a:p>
          <a:endParaRPr lang="en-US"/>
        </a:p>
      </dgm:t>
    </dgm:pt>
    <dgm:pt modelId="{6049258F-5A84-496C-BAC1-099671367E2E}" type="parTrans" cxnId="{47AEA813-7CDA-491D-BF56-E9B23699F736}">
      <dgm:prSet/>
      <dgm:spPr/>
      <dgm:t>
        <a:bodyPr/>
        <a:lstStyle/>
        <a:p>
          <a:endParaRPr lang="en-US"/>
        </a:p>
      </dgm:t>
    </dgm:pt>
    <dgm:pt modelId="{1D11AF6C-9D5D-4BC3-B61F-40A6ECAC1035}" type="pres">
      <dgm:prSet presAssocID="{1790BD05-602C-4F63-8312-A9E0D88F541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FB847D68-17B6-4A04-A615-74F7D43CC7B2}" type="pres">
      <dgm:prSet presAssocID="{A50B98C6-8B07-4CD5-BB90-4CF4235296B0}" presName="root1" presStyleCnt="0"/>
      <dgm:spPr/>
    </dgm:pt>
    <dgm:pt modelId="{AFEB4797-D328-4AC9-ACDA-95B32BCB3223}" type="pres">
      <dgm:prSet presAssocID="{A50B98C6-8B07-4CD5-BB90-4CF4235296B0}" presName="LevelOneTextNode" presStyleLbl="node0" presStyleIdx="0" presStyleCnt="1" custScaleX="132801" custScaleY="270618">
        <dgm:presLayoutVars>
          <dgm:chPref val="3"/>
        </dgm:presLayoutVars>
      </dgm:prSet>
      <dgm:spPr/>
    </dgm:pt>
    <dgm:pt modelId="{78726388-15B3-4369-A5EB-9E1711CD8176}" type="pres">
      <dgm:prSet presAssocID="{A50B98C6-8B07-4CD5-BB90-4CF4235296B0}" presName="level2hierChild" presStyleCnt="0"/>
      <dgm:spPr/>
    </dgm:pt>
    <dgm:pt modelId="{A821D65C-B652-4E87-A458-EB73A88D9785}" type="pres">
      <dgm:prSet presAssocID="{6049258F-5A84-496C-BAC1-099671367E2E}" presName="conn2-1" presStyleLbl="parChTrans1D2" presStyleIdx="0" presStyleCnt="1"/>
      <dgm:spPr/>
    </dgm:pt>
    <dgm:pt modelId="{832606A9-6D9F-4D27-BCA3-4974CB2C8FA0}" type="pres">
      <dgm:prSet presAssocID="{6049258F-5A84-496C-BAC1-099671367E2E}" presName="connTx" presStyleLbl="parChTrans1D2" presStyleIdx="0" presStyleCnt="1"/>
      <dgm:spPr/>
    </dgm:pt>
    <dgm:pt modelId="{42058720-516A-40AB-AE2A-2220C853227A}" type="pres">
      <dgm:prSet presAssocID="{7C48AC35-CA4A-468A-8074-3F6A8F23F6FD}" presName="root2" presStyleCnt="0"/>
      <dgm:spPr/>
    </dgm:pt>
    <dgm:pt modelId="{FB9A71C4-303E-491A-84DA-B06DB2BD59A3}" type="pres">
      <dgm:prSet presAssocID="{7C48AC35-CA4A-468A-8074-3F6A8F23F6FD}" presName="LevelTwoTextNode" presStyleLbl="node2" presStyleIdx="0" presStyleCnt="1" custScaleX="106545" custScaleY="177584">
        <dgm:presLayoutVars>
          <dgm:chPref val="3"/>
        </dgm:presLayoutVars>
      </dgm:prSet>
      <dgm:spPr/>
    </dgm:pt>
    <dgm:pt modelId="{F3D57CF5-A26D-4B0D-A53C-A5B0E4BE1B23}" type="pres">
      <dgm:prSet presAssocID="{7C48AC35-CA4A-468A-8074-3F6A8F23F6FD}" presName="level3hierChild" presStyleCnt="0"/>
      <dgm:spPr/>
    </dgm:pt>
    <dgm:pt modelId="{DC2A37AB-A064-45B8-8D32-A9F124B9DCCF}" type="pres">
      <dgm:prSet presAssocID="{5C6AA0BF-A912-4E45-B604-7C02676FA4F9}" presName="conn2-1" presStyleLbl="parChTrans1D3" presStyleIdx="0" presStyleCnt="4"/>
      <dgm:spPr/>
    </dgm:pt>
    <dgm:pt modelId="{94EB43B4-42A8-47AF-963C-A060063D1ADA}" type="pres">
      <dgm:prSet presAssocID="{5C6AA0BF-A912-4E45-B604-7C02676FA4F9}" presName="connTx" presStyleLbl="parChTrans1D3" presStyleIdx="0" presStyleCnt="4"/>
      <dgm:spPr/>
    </dgm:pt>
    <dgm:pt modelId="{A71CBB41-84E3-4176-81D1-AC3D008E3AE6}" type="pres">
      <dgm:prSet presAssocID="{C8DB9417-D48D-4D66-952D-E0E93FBD10D4}" presName="root2" presStyleCnt="0"/>
      <dgm:spPr/>
    </dgm:pt>
    <dgm:pt modelId="{D58B96E3-DE72-46C8-BAAA-E7EFA876BFD8}" type="pres">
      <dgm:prSet presAssocID="{C8DB9417-D48D-4D66-952D-E0E93FBD10D4}" presName="LevelTwoTextNode" presStyleLbl="node3" presStyleIdx="0" presStyleCnt="4" custScaleX="152405">
        <dgm:presLayoutVars>
          <dgm:chPref val="3"/>
        </dgm:presLayoutVars>
      </dgm:prSet>
      <dgm:spPr/>
    </dgm:pt>
    <dgm:pt modelId="{B5C167DB-10E3-408C-9D9D-9109D61AB914}" type="pres">
      <dgm:prSet presAssocID="{C8DB9417-D48D-4D66-952D-E0E93FBD10D4}" presName="level3hierChild" presStyleCnt="0"/>
      <dgm:spPr/>
    </dgm:pt>
    <dgm:pt modelId="{B1B497D7-BEB0-484C-9326-673099FD0263}" type="pres">
      <dgm:prSet presAssocID="{2DC415BB-58A8-4661-916B-66E8E558691D}" presName="conn2-1" presStyleLbl="parChTrans1D3" presStyleIdx="1" presStyleCnt="4"/>
      <dgm:spPr/>
    </dgm:pt>
    <dgm:pt modelId="{0FF6BE74-8A40-4F21-B8E5-49B82D1E8DFB}" type="pres">
      <dgm:prSet presAssocID="{2DC415BB-58A8-4661-916B-66E8E558691D}" presName="connTx" presStyleLbl="parChTrans1D3" presStyleIdx="1" presStyleCnt="4"/>
      <dgm:spPr/>
    </dgm:pt>
    <dgm:pt modelId="{1F3057EF-2787-43B8-8300-13300844437D}" type="pres">
      <dgm:prSet presAssocID="{8E7E5D9F-6006-42D5-87F8-AD7AACA203B9}" presName="root2" presStyleCnt="0"/>
      <dgm:spPr/>
    </dgm:pt>
    <dgm:pt modelId="{BFE1CD18-2997-42CD-A749-36481F91011F}" type="pres">
      <dgm:prSet presAssocID="{8E7E5D9F-6006-42D5-87F8-AD7AACA203B9}" presName="LevelTwoTextNode" presStyleLbl="node3" presStyleIdx="1" presStyleCnt="4" custScaleX="154160" custScaleY="78148" custLinFactNeighborX="-873" custLinFactNeighborY="-873">
        <dgm:presLayoutVars>
          <dgm:chPref val="3"/>
        </dgm:presLayoutVars>
      </dgm:prSet>
      <dgm:spPr/>
    </dgm:pt>
    <dgm:pt modelId="{B64D305F-7DE4-4521-B744-E791D5993B3F}" type="pres">
      <dgm:prSet presAssocID="{8E7E5D9F-6006-42D5-87F8-AD7AACA203B9}" presName="level3hierChild" presStyleCnt="0"/>
      <dgm:spPr/>
    </dgm:pt>
    <dgm:pt modelId="{E0D390E7-A6DA-4D4D-9738-BF1E64291575}" type="pres">
      <dgm:prSet presAssocID="{D2EA985B-D2D0-44DF-875B-78ADDA4855D0}" presName="conn2-1" presStyleLbl="parChTrans1D3" presStyleIdx="2" presStyleCnt="4"/>
      <dgm:spPr/>
    </dgm:pt>
    <dgm:pt modelId="{F4E9C58A-FB21-47CA-A041-EF45C7DA724D}" type="pres">
      <dgm:prSet presAssocID="{D2EA985B-D2D0-44DF-875B-78ADDA4855D0}" presName="connTx" presStyleLbl="parChTrans1D3" presStyleIdx="2" presStyleCnt="4"/>
      <dgm:spPr/>
    </dgm:pt>
    <dgm:pt modelId="{0D7FEF57-AB0D-4763-BC3D-A373785B7272}" type="pres">
      <dgm:prSet presAssocID="{A5B74D4A-7E50-475B-9C0B-75186E4DAB86}" presName="root2" presStyleCnt="0"/>
      <dgm:spPr/>
    </dgm:pt>
    <dgm:pt modelId="{D1EE40AA-4CDB-422A-B96C-A9AA5EBCB547}" type="pres">
      <dgm:prSet presAssocID="{A5B74D4A-7E50-475B-9C0B-75186E4DAB86}" presName="LevelTwoTextNode" presStyleLbl="node3" presStyleIdx="2" presStyleCnt="4" custScaleX="152455" custScaleY="92708">
        <dgm:presLayoutVars>
          <dgm:chPref val="3"/>
        </dgm:presLayoutVars>
      </dgm:prSet>
      <dgm:spPr/>
    </dgm:pt>
    <dgm:pt modelId="{F44A71ED-DE16-4839-95E8-C5BB1900D72C}" type="pres">
      <dgm:prSet presAssocID="{A5B74D4A-7E50-475B-9C0B-75186E4DAB86}" presName="level3hierChild" presStyleCnt="0"/>
      <dgm:spPr/>
    </dgm:pt>
    <dgm:pt modelId="{31AC886C-3303-47A5-B809-A155F592E836}" type="pres">
      <dgm:prSet presAssocID="{39550677-F697-4E45-9414-2B42CFDAE5D5}" presName="conn2-1" presStyleLbl="parChTrans1D3" presStyleIdx="3" presStyleCnt="4"/>
      <dgm:spPr/>
    </dgm:pt>
    <dgm:pt modelId="{C2E82811-1CBA-4B94-8AA4-B21AC14B26F1}" type="pres">
      <dgm:prSet presAssocID="{39550677-F697-4E45-9414-2B42CFDAE5D5}" presName="connTx" presStyleLbl="parChTrans1D3" presStyleIdx="3" presStyleCnt="4"/>
      <dgm:spPr/>
    </dgm:pt>
    <dgm:pt modelId="{3C95FF46-912E-4EDD-98B3-0894C468F0AA}" type="pres">
      <dgm:prSet presAssocID="{5E575CD2-BF4F-45A7-AD06-E8C7B2862532}" presName="root2" presStyleCnt="0"/>
      <dgm:spPr/>
    </dgm:pt>
    <dgm:pt modelId="{244ACCE7-A949-4078-83F8-D3EFE0F8EE76}" type="pres">
      <dgm:prSet presAssocID="{5E575CD2-BF4F-45A7-AD06-E8C7B2862532}" presName="LevelTwoTextNode" presStyleLbl="node3" presStyleIdx="3" presStyleCnt="4" custScaleX="153206" custScaleY="117780">
        <dgm:presLayoutVars>
          <dgm:chPref val="3"/>
        </dgm:presLayoutVars>
      </dgm:prSet>
      <dgm:spPr/>
    </dgm:pt>
    <dgm:pt modelId="{B2975FB2-117A-4273-B21A-05F38C60EEAA}" type="pres">
      <dgm:prSet presAssocID="{5E575CD2-BF4F-45A7-AD06-E8C7B2862532}" presName="level3hierChild" presStyleCnt="0"/>
      <dgm:spPr/>
    </dgm:pt>
  </dgm:ptLst>
  <dgm:cxnLst>
    <dgm:cxn modelId="{48DB3304-35DF-4D61-89F7-D3D2C01F2F91}" srcId="{7C48AC35-CA4A-468A-8074-3F6A8F23F6FD}" destId="{A5B74D4A-7E50-475B-9C0B-75186E4DAB86}" srcOrd="2" destOrd="0" parTransId="{D2EA985B-D2D0-44DF-875B-78ADDA4855D0}" sibTransId="{3E26A073-CC3A-4A18-AE4B-C8DABD51070D}"/>
    <dgm:cxn modelId="{5E75F404-97BE-4127-8BDF-053FB6FAA651}" type="presOf" srcId="{6049258F-5A84-496C-BAC1-099671367E2E}" destId="{832606A9-6D9F-4D27-BCA3-4974CB2C8FA0}" srcOrd="1" destOrd="0" presId="urn:microsoft.com/office/officeart/2005/8/layout/hierarchy2"/>
    <dgm:cxn modelId="{DE18A306-C9A7-447B-8CFA-0FD3EDE8BEF8}" type="presOf" srcId="{5E575CD2-BF4F-45A7-AD06-E8C7B2862532}" destId="{244ACCE7-A949-4078-83F8-D3EFE0F8EE76}" srcOrd="0" destOrd="0" presId="urn:microsoft.com/office/officeart/2005/8/layout/hierarchy2"/>
    <dgm:cxn modelId="{47AEA813-7CDA-491D-BF56-E9B23699F736}" srcId="{A50B98C6-8B07-4CD5-BB90-4CF4235296B0}" destId="{7C48AC35-CA4A-468A-8074-3F6A8F23F6FD}" srcOrd="0" destOrd="0" parTransId="{6049258F-5A84-496C-BAC1-099671367E2E}" sibTransId="{C914376E-5D50-48C5-B209-F473E77D57AE}"/>
    <dgm:cxn modelId="{19A13417-8157-4329-A3FE-5C96AD7AB156}" type="presOf" srcId="{6049258F-5A84-496C-BAC1-099671367E2E}" destId="{A821D65C-B652-4E87-A458-EB73A88D9785}" srcOrd="0" destOrd="0" presId="urn:microsoft.com/office/officeart/2005/8/layout/hierarchy2"/>
    <dgm:cxn modelId="{0F906D19-FADB-48DD-8B26-1B3218B7376B}" type="presOf" srcId="{5C6AA0BF-A912-4E45-B604-7C02676FA4F9}" destId="{DC2A37AB-A064-45B8-8D32-A9F124B9DCCF}" srcOrd="0" destOrd="0" presId="urn:microsoft.com/office/officeart/2005/8/layout/hierarchy2"/>
    <dgm:cxn modelId="{1ED4631A-AECB-40CA-AB8A-8789D72B48E0}" srcId="{7C48AC35-CA4A-468A-8074-3F6A8F23F6FD}" destId="{5E575CD2-BF4F-45A7-AD06-E8C7B2862532}" srcOrd="3" destOrd="0" parTransId="{39550677-F697-4E45-9414-2B42CFDAE5D5}" sibTransId="{FC4F94A0-AF31-4FB0-84A9-DE31782B1E59}"/>
    <dgm:cxn modelId="{825A0440-EE59-4F3C-B6FC-5667E9A49314}" type="presOf" srcId="{1790BD05-602C-4F63-8312-A9E0D88F541B}" destId="{1D11AF6C-9D5D-4BC3-B61F-40A6ECAC1035}" srcOrd="0" destOrd="0" presId="urn:microsoft.com/office/officeart/2005/8/layout/hierarchy2"/>
    <dgm:cxn modelId="{4EF60242-601D-47D6-A1B2-2873CB967376}" srcId="{7C48AC35-CA4A-468A-8074-3F6A8F23F6FD}" destId="{8E7E5D9F-6006-42D5-87F8-AD7AACA203B9}" srcOrd="1" destOrd="0" parTransId="{2DC415BB-58A8-4661-916B-66E8E558691D}" sibTransId="{2846F1C8-B856-4712-8E88-F5B3A4876EB5}"/>
    <dgm:cxn modelId="{A118EB47-C2E5-4394-8A61-538A1A62A275}" srcId="{1790BD05-602C-4F63-8312-A9E0D88F541B}" destId="{A50B98C6-8B07-4CD5-BB90-4CF4235296B0}" srcOrd="0" destOrd="0" parTransId="{78F8A9C2-5CE7-43A1-832D-6276CBB702F8}" sibTransId="{D12A29BD-F82B-4CB5-BBA2-28168C3D1DBC}"/>
    <dgm:cxn modelId="{13CE0C68-9BC5-4A59-8CFD-07630B6747F9}" type="presOf" srcId="{A50B98C6-8B07-4CD5-BB90-4CF4235296B0}" destId="{AFEB4797-D328-4AC9-ACDA-95B32BCB3223}" srcOrd="0" destOrd="0" presId="urn:microsoft.com/office/officeart/2005/8/layout/hierarchy2"/>
    <dgm:cxn modelId="{8D3F156D-00E0-4B00-883F-11A416D77B0A}" type="presOf" srcId="{D2EA985B-D2D0-44DF-875B-78ADDA4855D0}" destId="{E0D390E7-A6DA-4D4D-9738-BF1E64291575}" srcOrd="0" destOrd="0" presId="urn:microsoft.com/office/officeart/2005/8/layout/hierarchy2"/>
    <dgm:cxn modelId="{7910DB71-62C4-466C-9718-7E767048A97F}" type="presOf" srcId="{8E7E5D9F-6006-42D5-87F8-AD7AACA203B9}" destId="{BFE1CD18-2997-42CD-A749-36481F91011F}" srcOrd="0" destOrd="0" presId="urn:microsoft.com/office/officeart/2005/8/layout/hierarchy2"/>
    <dgm:cxn modelId="{8571AA7F-65E5-465E-ABB0-2B360A280B6F}" type="presOf" srcId="{7C48AC35-CA4A-468A-8074-3F6A8F23F6FD}" destId="{FB9A71C4-303E-491A-84DA-B06DB2BD59A3}" srcOrd="0" destOrd="0" presId="urn:microsoft.com/office/officeart/2005/8/layout/hierarchy2"/>
    <dgm:cxn modelId="{03FE9E8C-5091-4729-A1BF-98F11BC4027A}" type="presOf" srcId="{2DC415BB-58A8-4661-916B-66E8E558691D}" destId="{B1B497D7-BEB0-484C-9326-673099FD0263}" srcOrd="0" destOrd="0" presId="urn:microsoft.com/office/officeart/2005/8/layout/hierarchy2"/>
    <dgm:cxn modelId="{B61D7B8E-6B94-4D68-A145-0DFD316A9C38}" type="presOf" srcId="{A5B74D4A-7E50-475B-9C0B-75186E4DAB86}" destId="{D1EE40AA-4CDB-422A-B96C-A9AA5EBCB547}" srcOrd="0" destOrd="0" presId="urn:microsoft.com/office/officeart/2005/8/layout/hierarchy2"/>
    <dgm:cxn modelId="{4E88958F-1033-4B0E-AE9C-ACE460DF726C}" type="presOf" srcId="{D2EA985B-D2D0-44DF-875B-78ADDA4855D0}" destId="{F4E9C58A-FB21-47CA-A041-EF45C7DA724D}" srcOrd="1" destOrd="0" presId="urn:microsoft.com/office/officeart/2005/8/layout/hierarchy2"/>
    <dgm:cxn modelId="{7A1AE68F-EFEE-46D2-AB93-0DA7287F622F}" srcId="{7C48AC35-CA4A-468A-8074-3F6A8F23F6FD}" destId="{C8DB9417-D48D-4D66-952D-E0E93FBD10D4}" srcOrd="0" destOrd="0" parTransId="{5C6AA0BF-A912-4E45-B604-7C02676FA4F9}" sibTransId="{8BC5E73D-B3B2-4EA3-848A-78FAF2378035}"/>
    <dgm:cxn modelId="{72C73095-AFB9-49B3-9FE9-48E1D9C35E33}" type="presOf" srcId="{C8DB9417-D48D-4D66-952D-E0E93FBD10D4}" destId="{D58B96E3-DE72-46C8-BAAA-E7EFA876BFD8}" srcOrd="0" destOrd="0" presId="urn:microsoft.com/office/officeart/2005/8/layout/hierarchy2"/>
    <dgm:cxn modelId="{711C49AD-CAEF-4625-BFB6-21EAF566EC7B}" type="presOf" srcId="{2DC415BB-58A8-4661-916B-66E8E558691D}" destId="{0FF6BE74-8A40-4F21-B8E5-49B82D1E8DFB}" srcOrd="1" destOrd="0" presId="urn:microsoft.com/office/officeart/2005/8/layout/hierarchy2"/>
    <dgm:cxn modelId="{04569FBC-C038-4673-86C8-711026F88ED6}" type="presOf" srcId="{39550677-F697-4E45-9414-2B42CFDAE5D5}" destId="{C2E82811-1CBA-4B94-8AA4-B21AC14B26F1}" srcOrd="1" destOrd="0" presId="urn:microsoft.com/office/officeart/2005/8/layout/hierarchy2"/>
    <dgm:cxn modelId="{BE69CADD-F27F-4753-B6E8-9EA004C1C96F}" type="presOf" srcId="{5C6AA0BF-A912-4E45-B604-7C02676FA4F9}" destId="{94EB43B4-42A8-47AF-963C-A060063D1ADA}" srcOrd="1" destOrd="0" presId="urn:microsoft.com/office/officeart/2005/8/layout/hierarchy2"/>
    <dgm:cxn modelId="{D813FCFC-DA2D-4E4D-A473-DF5A3857FC2C}" type="presOf" srcId="{39550677-F697-4E45-9414-2B42CFDAE5D5}" destId="{31AC886C-3303-47A5-B809-A155F592E836}" srcOrd="0" destOrd="0" presId="urn:microsoft.com/office/officeart/2005/8/layout/hierarchy2"/>
    <dgm:cxn modelId="{A941E383-EA1D-461B-8B7B-C22666FABFCE}" type="presParOf" srcId="{1D11AF6C-9D5D-4BC3-B61F-40A6ECAC1035}" destId="{FB847D68-17B6-4A04-A615-74F7D43CC7B2}" srcOrd="0" destOrd="0" presId="urn:microsoft.com/office/officeart/2005/8/layout/hierarchy2"/>
    <dgm:cxn modelId="{647BF041-EF28-4242-8047-71E4125F79FE}" type="presParOf" srcId="{FB847D68-17B6-4A04-A615-74F7D43CC7B2}" destId="{AFEB4797-D328-4AC9-ACDA-95B32BCB3223}" srcOrd="0" destOrd="0" presId="urn:microsoft.com/office/officeart/2005/8/layout/hierarchy2"/>
    <dgm:cxn modelId="{7559573F-DAE3-4A7C-BC71-E8A341CF1F5C}" type="presParOf" srcId="{FB847D68-17B6-4A04-A615-74F7D43CC7B2}" destId="{78726388-15B3-4369-A5EB-9E1711CD8176}" srcOrd="1" destOrd="0" presId="urn:microsoft.com/office/officeart/2005/8/layout/hierarchy2"/>
    <dgm:cxn modelId="{B7AD3DFC-BDBF-4996-A2C0-9C6A2919B378}" type="presParOf" srcId="{78726388-15B3-4369-A5EB-9E1711CD8176}" destId="{A821D65C-B652-4E87-A458-EB73A88D9785}" srcOrd="0" destOrd="0" presId="urn:microsoft.com/office/officeart/2005/8/layout/hierarchy2"/>
    <dgm:cxn modelId="{5A7196D8-8371-41BB-9B80-064C534440F9}" type="presParOf" srcId="{A821D65C-B652-4E87-A458-EB73A88D9785}" destId="{832606A9-6D9F-4D27-BCA3-4974CB2C8FA0}" srcOrd="0" destOrd="0" presId="urn:microsoft.com/office/officeart/2005/8/layout/hierarchy2"/>
    <dgm:cxn modelId="{6813EFA2-AF6E-47D1-9124-40D7D744A9C1}" type="presParOf" srcId="{78726388-15B3-4369-A5EB-9E1711CD8176}" destId="{42058720-516A-40AB-AE2A-2220C853227A}" srcOrd="1" destOrd="0" presId="urn:microsoft.com/office/officeart/2005/8/layout/hierarchy2"/>
    <dgm:cxn modelId="{BE2C4B29-D703-4997-A817-53096CC321CC}" type="presParOf" srcId="{42058720-516A-40AB-AE2A-2220C853227A}" destId="{FB9A71C4-303E-491A-84DA-B06DB2BD59A3}" srcOrd="0" destOrd="0" presId="urn:microsoft.com/office/officeart/2005/8/layout/hierarchy2"/>
    <dgm:cxn modelId="{824645A5-B81D-4A4B-9FB6-8C931829FB26}" type="presParOf" srcId="{42058720-516A-40AB-AE2A-2220C853227A}" destId="{F3D57CF5-A26D-4B0D-A53C-A5B0E4BE1B23}" srcOrd="1" destOrd="0" presId="urn:microsoft.com/office/officeart/2005/8/layout/hierarchy2"/>
    <dgm:cxn modelId="{C42B5D47-7DA2-4D7D-A931-5B3B717EC66A}" type="presParOf" srcId="{F3D57CF5-A26D-4B0D-A53C-A5B0E4BE1B23}" destId="{DC2A37AB-A064-45B8-8D32-A9F124B9DCCF}" srcOrd="0" destOrd="0" presId="urn:microsoft.com/office/officeart/2005/8/layout/hierarchy2"/>
    <dgm:cxn modelId="{0345854A-D8CD-456E-B8BD-B77645903F05}" type="presParOf" srcId="{DC2A37AB-A064-45B8-8D32-A9F124B9DCCF}" destId="{94EB43B4-42A8-47AF-963C-A060063D1ADA}" srcOrd="0" destOrd="0" presId="urn:microsoft.com/office/officeart/2005/8/layout/hierarchy2"/>
    <dgm:cxn modelId="{A86B5D56-F254-44DD-B325-BB575335E48A}" type="presParOf" srcId="{F3D57CF5-A26D-4B0D-A53C-A5B0E4BE1B23}" destId="{A71CBB41-84E3-4176-81D1-AC3D008E3AE6}" srcOrd="1" destOrd="0" presId="urn:microsoft.com/office/officeart/2005/8/layout/hierarchy2"/>
    <dgm:cxn modelId="{289A76BD-E006-449E-AE18-E36CFF97CEDB}" type="presParOf" srcId="{A71CBB41-84E3-4176-81D1-AC3D008E3AE6}" destId="{D58B96E3-DE72-46C8-BAAA-E7EFA876BFD8}" srcOrd="0" destOrd="0" presId="urn:microsoft.com/office/officeart/2005/8/layout/hierarchy2"/>
    <dgm:cxn modelId="{7D7722C7-F59E-4362-BD50-74C7F765EE2B}" type="presParOf" srcId="{A71CBB41-84E3-4176-81D1-AC3D008E3AE6}" destId="{B5C167DB-10E3-408C-9D9D-9109D61AB914}" srcOrd="1" destOrd="0" presId="urn:microsoft.com/office/officeart/2005/8/layout/hierarchy2"/>
    <dgm:cxn modelId="{A4AFD225-235E-4747-B455-3B3AA79F88B8}" type="presParOf" srcId="{F3D57CF5-A26D-4B0D-A53C-A5B0E4BE1B23}" destId="{B1B497D7-BEB0-484C-9326-673099FD0263}" srcOrd="2" destOrd="0" presId="urn:microsoft.com/office/officeart/2005/8/layout/hierarchy2"/>
    <dgm:cxn modelId="{E37FA376-472B-49E0-8E2B-603EEF5166C0}" type="presParOf" srcId="{B1B497D7-BEB0-484C-9326-673099FD0263}" destId="{0FF6BE74-8A40-4F21-B8E5-49B82D1E8DFB}" srcOrd="0" destOrd="0" presId="urn:microsoft.com/office/officeart/2005/8/layout/hierarchy2"/>
    <dgm:cxn modelId="{36131919-A65A-4483-BA82-2F0C957F95B4}" type="presParOf" srcId="{F3D57CF5-A26D-4B0D-A53C-A5B0E4BE1B23}" destId="{1F3057EF-2787-43B8-8300-13300844437D}" srcOrd="3" destOrd="0" presId="urn:microsoft.com/office/officeart/2005/8/layout/hierarchy2"/>
    <dgm:cxn modelId="{85C414D4-0B9F-4ACB-AAC8-FA66CE382582}" type="presParOf" srcId="{1F3057EF-2787-43B8-8300-13300844437D}" destId="{BFE1CD18-2997-42CD-A749-36481F91011F}" srcOrd="0" destOrd="0" presId="urn:microsoft.com/office/officeart/2005/8/layout/hierarchy2"/>
    <dgm:cxn modelId="{F5CA3B36-27D4-4183-9402-644052C698DC}" type="presParOf" srcId="{1F3057EF-2787-43B8-8300-13300844437D}" destId="{B64D305F-7DE4-4521-B744-E791D5993B3F}" srcOrd="1" destOrd="0" presId="urn:microsoft.com/office/officeart/2005/8/layout/hierarchy2"/>
    <dgm:cxn modelId="{BCAADFA1-06FE-4C1E-98C2-6E0C2938A9B2}" type="presParOf" srcId="{F3D57CF5-A26D-4B0D-A53C-A5B0E4BE1B23}" destId="{E0D390E7-A6DA-4D4D-9738-BF1E64291575}" srcOrd="4" destOrd="0" presId="urn:microsoft.com/office/officeart/2005/8/layout/hierarchy2"/>
    <dgm:cxn modelId="{C6552BA0-72E8-4BB8-AB80-18AEA7696479}" type="presParOf" srcId="{E0D390E7-A6DA-4D4D-9738-BF1E64291575}" destId="{F4E9C58A-FB21-47CA-A041-EF45C7DA724D}" srcOrd="0" destOrd="0" presId="urn:microsoft.com/office/officeart/2005/8/layout/hierarchy2"/>
    <dgm:cxn modelId="{A2B7850C-FC19-4A97-B27A-6C6067D9E5E6}" type="presParOf" srcId="{F3D57CF5-A26D-4B0D-A53C-A5B0E4BE1B23}" destId="{0D7FEF57-AB0D-4763-BC3D-A373785B7272}" srcOrd="5" destOrd="0" presId="urn:microsoft.com/office/officeart/2005/8/layout/hierarchy2"/>
    <dgm:cxn modelId="{F815B69F-1DE6-4A85-8EEE-AF005C6CD9C8}" type="presParOf" srcId="{0D7FEF57-AB0D-4763-BC3D-A373785B7272}" destId="{D1EE40AA-4CDB-422A-B96C-A9AA5EBCB547}" srcOrd="0" destOrd="0" presId="urn:microsoft.com/office/officeart/2005/8/layout/hierarchy2"/>
    <dgm:cxn modelId="{37470948-C362-422C-95AA-A546A3C851CF}" type="presParOf" srcId="{0D7FEF57-AB0D-4763-BC3D-A373785B7272}" destId="{F44A71ED-DE16-4839-95E8-C5BB1900D72C}" srcOrd="1" destOrd="0" presId="urn:microsoft.com/office/officeart/2005/8/layout/hierarchy2"/>
    <dgm:cxn modelId="{AAC48774-8714-4B92-BF94-8526A1500456}" type="presParOf" srcId="{F3D57CF5-A26D-4B0D-A53C-A5B0E4BE1B23}" destId="{31AC886C-3303-47A5-B809-A155F592E836}" srcOrd="6" destOrd="0" presId="urn:microsoft.com/office/officeart/2005/8/layout/hierarchy2"/>
    <dgm:cxn modelId="{0A6E03B3-C9C3-4178-82F6-2D72D091296A}" type="presParOf" srcId="{31AC886C-3303-47A5-B809-A155F592E836}" destId="{C2E82811-1CBA-4B94-8AA4-B21AC14B26F1}" srcOrd="0" destOrd="0" presId="urn:microsoft.com/office/officeart/2005/8/layout/hierarchy2"/>
    <dgm:cxn modelId="{1D63C80D-7375-424A-A51F-E29A0FCF2469}" type="presParOf" srcId="{F3D57CF5-A26D-4B0D-A53C-A5B0E4BE1B23}" destId="{3C95FF46-912E-4EDD-98B3-0894C468F0AA}" srcOrd="7" destOrd="0" presId="urn:microsoft.com/office/officeart/2005/8/layout/hierarchy2"/>
    <dgm:cxn modelId="{04F0879E-8893-40FA-A5E0-C5F105ECB8EF}" type="presParOf" srcId="{3C95FF46-912E-4EDD-98B3-0894C468F0AA}" destId="{244ACCE7-A949-4078-83F8-D3EFE0F8EE76}" srcOrd="0" destOrd="0" presId="urn:microsoft.com/office/officeart/2005/8/layout/hierarchy2"/>
    <dgm:cxn modelId="{9B4B9A8D-55E2-48A0-86FE-FD7606A689F1}" type="presParOf" srcId="{3C95FF46-912E-4EDD-98B3-0894C468F0AA}" destId="{B2975FB2-117A-4273-B21A-05F38C60EEA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C7D845-CC70-4EB8-9F82-33CD67252836}">
      <dsp:nvSpPr>
        <dsp:cNvPr id="0" name=""/>
        <dsp:cNvSpPr/>
      </dsp:nvSpPr>
      <dsp:spPr>
        <a:xfrm>
          <a:off x="-4606126" y="-681797"/>
          <a:ext cx="5296140" cy="5296140"/>
        </a:xfrm>
        <a:prstGeom prst="blockArc">
          <a:avLst>
            <a:gd name="adj1" fmla="val 18900000"/>
            <a:gd name="adj2" fmla="val 2700000"/>
            <a:gd name="adj3" fmla="val 408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00A78B-988F-4618-B34B-7283362E9C15}">
      <dsp:nvSpPr>
        <dsp:cNvPr id="0" name=""/>
        <dsp:cNvSpPr/>
      </dsp:nvSpPr>
      <dsp:spPr>
        <a:xfrm>
          <a:off x="158180" y="561803"/>
          <a:ext cx="7849967" cy="112344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91738" tIns="101600" rIns="101600" bIns="1016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 </a:t>
          </a:r>
          <a:r>
            <a:rPr lang="en-US" sz="4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Tiết</a:t>
          </a:r>
          <a:r>
            <a:rPr lang="en-US" sz="4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1: </a:t>
          </a:r>
          <a:r>
            <a:rPr lang="en-US" sz="4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Khái</a:t>
          </a:r>
          <a:r>
            <a:rPr lang="en-US" sz="4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niệm</a:t>
          </a:r>
          <a:r>
            <a:rPr lang="en-US" sz="4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về</a:t>
          </a:r>
          <a:r>
            <a:rPr lang="en-US" sz="4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hình</a:t>
          </a:r>
          <a:r>
            <a:rPr lang="en-US" sz="4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cắt</a:t>
          </a:r>
          <a:endParaRPr lang="en-US" sz="4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8180" y="561803"/>
        <a:ext cx="7849967" cy="1123449"/>
      </dsp:txXfrm>
    </dsp:sp>
    <dsp:sp modelId="{A9C13D02-F466-407E-83F7-21069D706772}">
      <dsp:nvSpPr>
        <dsp:cNvPr id="0" name=""/>
        <dsp:cNvSpPr/>
      </dsp:nvSpPr>
      <dsp:spPr>
        <a:xfrm>
          <a:off x="-172138" y="405334"/>
          <a:ext cx="1404311" cy="140431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3EC2799-A031-4F27-BE3F-35781680A94C}">
      <dsp:nvSpPr>
        <dsp:cNvPr id="0" name=""/>
        <dsp:cNvSpPr/>
      </dsp:nvSpPr>
      <dsp:spPr>
        <a:xfrm>
          <a:off x="144252" y="2247292"/>
          <a:ext cx="7877824" cy="1123449"/>
        </a:xfrm>
        <a:prstGeom prst="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91738" tIns="101600" rIns="101600" bIns="1016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 </a:t>
          </a:r>
          <a:r>
            <a:rPr lang="en-US" sz="4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Tiết</a:t>
          </a:r>
          <a:r>
            <a:rPr lang="en-US" sz="4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2: </a:t>
          </a:r>
          <a:r>
            <a:rPr lang="en-US" sz="4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Bản</a:t>
          </a:r>
          <a:r>
            <a:rPr lang="en-US" sz="4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vẽ</a:t>
          </a:r>
          <a:r>
            <a:rPr lang="en-US" sz="4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chi </a:t>
          </a:r>
          <a:r>
            <a:rPr lang="en-US" sz="4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tiết</a:t>
          </a:r>
          <a:endParaRPr lang="en-US" sz="4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4252" y="2247292"/>
        <a:ext cx="7877824" cy="1123449"/>
      </dsp:txXfrm>
    </dsp:sp>
    <dsp:sp modelId="{D52E0A07-B426-47EF-8AA0-3B06DDA60665}">
      <dsp:nvSpPr>
        <dsp:cNvPr id="0" name=""/>
        <dsp:cNvSpPr/>
      </dsp:nvSpPr>
      <dsp:spPr>
        <a:xfrm>
          <a:off x="-172138" y="2106860"/>
          <a:ext cx="1404311" cy="140431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B1B798-926E-49C0-BCC8-F45219290D5E}">
      <dsp:nvSpPr>
        <dsp:cNvPr id="0" name=""/>
        <dsp:cNvSpPr/>
      </dsp:nvSpPr>
      <dsp:spPr>
        <a:xfrm>
          <a:off x="-3647744" y="-564329"/>
          <a:ext cx="4378248" cy="4378248"/>
        </a:xfrm>
        <a:prstGeom prst="blockArc">
          <a:avLst>
            <a:gd name="adj1" fmla="val 18900000"/>
            <a:gd name="adj2" fmla="val 2700000"/>
            <a:gd name="adj3" fmla="val 493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A13F6E-121A-4CF7-A621-FA65E1AEEF62}">
      <dsp:nvSpPr>
        <dsp:cNvPr id="0" name=""/>
        <dsp:cNvSpPr/>
      </dsp:nvSpPr>
      <dsp:spPr>
        <a:xfrm>
          <a:off x="597355" y="464236"/>
          <a:ext cx="7975320" cy="928342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6872" tIns="91440" rIns="91440" bIns="91440" numCol="1" spcCol="1270" anchor="ctr" anchorCtr="0">
          <a:noAutofit/>
        </a:bodyPr>
        <a:lstStyle/>
        <a:p>
          <a:pPr marL="0" lvl="0" indent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lang="en-US" sz="3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Các</a:t>
          </a:r>
          <a:r>
            <a:rPr lang="en-US" sz="3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bước</a:t>
          </a:r>
          <a:r>
            <a:rPr lang="en-US" sz="3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vẽ</a:t>
          </a:r>
          <a:r>
            <a:rPr lang="en-US" sz="3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hình</a:t>
          </a:r>
          <a:r>
            <a:rPr lang="en-US" sz="3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cắt</a:t>
          </a:r>
          <a:endParaRPr lang="en-US" sz="3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97355" y="464236"/>
        <a:ext cx="7975320" cy="928342"/>
      </dsp:txXfrm>
    </dsp:sp>
    <dsp:sp modelId="{05528248-BC9B-43C5-B994-BE420BA0422F}">
      <dsp:nvSpPr>
        <dsp:cNvPr id="0" name=""/>
        <dsp:cNvSpPr/>
      </dsp:nvSpPr>
      <dsp:spPr>
        <a:xfrm>
          <a:off x="17141" y="348193"/>
          <a:ext cx="1160428" cy="11604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05FAB98-E233-489A-B749-93963BC0B6F7}">
      <dsp:nvSpPr>
        <dsp:cNvPr id="0" name=""/>
        <dsp:cNvSpPr/>
      </dsp:nvSpPr>
      <dsp:spPr>
        <a:xfrm>
          <a:off x="597355" y="1857010"/>
          <a:ext cx="7975320" cy="928342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6872" tIns="91440" rIns="91440" bIns="91440" numCol="1" spcCol="1270" anchor="ctr" anchorCtr="0">
          <a:noAutofit/>
        </a:bodyPr>
        <a:lstStyle/>
        <a:p>
          <a:pPr marL="0" lvl="0" indent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en-US" sz="3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Khái</a:t>
          </a:r>
          <a:r>
            <a:rPr lang="en-US" sz="3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niệm</a:t>
          </a:r>
          <a:r>
            <a:rPr lang="en-US" sz="3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công</a:t>
          </a:r>
          <a:r>
            <a:rPr lang="en-US" sz="3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dụng</a:t>
          </a:r>
          <a:r>
            <a:rPr lang="en-US" sz="3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3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cách</a:t>
          </a:r>
          <a:r>
            <a:rPr lang="en-US" sz="3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biểu</a:t>
          </a:r>
          <a:r>
            <a:rPr lang="en-US" sz="3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diễn</a:t>
          </a:r>
          <a:r>
            <a:rPr lang="en-US" sz="3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hình</a:t>
          </a:r>
          <a:r>
            <a:rPr lang="en-US" sz="3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cắt</a:t>
          </a:r>
          <a:endParaRPr lang="en-US" sz="3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97355" y="1857010"/>
        <a:ext cx="7975320" cy="928342"/>
      </dsp:txXfrm>
    </dsp:sp>
    <dsp:sp modelId="{0AA3D20A-787A-48F9-AA65-0A82079A3A05}">
      <dsp:nvSpPr>
        <dsp:cNvPr id="0" name=""/>
        <dsp:cNvSpPr/>
      </dsp:nvSpPr>
      <dsp:spPr>
        <a:xfrm>
          <a:off x="17141" y="1586920"/>
          <a:ext cx="1160428" cy="11604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EB4797-D328-4AC9-ACDA-95B32BCB3223}">
      <dsp:nvSpPr>
        <dsp:cNvPr id="0" name=""/>
        <dsp:cNvSpPr/>
      </dsp:nvSpPr>
      <dsp:spPr>
        <a:xfrm>
          <a:off x="5798" y="1482103"/>
          <a:ext cx="2703197" cy="275424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TIẾT 1. </a:t>
          </a:r>
          <a:r>
            <a:rPr lang="en-US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Chủ</a:t>
          </a:r>
          <a:r>
            <a:rPr lang="en-US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đề</a:t>
          </a:r>
          <a:r>
            <a:rPr lang="en-US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</dsp:txBody>
      <dsp:txXfrm>
        <a:off x="84972" y="1561277"/>
        <a:ext cx="2544849" cy="2595900"/>
      </dsp:txXfrm>
    </dsp:sp>
    <dsp:sp modelId="{A821D65C-B652-4E87-A458-EB73A88D9785}">
      <dsp:nvSpPr>
        <dsp:cNvPr id="0" name=""/>
        <dsp:cNvSpPr/>
      </dsp:nvSpPr>
      <dsp:spPr>
        <a:xfrm>
          <a:off x="2708995" y="2843209"/>
          <a:ext cx="814209" cy="32036"/>
        </a:xfrm>
        <a:custGeom>
          <a:avLst/>
          <a:gdLst/>
          <a:ahLst/>
          <a:cxnLst/>
          <a:rect l="0" t="0" r="0" b="0"/>
          <a:pathLst>
            <a:path>
              <a:moveTo>
                <a:pt x="0" y="16018"/>
              </a:moveTo>
              <a:lnTo>
                <a:pt x="814209" y="16018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095745" y="2838872"/>
        <a:ext cx="40710" cy="40710"/>
      </dsp:txXfrm>
    </dsp:sp>
    <dsp:sp modelId="{FB9A71C4-303E-491A-84DA-B06DB2BD59A3}">
      <dsp:nvSpPr>
        <dsp:cNvPr id="0" name=""/>
        <dsp:cNvSpPr/>
      </dsp:nvSpPr>
      <dsp:spPr>
        <a:xfrm>
          <a:off x="3523205" y="1955536"/>
          <a:ext cx="2168749" cy="180738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Khái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niệm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hình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cắt</a:t>
          </a:r>
          <a:endParaRPr lang="en-US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76141" y="2008472"/>
        <a:ext cx="2062877" cy="1701511"/>
      </dsp:txXfrm>
    </dsp:sp>
    <dsp:sp modelId="{DC2A37AB-A064-45B8-8D32-A9F124B9DCCF}">
      <dsp:nvSpPr>
        <dsp:cNvPr id="0" name=""/>
        <dsp:cNvSpPr/>
      </dsp:nvSpPr>
      <dsp:spPr>
        <a:xfrm rot="17737244">
          <a:off x="5157585" y="1994304"/>
          <a:ext cx="1882949" cy="32036"/>
        </a:xfrm>
        <a:custGeom>
          <a:avLst/>
          <a:gdLst/>
          <a:ahLst/>
          <a:cxnLst/>
          <a:rect l="0" t="0" r="0" b="0"/>
          <a:pathLst>
            <a:path>
              <a:moveTo>
                <a:pt x="0" y="16018"/>
              </a:moveTo>
              <a:lnTo>
                <a:pt x="1882949" y="16018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/>
        </a:p>
      </dsp:txBody>
      <dsp:txXfrm>
        <a:off x="6051986" y="1963248"/>
        <a:ext cx="94147" cy="94147"/>
      </dsp:txXfrm>
    </dsp:sp>
    <dsp:sp modelId="{D58B96E3-DE72-46C8-BAAA-E7EFA876BFD8}">
      <dsp:nvSpPr>
        <dsp:cNvPr id="0" name=""/>
        <dsp:cNvSpPr/>
      </dsp:nvSpPr>
      <dsp:spPr>
        <a:xfrm>
          <a:off x="6506164" y="652536"/>
          <a:ext cx="3102241" cy="101776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Trình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tự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các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bước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vẽ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hình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cắt</a:t>
          </a:r>
          <a:endParaRPr lang="en-US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535973" y="682345"/>
        <a:ext cx="3042623" cy="958144"/>
      </dsp:txXfrm>
    </dsp:sp>
    <dsp:sp modelId="{B1B497D7-BEB0-484C-9326-673099FD0263}">
      <dsp:nvSpPr>
        <dsp:cNvPr id="0" name=""/>
        <dsp:cNvSpPr/>
      </dsp:nvSpPr>
      <dsp:spPr>
        <a:xfrm rot="19253426">
          <a:off x="5576965" y="2519475"/>
          <a:ext cx="1026417" cy="32036"/>
        </a:xfrm>
        <a:custGeom>
          <a:avLst/>
          <a:gdLst/>
          <a:ahLst/>
          <a:cxnLst/>
          <a:rect l="0" t="0" r="0" b="0"/>
          <a:pathLst>
            <a:path>
              <a:moveTo>
                <a:pt x="0" y="16018"/>
              </a:moveTo>
              <a:lnTo>
                <a:pt x="1026417" y="16018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064514" y="2509832"/>
        <a:ext cx="51320" cy="51320"/>
      </dsp:txXfrm>
    </dsp:sp>
    <dsp:sp modelId="{BFE1CD18-2997-42CD-A749-36481F91011F}">
      <dsp:nvSpPr>
        <dsp:cNvPr id="0" name=""/>
        <dsp:cNvSpPr/>
      </dsp:nvSpPr>
      <dsp:spPr>
        <a:xfrm>
          <a:off x="6488394" y="1814077"/>
          <a:ext cx="3137964" cy="79536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Khái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niệm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hình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cắt</a:t>
          </a:r>
          <a:endParaRPr lang="en-US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511689" y="1837372"/>
        <a:ext cx="3091374" cy="748770"/>
      </dsp:txXfrm>
    </dsp:sp>
    <dsp:sp modelId="{E0D390E7-A6DA-4D4D-9738-BF1E64291575}">
      <dsp:nvSpPr>
        <dsp:cNvPr id="0" name=""/>
        <dsp:cNvSpPr/>
      </dsp:nvSpPr>
      <dsp:spPr>
        <a:xfrm rot="1513367">
          <a:off x="5649050" y="3034976"/>
          <a:ext cx="900019" cy="32036"/>
        </a:xfrm>
        <a:custGeom>
          <a:avLst/>
          <a:gdLst/>
          <a:ahLst/>
          <a:cxnLst/>
          <a:rect l="0" t="0" r="0" b="0"/>
          <a:pathLst>
            <a:path>
              <a:moveTo>
                <a:pt x="0" y="16018"/>
              </a:moveTo>
              <a:lnTo>
                <a:pt x="900019" y="16018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076559" y="3028494"/>
        <a:ext cx="45000" cy="45000"/>
      </dsp:txXfrm>
    </dsp:sp>
    <dsp:sp modelId="{D1EE40AA-4CDB-422A-B96C-A9AA5EBCB547}">
      <dsp:nvSpPr>
        <dsp:cNvPr id="0" name=""/>
        <dsp:cNvSpPr/>
      </dsp:nvSpPr>
      <dsp:spPr>
        <a:xfrm>
          <a:off x="6506164" y="2770988"/>
          <a:ext cx="3103259" cy="94354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Công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dụng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hình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cắt</a:t>
          </a:r>
          <a:endParaRPr lang="en-US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533800" y="2798624"/>
        <a:ext cx="3047987" cy="888275"/>
      </dsp:txXfrm>
    </dsp:sp>
    <dsp:sp modelId="{31AC886C-3303-47A5-B809-A155F592E836}">
      <dsp:nvSpPr>
        <dsp:cNvPr id="0" name=""/>
        <dsp:cNvSpPr/>
      </dsp:nvSpPr>
      <dsp:spPr>
        <a:xfrm rot="3788103">
          <a:off x="5198164" y="3646875"/>
          <a:ext cx="1801791" cy="32036"/>
        </a:xfrm>
        <a:custGeom>
          <a:avLst/>
          <a:gdLst/>
          <a:ahLst/>
          <a:cxnLst/>
          <a:rect l="0" t="0" r="0" b="0"/>
          <a:pathLst>
            <a:path>
              <a:moveTo>
                <a:pt x="0" y="16018"/>
              </a:moveTo>
              <a:lnTo>
                <a:pt x="1801791" y="16018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/>
        </a:p>
      </dsp:txBody>
      <dsp:txXfrm>
        <a:off x="6054015" y="3617849"/>
        <a:ext cx="90089" cy="90089"/>
      </dsp:txXfrm>
    </dsp:sp>
    <dsp:sp modelId="{244ACCE7-A949-4078-83F8-D3EFE0F8EE76}">
      <dsp:nvSpPr>
        <dsp:cNvPr id="0" name=""/>
        <dsp:cNvSpPr/>
      </dsp:nvSpPr>
      <dsp:spPr>
        <a:xfrm>
          <a:off x="6506164" y="3867199"/>
          <a:ext cx="3118545" cy="119872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Cách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biểu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diễn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hình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cắt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trên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bản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vẽ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kĩ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thuật</a:t>
          </a:r>
          <a:endParaRPr lang="en-US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541273" y="3902308"/>
        <a:ext cx="3048327" cy="11285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EF5D78-10A9-440C-B321-BE1A4C8F5FDB}" type="datetimeFigureOut">
              <a:rPr lang="en-US" smtClean="0"/>
              <a:pPr/>
              <a:t>11/12/2022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45C2E1-8B99-4B00-9791-63F0CEBEDF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694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CF9B3444-51A8-4380-96D7-55A8F66C502A}" type="slidenum">
              <a:rPr lang="en-US" altLang="en-US">
                <a:latin typeface="Arial" panose="020B0604020202020204" pitchFamily="34" charset="0"/>
              </a:rPr>
              <a:pPr/>
              <a:t>1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fr-F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4312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C0092EE7-5211-478B-8CB0-6BD824084B48}" type="slidenum">
              <a:rPr lang="en-US" altLang="en-US">
                <a:latin typeface="Arial" panose="020B0604020202020204" pitchFamily="34" charset="0"/>
              </a:rPr>
              <a:pPr/>
              <a:t>22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fr-F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9876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9D272-8183-6588-EDAF-2FE678A2F2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2AC07F-2D9E-6B25-41F0-1F9A922A9F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644FB2-1030-83E7-D14A-9C52F2CDA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F1C6F-76B0-4A86-BEC8-6BB6B80C12B8}" type="datetimeFigureOut">
              <a:rPr lang="en-US" smtClean="0"/>
              <a:pPr/>
              <a:t>11/12/2022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64103C-A652-D39B-317F-C8A5CEEF0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C01551-3DBC-C7FF-3700-2E234DF02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3AA96-CC8F-4CEF-B9D2-28EBF5DA4D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593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0B047-8360-D13D-5141-05AAF2F44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F1CE0E-7DAE-403A-1D7C-EA440689D1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4E53BE-9861-9F78-EA27-5E85720D7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F1C6F-76B0-4A86-BEC8-6BB6B80C12B8}" type="datetimeFigureOut">
              <a:rPr lang="en-US" smtClean="0"/>
              <a:pPr/>
              <a:t>11/12/2022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D31300-AF9B-82FD-DB3C-FF8F72FD1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E0039B-37F7-B075-97C8-A19B68433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3AA96-CC8F-4CEF-B9D2-28EBF5DA4D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7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0CE7996-6879-18FA-8D94-C32A5B05AF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93D25D-D4F7-7CD0-37CE-452B73C750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00B8F3-A1FE-223C-7651-CEDCE9D64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F1C6F-76B0-4A86-BEC8-6BB6B80C12B8}" type="datetimeFigureOut">
              <a:rPr lang="en-US" smtClean="0"/>
              <a:pPr/>
              <a:t>11/12/2022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DD341-020C-7ABB-BAF7-EF5BA2F99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CF295E-9865-D3CC-B267-98053591E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3AA96-CC8F-4CEF-B9D2-28EBF5DA4D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6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11D2F-6CD7-B6A1-6AEC-F16A9C689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3624FF-74B2-972C-9947-0120C35441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4A7082-0008-E631-938B-559618748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F1C6F-76B0-4A86-BEC8-6BB6B80C12B8}" type="datetimeFigureOut">
              <a:rPr lang="en-US" smtClean="0"/>
              <a:pPr/>
              <a:t>11/12/2022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76441A-2D39-047F-5517-D84DEB7ED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A4E736-886B-7917-2FEF-678BFE34A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3AA96-CC8F-4CEF-B9D2-28EBF5DA4D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29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E2677-14F3-83B3-CBB6-5AF7DE86E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31B22C-8EBA-E65C-6037-88D183AD09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461F00-6165-05AA-44DD-2862CCF39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F1C6F-76B0-4A86-BEC8-6BB6B80C12B8}" type="datetimeFigureOut">
              <a:rPr lang="en-US" smtClean="0"/>
              <a:pPr/>
              <a:t>11/12/2022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B4D56-8640-53B9-3A57-5888BE553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BBFF71-79D2-A28C-F879-32DE22C53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3AA96-CC8F-4CEF-B9D2-28EBF5DA4D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420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F8005-0800-2CF6-A2FE-D8A9EAC6B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02AD65-E646-2E60-359B-F758EF03E1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00B2B0-5110-46C7-5E3D-4957A7ED28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3CD3B9-077F-FAC1-3CAD-C7A719B5A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F1C6F-76B0-4A86-BEC8-6BB6B80C12B8}" type="datetimeFigureOut">
              <a:rPr lang="en-US" smtClean="0"/>
              <a:pPr/>
              <a:t>11/12/2022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0E8B4F-7282-D9CF-CD7F-C8D9887AA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C142C7-633B-5AF8-8B66-F8F556494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3AA96-CC8F-4CEF-B9D2-28EBF5DA4D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362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FFD1D-0374-29E5-0872-58844BA37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824509-E261-CD42-3D35-4942F57866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8DFE52-A789-F136-C463-ADEB742D36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72E799-0027-46E1-0C8C-14998089CA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06A387-6AA3-F504-D860-D7631E5659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DA49D3-DD0A-DADE-A1A1-E78C06086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F1C6F-76B0-4A86-BEC8-6BB6B80C12B8}" type="datetimeFigureOut">
              <a:rPr lang="en-US" smtClean="0"/>
              <a:pPr/>
              <a:t>11/12/2022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684A6B-5B6E-F029-B4FA-BE3163DE6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3D1749-5EBB-D9F7-AAAF-C7C1DC74C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3AA96-CC8F-4CEF-B9D2-28EBF5DA4D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402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746D6-E11A-B1D7-AC50-FFE379A23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04C4A2-1868-D514-EEC7-CD456C8A6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F1C6F-76B0-4A86-BEC8-6BB6B80C12B8}" type="datetimeFigureOut">
              <a:rPr lang="en-US" smtClean="0"/>
              <a:pPr/>
              <a:t>11/12/2022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BC1013-4AC0-93AC-9415-24742C0F7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1F0619-2C01-6036-5071-33AA127CF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3AA96-CC8F-4CEF-B9D2-28EBF5DA4D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281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5BD4B73-F326-D705-8732-7A85191A2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F1C6F-76B0-4A86-BEC8-6BB6B80C12B8}" type="datetimeFigureOut">
              <a:rPr lang="en-US" smtClean="0"/>
              <a:pPr/>
              <a:t>11/12/2022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9F8876-0395-51D4-772C-D6CC62EDB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BB2585-F3EE-3C48-3C60-638255EB8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3AA96-CC8F-4CEF-B9D2-28EBF5DA4D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880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867E5-D223-6690-CD18-463DC794C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84233F-1AE2-3E96-B81C-F9404F2B5B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840FC8-1DFF-78CC-730F-42CAF602A0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3C833D-A694-FE7F-E5CE-BE0ACBD8D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F1C6F-76B0-4A86-BEC8-6BB6B80C12B8}" type="datetimeFigureOut">
              <a:rPr lang="en-US" smtClean="0"/>
              <a:pPr/>
              <a:t>11/12/2022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FD87B3-A339-46DE-FA6A-C608523DC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56955C-724A-E96E-3D3E-24F9F0932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3AA96-CC8F-4CEF-B9D2-28EBF5DA4D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522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B9ABC-8E9D-0D7E-AE4F-AF6E1E7AE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187472-E2B3-8B10-DF92-7B76DDDAFD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37E0F1-2593-0CA9-31E3-10DFD8B1E3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F3D869-2601-3F36-B64E-5E9B11505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F1C6F-76B0-4A86-BEC8-6BB6B80C12B8}" type="datetimeFigureOut">
              <a:rPr lang="en-US" smtClean="0"/>
              <a:pPr/>
              <a:t>11/12/2022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3E353D-6D90-4D86-2FEB-C2B271513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00083-3B76-5EA3-1989-D529744A4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3AA96-CC8F-4CEF-B9D2-28EBF5DA4D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863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6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944E11-9F0B-1EB6-9459-E69EAABBC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B2539E-C098-2F2E-BF07-BAFB226886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9C28A-E9D2-CEED-9602-9C21398EDE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F1C6F-76B0-4A86-BEC8-6BB6B80C12B8}" type="datetimeFigureOut">
              <a:rPr lang="en-US" smtClean="0"/>
              <a:pPr/>
              <a:t>11/12/2022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7CFF13-0537-11E3-D42F-97BC6FDE0E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50E9AA-12C5-408A-82CF-E6C725DF99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93AA96-CC8F-4CEF-B9D2-28EBF5DA4D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530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gif"/><Relationship Id="rId7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gif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3.jpe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slide" Target="slide4.xml"/><Relationship Id="rId5" Type="http://schemas.openxmlformats.org/officeDocument/2006/relationships/image" Target="../media/image16.png"/><Relationship Id="rId4" Type="http://schemas.openxmlformats.org/officeDocument/2006/relationships/audio" Target="../media/audio1.wav"/><Relationship Id="rId9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7.png"/><Relationship Id="rId7" Type="http://schemas.openxmlformats.org/officeDocument/2006/relationships/image" Target="../media/image50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9.png"/><Relationship Id="rId10" Type="http://schemas.openxmlformats.org/officeDocument/2006/relationships/image" Target="../media/image53.png"/><Relationship Id="rId4" Type="http://schemas.openxmlformats.org/officeDocument/2006/relationships/image" Target="../media/image48.png"/><Relationship Id="rId9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gif"/><Relationship Id="rId7" Type="http://schemas.openxmlformats.org/officeDocument/2006/relationships/image" Target="../media/image5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gif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media" Target="../media/media3.mp3"/><Relationship Id="rId7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video" Target="../media/media6.mp4"/><Relationship Id="rId5" Type="http://schemas.microsoft.com/office/2007/relationships/media" Target="../media/media6.mp4"/><Relationship Id="rId4" Type="http://schemas.openxmlformats.org/officeDocument/2006/relationships/audio" Target="../media/media3.mp3"/><Relationship Id="rId9" Type="http://schemas.openxmlformats.org/officeDocument/2006/relationships/image" Target="../media/image54.pn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media" Target="../media/media6.mp4"/><Relationship Id="rId7" Type="http://schemas.openxmlformats.org/officeDocument/2006/relationships/image" Target="../media/image5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7.xml"/><Relationship Id="rId4" Type="http://schemas.openxmlformats.org/officeDocument/2006/relationships/video" Target="../media/media6.mp4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media" Target="../media/media6.mp4"/><Relationship Id="rId7" Type="http://schemas.openxmlformats.org/officeDocument/2006/relationships/image" Target="../media/image5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7.xml"/><Relationship Id="rId4" Type="http://schemas.openxmlformats.org/officeDocument/2006/relationships/video" Target="../media/media6.mp4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media" Target="../media/media6.mp4"/><Relationship Id="rId7" Type="http://schemas.openxmlformats.org/officeDocument/2006/relationships/image" Target="../media/image5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7.xml"/><Relationship Id="rId4" Type="http://schemas.openxmlformats.org/officeDocument/2006/relationships/video" Target="../media/media6.mp4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media" Target="../media/media6.mp4"/><Relationship Id="rId7" Type="http://schemas.openxmlformats.org/officeDocument/2006/relationships/image" Target="../media/image5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7.xml"/><Relationship Id="rId4" Type="http://schemas.openxmlformats.org/officeDocument/2006/relationships/video" Target="../media/media6.mp4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media" Target="../media/media6.mp4"/><Relationship Id="rId7" Type="http://schemas.openxmlformats.org/officeDocument/2006/relationships/image" Target="../media/image5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7.xml"/><Relationship Id="rId4" Type="http://schemas.openxmlformats.org/officeDocument/2006/relationships/video" Target="../media/media6.mp4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media" Target="../media/media6.mp4"/><Relationship Id="rId7" Type="http://schemas.openxmlformats.org/officeDocument/2006/relationships/image" Target="../media/image5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7.xml"/><Relationship Id="rId4" Type="http://schemas.openxmlformats.org/officeDocument/2006/relationships/video" Target="../media/media6.mp4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media" Target="../media/media6.mp4"/><Relationship Id="rId7" Type="http://schemas.openxmlformats.org/officeDocument/2006/relationships/image" Target="../media/image5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7.xml"/><Relationship Id="rId4" Type="http://schemas.openxmlformats.org/officeDocument/2006/relationships/video" Target="../media/media6.mp4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9.xml"/><Relationship Id="rId18" Type="http://schemas.openxmlformats.org/officeDocument/2006/relationships/slide" Target="slide11.xml"/><Relationship Id="rId3" Type="http://schemas.openxmlformats.org/officeDocument/2006/relationships/image" Target="../media/image9.png"/><Relationship Id="rId7" Type="http://schemas.microsoft.com/office/2007/relationships/hdphoto" Target="../media/hdphoto2.wdp"/><Relationship Id="rId12" Type="http://schemas.microsoft.com/office/2007/relationships/hdphoto" Target="../media/hdphoto3.wdp"/><Relationship Id="rId17" Type="http://schemas.microsoft.com/office/2007/relationships/hdphoto" Target="../media/hdphoto4.wdp"/><Relationship Id="rId2" Type="http://schemas.openxmlformats.org/officeDocument/2006/relationships/slide" Target="slide5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2.png"/><Relationship Id="rId5" Type="http://schemas.openxmlformats.org/officeDocument/2006/relationships/slide" Target="slide6.xml"/><Relationship Id="rId15" Type="http://schemas.openxmlformats.org/officeDocument/2006/relationships/slide" Target="slide10.xml"/><Relationship Id="rId10" Type="http://schemas.openxmlformats.org/officeDocument/2006/relationships/slide" Target="slide8.xml"/><Relationship Id="rId4" Type="http://schemas.microsoft.com/office/2007/relationships/hdphoto" Target="../media/hdphoto1.wdp"/><Relationship Id="rId9" Type="http://schemas.openxmlformats.org/officeDocument/2006/relationships/image" Target="../media/image11.jpeg"/><Relationship Id="rId1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9.png"/><Relationship Id="rId3" Type="http://schemas.microsoft.com/office/2007/relationships/media" Target="../media/media3.mp3"/><Relationship Id="rId7" Type="http://schemas.openxmlformats.org/officeDocument/2006/relationships/slide" Target="slide4.xml"/><Relationship Id="rId12" Type="http://schemas.openxmlformats.org/officeDocument/2006/relationships/image" Target="../media/image18.png"/><Relationship Id="rId17" Type="http://schemas.openxmlformats.org/officeDocument/2006/relationships/image" Target="../media/image22.png"/><Relationship Id="rId2" Type="http://schemas.openxmlformats.org/officeDocument/2006/relationships/audio" Target="../media/media2.mp3"/><Relationship Id="rId16" Type="http://schemas.microsoft.com/office/2007/relationships/hdphoto" Target="../media/hdphoto6.wdp"/><Relationship Id="rId1" Type="http://schemas.microsoft.com/office/2007/relationships/media" Target="../media/media2.mp3"/><Relationship Id="rId6" Type="http://schemas.openxmlformats.org/officeDocument/2006/relationships/audio" Target="../media/audio1.wav"/><Relationship Id="rId11" Type="http://schemas.openxmlformats.org/officeDocument/2006/relationships/image" Target="../media/image17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audio" Target="../media/media3.mp3"/><Relationship Id="rId9" Type="http://schemas.microsoft.com/office/2007/relationships/hdphoto" Target="../media/hdphoto5.wdp"/><Relationship Id="rId1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4.png"/><Relationship Id="rId18" Type="http://schemas.microsoft.com/office/2007/relationships/hdphoto" Target="../media/hdphoto6.wdp"/><Relationship Id="rId3" Type="http://schemas.microsoft.com/office/2007/relationships/media" Target="../media/media3.mp3"/><Relationship Id="rId7" Type="http://schemas.openxmlformats.org/officeDocument/2006/relationships/slide" Target="slide4.xml"/><Relationship Id="rId12" Type="http://schemas.openxmlformats.org/officeDocument/2006/relationships/image" Target="../media/image23.png"/><Relationship Id="rId17" Type="http://schemas.openxmlformats.org/officeDocument/2006/relationships/image" Target="../media/image21.png"/><Relationship Id="rId2" Type="http://schemas.openxmlformats.org/officeDocument/2006/relationships/audio" Target="../media/media2.mp3"/><Relationship Id="rId16" Type="http://schemas.openxmlformats.org/officeDocument/2006/relationships/image" Target="../media/image27.png"/><Relationship Id="rId1" Type="http://schemas.microsoft.com/office/2007/relationships/media" Target="../media/media2.mp3"/><Relationship Id="rId6" Type="http://schemas.openxmlformats.org/officeDocument/2006/relationships/audio" Target="../media/audio1.wav"/><Relationship Id="rId11" Type="http://schemas.openxmlformats.org/officeDocument/2006/relationships/image" Target="../media/image17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26.png"/><Relationship Id="rId10" Type="http://schemas.openxmlformats.org/officeDocument/2006/relationships/image" Target="../media/image16.png"/><Relationship Id="rId4" Type="http://schemas.openxmlformats.org/officeDocument/2006/relationships/audio" Target="../media/media3.mp3"/><Relationship Id="rId9" Type="http://schemas.microsoft.com/office/2007/relationships/hdphoto" Target="../media/hdphoto5.wdp"/><Relationship Id="rId1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slide" Target="slide4.xml"/><Relationship Id="rId3" Type="http://schemas.microsoft.com/office/2007/relationships/media" Target="../media/media3.mp3"/><Relationship Id="rId7" Type="http://schemas.openxmlformats.org/officeDocument/2006/relationships/image" Target="../media/image28.png"/><Relationship Id="rId12" Type="http://schemas.openxmlformats.org/officeDocument/2006/relationships/image" Target="../media/image31.png"/><Relationship Id="rId2" Type="http://schemas.openxmlformats.org/officeDocument/2006/relationships/audio" Target="../media/media2.mp3"/><Relationship Id="rId16" Type="http://schemas.openxmlformats.org/officeDocument/2006/relationships/image" Target="../media/image17.png"/><Relationship Id="rId1" Type="http://schemas.microsoft.com/office/2007/relationships/media" Target="../media/media2.mp3"/><Relationship Id="rId6" Type="http://schemas.openxmlformats.org/officeDocument/2006/relationships/audio" Target="../media/audio1.wav"/><Relationship Id="rId11" Type="http://schemas.openxmlformats.org/officeDocument/2006/relationships/image" Target="../media/image30.png"/><Relationship Id="rId5" Type="http://schemas.openxmlformats.org/officeDocument/2006/relationships/slideLayout" Target="../slideLayouts/slideLayout7.xml"/><Relationship Id="rId15" Type="http://schemas.microsoft.com/office/2007/relationships/hdphoto" Target="../media/hdphoto7.wdp"/><Relationship Id="rId10" Type="http://schemas.microsoft.com/office/2007/relationships/hdphoto" Target="../media/hdphoto6.wdp"/><Relationship Id="rId4" Type="http://schemas.openxmlformats.org/officeDocument/2006/relationships/audio" Target="../media/media3.mp3"/><Relationship Id="rId9" Type="http://schemas.openxmlformats.org/officeDocument/2006/relationships/image" Target="../media/image29.png"/><Relationship Id="rId1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3.jpe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slide" Target="slide4.xml"/><Relationship Id="rId5" Type="http://schemas.openxmlformats.org/officeDocument/2006/relationships/image" Target="../media/image16.png"/><Relationship Id="rId4" Type="http://schemas.openxmlformats.org/officeDocument/2006/relationships/audio" Target="../media/audio1.wav"/><Relationship Id="rId9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17.png"/><Relationship Id="rId3" Type="http://schemas.microsoft.com/office/2007/relationships/media" Target="../media/media3.mp3"/><Relationship Id="rId7" Type="http://schemas.openxmlformats.org/officeDocument/2006/relationships/image" Target="../media/image16.png"/><Relationship Id="rId12" Type="http://schemas.microsoft.com/office/2007/relationships/hdphoto" Target="../media/hdphoto8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1.wav"/><Relationship Id="rId11" Type="http://schemas.openxmlformats.org/officeDocument/2006/relationships/image" Target="../media/image35.png"/><Relationship Id="rId5" Type="http://schemas.openxmlformats.org/officeDocument/2006/relationships/slideLayout" Target="../slideLayouts/slideLayout7.xml"/><Relationship Id="rId10" Type="http://schemas.openxmlformats.org/officeDocument/2006/relationships/slide" Target="slide4.xml"/><Relationship Id="rId4" Type="http://schemas.openxmlformats.org/officeDocument/2006/relationships/audio" Target="../media/media3.mp3"/><Relationship Id="rId9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ChangeArrowheads="1"/>
          </p:cNvSpPr>
          <p:nvPr/>
        </p:nvSpPr>
        <p:spPr bwMode="auto">
          <a:xfrm>
            <a:off x="1412654" y="62706"/>
            <a:ext cx="9274395" cy="67325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3076" name="AutoShape 5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972550" y="838200"/>
            <a:ext cx="76200" cy="762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en-US" altLang="en-US" dirty="0">
              <a:latin typeface="Arial" panose="020B0604020202020204" pitchFamily="34" charset="0"/>
            </a:endParaRPr>
          </a:p>
        </p:txBody>
      </p:sp>
      <p:pic>
        <p:nvPicPr>
          <p:cNvPr id="3079" name="Picture 7" descr="SAUCER20"/>
          <p:cNvPicPr>
            <a:picLocks noChangeAspect="1" noChangeArrowheads="1" noCrop="1"/>
          </p:cNvPicPr>
          <p:nvPr/>
        </p:nvPicPr>
        <p:blipFill>
          <a:blip r:embed="rId3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65688">
            <a:off x="1752600" y="5257801"/>
            <a:ext cx="2438400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7" descr="10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46863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8" descr="10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44577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9" descr="10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0800" y="46101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9626" name="Picture 10" descr="Espaco_0060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2825" y="4638675"/>
            <a:ext cx="1981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2" name="Oval 11"/>
          <p:cNvSpPr>
            <a:spLocks noChangeArrowheads="1"/>
          </p:cNvSpPr>
          <p:nvPr/>
        </p:nvSpPr>
        <p:spPr bwMode="auto">
          <a:xfrm rot="18322225">
            <a:off x="7158831" y="4956969"/>
            <a:ext cx="2446338" cy="914400"/>
          </a:xfrm>
          <a:prstGeom prst="ellips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83" name="Oval 12"/>
          <p:cNvSpPr>
            <a:spLocks noChangeArrowheads="1"/>
          </p:cNvSpPr>
          <p:nvPr/>
        </p:nvSpPr>
        <p:spPr bwMode="auto">
          <a:xfrm>
            <a:off x="7086600" y="4914900"/>
            <a:ext cx="2667000" cy="9144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3084" name="Oval 13"/>
          <p:cNvSpPr>
            <a:spLocks noChangeArrowheads="1"/>
          </p:cNvSpPr>
          <p:nvPr/>
        </p:nvSpPr>
        <p:spPr bwMode="auto">
          <a:xfrm rot="3538881">
            <a:off x="7247732" y="4944269"/>
            <a:ext cx="2416175" cy="1062038"/>
          </a:xfrm>
          <a:prstGeom prst="ellipse">
            <a:avLst/>
          </a:prstGeom>
          <a:noFill/>
          <a:ln w="28575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en-US" altLang="en-US" dirty="0">
              <a:latin typeface="Arial" panose="020B0604020202020204" pitchFamily="34" charset="0"/>
            </a:endParaRPr>
          </a:p>
        </p:txBody>
      </p:sp>
      <p:pic>
        <p:nvPicPr>
          <p:cNvPr id="3085" name="Picture 14" descr="F9849DCFA90C473196ECD16214E77005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0200" y="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9631" name="Group 15"/>
          <p:cNvGrpSpPr>
            <a:grpSpLocks/>
          </p:cNvGrpSpPr>
          <p:nvPr/>
        </p:nvGrpSpPr>
        <p:grpSpPr bwMode="auto">
          <a:xfrm>
            <a:off x="2774477" y="449275"/>
            <a:ext cx="6435471" cy="6146800"/>
            <a:chOff x="982" y="736"/>
            <a:chExt cx="4826" cy="3872"/>
          </a:xfrm>
        </p:grpSpPr>
        <p:sp>
          <p:nvSpPr>
            <p:cNvPr id="3088" name="WordArt 16"/>
            <p:cNvSpPr>
              <a:spLocks noChangeArrowheads="1" noChangeShapeType="1" noTextEdit="1"/>
            </p:cNvSpPr>
            <p:nvPr/>
          </p:nvSpPr>
          <p:spPr bwMode="auto">
            <a:xfrm>
              <a:off x="2216" y="2347"/>
              <a:ext cx="2512" cy="65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48495"/>
                </a:avLst>
              </a:prstTxWarp>
            </a:bodyPr>
            <a:lstStyle/>
            <a:p>
              <a:pPr algn="ctr"/>
              <a:r>
                <a:rPr lang="vi-VN" sz="3600" b="1" kern="10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GV: </a:t>
              </a:r>
              <a:r>
                <a:rPr lang="en-US" sz="3600" b="1" kern="10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Chu </a:t>
              </a:r>
              <a:r>
                <a:rPr lang="en-US" sz="3600" b="1" kern="10" dirty="0" err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Thị</a:t>
              </a:r>
              <a:r>
                <a:rPr lang="en-US" sz="3600" b="1" kern="10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kern="10" dirty="0" err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Huệ</a:t>
              </a:r>
              <a:endParaRPr lang="en-US" sz="3600" b="1" kern="1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3600" b="1" kern="10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TRƯỜNG THCS THÁI HÒA – BA VÌ – HÀ NỘI</a:t>
              </a:r>
            </a:p>
          </p:txBody>
        </p:sp>
        <p:grpSp>
          <p:nvGrpSpPr>
            <p:cNvPr id="3089" name="Group 17"/>
            <p:cNvGrpSpPr>
              <a:grpSpLocks/>
            </p:cNvGrpSpPr>
            <p:nvPr/>
          </p:nvGrpSpPr>
          <p:grpSpPr bwMode="auto">
            <a:xfrm>
              <a:off x="982" y="736"/>
              <a:ext cx="4826" cy="3872"/>
              <a:chOff x="982" y="736"/>
              <a:chExt cx="4826" cy="3872"/>
            </a:xfrm>
          </p:grpSpPr>
          <p:sp>
            <p:nvSpPr>
              <p:cNvPr id="3090" name="WordArt 18"/>
              <p:cNvSpPr>
                <a:spLocks noChangeArrowheads="1" noChangeShapeType="1" noTextEdit="1"/>
              </p:cNvSpPr>
              <p:nvPr/>
            </p:nvSpPr>
            <p:spPr bwMode="auto">
              <a:xfrm>
                <a:off x="1724" y="1536"/>
                <a:ext cx="3498" cy="690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en-US" sz="3600" b="1" kern="10" dirty="0">
                    <a:ln w="9525">
                      <a:solidFill>
                        <a:srgbClr val="CC3300"/>
                      </a:solidFill>
                      <a:round/>
                      <a:headEnd/>
                      <a:tailEnd/>
                    </a:ln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MÔN: CÔNG NGHỆ </a:t>
                </a:r>
              </a:p>
              <a:p>
                <a:pPr algn="ctr"/>
                <a:r>
                  <a:rPr lang="en-US" sz="3600" b="1" kern="10" dirty="0">
                    <a:ln w="9525">
                      <a:solidFill>
                        <a:srgbClr val="CC3300"/>
                      </a:solidFill>
                      <a:round/>
                      <a:headEnd/>
                      <a:tailEnd/>
                    </a:ln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LỚP : 8A</a:t>
                </a:r>
              </a:p>
            </p:txBody>
          </p:sp>
          <p:grpSp>
            <p:nvGrpSpPr>
              <p:cNvPr id="3091" name="Group 19"/>
              <p:cNvGrpSpPr>
                <a:grpSpLocks/>
              </p:cNvGrpSpPr>
              <p:nvPr/>
            </p:nvGrpSpPr>
            <p:grpSpPr bwMode="auto">
              <a:xfrm>
                <a:off x="982" y="736"/>
                <a:ext cx="4826" cy="3872"/>
                <a:chOff x="982" y="736"/>
                <a:chExt cx="4826" cy="3872"/>
              </a:xfrm>
            </p:grpSpPr>
            <p:sp>
              <p:nvSpPr>
                <p:cNvPr id="3092" name="WordArt 20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982" y="736"/>
                  <a:ext cx="4826" cy="3872"/>
                </a:xfrm>
                <a:prstGeom prst="rect">
                  <a:avLst/>
                </a:prstGeom>
              </p:spPr>
              <p:txBody>
                <a:bodyPr spcFirstLastPara="1" wrap="none" fromWordArt="1">
                  <a:prstTxWarp prst="textArchUp">
                    <a:avLst>
                      <a:gd name="adj" fmla="val 10800000"/>
                    </a:avLst>
                  </a:prstTxWarp>
                </a:bodyPr>
                <a:lstStyle/>
                <a:p>
                  <a:pPr algn="ctr"/>
                  <a:r>
                    <a:rPr lang="vi-VN" sz="6000" b="1" kern="10" dirty="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FFFF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NHIỆT LIỆT CHÀO MỪNG CÁC</a:t>
                  </a:r>
                  <a:r>
                    <a:rPr lang="en-US" sz="6000" b="1" kern="10" dirty="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FFFF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THẦY CÔ GIÁO </a:t>
                  </a:r>
                  <a:r>
                    <a:rPr lang="vi-VN" sz="6000" b="1" kern="10" dirty="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FFFF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ĐẾN DỰ GIỜ</a:t>
                  </a:r>
                  <a:endParaRPr lang="en-US" sz="6000" b="1" kern="10" dirty="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3093" name="Picture 21" descr="lollipop[1]"/>
                <p:cNvPicPr>
                  <a:picLocks noChangeAspect="1" noChangeArrowheads="1" noCrop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59" y="3010"/>
                  <a:ext cx="2904" cy="1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</p:grpSp>
      <p:pic>
        <p:nvPicPr>
          <p:cNvPr id="3087" name="Picture 22" descr="Frames PPT 01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246" y="-144836"/>
            <a:ext cx="9461291" cy="693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46156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79545" y="41158"/>
            <a:ext cx="8083929" cy="157970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6969" y="141730"/>
            <a:ext cx="841337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8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8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phải</a:t>
            </a:r>
            <a:r>
              <a:rPr lang="en-US" sz="28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ăn</a:t>
            </a: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US" sz="28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</a:t>
            </a:r>
            <a:r>
              <a:rPr lang="en-US" sz="28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dùng</a:t>
            </a:r>
            <a:r>
              <a:rPr lang="en-US" sz="28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đá</a:t>
            </a:r>
            <a:r>
              <a:rPr lang="en-US" sz="28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lăn</a:t>
            </a:r>
            <a:r>
              <a:rPr lang="en-US" sz="28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chuyền</a:t>
            </a:r>
            <a:r>
              <a:rPr lang="en-US" sz="28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?</a:t>
            </a: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US" sz="28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chiếu</a:t>
            </a:r>
            <a:r>
              <a:rPr lang="en-US" sz="28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vuông</a:t>
            </a:r>
            <a:r>
              <a:rPr lang="en-US" sz="28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góc</a:t>
            </a:r>
            <a:r>
              <a:rPr lang="en-US" sz="28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8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28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8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59822" y="5155283"/>
            <a:ext cx="5875176" cy="95410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  <a:t>Quả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  <a:t>bóng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  <a:t>đá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  <a:t>.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  <a:t>Các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  <a:t>chiếu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  <a:t>vuông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  <a:t>góc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  <a:t>quả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  <a:t>bóng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  <a:t>đá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  <a:t>tròn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2288981" y="117763"/>
            <a:ext cx="609600" cy="609600"/>
          </a:xfrm>
          <a:prstGeom prst="rect">
            <a:avLst/>
          </a:prstGeom>
        </p:spPr>
      </p:pic>
      <p:sp>
        <p:nvSpPr>
          <p:cNvPr id="16" name="Cloud 15"/>
          <p:cNvSpPr/>
          <p:nvPr/>
        </p:nvSpPr>
        <p:spPr>
          <a:xfrm>
            <a:off x="8178058" y="2416837"/>
            <a:ext cx="3807996" cy="2285959"/>
          </a:xfrm>
          <a:prstGeom prst="cloud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707832" y="2605493"/>
            <a:ext cx="29418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quà</a:t>
            </a:r>
            <a:r>
              <a:rPr lang="en-US" sz="3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siêu</a:t>
            </a:r>
            <a:r>
              <a:rPr lang="en-US" sz="3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đáng</a:t>
            </a:r>
            <a:r>
              <a:rPr lang="en-US" sz="3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q5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864" y="5410200"/>
            <a:ext cx="1499175" cy="1499175"/>
          </a:xfrm>
          <a:prstGeom prst="rect">
            <a:avLst/>
          </a:prstGeom>
        </p:spPr>
      </p:pic>
      <p:grpSp>
        <p:nvGrpSpPr>
          <p:cNvPr id="22" name="times up"/>
          <p:cNvGrpSpPr/>
          <p:nvPr/>
        </p:nvGrpSpPr>
        <p:grpSpPr>
          <a:xfrm>
            <a:off x="9364158" y="1792767"/>
            <a:ext cx="1205624" cy="362438"/>
            <a:chOff x="4284637" y="-304827"/>
            <a:chExt cx="2669678" cy="697560"/>
          </a:xfrm>
        </p:grpSpPr>
        <p:sp>
          <p:nvSpPr>
            <p:cNvPr id="23" name="Rounded Rectangle 22"/>
            <p:cNvSpPr/>
            <p:nvPr/>
          </p:nvSpPr>
          <p:spPr>
            <a:xfrm>
              <a:off x="4317476" y="-304827"/>
              <a:ext cx="2636839" cy="697560"/>
            </a:xfrm>
            <a:prstGeom prst="roundRect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GB" sz="2800" kern="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4284637" y="-304827"/>
              <a:ext cx="2636837" cy="697560"/>
            </a:xfrm>
            <a:prstGeom prst="roundRect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GB" sz="1400" kern="0" dirty="0" err="1">
                  <a:solidFill>
                    <a:sysClr val="window" lastClr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Hết</a:t>
              </a:r>
              <a:r>
                <a:rPr lang="en-GB" sz="1400" kern="0" dirty="0">
                  <a:solidFill>
                    <a:sysClr val="window" lastClr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400" kern="0" dirty="0" err="1">
                  <a:solidFill>
                    <a:sysClr val="window" lastClr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Giờ</a:t>
              </a:r>
              <a:endParaRPr lang="en-GB" sz="1400" kern="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5" name="Rectangle 24"/>
          <p:cNvSpPr/>
          <p:nvPr/>
        </p:nvSpPr>
        <p:spPr>
          <a:xfrm>
            <a:off x="9679272" y="41158"/>
            <a:ext cx="548204" cy="30438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050" kern="0" dirty="0">
                <a:solidFill>
                  <a:srgbClr val="FF0000"/>
                </a:solidFill>
                <a:latin typeface="Calibri"/>
              </a:rPr>
              <a:t>START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9005" y="345538"/>
            <a:ext cx="1370670" cy="1366322"/>
          </a:xfrm>
          <a:prstGeom prst="rect">
            <a:avLst/>
          </a:prstGeom>
        </p:spPr>
      </p:pic>
      <p:grpSp>
        <p:nvGrpSpPr>
          <p:cNvPr id="27" name="Clock hand spin">
            <a:extLst>
              <a:ext uri="{FF2B5EF4-FFF2-40B4-BE49-F238E27FC236}">
                <a16:creationId xmlns:a16="http://schemas.microsoft.com/office/drawing/2014/main" id="{BB0445D5-A6E5-40E7-BBDD-5E3EFA13BDED}"/>
              </a:ext>
            </a:extLst>
          </p:cNvPr>
          <p:cNvGrpSpPr/>
          <p:nvPr/>
        </p:nvGrpSpPr>
        <p:grpSpPr>
          <a:xfrm rot="1786145">
            <a:off x="9701491" y="922909"/>
            <a:ext cx="525701" cy="509437"/>
            <a:chOff x="840573" y="2379277"/>
            <a:chExt cx="3829048" cy="3849975"/>
          </a:xfrm>
        </p:grpSpPr>
        <p:sp>
          <p:nvSpPr>
            <p:cNvPr id="28" name="Oval 28"/>
            <p:cNvSpPr>
              <a:spLocks noChangeArrowheads="1"/>
            </p:cNvSpPr>
            <p:nvPr/>
          </p:nvSpPr>
          <p:spPr bwMode="auto">
            <a:xfrm>
              <a:off x="840573" y="2379277"/>
              <a:ext cx="3829048" cy="3849975"/>
            </a:xfrm>
            <a:prstGeom prst="ellipse">
              <a:avLst/>
            </a:prstGeom>
            <a:solidFill>
              <a:srgbClr val="FDFC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" name="hour hand"/>
            <p:cNvSpPr>
              <a:spLocks/>
            </p:cNvSpPr>
            <p:nvPr/>
          </p:nvSpPr>
          <p:spPr bwMode="auto">
            <a:xfrm>
              <a:off x="2159000" y="3253181"/>
              <a:ext cx="601664" cy="950913"/>
            </a:xfrm>
            <a:custGeom>
              <a:avLst/>
              <a:gdLst>
                <a:gd name="T0" fmla="*/ 0 w 379"/>
                <a:gd name="T1" fmla="*/ 23 h 599"/>
                <a:gd name="T2" fmla="*/ 39 w 379"/>
                <a:gd name="T3" fmla="*/ 0 h 599"/>
                <a:gd name="T4" fmla="*/ 379 w 379"/>
                <a:gd name="T5" fmla="*/ 576 h 599"/>
                <a:gd name="T6" fmla="*/ 341 w 379"/>
                <a:gd name="T7" fmla="*/ 599 h 599"/>
                <a:gd name="T8" fmla="*/ 0 w 379"/>
                <a:gd name="T9" fmla="*/ 23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9" h="599">
                  <a:moveTo>
                    <a:pt x="0" y="23"/>
                  </a:moveTo>
                  <a:lnTo>
                    <a:pt x="39" y="0"/>
                  </a:lnTo>
                  <a:lnTo>
                    <a:pt x="379" y="576"/>
                  </a:lnTo>
                  <a:lnTo>
                    <a:pt x="341" y="599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10121775" y="968272"/>
            <a:ext cx="2810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000" b="1" kern="0" dirty="0">
                <a:solidFill>
                  <a:srgbClr val="99B2C8"/>
                </a:solidFill>
              </a:rPr>
              <a:t>3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869189" y="1221919"/>
            <a:ext cx="34108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000" b="1" kern="0" dirty="0">
                <a:solidFill>
                  <a:srgbClr val="99B2C8"/>
                </a:solidFill>
              </a:rPr>
              <a:t>6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523464" y="1005842"/>
            <a:ext cx="3084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000" b="1" kern="0" dirty="0">
                <a:solidFill>
                  <a:srgbClr val="99B2C8"/>
                </a:solidFill>
              </a:rPr>
              <a:t>9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807361" y="722051"/>
            <a:ext cx="3714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000" b="1" kern="0" dirty="0">
                <a:solidFill>
                  <a:srgbClr val="99B2C8"/>
                </a:solidFill>
              </a:rPr>
              <a:t>12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B5A307C-AC58-673F-7586-EB33EF3287F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603" y="1853362"/>
            <a:ext cx="5381569" cy="332433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93216" y="6386155"/>
            <a:ext cx="16808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ÁN</a:t>
            </a:r>
          </a:p>
        </p:txBody>
      </p:sp>
    </p:spTree>
    <p:extLst>
      <p:ext uri="{BB962C8B-B14F-4D97-AF65-F5344CB8AC3E}">
        <p14:creationId xmlns:p14="http://schemas.microsoft.com/office/powerpoint/2010/main" val="216192360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1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809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4" grpId="0"/>
      <p:bldP spid="16" grpId="0" animBg="1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CDD0B86-E837-8EEE-44B8-5CE8D3165702}"/>
              </a:ext>
            </a:extLst>
          </p:cNvPr>
          <p:cNvSpPr txBox="1"/>
          <p:nvPr/>
        </p:nvSpPr>
        <p:spPr>
          <a:xfrm>
            <a:off x="2509935" y="105008"/>
            <a:ext cx="614057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000" b="1" kern="1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CHƯƠNG II</a:t>
            </a:r>
          </a:p>
          <a:p>
            <a:pPr algn="ctr"/>
            <a:r>
              <a:rPr lang="vi-VN" sz="4000" b="1" kern="1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BẢN VẼ KĨ THUẬT</a:t>
            </a:r>
            <a:endParaRPr lang="en-US" sz="4000" b="1" kern="1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72A4FB-2233-B526-ED7E-8855918C17E5}"/>
              </a:ext>
            </a:extLst>
          </p:cNvPr>
          <p:cNvSpPr txBox="1"/>
          <p:nvPr/>
        </p:nvSpPr>
        <p:spPr>
          <a:xfrm>
            <a:off x="689811" y="1675675"/>
            <a:ext cx="106848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40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BẢN VẼ CHI TIẾT CÓ HÌNH CẮT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605C7358-D0A5-C408-AF89-70A7F1FF6F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4155474"/>
              </p:ext>
            </p:extLst>
          </p:nvPr>
        </p:nvGraphicFramePr>
        <p:xfrm>
          <a:off x="2031999" y="2556493"/>
          <a:ext cx="7849938" cy="39325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CC46896-EC4B-E8F3-1640-1D9290879F26}"/>
              </a:ext>
            </a:extLst>
          </p:cNvPr>
          <p:cNvSpPr txBox="1"/>
          <p:nvPr/>
        </p:nvSpPr>
        <p:spPr>
          <a:xfrm>
            <a:off x="312821" y="3232480"/>
            <a:ext cx="184484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 CHỦ ĐỀ</a:t>
            </a:r>
          </a:p>
        </p:txBody>
      </p:sp>
    </p:spTree>
    <p:extLst>
      <p:ext uri="{BB962C8B-B14F-4D97-AF65-F5344CB8AC3E}">
        <p14:creationId xmlns:p14="http://schemas.microsoft.com/office/powerpoint/2010/main" val="937829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Graphic spid="5" grpId="0">
        <p:bldAsOne/>
      </p:bldGraphic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8E8875F-5D69-BA8A-C90D-ED9ED9E91D8F}"/>
              </a:ext>
            </a:extLst>
          </p:cNvPr>
          <p:cNvSpPr txBox="1"/>
          <p:nvPr/>
        </p:nvSpPr>
        <p:spPr>
          <a:xfrm>
            <a:off x="754743" y="571030"/>
            <a:ext cx="109437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10.     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8: KHÁI NIỆM VỀ HÌNH CẮT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C28DDCF5-6191-8824-937A-85D2C1EA22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2032015"/>
              </p:ext>
            </p:extLst>
          </p:nvPr>
        </p:nvGraphicFramePr>
        <p:xfrm>
          <a:off x="2327565" y="1821175"/>
          <a:ext cx="8589818" cy="32495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41D069C5-4917-CE19-7110-52136BB49C6D}"/>
              </a:ext>
            </a:extLst>
          </p:cNvPr>
          <p:cNvSpPr/>
          <p:nvPr/>
        </p:nvSpPr>
        <p:spPr>
          <a:xfrm>
            <a:off x="835645" y="2279063"/>
            <a:ext cx="1397725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0"/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</a:rPr>
              <a:t>NỘI DUNG BÀI HỌC</a:t>
            </a:r>
            <a:endParaRPr lang="en-US" sz="3200" b="1" cap="none" spc="0" dirty="0">
              <a:ln w="0"/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298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6" grpId="0">
        <p:bldAsOne/>
      </p:bldGraphic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D7636CC-4B27-457C-C64E-BD180FD77A46}"/>
              </a:ext>
            </a:extLst>
          </p:cNvPr>
          <p:cNvSpPr txBox="1"/>
          <p:nvPr/>
        </p:nvSpPr>
        <p:spPr>
          <a:xfrm>
            <a:off x="1084817" y="680684"/>
            <a:ext cx="7290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lang="en-US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7DE775-4B0E-2921-B702-7FF2CCCC34A7}"/>
              </a:ext>
            </a:extLst>
          </p:cNvPr>
          <p:cNvSpPr txBox="1"/>
          <p:nvPr/>
        </p:nvSpPr>
        <p:spPr>
          <a:xfrm>
            <a:off x="1260307" y="1359417"/>
            <a:ext cx="658528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bước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vẽ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cắt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D89C343-DA58-4608-307C-513DA60326A9}"/>
              </a:ext>
            </a:extLst>
          </p:cNvPr>
          <p:cNvSpPr txBox="1"/>
          <p:nvPr/>
        </p:nvSpPr>
        <p:spPr>
          <a:xfrm>
            <a:off x="914402" y="152400"/>
            <a:ext cx="57751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CDC28F-9CAF-46C1-65AD-DE8D3C6F6438}"/>
              </a:ext>
            </a:extLst>
          </p:cNvPr>
          <p:cNvSpPr txBox="1"/>
          <p:nvPr/>
        </p:nvSpPr>
        <p:spPr>
          <a:xfrm>
            <a:off x="594512" y="2057523"/>
            <a:ext cx="10809229" cy="24006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Bước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1.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Dùng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mặt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phẳng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cắt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tưởng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tượng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)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cắt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vật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thể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thành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hai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phần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phẳng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Bước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3. 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Chiếu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nửa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sau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vật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thể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lên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mặt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phẳng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chiếu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Hình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nhận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được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trên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mặt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phẳng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chiếu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hình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cắt</a:t>
            </a:r>
            <a:endParaRPr lang="en-US" sz="3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SnapSave.io-Đồng hồ đếm ngược 2 phút có tiếng">
            <a:hlinkClick r:id="" action="ppaction://media"/>
            <a:extLst>
              <a:ext uri="{FF2B5EF4-FFF2-40B4-BE49-F238E27FC236}">
                <a16:creationId xmlns:a16="http://schemas.microsoft.com/office/drawing/2014/main" id="{A41D5F6B-98FE-F7C5-5EBC-A1DC9CBB217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888266" y="-22151"/>
            <a:ext cx="1303734" cy="733351"/>
          </a:xfrm>
          <a:prstGeom prst="rect">
            <a:avLst/>
          </a:prstGeom>
        </p:spPr>
      </p:pic>
      <p:sp>
        <p:nvSpPr>
          <p:cNvPr id="10" name="Rectangle 32">
            <a:extLst>
              <a:ext uri="{FF2B5EF4-FFF2-40B4-BE49-F238E27FC236}">
                <a16:creationId xmlns:a16="http://schemas.microsoft.com/office/drawing/2014/main" id="{9304D8F6-3065-A431-8C18-D53E244DBB38}"/>
              </a:ext>
            </a:extLst>
          </p:cNvPr>
          <p:cNvSpPr>
            <a:spLocks noChangeArrowheads="1"/>
          </p:cNvSpPr>
          <p:nvPr/>
        </p:nvSpPr>
        <p:spPr bwMode="auto">
          <a:xfrm rot="253161">
            <a:off x="7537884" y="3232798"/>
            <a:ext cx="2446246" cy="2188313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latin typeface=".VnAristote" pitchFamily="34" charset="0"/>
            </a:endParaRPr>
          </a:p>
        </p:txBody>
      </p:sp>
      <p:grpSp>
        <p:nvGrpSpPr>
          <p:cNvPr id="11" name="Group 56">
            <a:extLst>
              <a:ext uri="{FF2B5EF4-FFF2-40B4-BE49-F238E27FC236}">
                <a16:creationId xmlns:a16="http://schemas.microsoft.com/office/drawing/2014/main" id="{01860301-158B-4D66-EB32-BE277BCA9C6B}"/>
              </a:ext>
            </a:extLst>
          </p:cNvPr>
          <p:cNvGrpSpPr>
            <a:grpSpLocks/>
          </p:cNvGrpSpPr>
          <p:nvPr/>
        </p:nvGrpSpPr>
        <p:grpSpPr bwMode="auto">
          <a:xfrm>
            <a:off x="7596094" y="3906658"/>
            <a:ext cx="2410295" cy="1084762"/>
            <a:chOff x="2495" y="560"/>
            <a:chExt cx="1825" cy="768"/>
          </a:xfrm>
        </p:grpSpPr>
        <p:grpSp>
          <p:nvGrpSpPr>
            <p:cNvPr id="12" name="Group 30">
              <a:extLst>
                <a:ext uri="{FF2B5EF4-FFF2-40B4-BE49-F238E27FC236}">
                  <a16:creationId xmlns:a16="http://schemas.microsoft.com/office/drawing/2014/main" id="{33EAC80F-C82D-26F5-04B4-3D52D67905C5}"/>
                </a:ext>
              </a:extLst>
            </p:cNvPr>
            <p:cNvGrpSpPr>
              <a:grpSpLocks/>
            </p:cNvGrpSpPr>
            <p:nvPr/>
          </p:nvGrpSpPr>
          <p:grpSpPr bwMode="auto">
            <a:xfrm rot="253161">
              <a:off x="2880" y="560"/>
              <a:ext cx="1104" cy="768"/>
              <a:chOff x="864" y="2784"/>
              <a:chExt cx="1104" cy="768"/>
            </a:xfrm>
          </p:grpSpPr>
          <p:sp>
            <p:nvSpPr>
              <p:cNvPr id="14" name="Rectangle 25" descr="Dark downward diagonal">
                <a:extLst>
                  <a:ext uri="{FF2B5EF4-FFF2-40B4-BE49-F238E27FC236}">
                    <a16:creationId xmlns:a16="http://schemas.microsoft.com/office/drawing/2014/main" id="{A6C05143-F716-2624-1C4D-76E23FC75A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4" y="2784"/>
                <a:ext cx="1104" cy="192"/>
              </a:xfrm>
              <a:prstGeom prst="rect">
                <a:avLst/>
              </a:prstGeom>
              <a:blipFill dpi="0" rotWithShape="0">
                <a:blip r:embed="rId5"/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anose="05000000000000000000" pitchFamily="2" charset="2"/>
                  <a:buChar char="n"/>
                  <a:defRPr sz="3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q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anose="05000000000000000000" pitchFamily="2" charset="2"/>
                  <a:buChar char="n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q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3600">
                  <a:latin typeface=".VnAristote" pitchFamily="34" charset="0"/>
                </a:endParaRPr>
              </a:p>
            </p:txBody>
          </p:sp>
          <p:sp>
            <p:nvSpPr>
              <p:cNvPr id="15" name="Rectangle 26" descr="Dark downward diagonal">
                <a:extLst>
                  <a:ext uri="{FF2B5EF4-FFF2-40B4-BE49-F238E27FC236}">
                    <a16:creationId xmlns:a16="http://schemas.microsoft.com/office/drawing/2014/main" id="{1B947692-AB22-50BB-BC99-DD74CC1458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4" y="3360"/>
                <a:ext cx="1104" cy="192"/>
              </a:xfrm>
              <a:prstGeom prst="rect">
                <a:avLst/>
              </a:prstGeom>
              <a:blipFill dpi="0" rotWithShape="0">
                <a:blip r:embed="rId5"/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anose="05000000000000000000" pitchFamily="2" charset="2"/>
                  <a:buChar char="n"/>
                  <a:defRPr sz="3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q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anose="05000000000000000000" pitchFamily="2" charset="2"/>
                  <a:buChar char="n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q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3600">
                  <a:latin typeface=".VnAristote" pitchFamily="34" charset="0"/>
                </a:endParaRPr>
              </a:p>
            </p:txBody>
          </p:sp>
          <p:sp>
            <p:nvSpPr>
              <p:cNvPr id="16" name="Line 28">
                <a:extLst>
                  <a:ext uri="{FF2B5EF4-FFF2-40B4-BE49-F238E27FC236}">
                    <a16:creationId xmlns:a16="http://schemas.microsoft.com/office/drawing/2014/main" id="{5F7C5A58-80BC-E2ED-B038-8768D6E74F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68" y="2880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Line 29">
                <a:extLst>
                  <a:ext uri="{FF2B5EF4-FFF2-40B4-BE49-F238E27FC236}">
                    <a16:creationId xmlns:a16="http://schemas.microsoft.com/office/drawing/2014/main" id="{399EC7DA-D0C7-9127-BE6E-53BA7CEA03F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64" y="2880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3" name="Line 31">
              <a:extLst>
                <a:ext uri="{FF2B5EF4-FFF2-40B4-BE49-F238E27FC236}">
                  <a16:creationId xmlns:a16="http://schemas.microsoft.com/office/drawing/2014/main" id="{D63992FC-9DA3-1236-0987-DED77F1AF828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53161">
              <a:off x="2495" y="941"/>
              <a:ext cx="182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" name="Group 4">
            <a:extLst>
              <a:ext uri="{FF2B5EF4-FFF2-40B4-BE49-F238E27FC236}">
                <a16:creationId xmlns:a16="http://schemas.microsoft.com/office/drawing/2014/main" id="{738790A0-D871-F0FF-3602-36598771968A}"/>
              </a:ext>
            </a:extLst>
          </p:cNvPr>
          <p:cNvGrpSpPr>
            <a:grpSpLocks/>
          </p:cNvGrpSpPr>
          <p:nvPr/>
        </p:nvGrpSpPr>
        <p:grpSpPr bwMode="auto">
          <a:xfrm>
            <a:off x="6064190" y="5283882"/>
            <a:ext cx="2106533" cy="1172335"/>
            <a:chOff x="3927" y="1138"/>
            <a:chExt cx="1595" cy="830"/>
          </a:xfrm>
        </p:grpSpPr>
        <p:sp>
          <p:nvSpPr>
            <p:cNvPr id="19" name="AutoShape 5">
              <a:extLst>
                <a:ext uri="{FF2B5EF4-FFF2-40B4-BE49-F238E27FC236}">
                  <a16:creationId xmlns:a16="http://schemas.microsoft.com/office/drawing/2014/main" id="{2B036102-587F-8608-82B9-49241D159409}"/>
                </a:ext>
              </a:extLst>
            </p:cNvPr>
            <p:cNvSpPr>
              <a:spLocks/>
            </p:cNvSpPr>
            <p:nvPr/>
          </p:nvSpPr>
          <p:spPr bwMode="auto">
            <a:xfrm rot="5740263">
              <a:off x="4537" y="983"/>
              <a:ext cx="816" cy="115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771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5400" y="10800"/>
                  </a:moveTo>
                  <a:cubicBezTo>
                    <a:pt x="5400" y="7817"/>
                    <a:pt x="7817" y="5400"/>
                    <a:pt x="10800" y="5400"/>
                  </a:cubicBezTo>
                  <a:cubicBezTo>
                    <a:pt x="13782" y="5399"/>
                    <a:pt x="16199" y="7817"/>
                    <a:pt x="16200" y="10799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lnTo>
                    <a:pt x="5400" y="1080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round/>
              <a:headEnd/>
              <a:tailEnd/>
            </a:ln>
            <a:scene3d>
              <a:camera prst="legacyPerspectiveFront">
                <a:rot lat="1500000" lon="18000000" rev="0"/>
              </a:camera>
              <a:lightRig rig="legacyFlat4" dir="t"/>
            </a:scene3d>
            <a:sp3d extrusionH="1801800" prstMaterial="legacyMatte">
              <a:bevelT w="13500" h="13500" prst="angle"/>
              <a:bevelB w="13500" h="13500" prst="angle"/>
              <a:extrusionClr>
                <a:schemeClr val="accent1"/>
              </a:extrusionClr>
              <a:contourClr>
                <a:schemeClr val="accent1"/>
              </a:contour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20" name="AutoShape 6" descr="Dark downward diagonal">
              <a:extLst>
                <a:ext uri="{FF2B5EF4-FFF2-40B4-BE49-F238E27FC236}">
                  <a16:creationId xmlns:a16="http://schemas.microsoft.com/office/drawing/2014/main" id="{44AAAF92-F110-B76D-6283-5FD76EE773C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80163">
              <a:off x="3931" y="1709"/>
              <a:ext cx="1139" cy="231"/>
            </a:xfrm>
            <a:prstGeom prst="parallelogram">
              <a:avLst>
                <a:gd name="adj" fmla="val 0"/>
              </a:avLst>
            </a:prstGeom>
            <a:blipFill dpi="0" rotWithShape="0">
              <a:blip r:embed="rId5"/>
              <a:srcRect/>
              <a:tile tx="0" ty="0" sx="100000" sy="100000" flip="none" algn="tl"/>
            </a:blipFill>
            <a:ln w="9525">
              <a:solidFill>
                <a:srgbClr val="0099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 dirty="0">
                <a:latin typeface=".VnAristote" pitchFamily="34" charset="0"/>
              </a:endParaRPr>
            </a:p>
          </p:txBody>
        </p:sp>
        <p:sp>
          <p:nvSpPr>
            <p:cNvPr id="21" name="AutoShape 7" descr="Dark downward diagonal">
              <a:extLst>
                <a:ext uri="{FF2B5EF4-FFF2-40B4-BE49-F238E27FC236}">
                  <a16:creationId xmlns:a16="http://schemas.microsoft.com/office/drawing/2014/main" id="{5A8D14ED-208D-1901-6FDC-0A121BF5C6C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802888">
              <a:off x="3927" y="1138"/>
              <a:ext cx="1179" cy="223"/>
            </a:xfrm>
            <a:prstGeom prst="parallelogram">
              <a:avLst>
                <a:gd name="adj" fmla="val 0"/>
              </a:avLst>
            </a:prstGeom>
            <a:blipFill dpi="0" rotWithShape="0">
              <a:blip r:embed="rId5"/>
              <a:srcRect/>
              <a:tile tx="0" ty="0" sx="100000" sy="100000" flip="none" algn="tl"/>
            </a:blipFill>
            <a:ln w="9525">
              <a:solidFill>
                <a:srgbClr val="0099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q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n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q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latin typeface=".VnAristote" pitchFamily="34" charset="0"/>
              </a:endParaRPr>
            </a:p>
          </p:txBody>
        </p:sp>
      </p:grpSp>
      <p:sp>
        <p:nvSpPr>
          <p:cNvPr id="22" name="Line 49">
            <a:extLst>
              <a:ext uri="{FF2B5EF4-FFF2-40B4-BE49-F238E27FC236}">
                <a16:creationId xmlns:a16="http://schemas.microsoft.com/office/drawing/2014/main" id="{7A127898-30D2-B95B-ADBD-1AA5E01473F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589284" y="3965478"/>
            <a:ext cx="1959904" cy="1496820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" name="Line 50">
            <a:extLst>
              <a:ext uri="{FF2B5EF4-FFF2-40B4-BE49-F238E27FC236}">
                <a16:creationId xmlns:a16="http://schemas.microsoft.com/office/drawing/2014/main" id="{CDE608B9-B6E7-1D86-FAE4-8EF29520490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147931" y="3881013"/>
            <a:ext cx="2003899" cy="1239504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Line 51">
            <a:extLst>
              <a:ext uri="{FF2B5EF4-FFF2-40B4-BE49-F238E27FC236}">
                <a16:creationId xmlns:a16="http://schemas.microsoft.com/office/drawing/2014/main" id="{B32E8C65-3A24-08B8-0611-86EF3D08F61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478307" y="5017066"/>
            <a:ext cx="2045359" cy="1596332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Line 53">
            <a:extLst>
              <a:ext uri="{FF2B5EF4-FFF2-40B4-BE49-F238E27FC236}">
                <a16:creationId xmlns:a16="http://schemas.microsoft.com/office/drawing/2014/main" id="{2A0A16A9-8476-54A7-B61F-2252CBFDF1D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023707" y="4096994"/>
            <a:ext cx="2112766" cy="1333228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Line 52">
            <a:extLst>
              <a:ext uri="{FF2B5EF4-FFF2-40B4-BE49-F238E27FC236}">
                <a16:creationId xmlns:a16="http://schemas.microsoft.com/office/drawing/2014/main" id="{18578E98-377E-5C05-BA7D-3B72E262BCF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048879" y="4924283"/>
            <a:ext cx="2027733" cy="1274231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" name="Line 54">
            <a:extLst>
              <a:ext uri="{FF2B5EF4-FFF2-40B4-BE49-F238E27FC236}">
                <a16:creationId xmlns:a16="http://schemas.microsoft.com/office/drawing/2014/main" id="{89D4602F-4736-C7BF-E7EC-194CAAAD450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537299" y="4749451"/>
            <a:ext cx="1984940" cy="1596335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" name="Line 55">
            <a:extLst>
              <a:ext uri="{FF2B5EF4-FFF2-40B4-BE49-F238E27FC236}">
                <a16:creationId xmlns:a16="http://schemas.microsoft.com/office/drawing/2014/main" id="{A90F1033-7B4B-6403-D9FA-D014594DD59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554506" y="4207058"/>
            <a:ext cx="2044336" cy="1538963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" name="Line 50">
            <a:extLst>
              <a:ext uri="{FF2B5EF4-FFF2-40B4-BE49-F238E27FC236}">
                <a16:creationId xmlns:a16="http://schemas.microsoft.com/office/drawing/2014/main" id="{EEF4B7A8-ACE9-E602-ED27-EB455062C7E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122673" y="4656671"/>
            <a:ext cx="1988628" cy="1239502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731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0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7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 animBg="1"/>
      <p:bldP spid="4" grpId="1" animBg="1"/>
      <p:bldP spid="6" grpId="0" animBg="1"/>
      <p:bldP spid="10" grpId="0" animBg="1"/>
      <p:bldP spid="10" grpId="1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1C30B2-DE93-46FF-38E2-790ADCA04A5D}"/>
              </a:ext>
            </a:extLst>
          </p:cNvPr>
          <p:cNvSpPr txBox="1"/>
          <p:nvPr/>
        </p:nvSpPr>
        <p:spPr>
          <a:xfrm>
            <a:off x="320843" y="220403"/>
            <a:ext cx="97616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84D9B4-BB51-6A18-B103-97E57250277B}"/>
              </a:ext>
            </a:extLst>
          </p:cNvPr>
          <p:cNvSpPr txBox="1"/>
          <p:nvPr/>
        </p:nvSpPr>
        <p:spPr>
          <a:xfrm>
            <a:off x="363894" y="2046250"/>
            <a:ext cx="10796337" cy="164250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D2C5C6-433F-C8CE-B861-074CE51B7BB4}"/>
              </a:ext>
            </a:extLst>
          </p:cNvPr>
          <p:cNvSpPr txBox="1"/>
          <p:nvPr/>
        </p:nvSpPr>
        <p:spPr>
          <a:xfrm>
            <a:off x="349898" y="1092034"/>
            <a:ext cx="114922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DC029F-0A98-3517-05F8-60516C28FECE}"/>
              </a:ext>
            </a:extLst>
          </p:cNvPr>
          <p:cNvSpPr txBox="1"/>
          <p:nvPr/>
        </p:nvSpPr>
        <p:spPr>
          <a:xfrm>
            <a:off x="363895" y="2211423"/>
            <a:ext cx="10796336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cắt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biểu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diễn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phần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vật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thể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ở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phía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sau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mặt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phẳng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cắt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</a:rPr>
              <a:t>d</a:t>
            </a:r>
            <a:r>
              <a:rPr lang="en-US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ùng</a:t>
            </a:r>
            <a:r>
              <a:rPr lang="en-US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để</a:t>
            </a:r>
            <a:r>
              <a:rPr lang="en-US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biểu</a:t>
            </a:r>
            <a:r>
              <a:rPr lang="en-US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diễn</a:t>
            </a:r>
            <a:r>
              <a:rPr lang="en-US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rõ</a:t>
            </a:r>
            <a:r>
              <a:rPr lang="en-US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hơn</a:t>
            </a:r>
            <a:r>
              <a:rPr lang="en-US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dạng</a:t>
            </a:r>
            <a:r>
              <a:rPr lang="en-US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bên</a:t>
            </a:r>
            <a:r>
              <a:rPr lang="en-US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vật</a:t>
            </a:r>
            <a:r>
              <a:rPr lang="en-US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thể</a:t>
            </a:r>
            <a:r>
              <a:rPr lang="en-US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Phần</a:t>
            </a:r>
            <a:r>
              <a:rPr lang="en-US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vật</a:t>
            </a:r>
            <a:r>
              <a:rPr lang="en-US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thể</a:t>
            </a:r>
            <a:r>
              <a:rPr lang="en-US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bị</a:t>
            </a:r>
            <a:r>
              <a:rPr lang="en-US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mặt</a:t>
            </a:r>
            <a:r>
              <a:rPr lang="en-US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phẳng</a:t>
            </a:r>
            <a:r>
              <a:rPr lang="en-US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cắt</a:t>
            </a:r>
            <a:r>
              <a:rPr lang="en-US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cắt</a:t>
            </a:r>
            <a:r>
              <a:rPr lang="en-US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qua </a:t>
            </a:r>
            <a:r>
              <a:rPr lang="en-US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kẻ</a:t>
            </a:r>
            <a:r>
              <a:rPr lang="en-US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gạch</a:t>
            </a:r>
            <a:r>
              <a:rPr lang="en-US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gạch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SnapSave.io-Đồng hồ đếm ngược 2 phút có tiếng">
            <a:hlinkClick r:id="" action="ppaction://media"/>
            <a:extLst>
              <a:ext uri="{FF2B5EF4-FFF2-40B4-BE49-F238E27FC236}">
                <a16:creationId xmlns:a16="http://schemas.microsoft.com/office/drawing/2014/main" id="{16B02756-693B-CBB2-3376-0CD4F9C8490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888266" y="-22151"/>
            <a:ext cx="1303734" cy="733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866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9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40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2" grpId="0"/>
      <p:bldP spid="3" grpId="0" animBg="1"/>
      <p:bldP spid="3" grpId="1" animBg="1"/>
      <p:bldP spid="4" grpId="0"/>
      <p:bldP spid="4" grpId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6225251-84A0-7C18-D102-DB133EB0D088}"/>
              </a:ext>
            </a:extLst>
          </p:cNvPr>
          <p:cNvSpPr txBox="1"/>
          <p:nvPr/>
        </p:nvSpPr>
        <p:spPr>
          <a:xfrm>
            <a:off x="1259305" y="1925053"/>
            <a:ext cx="994610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LUẬT CHƠI: </a:t>
            </a:r>
          </a:p>
          <a:p>
            <a:pPr marL="457200" indent="-457200">
              <a:buFontTx/>
              <a:buChar char="-"/>
            </a:pP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tấm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thẻ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57200" indent="-457200">
              <a:buFontTx/>
              <a:buChar char="-"/>
            </a:pP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cất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lượt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dừng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bốc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tấm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thẻ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tấm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thẻ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57200" indent="-457200">
              <a:buFontTx/>
              <a:buChar char="-"/>
            </a:pP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Cứ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tấm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thẻ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57200" indent="-457200">
              <a:buFontTx/>
              <a:buChar char="-"/>
            </a:pP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tấm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thẻ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ngờ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tấm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thẻ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may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mắn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riêng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8E71367-6931-8C16-FFFD-2F0B6D8E7E64}"/>
              </a:ext>
            </a:extLst>
          </p:cNvPr>
          <p:cNvSpPr txBox="1"/>
          <p:nvPr/>
        </p:nvSpPr>
        <p:spPr>
          <a:xfrm>
            <a:off x="3047992" y="2737299"/>
            <a:ext cx="28394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36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bên</a:t>
            </a:r>
            <a:r>
              <a:rPr lang="en-US" sz="3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endParaRPr lang="en-US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EFB41F-8BCD-91D7-C2DF-C1362A3A725D}"/>
              </a:ext>
            </a:extLst>
          </p:cNvPr>
          <p:cNvSpPr txBox="1"/>
          <p:nvPr/>
        </p:nvSpPr>
        <p:spPr>
          <a:xfrm>
            <a:off x="7106655" y="2769385"/>
            <a:ext cx="35515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3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cắt</a:t>
            </a:r>
            <a:endParaRPr lang="en-US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F9C88E-1938-7B98-A79C-D767DB2FCAF4}"/>
              </a:ext>
            </a:extLst>
          </p:cNvPr>
          <p:cNvSpPr txBox="1"/>
          <p:nvPr/>
        </p:nvSpPr>
        <p:spPr>
          <a:xfrm>
            <a:off x="3047994" y="3884306"/>
            <a:ext cx="3164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36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sau</a:t>
            </a:r>
            <a:endParaRPr lang="en-US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401E35-92C1-9C52-03B3-EFCBB06CC5C8}"/>
              </a:ext>
            </a:extLst>
          </p:cNvPr>
          <p:cNvSpPr txBox="1"/>
          <p:nvPr/>
        </p:nvSpPr>
        <p:spPr>
          <a:xfrm>
            <a:off x="7066560" y="3884310"/>
            <a:ext cx="35515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36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hai</a:t>
            </a:r>
            <a:r>
              <a:rPr lang="en-US" sz="3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phần</a:t>
            </a:r>
            <a:endParaRPr lang="en-US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42A69B-5EC6-D804-EA34-7F3F844144F0}"/>
              </a:ext>
            </a:extLst>
          </p:cNvPr>
          <p:cNvSpPr txBox="1"/>
          <p:nvPr/>
        </p:nvSpPr>
        <p:spPr>
          <a:xfrm>
            <a:off x="3039975" y="4830795"/>
            <a:ext cx="35515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36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Chiếu</a:t>
            </a:r>
            <a:endParaRPr lang="en-US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377A6D-2DCD-4354-5501-D2BBF1AC37F0}"/>
              </a:ext>
            </a:extLst>
          </p:cNvPr>
          <p:cNvSpPr txBox="1"/>
          <p:nvPr/>
        </p:nvSpPr>
        <p:spPr>
          <a:xfrm>
            <a:off x="7066562" y="4894968"/>
            <a:ext cx="35515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36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cắt</a:t>
            </a:r>
            <a:endParaRPr lang="en-US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9E867D-305B-7819-833B-2CDCE500C891}"/>
              </a:ext>
            </a:extLst>
          </p:cNvPr>
          <p:cNvSpPr txBox="1"/>
          <p:nvPr/>
        </p:nvSpPr>
        <p:spPr>
          <a:xfrm>
            <a:off x="3039977" y="5777282"/>
            <a:ext cx="35515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36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gạch</a:t>
            </a:r>
            <a:r>
              <a:rPr lang="en-US" sz="3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gạch</a:t>
            </a:r>
            <a:endParaRPr lang="en-US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F3D54CE-D024-9841-E059-A2219286C609}"/>
              </a:ext>
            </a:extLst>
          </p:cNvPr>
          <p:cNvSpPr txBox="1"/>
          <p:nvPr/>
        </p:nvSpPr>
        <p:spPr>
          <a:xfrm>
            <a:off x="7066554" y="5817394"/>
            <a:ext cx="35515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36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trước</a:t>
            </a:r>
            <a:endParaRPr lang="en-US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AD977F-3369-F01E-1A69-C3A5D058AA3E}"/>
              </a:ext>
            </a:extLst>
          </p:cNvPr>
          <p:cNvSpPr txBox="1"/>
          <p:nvPr/>
        </p:nvSpPr>
        <p:spPr>
          <a:xfrm>
            <a:off x="136358" y="1563261"/>
            <a:ext cx="119192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cụm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13" name="GVG TẤM THẺ MAY MẮN">
            <a:hlinkClick r:id="" action="ppaction://media"/>
            <a:extLst>
              <a:ext uri="{FF2B5EF4-FFF2-40B4-BE49-F238E27FC236}">
                <a16:creationId xmlns:a16="http://schemas.microsoft.com/office/drawing/2014/main" id="{19A03EEC-0B55-2628-3B50-9637EDD1CD3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83464" y="-55071"/>
            <a:ext cx="3063711" cy="1723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614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4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9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2" grpId="0"/>
      <p:bldP spid="3" grpId="0"/>
      <p:bldP spid="4" grpId="0"/>
      <p:bldP spid="5" grpId="0"/>
      <p:bldP spid="6" grpId="0"/>
      <p:bldP spid="9" grpId="0"/>
      <p:bldP spid="10" grpId="0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7C9A177-15C7-BEF3-FECB-2AFD6FFA6DF7}"/>
              </a:ext>
            </a:extLst>
          </p:cNvPr>
          <p:cNvSpPr txBox="1"/>
          <p:nvPr/>
        </p:nvSpPr>
        <p:spPr>
          <a:xfrm>
            <a:off x="2959062" y="23149"/>
            <a:ext cx="58567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 BÀI TẬP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EEE130E-FC17-45FE-BD1F-D43172B10899}"/>
              </a:ext>
            </a:extLst>
          </p:cNvPr>
          <p:cNvSpPr txBox="1"/>
          <p:nvPr/>
        </p:nvSpPr>
        <p:spPr>
          <a:xfrm>
            <a:off x="544009" y="420080"/>
            <a:ext cx="112469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cụm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endParaRPr lang="en-US" sz="3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0B3344-B485-4F7B-5FFD-FE06FAC0B63F}"/>
              </a:ext>
            </a:extLst>
          </p:cNvPr>
          <p:cNvSpPr txBox="1"/>
          <p:nvPr/>
        </p:nvSpPr>
        <p:spPr>
          <a:xfrm>
            <a:off x="433137" y="962528"/>
            <a:ext cx="11317705" cy="583185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phẳng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phẳng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3.               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nửa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phẳng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phẳng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cắt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diễn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phía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phẳng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cắt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ùng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diễn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rõ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hơn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phẳng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cắt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cắt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qua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kẻ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EF2942-ACB5-7F7D-AB10-2402740CEC63}"/>
              </a:ext>
            </a:extLst>
          </p:cNvPr>
          <p:cNvSpPr txBox="1"/>
          <p:nvPr/>
        </p:nvSpPr>
        <p:spPr>
          <a:xfrm>
            <a:off x="7018428" y="1714877"/>
            <a:ext cx="1411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…(1)…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2C569D-9B01-CE69-B1B3-B859529D968F}"/>
              </a:ext>
            </a:extLst>
          </p:cNvPr>
          <p:cNvSpPr txBox="1"/>
          <p:nvPr/>
        </p:nvSpPr>
        <p:spPr>
          <a:xfrm>
            <a:off x="10059684" y="1650250"/>
            <a:ext cx="15307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…(2)…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24E808-6ABB-8B4E-DF00-0DCC807E6699}"/>
              </a:ext>
            </a:extLst>
          </p:cNvPr>
          <p:cNvSpPr txBox="1"/>
          <p:nvPr/>
        </p:nvSpPr>
        <p:spPr>
          <a:xfrm>
            <a:off x="4957021" y="2388220"/>
            <a:ext cx="13876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…(3)…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FC8F25-5CB6-EC7C-8126-6A2AA7BE0FAF}"/>
              </a:ext>
            </a:extLst>
          </p:cNvPr>
          <p:cNvSpPr txBox="1"/>
          <p:nvPr/>
        </p:nvSpPr>
        <p:spPr>
          <a:xfrm>
            <a:off x="1643599" y="2984400"/>
            <a:ext cx="15111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…(4) …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B4964A-2A1F-94B1-4341-3C558C97C4B4}"/>
              </a:ext>
            </a:extLst>
          </p:cNvPr>
          <p:cNvSpPr txBox="1"/>
          <p:nvPr/>
        </p:nvSpPr>
        <p:spPr>
          <a:xfrm>
            <a:off x="7154778" y="4930292"/>
            <a:ext cx="1411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…(6) …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F8C325-9727-8FC1-953C-01A005CC13DE}"/>
              </a:ext>
            </a:extLst>
          </p:cNvPr>
          <p:cNvSpPr txBox="1"/>
          <p:nvPr/>
        </p:nvSpPr>
        <p:spPr>
          <a:xfrm>
            <a:off x="3216415" y="3669562"/>
            <a:ext cx="17406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….(5) ….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47CEE9-2E9D-EE65-02B6-A8D308CC4D6E}"/>
              </a:ext>
            </a:extLst>
          </p:cNvPr>
          <p:cNvSpPr txBox="1"/>
          <p:nvPr/>
        </p:nvSpPr>
        <p:spPr>
          <a:xfrm>
            <a:off x="7154778" y="5600726"/>
            <a:ext cx="17646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.......(7).....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F19B428-F810-BD7B-0F85-E3461C3FC965}"/>
              </a:ext>
            </a:extLst>
          </p:cNvPr>
          <p:cNvSpPr txBox="1"/>
          <p:nvPr/>
        </p:nvSpPr>
        <p:spPr>
          <a:xfrm>
            <a:off x="7307138" y="6144226"/>
            <a:ext cx="18047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….(8) ….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8185E04-917F-AD3A-1CE3-076301690745}"/>
              </a:ext>
            </a:extLst>
          </p:cNvPr>
          <p:cNvSpPr txBox="1"/>
          <p:nvPr/>
        </p:nvSpPr>
        <p:spPr>
          <a:xfrm>
            <a:off x="7166808" y="1696345"/>
            <a:ext cx="112296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endParaRPr lang="en-US" sz="3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F4ED322-7815-D6CE-2E29-EC40FC4825EA}"/>
              </a:ext>
            </a:extLst>
          </p:cNvPr>
          <p:cNvSpPr txBox="1"/>
          <p:nvPr/>
        </p:nvSpPr>
        <p:spPr>
          <a:xfrm>
            <a:off x="9804403" y="1710461"/>
            <a:ext cx="210150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endParaRPr lang="en-US" sz="3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5BC4C73-3E40-DA16-355E-01EC07B4AC9A}"/>
              </a:ext>
            </a:extLst>
          </p:cNvPr>
          <p:cNvSpPr txBox="1"/>
          <p:nvPr/>
        </p:nvSpPr>
        <p:spPr>
          <a:xfrm>
            <a:off x="4932947" y="2349463"/>
            <a:ext cx="141170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endParaRPr lang="en-US" sz="3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51BF75A-B25B-0706-90BB-242D297F1D19}"/>
              </a:ext>
            </a:extLst>
          </p:cNvPr>
          <p:cNvSpPr txBox="1"/>
          <p:nvPr/>
        </p:nvSpPr>
        <p:spPr>
          <a:xfrm>
            <a:off x="1752773" y="2953622"/>
            <a:ext cx="1292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endParaRPr lang="en-US" sz="3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1104874-C8E2-680E-F419-58E38546F66A}"/>
              </a:ext>
            </a:extLst>
          </p:cNvPr>
          <p:cNvSpPr txBox="1"/>
          <p:nvPr/>
        </p:nvSpPr>
        <p:spPr>
          <a:xfrm>
            <a:off x="3154700" y="3616002"/>
            <a:ext cx="19491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3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cắt</a:t>
            </a:r>
            <a:endParaRPr lang="en-US" sz="3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A784AE1-FA92-F24E-1F53-DEE6B2D93216}"/>
              </a:ext>
            </a:extLst>
          </p:cNvPr>
          <p:cNvSpPr txBox="1"/>
          <p:nvPr/>
        </p:nvSpPr>
        <p:spPr>
          <a:xfrm>
            <a:off x="6866738" y="5552478"/>
            <a:ext cx="19491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bên</a:t>
            </a:r>
            <a:r>
              <a:rPr lang="en-US" sz="3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endParaRPr lang="en-US" sz="3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A82293C-5D2E-DE07-078A-1A662DFB6C23}"/>
              </a:ext>
            </a:extLst>
          </p:cNvPr>
          <p:cNvSpPr txBox="1"/>
          <p:nvPr/>
        </p:nvSpPr>
        <p:spPr>
          <a:xfrm>
            <a:off x="7503724" y="4914903"/>
            <a:ext cx="106275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sau</a:t>
            </a:r>
            <a:endParaRPr lang="en-US" sz="3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105EA1D-5DE1-5CB4-3094-59CC7934C0D1}"/>
              </a:ext>
            </a:extLst>
          </p:cNvPr>
          <p:cNvSpPr txBox="1"/>
          <p:nvPr/>
        </p:nvSpPr>
        <p:spPr>
          <a:xfrm>
            <a:off x="7154778" y="6142105"/>
            <a:ext cx="20935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gạch</a:t>
            </a:r>
            <a:r>
              <a:rPr lang="en-US" sz="3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gạch</a:t>
            </a:r>
            <a:endParaRPr lang="en-US" sz="3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9431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  <p:bldP spid="7" grpId="1"/>
      <p:bldP spid="8" grpId="1"/>
      <p:bldP spid="4" grpId="1"/>
      <p:bldP spid="9" grpId="1"/>
      <p:bldP spid="10" grpId="1"/>
      <p:bldP spid="11" grpId="1"/>
      <p:bldP spid="12" grpId="1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5F9E314-B003-C46B-5372-39962C0B1F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152" t="9603" r="4660" b="16505"/>
          <a:stretch/>
        </p:blipFill>
        <p:spPr>
          <a:xfrm>
            <a:off x="361726" y="2984561"/>
            <a:ext cx="5883564" cy="270785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CC81B96-253C-6A73-2653-7DF07BF943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4912" y="4859596"/>
            <a:ext cx="1794421" cy="80119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3B319B4-5B74-8F44-DBD8-6C3B58C52B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152" t="9603" r="4660" b="16505"/>
          <a:stretch/>
        </p:blipFill>
        <p:spPr>
          <a:xfrm>
            <a:off x="361726" y="96441"/>
            <a:ext cx="5883564" cy="27078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0A2842A-7094-CBE9-8B55-879442974A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4912" y="2057751"/>
            <a:ext cx="1672021" cy="7465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7A3C7A9-F90F-DB42-245F-1F6D43936F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0230" y="982392"/>
            <a:ext cx="1227701" cy="2546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986B0E9-8769-98B9-68AC-51DD276E1E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1700231" y="1836491"/>
            <a:ext cx="1227696" cy="25464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56F050D-7788-8245-A169-4900EE0C134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214" t="8500"/>
          <a:stretch/>
        </p:blipFill>
        <p:spPr>
          <a:xfrm>
            <a:off x="6540280" y="27582"/>
            <a:ext cx="2864581" cy="23920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159E351-585C-5E1B-A628-C9C0033326E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389"/>
          <a:stretch/>
        </p:blipFill>
        <p:spPr>
          <a:xfrm>
            <a:off x="9394296" y="939962"/>
            <a:ext cx="2797704" cy="28374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B52533B-7C07-7119-80FA-1ECC0639128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29715" y="3600958"/>
            <a:ext cx="2797704" cy="154805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306EC2F-9B55-4872-AC91-00A0B25FCD79}"/>
              </a:ext>
            </a:extLst>
          </p:cNvPr>
          <p:cNvSpPr txBox="1"/>
          <p:nvPr/>
        </p:nvSpPr>
        <p:spPr>
          <a:xfrm>
            <a:off x="167951" y="5872681"/>
            <a:ext cx="91693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9ED82EA-DADC-C37F-9593-3734FF2A5877}"/>
              </a:ext>
            </a:extLst>
          </p:cNvPr>
          <p:cNvSpPr txBox="1"/>
          <p:nvPr/>
        </p:nvSpPr>
        <p:spPr>
          <a:xfrm>
            <a:off x="175491" y="5652465"/>
            <a:ext cx="119333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ình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cắt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phần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gạch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gạch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tại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phần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vật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thể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bị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mặt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phẳng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cắt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cắt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qua.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đường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bao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vật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thể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tại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vị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trí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cắt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vẽ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bằng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nét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liền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954459-0A51-8029-8418-B04DDB9BFD89}"/>
              </a:ext>
            </a:extLst>
          </p:cNvPr>
          <p:cNvSpPr txBox="1"/>
          <p:nvPr/>
        </p:nvSpPr>
        <p:spPr>
          <a:xfrm>
            <a:off x="5093853" y="2974109"/>
            <a:ext cx="1112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6D5733-F20E-4E60-1899-C0CCB4B364EE}"/>
              </a:ext>
            </a:extLst>
          </p:cNvPr>
          <p:cNvSpPr txBox="1"/>
          <p:nvPr/>
        </p:nvSpPr>
        <p:spPr>
          <a:xfrm>
            <a:off x="5107709" y="69272"/>
            <a:ext cx="1112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3411105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4" grpId="0"/>
      <p:bldP spid="4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66AAB46-2B41-355D-D40E-11D1CFDA2BE1}"/>
              </a:ext>
            </a:extLst>
          </p:cNvPr>
          <p:cNvSpPr txBox="1"/>
          <p:nvPr/>
        </p:nvSpPr>
        <p:spPr>
          <a:xfrm>
            <a:off x="4128370" y="-27943"/>
            <a:ext cx="37518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7D8733-AC7A-1FFA-3015-E8A4E83A3781}"/>
              </a:ext>
            </a:extLst>
          </p:cNvPr>
          <p:cNvSpPr txBox="1"/>
          <p:nvPr/>
        </p:nvSpPr>
        <p:spPr>
          <a:xfrm>
            <a:off x="2612967" y="516601"/>
            <a:ext cx="6966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Game Quizizz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2231B3-638A-2A10-F668-1A15C0D5047F}"/>
              </a:ext>
            </a:extLst>
          </p:cNvPr>
          <p:cNvSpPr txBox="1"/>
          <p:nvPr/>
        </p:nvSpPr>
        <p:spPr>
          <a:xfrm>
            <a:off x="734293" y="1154937"/>
            <a:ext cx="109561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1)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quizizz.com</a:t>
            </a:r>
          </a:p>
          <a:p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2)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code (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quét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QR),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	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start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203BA4-BEE9-954F-B807-0F37FEF8C84E}"/>
              </a:ext>
            </a:extLst>
          </p:cNvPr>
          <p:cNvSpPr txBox="1"/>
          <p:nvPr/>
        </p:nvSpPr>
        <p:spPr>
          <a:xfrm>
            <a:off x="734293" y="2539932"/>
            <a:ext cx="1095617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1)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ghi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tên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nhóm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bàn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theo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quy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		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định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phân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công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từ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bàn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1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đến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bàn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8.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2)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Mỗi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bàn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duy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nhất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một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thiết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bị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nếu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2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thiết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bị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		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phạm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quy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sẽ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loại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không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đánh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giá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bàn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đó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3)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4) Ba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ội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nhanh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nhất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được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cô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tính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điểm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cộng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12172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7008146-80A5-B41D-923C-ABD58789B7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1" r="5061"/>
          <a:stretch/>
        </p:blipFill>
        <p:spPr>
          <a:xfrm>
            <a:off x="6905425" y="195942"/>
            <a:ext cx="4440410" cy="56220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8B5BA37-FB97-00BB-C14D-81FCAF6386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600" y="238253"/>
            <a:ext cx="2375156" cy="242732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AC8D378-4FE9-FE36-6D2B-E9512D1694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946" y="2866422"/>
            <a:ext cx="2306809" cy="23410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86B5AA8-CC03-F4A1-012B-5C4A385974A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2610" y="238253"/>
            <a:ext cx="2056345" cy="238640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0DC4700-6345-F480-5745-AFBECA9075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97324" y="2762187"/>
            <a:ext cx="2248511" cy="157434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D6E26A6-412E-0645-760A-8AE700B7D8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65204" y="4215359"/>
            <a:ext cx="2380631" cy="160033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72B8520-DB38-6FB3-06DA-CAE50AC162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68844" y="456725"/>
            <a:ext cx="1501389" cy="204467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44F333F-6260-6E58-BD2B-EEBC1F198B8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533" y="2866422"/>
            <a:ext cx="1464012" cy="17236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88A65A0-C1A3-2DC8-20FD-758047D682E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3399" y="508844"/>
            <a:ext cx="1864059" cy="194044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4BEE841-C7CB-C9FB-3CF8-8370B546039A}"/>
              </a:ext>
            </a:extLst>
          </p:cNvPr>
          <p:cNvSpPr txBox="1"/>
          <p:nvPr/>
        </p:nvSpPr>
        <p:spPr>
          <a:xfrm>
            <a:off x="475860" y="326571"/>
            <a:ext cx="85095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Vị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trí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cắt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diễn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chiếu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307C1F0-7C03-B0F7-B4B9-2765BAD8A2E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5673" y="1210596"/>
            <a:ext cx="4519914" cy="307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876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51BF47F-25D4-134E-A042-03D265176E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4537" y="0"/>
            <a:ext cx="72762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9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72015B85-AC30-59AB-89B5-6D97F37BAC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3633528"/>
              </p:ext>
            </p:extLst>
          </p:nvPr>
        </p:nvGraphicFramePr>
        <p:xfrm>
          <a:off x="1257558" y="626360"/>
          <a:ext cx="9649928" cy="5718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11155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FEB4797-D328-4AC9-ACDA-95B32BCB32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AFEB4797-D328-4AC9-ACDA-95B32BCB32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821D65C-B652-4E87-A458-EB73A88D97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A821D65C-B652-4E87-A458-EB73A88D97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B9A71C4-303E-491A-84DA-B06DB2BD59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FB9A71C4-303E-491A-84DA-B06DB2BD59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C2A37AB-A064-45B8-8D32-A9F124B9DC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graphicEl>
                                              <a:dgm id="{DC2A37AB-A064-45B8-8D32-A9F124B9DCC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58B96E3-DE72-46C8-BAAA-E7EFA876BF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D58B96E3-DE72-46C8-BAAA-E7EFA876BF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1B497D7-BEB0-484C-9326-673099FD02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graphicEl>
                                              <a:dgm id="{B1B497D7-BEB0-484C-9326-673099FD02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FE1CD18-2997-42CD-A749-36481F9101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graphicEl>
                                              <a:dgm id="{BFE1CD18-2997-42CD-A749-36481F9101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0D390E7-A6DA-4D4D-9738-BF1E642915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">
                                            <p:graphicEl>
                                              <a:dgm id="{E0D390E7-A6DA-4D4D-9738-BF1E642915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1EE40AA-4CDB-422A-B96C-A9AA5EBCB5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">
                                            <p:graphicEl>
                                              <a:dgm id="{D1EE40AA-4CDB-422A-B96C-A9AA5EBCB5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1AC886C-3303-47A5-B809-A155F592E8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3">
                                            <p:graphicEl>
                                              <a:dgm id="{31AC886C-3303-47A5-B809-A155F592E83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44ACCE7-A949-4078-83F8-D3EFE0F8E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graphicEl>
                                              <a:dgm id="{244ACCE7-A949-4078-83F8-D3EFE0F8EE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lvlOne"/>
        </p:bldSub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F8A20726-60B8-D7C5-F36D-B9EDB8F3509A}"/>
              </a:ext>
            </a:extLst>
          </p:cNvPr>
          <p:cNvSpPr txBox="1">
            <a:spLocks noChangeArrowheads="1"/>
          </p:cNvSpPr>
          <p:nvPr/>
        </p:nvSpPr>
        <p:spPr>
          <a:xfrm>
            <a:off x="1130960" y="986595"/>
            <a:ext cx="10756233" cy="508534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tx1"/>
              </a:buClr>
              <a:buNone/>
            </a:pPr>
            <a:r>
              <a:rPr lang="en-US" altLang="en-US" sz="3400" dirty="0">
                <a:solidFill>
                  <a:schemeClr val="bg1"/>
                </a:solidFill>
                <a:latin typeface="Times New Roman" panose="02020603050405020304" pitchFamily="18" charset="0"/>
              </a:rPr>
              <a:t>1) </a:t>
            </a:r>
            <a:r>
              <a:rPr lang="en-US" altLang="en-US" sz="3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Học</a:t>
            </a:r>
            <a:r>
              <a:rPr lang="en-US" altLang="en-US" sz="3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3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3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trả</a:t>
            </a:r>
            <a:r>
              <a:rPr lang="en-US" altLang="en-US" sz="3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lời</a:t>
            </a:r>
            <a:r>
              <a:rPr lang="en-US" altLang="en-US" sz="3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câu</a:t>
            </a:r>
            <a:r>
              <a:rPr lang="en-US" altLang="en-US" sz="3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hỏi</a:t>
            </a:r>
            <a:r>
              <a:rPr lang="en-US" altLang="en-US" sz="3400" dirty="0">
                <a:solidFill>
                  <a:schemeClr val="bg1"/>
                </a:solidFill>
                <a:latin typeface="Times New Roman" panose="02020603050405020304" pitchFamily="18" charset="0"/>
              </a:rPr>
              <a:t> 3 </a:t>
            </a:r>
            <a:r>
              <a:rPr lang="en-US" altLang="en-US" sz="3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en-US" sz="3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sgk</a:t>
            </a:r>
            <a:endParaRPr lang="en-US" altLang="en-US" sz="3400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marL="0" indent="0">
              <a:buClr>
                <a:schemeClr val="tx1"/>
              </a:buClr>
              <a:buNone/>
            </a:pPr>
            <a:r>
              <a:rPr lang="en-US" altLang="en-US" sz="3400" dirty="0">
                <a:solidFill>
                  <a:schemeClr val="bg1"/>
                </a:solidFill>
                <a:latin typeface="Times New Roman" panose="02020603050405020304" pitchFamily="18" charset="0"/>
              </a:rPr>
              <a:t>2)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Nghiên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2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2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32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2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”</a:t>
            </a:r>
            <a:endParaRPr lang="en-US" sz="3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152400" indent="0">
              <a:lnSpc>
                <a:spcPct val="115000"/>
              </a:lnSpc>
              <a:buNone/>
              <a:tabLst>
                <a:tab pos="268605" algn="l"/>
              </a:tabLst>
            </a:pP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Ống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lót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đai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  <a:tabLst>
                <a:tab pos="266700" algn="l"/>
              </a:tabLst>
            </a:pP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GV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endParaRPr lang="en-US" sz="3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Clr>
                <a:schemeClr val="tx1"/>
              </a:buClr>
              <a:buFont typeface="Wingdings" panose="05000000000000000000" pitchFamily="2" charset="2"/>
              <a:buNone/>
            </a:pPr>
            <a:endParaRPr lang="en-US" altLang="en-US" sz="3400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4E84FD-384E-6E56-6BD3-B97D58AF8901}"/>
              </a:ext>
            </a:extLst>
          </p:cNvPr>
          <p:cNvSpPr txBox="1"/>
          <p:nvPr/>
        </p:nvSpPr>
        <p:spPr>
          <a:xfrm>
            <a:off x="1540042" y="272716"/>
            <a:ext cx="84221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VỀ NHÀ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B67EC5B-3EB0-E9A6-E7CF-AE9D71502E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3862587"/>
              </p:ext>
            </p:extLst>
          </p:nvPr>
        </p:nvGraphicFramePr>
        <p:xfrm>
          <a:off x="1403684" y="4109046"/>
          <a:ext cx="9320463" cy="23355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44373">
                  <a:extLst>
                    <a:ext uri="{9D8B030D-6E8A-4147-A177-3AD203B41FA5}">
                      <a16:colId xmlns:a16="http://schemas.microsoft.com/office/drawing/2014/main" val="4277418535"/>
                    </a:ext>
                  </a:extLst>
                </a:gridCol>
                <a:gridCol w="3937181">
                  <a:extLst>
                    <a:ext uri="{9D8B030D-6E8A-4147-A177-3AD203B41FA5}">
                      <a16:colId xmlns:a16="http://schemas.microsoft.com/office/drawing/2014/main" val="329437613"/>
                    </a:ext>
                  </a:extLst>
                </a:gridCol>
                <a:gridCol w="3638909">
                  <a:extLst>
                    <a:ext uri="{9D8B030D-6E8A-4147-A177-3AD203B41FA5}">
                      <a16:colId xmlns:a16="http://schemas.microsoft.com/office/drawing/2014/main" val="249233293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266700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Nhóm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266700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 dung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266700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 thức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38965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26670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266700" algn="l"/>
                        </a:tabLst>
                      </a:pPr>
                      <a:r>
                        <a:rPr lang="en-US" sz="28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Tìm</a:t>
                      </a:r>
                      <a:r>
                        <a:rPr lang="en-US" sz="28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en-US" sz="28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8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vẽ</a:t>
                      </a:r>
                      <a:r>
                        <a:rPr lang="en-US" sz="28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chi </a:t>
                      </a:r>
                      <a:r>
                        <a:rPr lang="en-US" sz="28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tiết</a:t>
                      </a:r>
                      <a:endParaRPr lang="en-US" sz="28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266700" algn="l"/>
                        </a:tabLst>
                      </a:pPr>
                      <a:r>
                        <a:rPr lang="en-US" sz="28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8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video</a:t>
                      </a:r>
                      <a:endParaRPr lang="en-US" sz="28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36830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26670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3, 4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266700" algn="l"/>
                        </a:tabLst>
                      </a:pPr>
                      <a:r>
                        <a:rPr lang="en-US" sz="28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Tìm</a:t>
                      </a:r>
                      <a:r>
                        <a:rPr lang="en-US" sz="28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en-US" sz="28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8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8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8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vẽ</a:t>
                      </a:r>
                      <a:r>
                        <a:rPr lang="en-US" sz="28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chi </a:t>
                      </a:r>
                      <a:r>
                        <a:rPr lang="en-US" sz="28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tiết</a:t>
                      </a:r>
                      <a:endParaRPr lang="en-US" sz="28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266700" algn="l"/>
                        </a:tabLst>
                      </a:pPr>
                      <a:r>
                        <a:rPr lang="en-US" sz="28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8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28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PowerPoint </a:t>
                      </a:r>
                      <a:r>
                        <a:rPr lang="en-US" sz="28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thuyết</a:t>
                      </a:r>
                      <a:r>
                        <a:rPr lang="en-US" sz="28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endParaRPr lang="en-US" sz="28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14448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6186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/>
          <p:cNvSpPr>
            <a:spLocks noChangeArrowheads="1"/>
          </p:cNvSpPr>
          <p:nvPr/>
        </p:nvSpPr>
        <p:spPr bwMode="auto">
          <a:xfrm>
            <a:off x="1543050" y="46910"/>
            <a:ext cx="9144000" cy="67325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30724" name="AutoShape 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972550" y="838200"/>
            <a:ext cx="76200" cy="762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en-US" altLang="en-US"/>
          </a:p>
        </p:txBody>
      </p:sp>
      <p:pic>
        <p:nvPicPr>
          <p:cNvPr id="3079" name="Picture 7" descr="SAUCER20"/>
          <p:cNvPicPr>
            <a:picLocks noChangeAspect="1" noChangeArrowheads="1" noCrop="1"/>
          </p:cNvPicPr>
          <p:nvPr/>
        </p:nvPicPr>
        <p:blipFill>
          <a:blip r:embed="rId3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65688">
            <a:off x="1752600" y="5257801"/>
            <a:ext cx="2438400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9" descr="10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46863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7" name="Picture 10" descr="10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44577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8" name="Picture 11" descr="10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0800" y="46101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692" name="Picture 12" descr="Espaco_0060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2825" y="4638675"/>
            <a:ext cx="1981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0" name="Oval 13"/>
          <p:cNvSpPr>
            <a:spLocks noChangeArrowheads="1"/>
          </p:cNvSpPr>
          <p:nvPr/>
        </p:nvSpPr>
        <p:spPr bwMode="auto">
          <a:xfrm rot="18322225">
            <a:off x="7158831" y="4956969"/>
            <a:ext cx="2446338" cy="914400"/>
          </a:xfrm>
          <a:prstGeom prst="ellips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31" name="Oval 14"/>
          <p:cNvSpPr>
            <a:spLocks noChangeArrowheads="1"/>
          </p:cNvSpPr>
          <p:nvPr/>
        </p:nvSpPr>
        <p:spPr bwMode="auto">
          <a:xfrm>
            <a:off x="7086600" y="4914900"/>
            <a:ext cx="2667000" cy="9144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30732" name="Oval 15"/>
          <p:cNvSpPr>
            <a:spLocks noChangeArrowheads="1"/>
          </p:cNvSpPr>
          <p:nvPr/>
        </p:nvSpPr>
        <p:spPr bwMode="auto">
          <a:xfrm rot="3538881">
            <a:off x="7247732" y="4944269"/>
            <a:ext cx="2416175" cy="1062038"/>
          </a:xfrm>
          <a:prstGeom prst="ellipse">
            <a:avLst/>
          </a:prstGeom>
          <a:noFill/>
          <a:ln w="28575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en-US" altLang="en-US"/>
          </a:p>
        </p:txBody>
      </p:sp>
      <p:pic>
        <p:nvPicPr>
          <p:cNvPr id="30733" name="Picture 18" descr="F9849DCFA90C473196ECD16214E77005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0200" y="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9699" name="Group 19"/>
          <p:cNvGrpSpPr>
            <a:grpSpLocks/>
          </p:cNvGrpSpPr>
          <p:nvPr/>
        </p:nvGrpSpPr>
        <p:grpSpPr bwMode="auto">
          <a:xfrm>
            <a:off x="2819400" y="519441"/>
            <a:ext cx="6400800" cy="6096000"/>
            <a:chOff x="576" y="768"/>
            <a:chExt cx="4800" cy="3840"/>
          </a:xfrm>
        </p:grpSpPr>
        <p:sp>
          <p:nvSpPr>
            <p:cNvPr id="30736" name="WordArt 20"/>
            <p:cNvSpPr>
              <a:spLocks noChangeArrowheads="1" noChangeShapeType="1" noTextEdit="1"/>
            </p:cNvSpPr>
            <p:nvPr/>
          </p:nvSpPr>
          <p:spPr bwMode="auto">
            <a:xfrm>
              <a:off x="1728" y="2352"/>
              <a:ext cx="2496" cy="48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pt-BR" sz="3600" b="1" kern="10" spc="50" dirty="0">
                  <a:ln w="9525" cmpd="sng">
                    <a:solidFill>
                      <a:schemeClr val="accent1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Chúc các em học tốt!</a:t>
              </a:r>
              <a:endParaRPr lang="en-US" sz="3600" b="1" kern="10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0737" name="Group 21"/>
            <p:cNvGrpSpPr>
              <a:grpSpLocks/>
            </p:cNvGrpSpPr>
            <p:nvPr/>
          </p:nvGrpSpPr>
          <p:grpSpPr bwMode="auto">
            <a:xfrm>
              <a:off x="576" y="768"/>
              <a:ext cx="4800" cy="3840"/>
              <a:chOff x="576" y="768"/>
              <a:chExt cx="4800" cy="3840"/>
            </a:xfrm>
          </p:grpSpPr>
          <p:sp>
            <p:nvSpPr>
              <p:cNvPr id="30738" name="WordArt 22"/>
              <p:cNvSpPr>
                <a:spLocks noChangeArrowheads="1" noChangeShapeType="1" noTextEdit="1"/>
              </p:cNvSpPr>
              <p:nvPr/>
            </p:nvSpPr>
            <p:spPr bwMode="auto">
              <a:xfrm>
                <a:off x="1248" y="1536"/>
                <a:ext cx="3498" cy="690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en-US" sz="3600" b="1" kern="10" dirty="0">
                    <a:ln w="9525">
                      <a:solidFill>
                        <a:srgbClr val="CC3300"/>
                      </a:solidFill>
                      <a:round/>
                      <a:headEnd/>
                      <a:tailEnd/>
                    </a:ln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KÍNH CHÚC SỨC KHỎE CÁC THẦY CÔ GIÁO</a:t>
                </a:r>
              </a:p>
            </p:txBody>
          </p:sp>
          <p:grpSp>
            <p:nvGrpSpPr>
              <p:cNvPr id="30739" name="Group 23"/>
              <p:cNvGrpSpPr>
                <a:grpSpLocks/>
              </p:cNvGrpSpPr>
              <p:nvPr/>
            </p:nvGrpSpPr>
            <p:grpSpPr bwMode="auto">
              <a:xfrm>
                <a:off x="576" y="768"/>
                <a:ext cx="4800" cy="3840"/>
                <a:chOff x="576" y="768"/>
                <a:chExt cx="4800" cy="3840"/>
              </a:xfrm>
            </p:grpSpPr>
            <p:sp>
              <p:nvSpPr>
                <p:cNvPr id="30740" name="WordArt 24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576" y="768"/>
                  <a:ext cx="4800" cy="3840"/>
                </a:xfrm>
                <a:prstGeom prst="rect">
                  <a:avLst/>
                </a:prstGeom>
              </p:spPr>
              <p:txBody>
                <a:bodyPr spcFirstLastPara="1" wrap="none" fromWordArt="1">
                  <a:prstTxWarp prst="textArchUp">
                    <a:avLst>
                      <a:gd name="adj" fmla="val 10800000"/>
                    </a:avLst>
                  </a:prstTxWarp>
                </a:bodyPr>
                <a:lstStyle/>
                <a:p>
                  <a:pPr algn="ctr"/>
                  <a:r>
                    <a:rPr lang="en-US" sz="6000" b="1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Bài </a:t>
                  </a:r>
                  <a:r>
                    <a:rPr lang="en-US" sz="6000" b="1" kern="10" dirty="0" err="1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học</a:t>
                  </a:r>
                  <a:r>
                    <a:rPr lang="en-US" sz="6000" b="1" kern="10" dirty="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6000" b="1" kern="10" dirty="0" err="1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của</a:t>
                  </a:r>
                  <a:r>
                    <a:rPr lang="en-US" sz="6000" b="1" kern="10" dirty="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6000" b="1" kern="10" dirty="0" err="1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chúng</a:t>
                  </a:r>
                  <a:r>
                    <a:rPr lang="en-US" sz="6000" b="1" kern="10" dirty="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ta </a:t>
                  </a:r>
                  <a:r>
                    <a:rPr lang="en-US" sz="6000" b="1" kern="10" dirty="0" err="1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đến</a:t>
                  </a:r>
                  <a:r>
                    <a:rPr lang="en-US" sz="6000" b="1" kern="10" dirty="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6000" b="1" kern="10" dirty="0" err="1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đây</a:t>
                  </a:r>
                  <a:r>
                    <a:rPr lang="en-US" sz="6000" b="1" kern="10" dirty="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6000" b="1" kern="10" dirty="0" err="1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là</a:t>
                  </a:r>
                  <a:r>
                    <a:rPr lang="en-US" sz="6000" b="1" kern="10" dirty="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6000" b="1" kern="10" dirty="0" err="1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kết</a:t>
                  </a:r>
                  <a:r>
                    <a:rPr lang="en-US" sz="6000" b="1" kern="10" dirty="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6000" b="1" kern="10" dirty="0" err="1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thúc</a:t>
                  </a:r>
                  <a:endParaRPr lang="en-US" sz="6000" b="1" kern="10" dirty="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pic>
              <p:nvPicPr>
                <p:cNvPr id="30741" name="Picture 25" descr="lollipop[1]"/>
                <p:cNvPicPr>
                  <a:picLocks noChangeAspect="1" noChangeArrowheads="1" noCrop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504" y="2850"/>
                  <a:ext cx="2904" cy="1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</p:grpSp>
      <p:pic>
        <p:nvPicPr>
          <p:cNvPr id="2" name="Picture 22" descr="Frames PPT 014">
            <a:extLst>
              <a:ext uri="{FF2B5EF4-FFF2-40B4-BE49-F238E27FC236}">
                <a16:creationId xmlns:a16="http://schemas.microsoft.com/office/drawing/2014/main" id="{F0BB4CA8-F9BD-1B70-41BB-73B9036C05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050" y="-123110"/>
            <a:ext cx="9185788" cy="693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50991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031C2A7-1B8F-AEB1-7200-A9E8B02BACFF}"/>
              </a:ext>
            </a:extLst>
          </p:cNvPr>
          <p:cNvSpPr/>
          <p:nvPr/>
        </p:nvSpPr>
        <p:spPr>
          <a:xfrm>
            <a:off x="2215130" y="2286200"/>
            <a:ext cx="77617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TRÒ CHƠI AI NHANH HƠN</a:t>
            </a:r>
            <a:endParaRPr lang="en-US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307445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197438" y="15077"/>
            <a:ext cx="5758786" cy="162519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18886" y="394264"/>
            <a:ext cx="54297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Công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dụng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cắt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lang="en-US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5018" y="1910108"/>
            <a:ext cx="10797975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A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5018" y="5823067"/>
            <a:ext cx="10873389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D.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5019" y="4632957"/>
            <a:ext cx="10873389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C.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lẫn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5017" y="3251606"/>
            <a:ext cx="10797975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B.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12288981" y="117763"/>
            <a:ext cx="609600" cy="609600"/>
          </a:xfrm>
          <a:prstGeom prst="rect">
            <a:avLst/>
          </a:prstGeom>
        </p:spPr>
      </p:pic>
      <p:pic>
        <p:nvPicPr>
          <p:cNvPr id="11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12288981" y="1321087"/>
            <a:ext cx="609600" cy="609600"/>
          </a:xfrm>
          <a:prstGeom prst="rect">
            <a:avLst/>
          </a:prstGeom>
        </p:spPr>
      </p:pic>
      <p:pic>
        <p:nvPicPr>
          <p:cNvPr id="12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12382054" y="3696562"/>
            <a:ext cx="609600" cy="609600"/>
          </a:xfrm>
          <a:prstGeom prst="rect">
            <a:avLst/>
          </a:prstGeom>
        </p:spPr>
      </p:pic>
      <p:pic>
        <p:nvPicPr>
          <p:cNvPr id="13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12292330" y="2345801"/>
            <a:ext cx="609600" cy="6096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68AFE1C-2BFD-D639-1145-5DCAF0B6CD02}"/>
              </a:ext>
            </a:extLst>
          </p:cNvPr>
          <p:cNvSpPr/>
          <p:nvPr/>
        </p:nvSpPr>
        <p:spPr>
          <a:xfrm>
            <a:off x="648096" y="1910108"/>
            <a:ext cx="582762" cy="60988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Đồng hồ đếm ngược 30s">
            <a:hlinkClick r:id="" action="ppaction://media"/>
            <a:extLst>
              <a:ext uri="{FF2B5EF4-FFF2-40B4-BE49-F238E27FC236}">
                <a16:creationId xmlns:a16="http://schemas.microsoft.com/office/drawing/2014/main" id="{5D386B99-7A83-7C99-E2B0-D2CA4ED6E1EF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043350" y="0"/>
            <a:ext cx="1148650" cy="861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546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808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089815" y="58707"/>
            <a:ext cx="5758786" cy="107721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18886" y="394264"/>
            <a:ext cx="54297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cắt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6503" y="2602088"/>
            <a:ext cx="11201397" cy="10772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B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phẳng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6503" y="5664746"/>
            <a:ext cx="11279629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D.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8271" y="4059252"/>
            <a:ext cx="11279629" cy="10772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C.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phẳng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5301" y="1392078"/>
            <a:ext cx="11201397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A.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2288981" y="117763"/>
            <a:ext cx="609600" cy="6096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68AFE1C-2BFD-D639-1145-5DCAF0B6CD02}"/>
              </a:ext>
            </a:extLst>
          </p:cNvPr>
          <p:cNvSpPr/>
          <p:nvPr/>
        </p:nvSpPr>
        <p:spPr>
          <a:xfrm>
            <a:off x="340928" y="2530812"/>
            <a:ext cx="604535" cy="60988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Đồng hồ đếm ngược 30s">
            <a:hlinkClick r:id="" action="ppaction://media"/>
            <a:extLst>
              <a:ext uri="{FF2B5EF4-FFF2-40B4-BE49-F238E27FC236}">
                <a16:creationId xmlns:a16="http://schemas.microsoft.com/office/drawing/2014/main" id="{407BFEDE-88BF-EBDA-0292-599D2B3C4F02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43350" y="0"/>
            <a:ext cx="1148650" cy="861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389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808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12516" y="15077"/>
            <a:ext cx="11458937" cy="162519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91494" y="-45259"/>
            <a:ext cx="10009012" cy="1745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cắt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phải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mấy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Cắt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mặt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phẳng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tưởng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mấy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cắt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5669" y="4623310"/>
            <a:ext cx="10797975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3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5018" y="5823067"/>
            <a:ext cx="10873389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D.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3.</a:t>
            </a:r>
            <a:endParaRPr lang="en-US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7961" y="2122254"/>
            <a:ext cx="10873389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A.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endParaRPr lang="en-US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5017" y="3251606"/>
            <a:ext cx="10797975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B.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4.	.</a:t>
            </a:r>
            <a:endParaRPr lang="en-US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2288981" y="117763"/>
            <a:ext cx="609600" cy="6096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68AFE1C-2BFD-D639-1145-5DCAF0B6CD02}"/>
              </a:ext>
            </a:extLst>
          </p:cNvPr>
          <p:cNvSpPr/>
          <p:nvPr/>
        </p:nvSpPr>
        <p:spPr>
          <a:xfrm>
            <a:off x="554646" y="4610754"/>
            <a:ext cx="582762" cy="60988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Đồng hồ đếm ngược 30s">
            <a:hlinkClick r:id="" action="ppaction://media"/>
            <a:extLst>
              <a:ext uri="{FF2B5EF4-FFF2-40B4-BE49-F238E27FC236}">
                <a16:creationId xmlns:a16="http://schemas.microsoft.com/office/drawing/2014/main" id="{6D20403C-DADB-095A-1CA7-2DBDD4EF9264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43350" y="0"/>
            <a:ext cx="1148650" cy="861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729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8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930648" y="39928"/>
            <a:ext cx="9699585" cy="152150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58686" y="262072"/>
            <a:ext cx="91150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cắt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bẳng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phẳng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tưởng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tượng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ta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sẽ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bỏ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7231" y="5847120"/>
            <a:ext cx="10797975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D.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7309" y="1959723"/>
            <a:ext cx="10873389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A.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5019" y="4632957"/>
            <a:ext cx="10873389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C.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endParaRPr lang="en-US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5017" y="3251606"/>
            <a:ext cx="10797975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B.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2288981" y="117763"/>
            <a:ext cx="609600" cy="6096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68AFE1C-2BFD-D639-1145-5DCAF0B6CD02}"/>
              </a:ext>
            </a:extLst>
          </p:cNvPr>
          <p:cNvSpPr/>
          <p:nvPr/>
        </p:nvSpPr>
        <p:spPr>
          <a:xfrm>
            <a:off x="485413" y="5847120"/>
            <a:ext cx="582762" cy="60988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Đồng hồ đếm ngược 30s">
            <a:hlinkClick r:id="" action="ppaction://media"/>
            <a:extLst>
              <a:ext uri="{FF2B5EF4-FFF2-40B4-BE49-F238E27FC236}">
                <a16:creationId xmlns:a16="http://schemas.microsoft.com/office/drawing/2014/main" id="{F645B90A-CF2B-6AAF-A495-27B8616459E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43350" y="0"/>
            <a:ext cx="1148650" cy="861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23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8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216745" y="304799"/>
            <a:ext cx="8582435" cy="165913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18886" y="394264"/>
            <a:ext cx="82645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cắt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thì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vẽ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gạch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gạch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0132" y="4676172"/>
            <a:ext cx="1071833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phẳng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5018" y="5796581"/>
            <a:ext cx="1071833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D.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0132" y="2356341"/>
            <a:ext cx="1071833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5018" y="3593820"/>
            <a:ext cx="1071833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B.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phẳng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2288981" y="117763"/>
            <a:ext cx="609600" cy="6096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68AFE1C-2BFD-D639-1145-5DCAF0B6CD02}"/>
              </a:ext>
            </a:extLst>
          </p:cNvPr>
          <p:cNvSpPr/>
          <p:nvPr/>
        </p:nvSpPr>
        <p:spPr>
          <a:xfrm>
            <a:off x="590132" y="4639580"/>
            <a:ext cx="538956" cy="57735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Đồng hồ đếm ngược 30s">
            <a:hlinkClick r:id="" action="ppaction://media"/>
            <a:extLst>
              <a:ext uri="{FF2B5EF4-FFF2-40B4-BE49-F238E27FC236}">
                <a16:creationId xmlns:a16="http://schemas.microsoft.com/office/drawing/2014/main" id="{BFFF64BC-B650-701C-D3F7-85FDBA503484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43350" y="0"/>
            <a:ext cx="1148650" cy="861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520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216745" y="304799"/>
            <a:ext cx="8582435" cy="165913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18886" y="394264"/>
            <a:ext cx="8264547" cy="1179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0128" y="5550612"/>
            <a:ext cx="10718334" cy="10772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phẳng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qua.</a:t>
            </a:r>
            <a:endParaRPr lang="en-US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0132" y="4537491"/>
            <a:ext cx="1071833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C.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0132" y="2356341"/>
            <a:ext cx="1071833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A.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	</a:t>
            </a:r>
            <a:endParaRPr lang="en-US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5568" y="3478070"/>
            <a:ext cx="1071833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B.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ngược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2288981" y="117763"/>
            <a:ext cx="609600" cy="6096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68AFE1C-2BFD-D639-1145-5DCAF0B6CD02}"/>
              </a:ext>
            </a:extLst>
          </p:cNvPr>
          <p:cNvSpPr/>
          <p:nvPr/>
        </p:nvSpPr>
        <p:spPr>
          <a:xfrm>
            <a:off x="532253" y="5585615"/>
            <a:ext cx="538956" cy="57735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Đồng hồ đếm ngược 30s">
            <a:hlinkClick r:id="" action="ppaction://media"/>
            <a:extLst>
              <a:ext uri="{FF2B5EF4-FFF2-40B4-BE49-F238E27FC236}">
                <a16:creationId xmlns:a16="http://schemas.microsoft.com/office/drawing/2014/main" id="{D81D087E-24E7-B7C6-2416-278E5EB4E3B2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43350" y="0"/>
            <a:ext cx="1148650" cy="861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559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4473" y="2339114"/>
            <a:ext cx="4559877" cy="163121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000" b="1" dirty="0">
                <a:latin typeface="Times New Roman" pitchFamily="18" charset="0"/>
                <a:cs typeface="Times New Roman" pitchFamily="18" charset="0"/>
              </a:rPr>
              <a:t>HỘP QUÀ</a:t>
            </a:r>
          </a:p>
          <a:p>
            <a:pPr algn="ctr"/>
            <a:r>
              <a:rPr lang="en-US" sz="5000" b="1" dirty="0">
                <a:latin typeface="Times New Roman" pitchFamily="18" charset="0"/>
                <a:cs typeface="Times New Roman" pitchFamily="18" charset="0"/>
              </a:rPr>
              <a:t> BÍ ẨN</a:t>
            </a:r>
          </a:p>
        </p:txBody>
      </p:sp>
      <p:pic>
        <p:nvPicPr>
          <p:cNvPr id="6" name="KhuVuonTrenMay-Dangcapnhat_vfb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805059" y="141787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663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63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1220" numSld="8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216745" y="304799"/>
            <a:ext cx="8582435" cy="165913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18886" y="394264"/>
            <a:ext cx="8264547" cy="1179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vẽ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kĩ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thuật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bị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mặt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phẳng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cắt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cắt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qua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kẻ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nét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0132" y="4676172"/>
            <a:ext cx="1071833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	</a:t>
            </a:r>
            <a:endParaRPr lang="en-US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5018" y="5796581"/>
            <a:ext cx="1071833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D.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0132" y="2356341"/>
            <a:ext cx="1071833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A.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đậm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5018" y="3593820"/>
            <a:ext cx="1071833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B.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2288981" y="117763"/>
            <a:ext cx="609600" cy="6096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68AFE1C-2BFD-D639-1145-5DCAF0B6CD02}"/>
              </a:ext>
            </a:extLst>
          </p:cNvPr>
          <p:cNvSpPr/>
          <p:nvPr/>
        </p:nvSpPr>
        <p:spPr>
          <a:xfrm>
            <a:off x="520682" y="4662730"/>
            <a:ext cx="538956" cy="57735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Đồng hồ đếm ngược 30s">
            <a:hlinkClick r:id="" action="ppaction://media"/>
            <a:extLst>
              <a:ext uri="{FF2B5EF4-FFF2-40B4-BE49-F238E27FC236}">
                <a16:creationId xmlns:a16="http://schemas.microsoft.com/office/drawing/2014/main" id="{FC1A6EB7-7832-C648-B991-1DF520782073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43350" y="0"/>
            <a:ext cx="1148650" cy="861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387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197438" y="15077"/>
            <a:ext cx="8740638" cy="162519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93357" y="159275"/>
            <a:ext cx="8148800" cy="1189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Chọn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phương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án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đúng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về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quá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trình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thu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hình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cắt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vật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5018" y="1910108"/>
            <a:ext cx="10797975" cy="10772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A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phẳng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nửa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phẳng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7309" y="5521865"/>
            <a:ext cx="10873389" cy="10772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D.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phẳng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phẳng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5019" y="4632957"/>
            <a:ext cx="10873389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C.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phẳng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5017" y="3251606"/>
            <a:ext cx="10797975" cy="10772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B.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phẳng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nửa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phẳng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2288981" y="117763"/>
            <a:ext cx="609600" cy="6096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68AFE1C-2BFD-D639-1145-5DCAF0B6CD02}"/>
              </a:ext>
            </a:extLst>
          </p:cNvPr>
          <p:cNvSpPr/>
          <p:nvPr/>
        </p:nvSpPr>
        <p:spPr>
          <a:xfrm>
            <a:off x="578649" y="1879238"/>
            <a:ext cx="582762" cy="60988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Đồng hồ đếm ngược 30s">
            <a:hlinkClick r:id="" action="ppaction://media"/>
            <a:extLst>
              <a:ext uri="{FF2B5EF4-FFF2-40B4-BE49-F238E27FC236}">
                <a16:creationId xmlns:a16="http://schemas.microsoft.com/office/drawing/2014/main" id="{50FAE145-FBF7-3E3C-62C4-FD8508F0585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43350" y="0"/>
            <a:ext cx="1148650" cy="861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488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8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1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250" b="90000" l="10000" r="942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657" t="7930" r="3850" b="11894"/>
          <a:stretch/>
        </p:blipFill>
        <p:spPr>
          <a:xfrm>
            <a:off x="1679979" y="810491"/>
            <a:ext cx="1984549" cy="1828800"/>
          </a:xfrm>
          <a:prstGeom prst="rect">
            <a:avLst/>
          </a:prstGeom>
        </p:spPr>
      </p:pic>
      <p:pic>
        <p:nvPicPr>
          <p:cNvPr id="5" name="q2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000" t="13940" r="6767" b="8081"/>
          <a:stretch/>
        </p:blipFill>
        <p:spPr>
          <a:xfrm>
            <a:off x="4846866" y="792951"/>
            <a:ext cx="2001780" cy="1884218"/>
          </a:xfrm>
          <a:prstGeom prst="rect">
            <a:avLst/>
          </a:prstGeom>
        </p:spPr>
      </p:pic>
      <p:pic>
        <p:nvPicPr>
          <p:cNvPr id="6" name="q3">
            <a:hlinkClick r:id="rId8" action="ppaction://hlinksldjump"/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88" t="1333" r="21307" b="11174"/>
          <a:stretch/>
        </p:blipFill>
        <p:spPr>
          <a:xfrm>
            <a:off x="8046028" y="817418"/>
            <a:ext cx="1905000" cy="1947008"/>
          </a:xfrm>
          <a:prstGeom prst="rect">
            <a:avLst/>
          </a:prstGeom>
        </p:spPr>
      </p:pic>
      <p:pic>
        <p:nvPicPr>
          <p:cNvPr id="7" name="q4">
            <a:hlinkClick r:id="rId10" action="ppaction://hlinksldjump"/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200" b="968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28" t="2546" r="13090" b="4509"/>
          <a:stretch/>
        </p:blipFill>
        <p:spPr>
          <a:xfrm>
            <a:off x="1747461" y="3626431"/>
            <a:ext cx="1849582" cy="1832377"/>
          </a:xfrm>
          <a:prstGeom prst="rect">
            <a:avLst/>
          </a:prstGeom>
        </p:spPr>
      </p:pic>
      <p:pic>
        <p:nvPicPr>
          <p:cNvPr id="8" name="q5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6909" y="3513918"/>
            <a:ext cx="2057400" cy="2057400"/>
          </a:xfrm>
          <a:prstGeom prst="rect">
            <a:avLst/>
          </a:prstGeom>
        </p:spPr>
      </p:pic>
      <p:pic>
        <p:nvPicPr>
          <p:cNvPr id="9" name="q6">
            <a:hlinkClick r:id="rId15" action="ppaction://hlinksldjump"/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899" t="17576" r="25555" b="21786"/>
          <a:stretch/>
        </p:blipFill>
        <p:spPr>
          <a:xfrm>
            <a:off x="8046028" y="3498392"/>
            <a:ext cx="1852778" cy="205974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188182" y="384301"/>
            <a:ext cx="8598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22" name="Rounded Rectangle 21">
            <a:hlinkClick r:id="rId18" action="ppaction://hlinksldjump"/>
          </p:cNvPr>
          <p:cNvSpPr/>
          <p:nvPr/>
        </p:nvSpPr>
        <p:spPr>
          <a:xfrm>
            <a:off x="9182100" y="76201"/>
            <a:ext cx="1485900" cy="45720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" action="ppaction://noaction"/>
              </a:rPr>
              <a:t>BÀI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MỚI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355847" y="260336"/>
            <a:ext cx="8598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2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481474" y="412010"/>
            <a:ext cx="8598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188182" y="3052254"/>
            <a:ext cx="859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532798" y="3160580"/>
            <a:ext cx="8598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5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693310" y="3052254"/>
            <a:ext cx="8598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6</a:t>
            </a:r>
          </a:p>
        </p:txBody>
      </p:sp>
    </p:spTree>
    <p:extLst>
      <p:ext uri="{BB962C8B-B14F-4D97-AF65-F5344CB8AC3E}">
        <p14:creationId xmlns:p14="http://schemas.microsoft.com/office/powerpoint/2010/main" val="1036035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4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1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2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3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4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4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4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5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993969" y="138338"/>
            <a:ext cx="5451764" cy="14478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077450" y="266634"/>
            <a:ext cx="5410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Khi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vẽ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trên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bản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vẽ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kĩ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thuật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vị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trí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đặt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đúng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chiếu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en-US" sz="3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q1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250" b="90000" l="10000" r="942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657" t="7930" r="3850" b="11894"/>
          <a:stretch/>
        </p:blipFill>
        <p:spPr>
          <a:xfrm>
            <a:off x="10719916" y="5583481"/>
            <a:ext cx="1222549" cy="1126602"/>
          </a:xfrm>
          <a:prstGeom prst="rect">
            <a:avLst/>
          </a:prstGeom>
        </p:spPr>
      </p:pic>
      <p:pic>
        <p:nvPicPr>
          <p:cNvPr id="10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12288981" y="117763"/>
            <a:ext cx="609600" cy="609600"/>
          </a:xfrm>
          <a:prstGeom prst="rect">
            <a:avLst/>
          </a:prstGeom>
        </p:spPr>
      </p:pic>
      <p:pic>
        <p:nvPicPr>
          <p:cNvPr id="11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12288981" y="1321087"/>
            <a:ext cx="609600" cy="609600"/>
          </a:xfrm>
          <a:prstGeom prst="rect">
            <a:avLst/>
          </a:prstGeom>
        </p:spPr>
      </p:pic>
      <p:pic>
        <p:nvPicPr>
          <p:cNvPr id="12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12382054" y="3696562"/>
            <a:ext cx="609600" cy="609600"/>
          </a:xfrm>
          <a:prstGeom prst="rect">
            <a:avLst/>
          </a:prstGeom>
        </p:spPr>
      </p:pic>
      <p:pic>
        <p:nvPicPr>
          <p:cNvPr id="13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12292330" y="2345801"/>
            <a:ext cx="609600" cy="609600"/>
          </a:xfrm>
          <a:prstGeom prst="rect">
            <a:avLst/>
          </a:prstGeom>
        </p:spPr>
      </p:pic>
      <p:sp>
        <p:nvSpPr>
          <p:cNvPr id="16" name="Cloud 15"/>
          <p:cNvSpPr/>
          <p:nvPr/>
        </p:nvSpPr>
        <p:spPr>
          <a:xfrm>
            <a:off x="9046894" y="2317790"/>
            <a:ext cx="3181596" cy="2076959"/>
          </a:xfrm>
          <a:prstGeom prst="cloud">
            <a:avLst/>
          </a:prstGeo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9487395" y="2473817"/>
            <a:ext cx="2367214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BẠN NHẬN ĐƯỢC MỘT MÓN QUÀ RẤT DỄ THƯƠNG CỦA CÔ</a:t>
            </a:r>
          </a:p>
        </p:txBody>
      </p:sp>
      <p:grpSp>
        <p:nvGrpSpPr>
          <p:cNvPr id="21" name="times up"/>
          <p:cNvGrpSpPr/>
          <p:nvPr/>
        </p:nvGrpSpPr>
        <p:grpSpPr>
          <a:xfrm>
            <a:off x="10214325" y="1775963"/>
            <a:ext cx="1205624" cy="362438"/>
            <a:chOff x="4284637" y="-304827"/>
            <a:chExt cx="2669678" cy="697560"/>
          </a:xfrm>
        </p:grpSpPr>
        <p:sp>
          <p:nvSpPr>
            <p:cNvPr id="22" name="Rounded Rectangle 21"/>
            <p:cNvSpPr/>
            <p:nvPr/>
          </p:nvSpPr>
          <p:spPr>
            <a:xfrm>
              <a:off x="4317476" y="-304827"/>
              <a:ext cx="2636839" cy="697560"/>
            </a:xfrm>
            <a:prstGeom prst="roundRect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GB" sz="2800" kern="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4284637" y="-304827"/>
              <a:ext cx="2636837" cy="697560"/>
            </a:xfrm>
            <a:prstGeom prst="roundRect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GB" sz="1400" kern="0" dirty="0" err="1">
                  <a:solidFill>
                    <a:sysClr val="window" lastClr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Hết</a:t>
              </a:r>
              <a:r>
                <a:rPr lang="en-GB" sz="1400" kern="0" dirty="0">
                  <a:solidFill>
                    <a:sysClr val="window" lastClr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400" kern="0" dirty="0" err="1">
                  <a:solidFill>
                    <a:sysClr val="window" lastClr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Giờ</a:t>
              </a:r>
              <a:endParaRPr lang="en-GB" sz="1400" kern="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Rectangle 23"/>
          <p:cNvSpPr/>
          <p:nvPr/>
        </p:nvSpPr>
        <p:spPr>
          <a:xfrm>
            <a:off x="10529439" y="24354"/>
            <a:ext cx="548204" cy="30438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050" kern="0" dirty="0">
                <a:solidFill>
                  <a:srgbClr val="FF0000"/>
                </a:solidFill>
                <a:latin typeface="Calibri"/>
              </a:rPr>
              <a:t>START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9172" y="328734"/>
            <a:ext cx="1370670" cy="1366322"/>
          </a:xfrm>
          <a:prstGeom prst="rect">
            <a:avLst/>
          </a:prstGeom>
        </p:spPr>
      </p:pic>
      <p:grpSp>
        <p:nvGrpSpPr>
          <p:cNvPr id="26" name="Clock hand spin">
            <a:extLst>
              <a:ext uri="{FF2B5EF4-FFF2-40B4-BE49-F238E27FC236}">
                <a16:creationId xmlns:a16="http://schemas.microsoft.com/office/drawing/2014/main" id="{BB0445D5-A6E5-40E7-BBDD-5E3EFA13BDED}"/>
              </a:ext>
            </a:extLst>
          </p:cNvPr>
          <p:cNvGrpSpPr/>
          <p:nvPr/>
        </p:nvGrpSpPr>
        <p:grpSpPr>
          <a:xfrm rot="1786145">
            <a:off x="10551658" y="906105"/>
            <a:ext cx="525701" cy="509437"/>
            <a:chOff x="840573" y="2379277"/>
            <a:chExt cx="3829048" cy="3849975"/>
          </a:xfrm>
        </p:grpSpPr>
        <p:sp>
          <p:nvSpPr>
            <p:cNvPr id="27" name="Oval 28"/>
            <p:cNvSpPr>
              <a:spLocks noChangeArrowheads="1"/>
            </p:cNvSpPr>
            <p:nvPr/>
          </p:nvSpPr>
          <p:spPr bwMode="auto">
            <a:xfrm>
              <a:off x="840573" y="2379277"/>
              <a:ext cx="3829048" cy="3849975"/>
            </a:xfrm>
            <a:prstGeom prst="ellipse">
              <a:avLst/>
            </a:prstGeom>
            <a:solidFill>
              <a:srgbClr val="FDFC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hour hand"/>
            <p:cNvSpPr>
              <a:spLocks/>
            </p:cNvSpPr>
            <p:nvPr/>
          </p:nvSpPr>
          <p:spPr bwMode="auto">
            <a:xfrm>
              <a:off x="2159000" y="3253181"/>
              <a:ext cx="601664" cy="950913"/>
            </a:xfrm>
            <a:custGeom>
              <a:avLst/>
              <a:gdLst>
                <a:gd name="T0" fmla="*/ 0 w 379"/>
                <a:gd name="T1" fmla="*/ 23 h 599"/>
                <a:gd name="T2" fmla="*/ 39 w 379"/>
                <a:gd name="T3" fmla="*/ 0 h 599"/>
                <a:gd name="T4" fmla="*/ 379 w 379"/>
                <a:gd name="T5" fmla="*/ 576 h 599"/>
                <a:gd name="T6" fmla="*/ 341 w 379"/>
                <a:gd name="T7" fmla="*/ 599 h 599"/>
                <a:gd name="T8" fmla="*/ 0 w 379"/>
                <a:gd name="T9" fmla="*/ 23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9" h="599">
                  <a:moveTo>
                    <a:pt x="0" y="23"/>
                  </a:moveTo>
                  <a:lnTo>
                    <a:pt x="39" y="0"/>
                  </a:lnTo>
                  <a:lnTo>
                    <a:pt x="379" y="576"/>
                  </a:lnTo>
                  <a:lnTo>
                    <a:pt x="341" y="599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10971942" y="951468"/>
            <a:ext cx="2810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000" b="1" kern="0" dirty="0">
                <a:solidFill>
                  <a:srgbClr val="99B2C8"/>
                </a:solidFill>
              </a:rPr>
              <a:t>3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719356" y="1205115"/>
            <a:ext cx="34108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000" b="1" kern="0" dirty="0">
                <a:solidFill>
                  <a:srgbClr val="99B2C8"/>
                </a:solidFill>
              </a:rPr>
              <a:t>6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373631" y="989038"/>
            <a:ext cx="3084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000" b="1" kern="0" dirty="0">
                <a:solidFill>
                  <a:srgbClr val="99B2C8"/>
                </a:solidFill>
              </a:rPr>
              <a:t>9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657528" y="705247"/>
            <a:ext cx="3714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000" b="1" kern="0" dirty="0">
                <a:solidFill>
                  <a:srgbClr val="99B2C8"/>
                </a:solidFill>
              </a:rPr>
              <a:t>12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668F6DD-5CD4-6E65-587B-E8F383B893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7099" y="1875258"/>
            <a:ext cx="3639802" cy="207695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A9B390B-AABB-6DBF-7034-EE552B3B3BF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37010" y="4125641"/>
            <a:ext cx="3664549" cy="2030584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79823BC-EFF7-79F6-8BC4-BA580CBD4AB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37010" y="1832445"/>
            <a:ext cx="3664549" cy="2076959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4BF488E4-A24A-2EC2-8C25-114EECEE20F4}"/>
              </a:ext>
            </a:extLst>
          </p:cNvPr>
          <p:cNvSpPr txBox="1"/>
          <p:nvPr/>
        </p:nvSpPr>
        <p:spPr>
          <a:xfrm>
            <a:off x="1702310" y="2002142"/>
            <a:ext cx="5862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B4430D2-A7BC-6555-EAFF-9771FAFB459F}"/>
              </a:ext>
            </a:extLst>
          </p:cNvPr>
          <p:cNvSpPr txBox="1"/>
          <p:nvPr/>
        </p:nvSpPr>
        <p:spPr>
          <a:xfrm>
            <a:off x="414485" y="4131215"/>
            <a:ext cx="5827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56791FB-ABED-8CC5-9D3E-2E0EA794904C}"/>
              </a:ext>
            </a:extLst>
          </p:cNvPr>
          <p:cNvSpPr txBox="1"/>
          <p:nvPr/>
        </p:nvSpPr>
        <p:spPr>
          <a:xfrm>
            <a:off x="4915826" y="1930687"/>
            <a:ext cx="6470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EAD4223-F392-1618-2A26-9C01E981A6B0}"/>
              </a:ext>
            </a:extLst>
          </p:cNvPr>
          <p:cNvSpPr txBox="1"/>
          <p:nvPr/>
        </p:nvSpPr>
        <p:spPr>
          <a:xfrm>
            <a:off x="4855140" y="4131215"/>
            <a:ext cx="64702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" b="97600" l="10000" r="90000">
                        <a14:foregroundMark x1="30444" y1="55600" x2="51778" y2="37400"/>
                        <a14:foregroundMark x1="46000" y1="51000" x2="49333" y2="38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171" t="430" r="22525"/>
          <a:stretch/>
        </p:blipFill>
        <p:spPr>
          <a:xfrm>
            <a:off x="-60892" y="1738715"/>
            <a:ext cx="1233055" cy="1256068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E3E1213A-ACC6-DC8C-BD42-1785C4B9F802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r="3148"/>
          <a:stretch/>
        </p:blipFill>
        <p:spPr>
          <a:xfrm>
            <a:off x="853328" y="4252781"/>
            <a:ext cx="3633573" cy="199967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" b="97600" l="10000" r="90000">
                        <a14:foregroundMark x1="30444" y1="55600" x2="51778" y2="37400"/>
                        <a14:foregroundMark x1="46000" y1="51000" x2="49333" y2="38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171" t="430" r="22525"/>
          <a:stretch/>
        </p:blipFill>
        <p:spPr>
          <a:xfrm>
            <a:off x="4547871" y="1628347"/>
            <a:ext cx="1233055" cy="12560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BEB8EBE7-2488-E380-26BA-A46A780FCC0C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" b="97600" l="10000" r="90000">
                        <a14:foregroundMark x1="30444" y1="55600" x2="51778" y2="37400"/>
                        <a14:foregroundMark x1="46000" y1="51000" x2="49333" y2="38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171" t="430" r="22525"/>
          <a:stretch/>
        </p:blipFill>
        <p:spPr>
          <a:xfrm>
            <a:off x="4622808" y="3831518"/>
            <a:ext cx="1233055" cy="12560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5D60558-9B57-E069-801B-856EDE8F7605}"/>
              </a:ext>
            </a:extLst>
          </p:cNvPr>
          <p:cNvSpPr txBox="1"/>
          <p:nvPr/>
        </p:nvSpPr>
        <p:spPr>
          <a:xfrm>
            <a:off x="451555" y="2009973"/>
            <a:ext cx="5827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DAC30C8-0EDE-D375-7960-B97AFE2AC171}"/>
              </a:ext>
            </a:extLst>
          </p:cNvPr>
          <p:cNvSpPr/>
          <p:nvPr/>
        </p:nvSpPr>
        <p:spPr>
          <a:xfrm>
            <a:off x="305302" y="4041715"/>
            <a:ext cx="582762" cy="60988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636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1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815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815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808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815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993969" y="138338"/>
            <a:ext cx="5451764" cy="1447800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077450" y="266634"/>
            <a:ext cx="53682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b="1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pic>
        <p:nvPicPr>
          <p:cNvPr id="9" name="q1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250" b="90000" l="10000" r="942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657" t="7930" r="3850" b="11894"/>
          <a:stretch/>
        </p:blipFill>
        <p:spPr>
          <a:xfrm>
            <a:off x="10719916" y="5583481"/>
            <a:ext cx="1222549" cy="1126602"/>
          </a:xfrm>
          <a:prstGeom prst="rect">
            <a:avLst/>
          </a:prstGeom>
        </p:spPr>
      </p:pic>
      <p:pic>
        <p:nvPicPr>
          <p:cNvPr id="10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12288981" y="117763"/>
            <a:ext cx="609600" cy="609600"/>
          </a:xfrm>
          <a:prstGeom prst="rect">
            <a:avLst/>
          </a:prstGeom>
        </p:spPr>
      </p:pic>
      <p:pic>
        <p:nvPicPr>
          <p:cNvPr id="11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12288981" y="1321087"/>
            <a:ext cx="609600" cy="609600"/>
          </a:xfrm>
          <a:prstGeom prst="rect">
            <a:avLst/>
          </a:prstGeom>
        </p:spPr>
      </p:pic>
      <p:pic>
        <p:nvPicPr>
          <p:cNvPr id="12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12382054" y="3696562"/>
            <a:ext cx="609600" cy="609600"/>
          </a:xfrm>
          <a:prstGeom prst="rect">
            <a:avLst/>
          </a:prstGeom>
        </p:spPr>
      </p:pic>
      <p:pic>
        <p:nvPicPr>
          <p:cNvPr id="13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12292330" y="2345801"/>
            <a:ext cx="609600" cy="609600"/>
          </a:xfrm>
          <a:prstGeom prst="rect">
            <a:avLst/>
          </a:prstGeom>
        </p:spPr>
      </p:pic>
      <p:sp>
        <p:nvSpPr>
          <p:cNvPr id="16" name="Cloud 15"/>
          <p:cNvSpPr/>
          <p:nvPr/>
        </p:nvSpPr>
        <p:spPr>
          <a:xfrm>
            <a:off x="8471648" y="2330796"/>
            <a:ext cx="2948302" cy="2065751"/>
          </a:xfrm>
          <a:prstGeom prst="cloud">
            <a:avLst/>
          </a:prstGeo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8714925" y="2560339"/>
            <a:ext cx="245421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QUÀ CỦA BẠN LÀ NỤ CƯỜI TƯƠI CỦA CÁC BẠN TRONG</a:t>
            </a:r>
          </a:p>
          <a:p>
            <a:pPr algn="ctr"/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LỚP</a:t>
            </a:r>
          </a:p>
        </p:txBody>
      </p:sp>
      <p:grpSp>
        <p:nvGrpSpPr>
          <p:cNvPr id="21" name="times up"/>
          <p:cNvGrpSpPr/>
          <p:nvPr/>
        </p:nvGrpSpPr>
        <p:grpSpPr>
          <a:xfrm>
            <a:off x="10214325" y="1775963"/>
            <a:ext cx="1205624" cy="362438"/>
            <a:chOff x="4284637" y="-304827"/>
            <a:chExt cx="2669678" cy="697560"/>
          </a:xfrm>
        </p:grpSpPr>
        <p:sp>
          <p:nvSpPr>
            <p:cNvPr id="22" name="Rounded Rectangle 21"/>
            <p:cNvSpPr/>
            <p:nvPr/>
          </p:nvSpPr>
          <p:spPr>
            <a:xfrm>
              <a:off x="4317476" y="-304827"/>
              <a:ext cx="2636839" cy="697560"/>
            </a:xfrm>
            <a:prstGeom prst="roundRect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GB" sz="2800" kern="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4284637" y="-304827"/>
              <a:ext cx="2636837" cy="697560"/>
            </a:xfrm>
            <a:prstGeom prst="roundRect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GB" sz="1400" kern="0" dirty="0" err="1">
                  <a:solidFill>
                    <a:sysClr val="window" lastClr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Hết</a:t>
              </a:r>
              <a:r>
                <a:rPr lang="en-GB" sz="1400" kern="0" dirty="0">
                  <a:solidFill>
                    <a:sysClr val="window" lastClr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400" kern="0" dirty="0" err="1">
                  <a:solidFill>
                    <a:sysClr val="window" lastClr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Giờ</a:t>
              </a:r>
              <a:endParaRPr lang="en-GB" sz="1400" kern="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Rectangle 23"/>
          <p:cNvSpPr/>
          <p:nvPr/>
        </p:nvSpPr>
        <p:spPr>
          <a:xfrm>
            <a:off x="10529439" y="24354"/>
            <a:ext cx="548204" cy="30438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050" kern="0" dirty="0">
                <a:solidFill>
                  <a:srgbClr val="FF0000"/>
                </a:solidFill>
                <a:latin typeface="Calibri"/>
              </a:rPr>
              <a:t>START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9172" y="328734"/>
            <a:ext cx="1370670" cy="1366322"/>
          </a:xfrm>
          <a:prstGeom prst="rect">
            <a:avLst/>
          </a:prstGeom>
        </p:spPr>
      </p:pic>
      <p:grpSp>
        <p:nvGrpSpPr>
          <p:cNvPr id="26" name="Clock hand spin">
            <a:extLst>
              <a:ext uri="{FF2B5EF4-FFF2-40B4-BE49-F238E27FC236}">
                <a16:creationId xmlns:a16="http://schemas.microsoft.com/office/drawing/2014/main" id="{BB0445D5-A6E5-40E7-BBDD-5E3EFA13BDED}"/>
              </a:ext>
            </a:extLst>
          </p:cNvPr>
          <p:cNvGrpSpPr/>
          <p:nvPr/>
        </p:nvGrpSpPr>
        <p:grpSpPr>
          <a:xfrm rot="1786145">
            <a:off x="10551658" y="906105"/>
            <a:ext cx="525701" cy="509437"/>
            <a:chOff x="840573" y="2379277"/>
            <a:chExt cx="3829048" cy="3849975"/>
          </a:xfrm>
        </p:grpSpPr>
        <p:sp>
          <p:nvSpPr>
            <p:cNvPr id="27" name="Oval 28"/>
            <p:cNvSpPr>
              <a:spLocks noChangeArrowheads="1"/>
            </p:cNvSpPr>
            <p:nvPr/>
          </p:nvSpPr>
          <p:spPr bwMode="auto">
            <a:xfrm>
              <a:off x="840573" y="2379277"/>
              <a:ext cx="3829048" cy="3849975"/>
            </a:xfrm>
            <a:prstGeom prst="ellipse">
              <a:avLst/>
            </a:prstGeom>
            <a:solidFill>
              <a:srgbClr val="FDFC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hour hand"/>
            <p:cNvSpPr>
              <a:spLocks/>
            </p:cNvSpPr>
            <p:nvPr/>
          </p:nvSpPr>
          <p:spPr bwMode="auto">
            <a:xfrm>
              <a:off x="2159000" y="3253181"/>
              <a:ext cx="601664" cy="950913"/>
            </a:xfrm>
            <a:custGeom>
              <a:avLst/>
              <a:gdLst>
                <a:gd name="T0" fmla="*/ 0 w 379"/>
                <a:gd name="T1" fmla="*/ 23 h 599"/>
                <a:gd name="T2" fmla="*/ 39 w 379"/>
                <a:gd name="T3" fmla="*/ 0 h 599"/>
                <a:gd name="T4" fmla="*/ 379 w 379"/>
                <a:gd name="T5" fmla="*/ 576 h 599"/>
                <a:gd name="T6" fmla="*/ 341 w 379"/>
                <a:gd name="T7" fmla="*/ 599 h 599"/>
                <a:gd name="T8" fmla="*/ 0 w 379"/>
                <a:gd name="T9" fmla="*/ 23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9" h="599">
                  <a:moveTo>
                    <a:pt x="0" y="23"/>
                  </a:moveTo>
                  <a:lnTo>
                    <a:pt x="39" y="0"/>
                  </a:lnTo>
                  <a:lnTo>
                    <a:pt x="379" y="576"/>
                  </a:lnTo>
                  <a:lnTo>
                    <a:pt x="341" y="599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10971942" y="951468"/>
            <a:ext cx="2810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000" b="1" kern="0" dirty="0">
                <a:solidFill>
                  <a:srgbClr val="99B2C8"/>
                </a:solidFill>
              </a:rPr>
              <a:t>3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719356" y="1205115"/>
            <a:ext cx="34108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000" b="1" kern="0" dirty="0">
                <a:solidFill>
                  <a:srgbClr val="99B2C8"/>
                </a:solidFill>
              </a:rPr>
              <a:t>6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373631" y="989038"/>
            <a:ext cx="3084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000" b="1" kern="0" dirty="0">
                <a:solidFill>
                  <a:srgbClr val="99B2C8"/>
                </a:solidFill>
              </a:rPr>
              <a:t>9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657528" y="705247"/>
            <a:ext cx="3714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000" b="1" kern="0" dirty="0">
                <a:solidFill>
                  <a:srgbClr val="99B2C8"/>
                </a:solidFill>
              </a:rPr>
              <a:t>12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BF488E4-A24A-2EC2-8C25-114EECEE20F4}"/>
              </a:ext>
            </a:extLst>
          </p:cNvPr>
          <p:cNvSpPr txBox="1"/>
          <p:nvPr/>
        </p:nvSpPr>
        <p:spPr>
          <a:xfrm>
            <a:off x="897725" y="2048758"/>
            <a:ext cx="5604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B4430D2-A7BC-6555-EAFF-9771FAFB459F}"/>
              </a:ext>
            </a:extLst>
          </p:cNvPr>
          <p:cNvSpPr txBox="1"/>
          <p:nvPr/>
        </p:nvSpPr>
        <p:spPr>
          <a:xfrm>
            <a:off x="699206" y="4130845"/>
            <a:ext cx="64702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56791FB-ABED-8CC5-9D3E-2E0EA794904C}"/>
              </a:ext>
            </a:extLst>
          </p:cNvPr>
          <p:cNvSpPr txBox="1"/>
          <p:nvPr/>
        </p:nvSpPr>
        <p:spPr>
          <a:xfrm>
            <a:off x="5426577" y="1930687"/>
            <a:ext cx="6470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EAD4223-F392-1618-2A26-9C01E981A6B0}"/>
              </a:ext>
            </a:extLst>
          </p:cNvPr>
          <p:cNvSpPr txBox="1"/>
          <p:nvPr/>
        </p:nvSpPr>
        <p:spPr>
          <a:xfrm>
            <a:off x="5250555" y="4131215"/>
            <a:ext cx="64702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</a:t>
            </a:r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9" t="5059" r="5251"/>
          <a:stretch/>
        </p:blipFill>
        <p:spPr>
          <a:xfrm>
            <a:off x="6693251" y="134471"/>
            <a:ext cx="1358151" cy="1451667"/>
          </a:xfrm>
          <a:prstGeom prst="rect">
            <a:avLst/>
          </a:prstGeom>
          <a:noFill/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00" b="6019"/>
          <a:stretch/>
        </p:blipFill>
        <p:spPr>
          <a:xfrm>
            <a:off x="1662858" y="1975506"/>
            <a:ext cx="1988664" cy="1788762"/>
          </a:xfrm>
          <a:prstGeom prst="rect">
            <a:avLst/>
          </a:prstGeom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1443" y="1917175"/>
            <a:ext cx="1884935" cy="1825410"/>
          </a:xfrm>
          <a:prstGeom prst="rect">
            <a:avLst/>
          </a:prstGeom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221" y="4130845"/>
            <a:ext cx="1977375" cy="1866287"/>
          </a:xfrm>
          <a:prstGeom prst="rect">
            <a:avLst/>
          </a:prstGeom>
        </p:spPr>
      </p:pic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1152" y="4179350"/>
            <a:ext cx="1889275" cy="181778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" b="97600" l="10000" r="90000">
                        <a14:foregroundMark x1="30444" y1="55600" x2="51778" y2="37400"/>
                        <a14:foregroundMark x1="46000" y1="51000" x2="49333" y2="38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171" t="430" r="22525"/>
          <a:stretch/>
        </p:blipFill>
        <p:spPr>
          <a:xfrm>
            <a:off x="4937638" y="1604893"/>
            <a:ext cx="1233055" cy="125606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" b="97600" l="10000" r="90000">
                        <a14:foregroundMark x1="30444" y1="55600" x2="51778" y2="37400"/>
                        <a14:foregroundMark x1="46000" y1="51000" x2="49333" y2="38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171" t="430" r="22525"/>
          <a:stretch/>
        </p:blipFill>
        <p:spPr>
          <a:xfrm>
            <a:off x="484472" y="3848723"/>
            <a:ext cx="1233055" cy="12560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BEB8EBE7-2488-E380-26BA-A46A780FCC0C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" b="97600" l="10000" r="90000">
                        <a14:foregroundMark x1="30444" y1="55600" x2="51778" y2="37400"/>
                        <a14:foregroundMark x1="46000" y1="51000" x2="49333" y2="38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171" t="430" r="22525"/>
          <a:stretch/>
        </p:blipFill>
        <p:spPr>
          <a:xfrm>
            <a:off x="4941770" y="3742585"/>
            <a:ext cx="1233055" cy="1256068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0C4E3DB9-45F4-6E17-B895-2DEEE82AF59B}"/>
              </a:ext>
            </a:extLst>
          </p:cNvPr>
          <p:cNvSpPr/>
          <p:nvPr/>
        </p:nvSpPr>
        <p:spPr>
          <a:xfrm>
            <a:off x="804013" y="1992516"/>
            <a:ext cx="582762" cy="60988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770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1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815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815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815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808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 descr="Screen Clippi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3"/>
          <a:stretch/>
        </p:blipFill>
        <p:spPr>
          <a:xfrm>
            <a:off x="201705" y="94354"/>
            <a:ext cx="9711373" cy="280074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45659" y="63214"/>
            <a:ext cx="77212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xoay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4028" y="4017844"/>
            <a:ext cx="5699237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Chậu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trụ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64028" y="5919227"/>
            <a:ext cx="5699238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cocacola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	</a:t>
            </a:r>
            <a:endParaRPr lang="en-US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64028" y="4984538"/>
            <a:ext cx="5699237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cocacola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chậu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trụ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	</a:t>
            </a:r>
            <a:endParaRPr lang="en-US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64028" y="3027316"/>
            <a:ext cx="5699237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A .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12288981" y="90869"/>
            <a:ext cx="609600" cy="609600"/>
          </a:xfrm>
          <a:prstGeom prst="rect">
            <a:avLst/>
          </a:prstGeom>
        </p:spPr>
      </p:pic>
      <p:pic>
        <p:nvPicPr>
          <p:cNvPr id="11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12288981" y="1347981"/>
            <a:ext cx="609600" cy="609600"/>
          </a:xfrm>
          <a:prstGeom prst="rect">
            <a:avLst/>
          </a:prstGeom>
        </p:spPr>
      </p:pic>
      <p:pic>
        <p:nvPicPr>
          <p:cNvPr id="12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12382054" y="3696562"/>
            <a:ext cx="609600" cy="609600"/>
          </a:xfrm>
          <a:prstGeom prst="rect">
            <a:avLst/>
          </a:prstGeom>
        </p:spPr>
      </p:pic>
      <p:pic>
        <p:nvPicPr>
          <p:cNvPr id="13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12292330" y="2345801"/>
            <a:ext cx="609600" cy="609600"/>
          </a:xfrm>
          <a:prstGeom prst="rect">
            <a:avLst/>
          </a:prstGeom>
        </p:spPr>
      </p:pic>
      <p:sp>
        <p:nvSpPr>
          <p:cNvPr id="16" name="Cloud 15"/>
          <p:cNvSpPr/>
          <p:nvPr/>
        </p:nvSpPr>
        <p:spPr>
          <a:xfrm>
            <a:off x="8192543" y="3248963"/>
            <a:ext cx="3505200" cy="2197387"/>
          </a:xfrm>
          <a:prstGeom prst="cloud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400664" y="3500097"/>
            <a:ext cx="2895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Quà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tràng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pháo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endParaRPr lang="en-US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" b="97600" l="10000" r="90000">
                        <a14:foregroundMark x1="30444" y1="55600" x2="51778" y2="37400"/>
                        <a14:foregroundMark x1="46000" y1="51000" x2="49333" y2="38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171" t="430" r="22525"/>
          <a:stretch/>
        </p:blipFill>
        <p:spPr>
          <a:xfrm>
            <a:off x="507133" y="4787877"/>
            <a:ext cx="982860" cy="100120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" b="97600" l="10000" r="90000">
                        <a14:foregroundMark x1="30444" y1="55600" x2="51778" y2="37400"/>
                        <a14:foregroundMark x1="46000" y1="51000" x2="49333" y2="38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171" t="430" r="22525"/>
          <a:stretch/>
        </p:blipFill>
        <p:spPr>
          <a:xfrm>
            <a:off x="609859" y="5789081"/>
            <a:ext cx="908338" cy="92529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" b="97600" l="10000" r="90000">
                        <a14:foregroundMark x1="30444" y1="55600" x2="51778" y2="37400"/>
                        <a14:foregroundMark x1="46000" y1="51000" x2="49333" y2="38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171" t="430" r="22525"/>
          <a:stretch/>
        </p:blipFill>
        <p:spPr>
          <a:xfrm>
            <a:off x="662549" y="2872090"/>
            <a:ext cx="942664" cy="960257"/>
          </a:xfrm>
          <a:prstGeom prst="rect">
            <a:avLst/>
          </a:prstGeom>
        </p:spPr>
      </p:pic>
      <p:pic>
        <p:nvPicPr>
          <p:cNvPr id="21" name="q2">
            <a:hlinkClick r:id="rId13" action="ppaction://hlinksldjump"/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000" t="13940" r="6767" b="8081"/>
          <a:stretch/>
        </p:blipFill>
        <p:spPr>
          <a:xfrm>
            <a:off x="10404622" y="5671289"/>
            <a:ext cx="1293121" cy="1217178"/>
          </a:xfrm>
          <a:prstGeom prst="rect">
            <a:avLst/>
          </a:prstGeom>
        </p:spPr>
      </p:pic>
      <p:grpSp>
        <p:nvGrpSpPr>
          <p:cNvPr id="22" name="times up"/>
          <p:cNvGrpSpPr/>
          <p:nvPr/>
        </p:nvGrpSpPr>
        <p:grpSpPr>
          <a:xfrm>
            <a:off x="10165332" y="1832799"/>
            <a:ext cx="1205624" cy="362438"/>
            <a:chOff x="4284637" y="-304827"/>
            <a:chExt cx="2669678" cy="697560"/>
          </a:xfrm>
        </p:grpSpPr>
        <p:sp>
          <p:nvSpPr>
            <p:cNvPr id="23" name="Rounded Rectangle 22"/>
            <p:cNvSpPr/>
            <p:nvPr/>
          </p:nvSpPr>
          <p:spPr>
            <a:xfrm>
              <a:off x="4317476" y="-304827"/>
              <a:ext cx="2636839" cy="697560"/>
            </a:xfrm>
            <a:prstGeom prst="roundRect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GB" sz="2800" kern="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4284637" y="-304827"/>
              <a:ext cx="2636837" cy="697560"/>
            </a:xfrm>
            <a:prstGeom prst="roundRect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GB" sz="1400" kern="0" dirty="0" err="1">
                  <a:solidFill>
                    <a:sysClr val="window" lastClr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Hết</a:t>
              </a:r>
              <a:r>
                <a:rPr lang="en-GB" sz="1400" kern="0" dirty="0">
                  <a:solidFill>
                    <a:sysClr val="window" lastClr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400" kern="0" dirty="0" err="1">
                  <a:solidFill>
                    <a:sysClr val="window" lastClr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Giờ</a:t>
              </a:r>
              <a:endParaRPr lang="en-GB" sz="1400" kern="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5" name="Rectangle 24"/>
          <p:cNvSpPr/>
          <p:nvPr/>
        </p:nvSpPr>
        <p:spPr>
          <a:xfrm>
            <a:off x="10453552" y="67743"/>
            <a:ext cx="548204" cy="30438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050" kern="0" dirty="0">
                <a:solidFill>
                  <a:srgbClr val="FF0000"/>
                </a:solidFill>
                <a:latin typeface="Calibri"/>
              </a:rPr>
              <a:t>START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3285" y="372123"/>
            <a:ext cx="1370670" cy="1366322"/>
          </a:xfrm>
          <a:prstGeom prst="rect">
            <a:avLst/>
          </a:prstGeom>
        </p:spPr>
      </p:pic>
      <p:grpSp>
        <p:nvGrpSpPr>
          <p:cNvPr id="27" name="Clock hand spin">
            <a:extLst>
              <a:ext uri="{FF2B5EF4-FFF2-40B4-BE49-F238E27FC236}">
                <a16:creationId xmlns:a16="http://schemas.microsoft.com/office/drawing/2014/main" id="{BB0445D5-A6E5-40E7-BBDD-5E3EFA13BDED}"/>
              </a:ext>
            </a:extLst>
          </p:cNvPr>
          <p:cNvGrpSpPr/>
          <p:nvPr/>
        </p:nvGrpSpPr>
        <p:grpSpPr>
          <a:xfrm rot="1786145">
            <a:off x="10475771" y="949494"/>
            <a:ext cx="525701" cy="509437"/>
            <a:chOff x="840573" y="2379277"/>
            <a:chExt cx="3829048" cy="3849975"/>
          </a:xfrm>
        </p:grpSpPr>
        <p:sp>
          <p:nvSpPr>
            <p:cNvPr id="28" name="Oval 28"/>
            <p:cNvSpPr>
              <a:spLocks noChangeArrowheads="1"/>
            </p:cNvSpPr>
            <p:nvPr/>
          </p:nvSpPr>
          <p:spPr bwMode="auto">
            <a:xfrm>
              <a:off x="840573" y="2379277"/>
              <a:ext cx="3829048" cy="3849975"/>
            </a:xfrm>
            <a:prstGeom prst="ellipse">
              <a:avLst/>
            </a:prstGeom>
            <a:solidFill>
              <a:srgbClr val="FDFC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" name="hour hand"/>
            <p:cNvSpPr>
              <a:spLocks/>
            </p:cNvSpPr>
            <p:nvPr/>
          </p:nvSpPr>
          <p:spPr bwMode="auto">
            <a:xfrm>
              <a:off x="2159000" y="3253181"/>
              <a:ext cx="601664" cy="950913"/>
            </a:xfrm>
            <a:custGeom>
              <a:avLst/>
              <a:gdLst>
                <a:gd name="T0" fmla="*/ 0 w 379"/>
                <a:gd name="T1" fmla="*/ 23 h 599"/>
                <a:gd name="T2" fmla="*/ 39 w 379"/>
                <a:gd name="T3" fmla="*/ 0 h 599"/>
                <a:gd name="T4" fmla="*/ 379 w 379"/>
                <a:gd name="T5" fmla="*/ 576 h 599"/>
                <a:gd name="T6" fmla="*/ 341 w 379"/>
                <a:gd name="T7" fmla="*/ 599 h 599"/>
                <a:gd name="T8" fmla="*/ 0 w 379"/>
                <a:gd name="T9" fmla="*/ 23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9" h="599">
                  <a:moveTo>
                    <a:pt x="0" y="23"/>
                  </a:moveTo>
                  <a:lnTo>
                    <a:pt x="39" y="0"/>
                  </a:lnTo>
                  <a:lnTo>
                    <a:pt x="379" y="576"/>
                  </a:lnTo>
                  <a:lnTo>
                    <a:pt x="341" y="599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10896055" y="994857"/>
            <a:ext cx="2810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000" b="1" kern="0" dirty="0">
                <a:solidFill>
                  <a:srgbClr val="99B2C8"/>
                </a:solidFill>
              </a:rPr>
              <a:t>3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643469" y="1248504"/>
            <a:ext cx="34108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000" b="1" kern="0" dirty="0">
                <a:solidFill>
                  <a:srgbClr val="99B2C8"/>
                </a:solidFill>
              </a:rPr>
              <a:t>6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297744" y="1032427"/>
            <a:ext cx="3084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000" b="1" kern="0" dirty="0">
                <a:solidFill>
                  <a:srgbClr val="99B2C8"/>
                </a:solidFill>
              </a:rPr>
              <a:t>9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581641" y="748636"/>
            <a:ext cx="3714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000" b="1" kern="0" dirty="0">
                <a:solidFill>
                  <a:srgbClr val="99B2C8"/>
                </a:solidFill>
              </a:rPr>
              <a:t>12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3A5EF6FF-497E-B9A0-F213-DBAECDA8D567}"/>
              </a:ext>
            </a:extLst>
          </p:cNvPr>
          <p:cNvSpPr/>
          <p:nvPr/>
        </p:nvSpPr>
        <p:spPr>
          <a:xfrm>
            <a:off x="867937" y="3890867"/>
            <a:ext cx="582762" cy="60988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754619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" fill="hold">
                      <p:stCondLst>
                        <p:cond delay="0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809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812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812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812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9" dur="1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0"/>
                            </p:stCondLst>
                            <p:childTnLst>
                              <p:par>
                                <p:cTn id="6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7" grpId="0"/>
      <p:bldP spid="17" grpId="1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364672" y="-77585"/>
            <a:ext cx="7642801" cy="286805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94908" y="-80327"/>
            <a:ext cx="6405849" cy="2530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endParaRPr lang="en-US" sz="2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Chóp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nhọn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vành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endParaRPr lang="en-US" sz="2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endParaRPr lang="en-US" sz="2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2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chiếu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đứng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0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2288981" y="117763"/>
            <a:ext cx="609600" cy="609600"/>
          </a:xfrm>
          <a:prstGeom prst="rect">
            <a:avLst/>
          </a:prstGeom>
        </p:spPr>
      </p:pic>
      <p:sp>
        <p:nvSpPr>
          <p:cNvPr id="16" name="Cloud 15"/>
          <p:cNvSpPr/>
          <p:nvPr/>
        </p:nvSpPr>
        <p:spPr>
          <a:xfrm>
            <a:off x="8400757" y="2865233"/>
            <a:ext cx="3645407" cy="2472886"/>
          </a:xfrm>
          <a:prstGeom prst="cloud">
            <a:avLst/>
          </a:prstGeom>
          <a:solidFill>
            <a:srgbClr val="FFC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846250" y="3237684"/>
            <a:ext cx="29820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quà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siêu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cute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endParaRPr lang="en-US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q3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88" t="1333" r="21307" b="11174"/>
          <a:stretch/>
        </p:blipFill>
        <p:spPr>
          <a:xfrm>
            <a:off x="10902148" y="5592108"/>
            <a:ext cx="1238580" cy="1265892"/>
          </a:xfrm>
          <a:prstGeom prst="rect">
            <a:avLst/>
          </a:prstGeom>
        </p:spPr>
      </p:pic>
      <p:grpSp>
        <p:nvGrpSpPr>
          <p:cNvPr id="22" name="times up"/>
          <p:cNvGrpSpPr/>
          <p:nvPr/>
        </p:nvGrpSpPr>
        <p:grpSpPr>
          <a:xfrm>
            <a:off x="9382483" y="1783021"/>
            <a:ext cx="1205624" cy="362438"/>
            <a:chOff x="4284637" y="-304827"/>
            <a:chExt cx="2669678" cy="697560"/>
          </a:xfrm>
        </p:grpSpPr>
        <p:sp>
          <p:nvSpPr>
            <p:cNvPr id="23" name="Rounded Rectangle 22"/>
            <p:cNvSpPr/>
            <p:nvPr/>
          </p:nvSpPr>
          <p:spPr>
            <a:xfrm>
              <a:off x="4317476" y="-304827"/>
              <a:ext cx="2636839" cy="697560"/>
            </a:xfrm>
            <a:prstGeom prst="roundRect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GB" sz="2800" kern="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4284637" y="-304827"/>
              <a:ext cx="2636837" cy="697560"/>
            </a:xfrm>
            <a:prstGeom prst="roundRect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GB" sz="1400" kern="0" dirty="0" err="1">
                  <a:solidFill>
                    <a:sysClr val="window" lastClr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Hết</a:t>
              </a:r>
              <a:r>
                <a:rPr lang="en-GB" sz="1400" kern="0" dirty="0">
                  <a:solidFill>
                    <a:sysClr val="window" lastClr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400" kern="0" dirty="0" err="1">
                  <a:solidFill>
                    <a:sysClr val="window" lastClr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Giờ</a:t>
              </a:r>
              <a:endParaRPr lang="en-GB" sz="1400" kern="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5" name="Rectangle 24"/>
          <p:cNvSpPr/>
          <p:nvPr/>
        </p:nvSpPr>
        <p:spPr>
          <a:xfrm>
            <a:off x="9697597" y="31412"/>
            <a:ext cx="548204" cy="30438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050" kern="0" dirty="0">
                <a:solidFill>
                  <a:srgbClr val="FF0000"/>
                </a:solidFill>
                <a:latin typeface="Calibri"/>
              </a:rPr>
              <a:t>START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7330" y="335792"/>
            <a:ext cx="1370670" cy="1366322"/>
          </a:xfrm>
          <a:prstGeom prst="rect">
            <a:avLst/>
          </a:prstGeom>
        </p:spPr>
      </p:pic>
      <p:grpSp>
        <p:nvGrpSpPr>
          <p:cNvPr id="27" name="Clock hand spin">
            <a:extLst>
              <a:ext uri="{FF2B5EF4-FFF2-40B4-BE49-F238E27FC236}">
                <a16:creationId xmlns:a16="http://schemas.microsoft.com/office/drawing/2014/main" id="{BB0445D5-A6E5-40E7-BBDD-5E3EFA13BDED}"/>
              </a:ext>
            </a:extLst>
          </p:cNvPr>
          <p:cNvGrpSpPr/>
          <p:nvPr/>
        </p:nvGrpSpPr>
        <p:grpSpPr>
          <a:xfrm rot="1786145">
            <a:off x="9719816" y="913163"/>
            <a:ext cx="525701" cy="509437"/>
            <a:chOff x="840573" y="2379277"/>
            <a:chExt cx="3829048" cy="3849975"/>
          </a:xfrm>
        </p:grpSpPr>
        <p:sp>
          <p:nvSpPr>
            <p:cNvPr id="28" name="Oval 28"/>
            <p:cNvSpPr>
              <a:spLocks noChangeArrowheads="1"/>
            </p:cNvSpPr>
            <p:nvPr/>
          </p:nvSpPr>
          <p:spPr bwMode="auto">
            <a:xfrm>
              <a:off x="840573" y="2379277"/>
              <a:ext cx="3829048" cy="3849975"/>
            </a:xfrm>
            <a:prstGeom prst="ellipse">
              <a:avLst/>
            </a:prstGeom>
            <a:solidFill>
              <a:srgbClr val="FDFC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" name="hour hand"/>
            <p:cNvSpPr>
              <a:spLocks/>
            </p:cNvSpPr>
            <p:nvPr/>
          </p:nvSpPr>
          <p:spPr bwMode="auto">
            <a:xfrm>
              <a:off x="2159000" y="3253181"/>
              <a:ext cx="601664" cy="950913"/>
            </a:xfrm>
            <a:custGeom>
              <a:avLst/>
              <a:gdLst>
                <a:gd name="T0" fmla="*/ 0 w 379"/>
                <a:gd name="T1" fmla="*/ 23 h 599"/>
                <a:gd name="T2" fmla="*/ 39 w 379"/>
                <a:gd name="T3" fmla="*/ 0 h 599"/>
                <a:gd name="T4" fmla="*/ 379 w 379"/>
                <a:gd name="T5" fmla="*/ 576 h 599"/>
                <a:gd name="T6" fmla="*/ 341 w 379"/>
                <a:gd name="T7" fmla="*/ 599 h 599"/>
                <a:gd name="T8" fmla="*/ 0 w 379"/>
                <a:gd name="T9" fmla="*/ 23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9" h="599">
                  <a:moveTo>
                    <a:pt x="0" y="23"/>
                  </a:moveTo>
                  <a:lnTo>
                    <a:pt x="39" y="0"/>
                  </a:lnTo>
                  <a:lnTo>
                    <a:pt x="379" y="576"/>
                  </a:lnTo>
                  <a:lnTo>
                    <a:pt x="341" y="599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10140100" y="958526"/>
            <a:ext cx="2810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000" b="1" kern="0" dirty="0">
                <a:solidFill>
                  <a:srgbClr val="99B2C8"/>
                </a:solidFill>
              </a:rPr>
              <a:t>3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887514" y="1212173"/>
            <a:ext cx="34108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000" b="1" kern="0" dirty="0">
                <a:solidFill>
                  <a:srgbClr val="99B2C8"/>
                </a:solidFill>
              </a:rPr>
              <a:t>6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541789" y="996096"/>
            <a:ext cx="3084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000" b="1" kern="0" dirty="0">
                <a:solidFill>
                  <a:srgbClr val="99B2C8"/>
                </a:solidFill>
              </a:rPr>
              <a:t>9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825686" y="712305"/>
            <a:ext cx="3714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000" b="1" kern="0" dirty="0">
                <a:solidFill>
                  <a:srgbClr val="99B2C8"/>
                </a:solidFill>
              </a:rPr>
              <a:t>12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F7C9DDA-B93A-941A-F303-50D52EBA868A}"/>
              </a:ext>
            </a:extLst>
          </p:cNvPr>
          <p:cNvSpPr txBox="1"/>
          <p:nvPr/>
        </p:nvSpPr>
        <p:spPr>
          <a:xfrm>
            <a:off x="2659225" y="5955924"/>
            <a:ext cx="56450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FB82BD-CE82-B9E6-D234-1FEAA35D834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883" y="2886336"/>
            <a:ext cx="4876118" cy="307862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B07F60F-BDAC-509C-0540-B3B3D0C80124}"/>
              </a:ext>
            </a:extLst>
          </p:cNvPr>
          <p:cNvSpPr txBox="1"/>
          <p:nvPr/>
        </p:nvSpPr>
        <p:spPr>
          <a:xfrm>
            <a:off x="9086501" y="5846228"/>
            <a:ext cx="13249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ÁN</a:t>
            </a:r>
          </a:p>
        </p:txBody>
      </p:sp>
    </p:spTree>
    <p:extLst>
      <p:ext uri="{BB962C8B-B14F-4D97-AF65-F5344CB8AC3E}">
        <p14:creationId xmlns:p14="http://schemas.microsoft.com/office/powerpoint/2010/main" val="342823773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1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808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216745" y="304799"/>
            <a:ext cx="5631855" cy="165913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18886" y="394264"/>
            <a:ext cx="54297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vẽ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kĩ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thuật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bày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kĩ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thuật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dưới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5019" y="2146076"/>
            <a:ext cx="7538334" cy="10772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A: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qui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endParaRPr lang="en-US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5018" y="5823067"/>
            <a:ext cx="7538331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D: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Cử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endParaRPr lang="en-US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5019" y="4632957"/>
            <a:ext cx="7538331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C: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endParaRPr lang="en-US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5018" y="3620306"/>
            <a:ext cx="753833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B: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endParaRPr lang="en-US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12288981" y="117763"/>
            <a:ext cx="609600" cy="609600"/>
          </a:xfrm>
          <a:prstGeom prst="rect">
            <a:avLst/>
          </a:prstGeom>
        </p:spPr>
      </p:pic>
      <p:pic>
        <p:nvPicPr>
          <p:cNvPr id="11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12288981" y="1321087"/>
            <a:ext cx="609600" cy="609600"/>
          </a:xfrm>
          <a:prstGeom prst="rect">
            <a:avLst/>
          </a:prstGeom>
        </p:spPr>
      </p:pic>
      <p:pic>
        <p:nvPicPr>
          <p:cNvPr id="12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12382054" y="3696562"/>
            <a:ext cx="609600" cy="609600"/>
          </a:xfrm>
          <a:prstGeom prst="rect">
            <a:avLst/>
          </a:prstGeom>
        </p:spPr>
      </p:pic>
      <p:pic>
        <p:nvPicPr>
          <p:cNvPr id="13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12292330" y="2345801"/>
            <a:ext cx="609600" cy="609600"/>
          </a:xfrm>
          <a:prstGeom prst="rect">
            <a:avLst/>
          </a:prstGeom>
        </p:spPr>
      </p:pic>
      <p:sp>
        <p:nvSpPr>
          <p:cNvPr id="16" name="Cloud 15"/>
          <p:cNvSpPr/>
          <p:nvPr/>
        </p:nvSpPr>
        <p:spPr>
          <a:xfrm>
            <a:off x="8343322" y="2535704"/>
            <a:ext cx="3675684" cy="2097253"/>
          </a:xfrm>
          <a:prstGeom prst="cloud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811492" y="3008602"/>
            <a:ext cx="30921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Chúc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may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mắn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endParaRPr lang="en-US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" b="97600" l="10000" r="90000">
                        <a14:foregroundMark x1="30444" y1="55600" x2="51778" y2="37400"/>
                        <a14:foregroundMark x1="46000" y1="51000" x2="49333" y2="38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171" t="430" r="22525"/>
          <a:stretch/>
        </p:blipFill>
        <p:spPr>
          <a:xfrm>
            <a:off x="31569" y="5588595"/>
            <a:ext cx="1233055" cy="125606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" b="97600" l="10000" r="90000">
                        <a14:foregroundMark x1="30444" y1="55600" x2="51778" y2="37400"/>
                        <a14:foregroundMark x1="46000" y1="51000" x2="49333" y2="38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171" t="430" r="22525"/>
          <a:stretch/>
        </p:blipFill>
        <p:spPr>
          <a:xfrm>
            <a:off x="31570" y="4335188"/>
            <a:ext cx="1233055" cy="125606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" b="97600" l="10000" r="90000">
                        <a14:foregroundMark x1="30444" y1="55600" x2="51778" y2="37400"/>
                        <a14:foregroundMark x1="46000" y1="51000" x2="49333" y2="38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171" t="430" r="22525"/>
          <a:stretch/>
        </p:blipFill>
        <p:spPr>
          <a:xfrm>
            <a:off x="38160" y="3237694"/>
            <a:ext cx="1233055" cy="1256068"/>
          </a:xfrm>
          <a:prstGeom prst="rect">
            <a:avLst/>
          </a:prstGeom>
        </p:spPr>
      </p:pic>
      <p:pic>
        <p:nvPicPr>
          <p:cNvPr id="21" name="q4">
            <a:hlinkClick r:id="rId10" action="ppaction://hlinksldjump"/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200" b="968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28" t="2546" r="13090" b="4509"/>
          <a:stretch/>
        </p:blipFill>
        <p:spPr>
          <a:xfrm>
            <a:off x="9304969" y="5410200"/>
            <a:ext cx="1363031" cy="1350352"/>
          </a:xfrm>
          <a:prstGeom prst="rect">
            <a:avLst/>
          </a:prstGeom>
        </p:spPr>
      </p:pic>
      <p:grpSp>
        <p:nvGrpSpPr>
          <p:cNvPr id="22" name="times up"/>
          <p:cNvGrpSpPr/>
          <p:nvPr/>
        </p:nvGrpSpPr>
        <p:grpSpPr>
          <a:xfrm>
            <a:off x="9305353" y="1752029"/>
            <a:ext cx="1205624" cy="362438"/>
            <a:chOff x="4284637" y="-304827"/>
            <a:chExt cx="2669678" cy="697560"/>
          </a:xfrm>
        </p:grpSpPr>
        <p:sp>
          <p:nvSpPr>
            <p:cNvPr id="23" name="Rounded Rectangle 22"/>
            <p:cNvSpPr/>
            <p:nvPr/>
          </p:nvSpPr>
          <p:spPr>
            <a:xfrm>
              <a:off x="4317476" y="-304827"/>
              <a:ext cx="2636839" cy="697560"/>
            </a:xfrm>
            <a:prstGeom prst="roundRect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GB" sz="2800" kern="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4284637" y="-304827"/>
              <a:ext cx="2636837" cy="697560"/>
            </a:xfrm>
            <a:prstGeom prst="roundRect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GB" sz="1400" kern="0" dirty="0" err="1">
                  <a:solidFill>
                    <a:sysClr val="window" lastClr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Hết</a:t>
              </a:r>
              <a:r>
                <a:rPr lang="en-GB" sz="1400" kern="0" dirty="0">
                  <a:solidFill>
                    <a:sysClr val="window" lastClr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400" kern="0" dirty="0" err="1">
                  <a:solidFill>
                    <a:sysClr val="window" lastClr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Giờ</a:t>
              </a:r>
              <a:endParaRPr lang="en-GB" sz="1400" kern="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5" name="Rectangle 24"/>
          <p:cNvSpPr/>
          <p:nvPr/>
        </p:nvSpPr>
        <p:spPr>
          <a:xfrm>
            <a:off x="9620467" y="420"/>
            <a:ext cx="548204" cy="30438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050" kern="0" dirty="0">
                <a:solidFill>
                  <a:srgbClr val="FF0000"/>
                </a:solidFill>
                <a:latin typeface="Calibri"/>
              </a:rPr>
              <a:t>START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0200" y="304800"/>
            <a:ext cx="1370670" cy="1366322"/>
          </a:xfrm>
          <a:prstGeom prst="rect">
            <a:avLst/>
          </a:prstGeom>
        </p:spPr>
      </p:pic>
      <p:grpSp>
        <p:nvGrpSpPr>
          <p:cNvPr id="27" name="Clock hand spin">
            <a:extLst>
              <a:ext uri="{FF2B5EF4-FFF2-40B4-BE49-F238E27FC236}">
                <a16:creationId xmlns:a16="http://schemas.microsoft.com/office/drawing/2014/main" id="{BB0445D5-A6E5-40E7-BBDD-5E3EFA13BDED}"/>
              </a:ext>
            </a:extLst>
          </p:cNvPr>
          <p:cNvGrpSpPr/>
          <p:nvPr/>
        </p:nvGrpSpPr>
        <p:grpSpPr>
          <a:xfrm rot="1786145">
            <a:off x="9642686" y="882171"/>
            <a:ext cx="525701" cy="509437"/>
            <a:chOff x="840573" y="2379277"/>
            <a:chExt cx="3829048" cy="3849975"/>
          </a:xfrm>
        </p:grpSpPr>
        <p:sp>
          <p:nvSpPr>
            <p:cNvPr id="28" name="Oval 28"/>
            <p:cNvSpPr>
              <a:spLocks noChangeArrowheads="1"/>
            </p:cNvSpPr>
            <p:nvPr/>
          </p:nvSpPr>
          <p:spPr bwMode="auto">
            <a:xfrm>
              <a:off x="840573" y="2379277"/>
              <a:ext cx="3829048" cy="3849975"/>
            </a:xfrm>
            <a:prstGeom prst="ellipse">
              <a:avLst/>
            </a:prstGeom>
            <a:solidFill>
              <a:srgbClr val="FDFC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" name="hour hand"/>
            <p:cNvSpPr>
              <a:spLocks/>
            </p:cNvSpPr>
            <p:nvPr/>
          </p:nvSpPr>
          <p:spPr bwMode="auto">
            <a:xfrm>
              <a:off x="2159000" y="3253181"/>
              <a:ext cx="601664" cy="950913"/>
            </a:xfrm>
            <a:custGeom>
              <a:avLst/>
              <a:gdLst>
                <a:gd name="T0" fmla="*/ 0 w 379"/>
                <a:gd name="T1" fmla="*/ 23 h 599"/>
                <a:gd name="T2" fmla="*/ 39 w 379"/>
                <a:gd name="T3" fmla="*/ 0 h 599"/>
                <a:gd name="T4" fmla="*/ 379 w 379"/>
                <a:gd name="T5" fmla="*/ 576 h 599"/>
                <a:gd name="T6" fmla="*/ 341 w 379"/>
                <a:gd name="T7" fmla="*/ 599 h 599"/>
                <a:gd name="T8" fmla="*/ 0 w 379"/>
                <a:gd name="T9" fmla="*/ 23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9" h="599">
                  <a:moveTo>
                    <a:pt x="0" y="23"/>
                  </a:moveTo>
                  <a:lnTo>
                    <a:pt x="39" y="0"/>
                  </a:lnTo>
                  <a:lnTo>
                    <a:pt x="379" y="576"/>
                  </a:lnTo>
                  <a:lnTo>
                    <a:pt x="341" y="599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10062970" y="927534"/>
            <a:ext cx="2810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000" b="1" kern="0" dirty="0">
                <a:solidFill>
                  <a:srgbClr val="99B2C8"/>
                </a:solidFill>
              </a:rPr>
              <a:t>3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810384" y="1181181"/>
            <a:ext cx="34108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000" b="1" kern="0" dirty="0">
                <a:solidFill>
                  <a:srgbClr val="99B2C8"/>
                </a:solidFill>
              </a:rPr>
              <a:t>6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464659" y="965104"/>
            <a:ext cx="3084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000" b="1" kern="0" dirty="0">
                <a:solidFill>
                  <a:srgbClr val="99B2C8"/>
                </a:solidFill>
              </a:rPr>
              <a:t>9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748556" y="681313"/>
            <a:ext cx="3714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000" b="1" kern="0" dirty="0">
                <a:solidFill>
                  <a:srgbClr val="99B2C8"/>
                </a:solidFill>
              </a:rPr>
              <a:t>12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68AFE1C-2BFD-D639-1145-5DCAF0B6CD02}"/>
              </a:ext>
            </a:extLst>
          </p:cNvPr>
          <p:cNvSpPr/>
          <p:nvPr/>
        </p:nvSpPr>
        <p:spPr>
          <a:xfrm>
            <a:off x="590132" y="2108929"/>
            <a:ext cx="582762" cy="60988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98041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" fill="hold">
                      <p:stCondLst>
                        <p:cond delay="0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809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812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812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812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9" dur="1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0"/>
                            </p:stCondLst>
                            <p:childTnLst>
                              <p:par>
                                <p:cTn id="6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7" grpId="0"/>
      <p:bldP spid="17" grpId="1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6183</TotalTime>
  <Words>1813</Words>
  <Application>Microsoft Office PowerPoint</Application>
  <PresentationFormat>Widescreen</PresentationFormat>
  <Paragraphs>234</Paragraphs>
  <Slides>31</Slides>
  <Notes>2</Notes>
  <HiddenSlides>0</HiddenSlides>
  <MMClips>41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9" baseType="lpstr">
      <vt:lpstr>.VnAristote</vt:lpstr>
      <vt:lpstr>Arial</vt:lpstr>
      <vt:lpstr>Calibri</vt:lpstr>
      <vt:lpstr>Calibri Light</vt:lpstr>
      <vt:lpstr>Times New Roman</vt:lpstr>
      <vt:lpstr>Verdana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Chu Thị Huệ</dc:creator>
  <cp:lastModifiedBy>Chu Thị Huệ</cp:lastModifiedBy>
  <cp:revision>86</cp:revision>
  <dcterms:created xsi:type="dcterms:W3CDTF">2022-10-19T14:17:24Z</dcterms:created>
  <dcterms:modified xsi:type="dcterms:W3CDTF">2022-11-11T22:33:28Z</dcterms:modified>
</cp:coreProperties>
</file>