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61" r:id="rId2"/>
    <p:sldId id="294" r:id="rId3"/>
    <p:sldId id="260" r:id="rId4"/>
    <p:sldId id="295" r:id="rId5"/>
    <p:sldId id="267" r:id="rId6"/>
    <p:sldId id="298" r:id="rId7"/>
    <p:sldId id="299" r:id="rId8"/>
    <p:sldId id="269" r:id="rId9"/>
    <p:sldId id="270" r:id="rId10"/>
    <p:sldId id="271" r:id="rId11"/>
    <p:sldId id="273" r:id="rId12"/>
    <p:sldId id="274" r:id="rId13"/>
    <p:sldId id="275" r:id="rId14"/>
    <p:sldId id="262" r:id="rId15"/>
    <p:sldId id="276" r:id="rId16"/>
    <p:sldId id="278" r:id="rId17"/>
    <p:sldId id="277" r:id="rId18"/>
    <p:sldId id="279" r:id="rId19"/>
    <p:sldId id="280" r:id="rId20"/>
    <p:sldId id="281" r:id="rId21"/>
    <p:sldId id="300" r:id="rId22"/>
    <p:sldId id="282" r:id="rId23"/>
    <p:sldId id="284" r:id="rId24"/>
    <p:sldId id="286" r:id="rId25"/>
    <p:sldId id="287" r:id="rId26"/>
    <p:sldId id="301" r:id="rId27"/>
    <p:sldId id="302" r:id="rId28"/>
    <p:sldId id="304" r:id="rId29"/>
    <p:sldId id="310" r:id="rId30"/>
    <p:sldId id="313" r:id="rId31"/>
    <p:sldId id="311" r:id="rId32"/>
    <p:sldId id="312" r:id="rId33"/>
    <p:sldId id="315" r:id="rId34"/>
    <p:sldId id="289" r:id="rId35"/>
    <p:sldId id="29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C9DB"/>
    <a:srgbClr val="3B6F4B"/>
    <a:srgbClr val="3B6E4B"/>
    <a:srgbClr val="FFD536"/>
    <a:srgbClr val="EFDBC2"/>
    <a:srgbClr val="FFF9F3"/>
    <a:srgbClr val="FFF4E7"/>
    <a:srgbClr val="FFE5C3"/>
    <a:srgbClr val="CF1401"/>
    <a:srgbClr val="ED1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36" y="90"/>
      </p:cViewPr>
      <p:guideLst>
        <p:guide orient="horz" pos="204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50AB94-3E6F-4A68-972D-3A3865D0F3EA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2CE4E0C-F182-41D5-8135-DD1F8B64D18B}">
      <dgm:prSet phldrT="[Text]"/>
      <dgm:spPr/>
      <dgm:t>
        <a:bodyPr/>
        <a:lstStyle/>
        <a:p>
          <a:endParaRPr lang="en-US" dirty="0"/>
        </a:p>
        <a:p>
          <a:endParaRPr lang="en-US" dirty="0"/>
        </a:p>
        <a:p>
          <a:endParaRPr lang="en-US" dirty="0"/>
        </a:p>
        <a:p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là</a:t>
          </a:r>
          <a:r>
            <a:rPr lang="en-US" dirty="0"/>
            <a:t> </a:t>
          </a:r>
          <a:r>
            <a:rPr lang="en-US" dirty="0" err="1"/>
            <a:t>người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của</a:t>
          </a:r>
          <a:r>
            <a:rPr lang="en-US" dirty="0"/>
            <a:t> </a:t>
          </a:r>
          <a:r>
            <a:rPr lang="en-US" dirty="0" err="1"/>
            <a:t>một</a:t>
          </a:r>
          <a:r>
            <a:rPr lang="en-US" dirty="0"/>
            <a:t> </a:t>
          </a:r>
          <a:r>
            <a:rPr lang="en-US" dirty="0" err="1"/>
            <a:t>nước</a:t>
          </a:r>
          <a:endParaRPr lang="en-US" dirty="0"/>
        </a:p>
      </dgm:t>
    </dgm:pt>
    <dgm:pt modelId="{A92E24B8-AEBB-43BB-B099-A3038CEE97CE}" type="parTrans" cxnId="{5FCA5FFF-C0DE-42C0-A1F9-60E1C289EC09}">
      <dgm:prSet/>
      <dgm:spPr/>
      <dgm:t>
        <a:bodyPr/>
        <a:lstStyle/>
        <a:p>
          <a:endParaRPr lang="en-US"/>
        </a:p>
      </dgm:t>
    </dgm:pt>
    <dgm:pt modelId="{A6BCCDE5-4C89-4902-8637-75DD51190927}" type="sibTrans" cxnId="{5FCA5FFF-C0DE-42C0-A1F9-60E1C289EC09}">
      <dgm:prSet/>
      <dgm:spPr/>
      <dgm:t>
        <a:bodyPr/>
        <a:lstStyle/>
        <a:p>
          <a:endParaRPr lang="en-US"/>
        </a:p>
      </dgm:t>
    </dgm:pt>
    <dgm:pt modelId="{62C1C528-02B4-4B3B-9A0C-1B24C6371890}">
      <dgm:prSet phldrT="[Text]"/>
      <dgm:spPr/>
      <dgm:t>
        <a:bodyPr/>
        <a:lstStyle/>
        <a:p>
          <a:r>
            <a:rPr lang="en-US" dirty="0" err="1"/>
            <a:t>Quốc</a:t>
          </a:r>
          <a:r>
            <a:rPr lang="en-US" dirty="0"/>
            <a:t> </a:t>
          </a:r>
          <a:r>
            <a:rPr lang="en-US" dirty="0" err="1"/>
            <a:t>tịch</a:t>
          </a:r>
          <a:r>
            <a:rPr lang="en-US" dirty="0"/>
            <a:t> </a:t>
          </a:r>
          <a:r>
            <a:rPr lang="en-US" dirty="0" err="1"/>
            <a:t>là</a:t>
          </a:r>
          <a:r>
            <a:rPr lang="en-US" dirty="0"/>
            <a:t> </a:t>
          </a:r>
          <a:r>
            <a:rPr lang="en-US" dirty="0" err="1"/>
            <a:t>căn</a:t>
          </a:r>
          <a:r>
            <a:rPr lang="en-US" dirty="0"/>
            <a:t> </a:t>
          </a:r>
          <a:r>
            <a:rPr lang="en-US" dirty="0" err="1"/>
            <a:t>cứ</a:t>
          </a:r>
          <a:r>
            <a:rPr lang="en-US" dirty="0"/>
            <a:t> </a:t>
          </a:r>
          <a:r>
            <a:rPr lang="en-US" dirty="0" err="1"/>
            <a:t>để</a:t>
          </a:r>
          <a:r>
            <a:rPr lang="en-US" dirty="0"/>
            <a:t> </a:t>
          </a:r>
          <a:r>
            <a:rPr lang="en-US" dirty="0" err="1"/>
            <a:t>xác</a:t>
          </a:r>
          <a:r>
            <a:rPr lang="en-US" dirty="0"/>
            <a:t> </a:t>
          </a:r>
          <a:r>
            <a:rPr lang="en-US" dirty="0" err="1"/>
            <a:t>định</a:t>
          </a:r>
          <a:r>
            <a:rPr lang="en-US" dirty="0"/>
            <a:t> </a:t>
          </a:r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của</a:t>
          </a:r>
          <a:r>
            <a:rPr lang="en-US" dirty="0"/>
            <a:t> </a:t>
          </a:r>
          <a:r>
            <a:rPr lang="en-US" dirty="0" err="1"/>
            <a:t>một</a:t>
          </a:r>
          <a:r>
            <a:rPr lang="en-US" dirty="0"/>
            <a:t> </a:t>
          </a:r>
          <a:r>
            <a:rPr lang="en-US" dirty="0" err="1"/>
            <a:t>nước</a:t>
          </a:r>
          <a:r>
            <a:rPr lang="en-US" dirty="0"/>
            <a:t>, </a:t>
          </a:r>
          <a:r>
            <a:rPr lang="en-US" dirty="0" err="1"/>
            <a:t>thể</a:t>
          </a:r>
          <a:r>
            <a:rPr lang="en-US" dirty="0"/>
            <a:t> </a:t>
          </a:r>
          <a:r>
            <a:rPr lang="en-US" dirty="0" err="1"/>
            <a:t>hiện</a:t>
          </a:r>
          <a:r>
            <a:rPr lang="en-US" dirty="0"/>
            <a:t> </a:t>
          </a:r>
          <a:r>
            <a:rPr lang="en-US" dirty="0" err="1"/>
            <a:t>mối</a:t>
          </a:r>
          <a:r>
            <a:rPr lang="en-US" dirty="0"/>
            <a:t> </a:t>
          </a:r>
          <a:r>
            <a:rPr lang="en-US" dirty="0" err="1"/>
            <a:t>quan</a:t>
          </a:r>
          <a:r>
            <a:rPr lang="en-US" dirty="0"/>
            <a:t> </a:t>
          </a:r>
          <a:r>
            <a:rPr lang="en-US" dirty="0" err="1"/>
            <a:t>hệ</a:t>
          </a:r>
          <a:r>
            <a:rPr lang="en-US" dirty="0"/>
            <a:t> </a:t>
          </a:r>
          <a:r>
            <a:rPr lang="en-US" dirty="0" err="1"/>
            <a:t>giữa</a:t>
          </a:r>
          <a:r>
            <a:rPr lang="en-US" dirty="0"/>
            <a:t> </a:t>
          </a:r>
          <a:r>
            <a:rPr lang="en-US" dirty="0" err="1"/>
            <a:t>nhà</a:t>
          </a:r>
          <a:r>
            <a:rPr lang="en-US" dirty="0"/>
            <a:t> </a:t>
          </a:r>
          <a:r>
            <a:rPr lang="en-US" dirty="0" err="1"/>
            <a:t>nước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đó</a:t>
          </a:r>
          <a:r>
            <a:rPr lang="en-US" dirty="0"/>
            <a:t>.</a:t>
          </a:r>
        </a:p>
      </dgm:t>
    </dgm:pt>
    <dgm:pt modelId="{FB5EE55F-5013-47CF-B77F-A6217F2B9CC7}" type="parTrans" cxnId="{F6950AD4-0A59-4A63-BF7C-5DE218FD7922}">
      <dgm:prSet/>
      <dgm:spPr/>
      <dgm:t>
        <a:bodyPr/>
        <a:lstStyle/>
        <a:p>
          <a:endParaRPr lang="en-US"/>
        </a:p>
      </dgm:t>
    </dgm:pt>
    <dgm:pt modelId="{9C2F2FE1-E66D-4286-90A9-9DC9F2AFC983}" type="sibTrans" cxnId="{F6950AD4-0A59-4A63-BF7C-5DE218FD7922}">
      <dgm:prSet/>
      <dgm:spPr/>
      <dgm:t>
        <a:bodyPr/>
        <a:lstStyle/>
        <a:p>
          <a:endParaRPr lang="en-US"/>
        </a:p>
      </dgm:t>
    </dgm:pt>
    <dgm:pt modelId="{67C439D8-644B-4C0D-932D-DEEAB2D8CEE5}" type="pres">
      <dgm:prSet presAssocID="{D150AB94-3E6F-4A68-972D-3A3865D0F3EA}" presName="Name0" presStyleCnt="0">
        <dgm:presLayoutVars>
          <dgm:chMax val="2"/>
          <dgm:chPref val="2"/>
          <dgm:animLvl val="lvl"/>
        </dgm:presLayoutVars>
      </dgm:prSet>
      <dgm:spPr/>
    </dgm:pt>
    <dgm:pt modelId="{868160D1-54D2-40C5-BF67-11E07B57B4B3}" type="pres">
      <dgm:prSet presAssocID="{D150AB94-3E6F-4A68-972D-3A3865D0F3EA}" presName="LeftText" presStyleLbl="revTx" presStyleIdx="0" presStyleCnt="0">
        <dgm:presLayoutVars>
          <dgm:bulletEnabled val="1"/>
        </dgm:presLayoutVars>
      </dgm:prSet>
      <dgm:spPr/>
    </dgm:pt>
    <dgm:pt modelId="{B310FC62-5729-4447-BC7D-8C0ED06BAC36}" type="pres">
      <dgm:prSet presAssocID="{D150AB94-3E6F-4A68-972D-3A3865D0F3EA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4B13F298-E5C9-4056-BED9-7B151F34ADF8}" type="pres">
      <dgm:prSet presAssocID="{D150AB94-3E6F-4A68-972D-3A3865D0F3EA}" presName="RightText" presStyleLbl="revTx" presStyleIdx="0" presStyleCnt="0">
        <dgm:presLayoutVars>
          <dgm:bulletEnabled val="1"/>
        </dgm:presLayoutVars>
      </dgm:prSet>
      <dgm:spPr/>
    </dgm:pt>
    <dgm:pt modelId="{9204648F-ED67-4564-BDD8-21AE906C4ED5}" type="pres">
      <dgm:prSet presAssocID="{D150AB94-3E6F-4A68-972D-3A3865D0F3EA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65C61C86-FC14-4783-894B-7AD74FC71AED}" type="pres">
      <dgm:prSet presAssocID="{D150AB94-3E6F-4A68-972D-3A3865D0F3EA}" presName="TopArrow" presStyleLbl="node1" presStyleIdx="0" presStyleCnt="2"/>
      <dgm:spPr/>
    </dgm:pt>
    <dgm:pt modelId="{DC4933F2-8B57-4D9E-A78D-8CE01B129CCC}" type="pres">
      <dgm:prSet presAssocID="{D150AB94-3E6F-4A68-972D-3A3865D0F3EA}" presName="BottomArrow" presStyleLbl="node1" presStyleIdx="1" presStyleCnt="2"/>
      <dgm:spPr/>
    </dgm:pt>
  </dgm:ptLst>
  <dgm:cxnLst>
    <dgm:cxn modelId="{35CC0811-EF79-479C-9E03-0C5152176AEC}" type="presOf" srcId="{62C1C528-02B4-4B3B-9A0C-1B24C6371890}" destId="{4B13F298-E5C9-4056-BED9-7B151F34ADF8}" srcOrd="0" destOrd="0" presId="urn:microsoft.com/office/officeart/2009/layout/ReverseList"/>
    <dgm:cxn modelId="{BF0DF251-5CA3-43F2-9B62-41EAF1403304}" type="presOf" srcId="{D150AB94-3E6F-4A68-972D-3A3865D0F3EA}" destId="{67C439D8-644B-4C0D-932D-DEEAB2D8CEE5}" srcOrd="0" destOrd="0" presId="urn:microsoft.com/office/officeart/2009/layout/ReverseList"/>
    <dgm:cxn modelId="{960BBA7F-5CAB-41EA-BAA2-85CB1C046E65}" type="presOf" srcId="{F2CE4E0C-F182-41D5-8135-DD1F8B64D18B}" destId="{B310FC62-5729-4447-BC7D-8C0ED06BAC36}" srcOrd="1" destOrd="0" presId="urn:microsoft.com/office/officeart/2009/layout/ReverseList"/>
    <dgm:cxn modelId="{A81A0C83-5243-432A-864E-F85CF11BF604}" type="presOf" srcId="{62C1C528-02B4-4B3B-9A0C-1B24C6371890}" destId="{9204648F-ED67-4564-BDD8-21AE906C4ED5}" srcOrd="1" destOrd="0" presId="urn:microsoft.com/office/officeart/2009/layout/ReverseList"/>
    <dgm:cxn modelId="{79E2F6B8-CA40-4462-BD10-E27AB05B4624}" type="presOf" srcId="{F2CE4E0C-F182-41D5-8135-DD1F8B64D18B}" destId="{868160D1-54D2-40C5-BF67-11E07B57B4B3}" srcOrd="0" destOrd="0" presId="urn:microsoft.com/office/officeart/2009/layout/ReverseList"/>
    <dgm:cxn modelId="{F6950AD4-0A59-4A63-BF7C-5DE218FD7922}" srcId="{D150AB94-3E6F-4A68-972D-3A3865D0F3EA}" destId="{62C1C528-02B4-4B3B-9A0C-1B24C6371890}" srcOrd="1" destOrd="0" parTransId="{FB5EE55F-5013-47CF-B77F-A6217F2B9CC7}" sibTransId="{9C2F2FE1-E66D-4286-90A9-9DC9F2AFC983}"/>
    <dgm:cxn modelId="{5FCA5FFF-C0DE-42C0-A1F9-60E1C289EC09}" srcId="{D150AB94-3E6F-4A68-972D-3A3865D0F3EA}" destId="{F2CE4E0C-F182-41D5-8135-DD1F8B64D18B}" srcOrd="0" destOrd="0" parTransId="{A92E24B8-AEBB-43BB-B099-A3038CEE97CE}" sibTransId="{A6BCCDE5-4C89-4902-8637-75DD51190927}"/>
    <dgm:cxn modelId="{5A7B63E6-13DC-468B-9871-8735D5CE02D3}" type="presParOf" srcId="{67C439D8-644B-4C0D-932D-DEEAB2D8CEE5}" destId="{868160D1-54D2-40C5-BF67-11E07B57B4B3}" srcOrd="0" destOrd="0" presId="urn:microsoft.com/office/officeart/2009/layout/ReverseList"/>
    <dgm:cxn modelId="{75C602F0-BBB1-4E14-A30B-2FA7B4960C56}" type="presParOf" srcId="{67C439D8-644B-4C0D-932D-DEEAB2D8CEE5}" destId="{B310FC62-5729-4447-BC7D-8C0ED06BAC36}" srcOrd="1" destOrd="0" presId="urn:microsoft.com/office/officeart/2009/layout/ReverseList"/>
    <dgm:cxn modelId="{79674790-DFD6-4288-93A6-7E4C729B2DBC}" type="presParOf" srcId="{67C439D8-644B-4C0D-932D-DEEAB2D8CEE5}" destId="{4B13F298-E5C9-4056-BED9-7B151F34ADF8}" srcOrd="2" destOrd="0" presId="urn:microsoft.com/office/officeart/2009/layout/ReverseList"/>
    <dgm:cxn modelId="{2346AC7B-68D6-4BFC-9FC8-AE53810BBDE2}" type="presParOf" srcId="{67C439D8-644B-4C0D-932D-DEEAB2D8CEE5}" destId="{9204648F-ED67-4564-BDD8-21AE906C4ED5}" srcOrd="3" destOrd="0" presId="urn:microsoft.com/office/officeart/2009/layout/ReverseList"/>
    <dgm:cxn modelId="{59CCDFB9-9B2B-4990-AEE4-F6761DD7D8CF}" type="presParOf" srcId="{67C439D8-644B-4C0D-932D-DEEAB2D8CEE5}" destId="{65C61C86-FC14-4783-894B-7AD74FC71AED}" srcOrd="4" destOrd="0" presId="urn:microsoft.com/office/officeart/2009/layout/ReverseList"/>
    <dgm:cxn modelId="{B9FDA0A5-07AB-4C30-8393-1AECFA59FD5B}" type="presParOf" srcId="{67C439D8-644B-4C0D-932D-DEEAB2D8CEE5}" destId="{DC4933F2-8B57-4D9E-A78D-8CE01B129CCC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1AC27-E7E0-4CA7-8F3D-758831A8E160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F069F90-CDCC-42D6-8B67-D025DF347F1F}">
      <dgm:prSet phldrT="[Text]"/>
      <dgm:spPr/>
      <dgm:t>
        <a:bodyPr/>
        <a:lstStyle/>
        <a:p>
          <a:r>
            <a:rPr lang="en-US" dirty="0" err="1"/>
            <a:t>Nơi</a:t>
          </a:r>
          <a:r>
            <a:rPr lang="en-US" dirty="0"/>
            <a:t> </a:t>
          </a:r>
          <a:r>
            <a:rPr lang="en-US" dirty="0" err="1"/>
            <a:t>sinh</a:t>
          </a:r>
          <a:endParaRPr lang="en-US" dirty="0"/>
        </a:p>
      </dgm:t>
    </dgm:pt>
    <dgm:pt modelId="{ABAF8449-A94D-4193-B5BA-DB01F0327285}" type="parTrans" cxnId="{3342D87F-8B3D-4A76-9ECB-73AAA59D0572}">
      <dgm:prSet/>
      <dgm:spPr/>
      <dgm:t>
        <a:bodyPr/>
        <a:lstStyle/>
        <a:p>
          <a:endParaRPr lang="en-US"/>
        </a:p>
      </dgm:t>
    </dgm:pt>
    <dgm:pt modelId="{C07FEE21-399C-49E3-81D0-D36F0DF02640}" type="sibTrans" cxnId="{3342D87F-8B3D-4A76-9ECB-73AAA59D0572}">
      <dgm:prSet/>
      <dgm:spPr/>
      <dgm:t>
        <a:bodyPr/>
        <a:lstStyle/>
        <a:p>
          <a:endParaRPr lang="en-US"/>
        </a:p>
      </dgm:t>
    </dgm:pt>
    <dgm:pt modelId="{8EF2A1D4-C6E0-4896-BD78-42A35AED7A73}">
      <dgm:prSet phldrT="[Text]"/>
      <dgm:spPr/>
      <dgm:t>
        <a:bodyPr/>
        <a:lstStyle/>
        <a:p>
          <a:r>
            <a:rPr lang="en-US" dirty="0" err="1"/>
            <a:t>Xin</a:t>
          </a:r>
          <a:r>
            <a:rPr lang="en-US" baseline="0" dirty="0"/>
            <a:t> </a:t>
          </a:r>
          <a:r>
            <a:rPr lang="en-US" baseline="0" dirty="0" err="1"/>
            <a:t>nhập</a:t>
          </a:r>
          <a:r>
            <a:rPr lang="en-US" baseline="0" dirty="0"/>
            <a:t> </a:t>
          </a:r>
          <a:r>
            <a:rPr lang="en-US" baseline="0" dirty="0" err="1"/>
            <a:t>quốc</a:t>
          </a:r>
          <a:r>
            <a:rPr lang="en-US" baseline="0" dirty="0"/>
            <a:t>  </a:t>
          </a:r>
          <a:r>
            <a:rPr lang="en-US" baseline="0" dirty="0" err="1"/>
            <a:t>tịch</a:t>
          </a:r>
          <a:r>
            <a:rPr lang="en-US" baseline="0" dirty="0"/>
            <a:t> </a:t>
          </a:r>
          <a:r>
            <a:rPr lang="en-US" baseline="0" dirty="0" err="1"/>
            <a:t>Việt</a:t>
          </a:r>
          <a:r>
            <a:rPr lang="en-US" baseline="0" dirty="0"/>
            <a:t> Nam</a:t>
          </a:r>
          <a:endParaRPr lang="en-US" dirty="0"/>
        </a:p>
      </dgm:t>
    </dgm:pt>
    <dgm:pt modelId="{29687A18-40A8-4379-95F6-E0C0C832E066}" type="parTrans" cxnId="{E87B3907-75D5-4D9D-A70C-D17968E8C416}">
      <dgm:prSet/>
      <dgm:spPr/>
      <dgm:t>
        <a:bodyPr/>
        <a:lstStyle/>
        <a:p>
          <a:endParaRPr lang="en-US"/>
        </a:p>
      </dgm:t>
    </dgm:pt>
    <dgm:pt modelId="{605B7CFA-3D60-4E99-97DE-D70A8055FA63}" type="sibTrans" cxnId="{E87B3907-75D5-4D9D-A70C-D17968E8C416}">
      <dgm:prSet/>
      <dgm:spPr/>
      <dgm:t>
        <a:bodyPr/>
        <a:lstStyle/>
        <a:p>
          <a:endParaRPr lang="en-US"/>
        </a:p>
      </dgm:t>
    </dgm:pt>
    <dgm:pt modelId="{C18484B9-2FFD-4B16-9243-6C149122EEC9}">
      <dgm:prSet phldrT="[Text]"/>
      <dgm:spPr/>
      <dgm:t>
        <a:bodyPr/>
        <a:lstStyle/>
        <a:p>
          <a:r>
            <a:rPr lang="en-US" dirty="0" err="1"/>
            <a:t>Huyết</a:t>
          </a:r>
          <a:r>
            <a:rPr lang="en-US" dirty="0"/>
            <a:t> </a:t>
          </a:r>
          <a:r>
            <a:rPr lang="en-US" dirty="0" err="1"/>
            <a:t>thống</a:t>
          </a:r>
          <a:endParaRPr lang="en-US" dirty="0"/>
        </a:p>
      </dgm:t>
    </dgm:pt>
    <dgm:pt modelId="{EEC69BA2-5654-4556-B704-BA53596BE534}" type="parTrans" cxnId="{A8B83A5E-88C6-432A-939F-15CA03CDF15B}">
      <dgm:prSet/>
      <dgm:spPr/>
      <dgm:t>
        <a:bodyPr/>
        <a:lstStyle/>
        <a:p>
          <a:endParaRPr lang="en-US"/>
        </a:p>
      </dgm:t>
    </dgm:pt>
    <dgm:pt modelId="{94A7D524-5A32-4E10-9CA1-1ED2D27F94F6}" type="sibTrans" cxnId="{A8B83A5E-88C6-432A-939F-15CA03CDF15B}">
      <dgm:prSet/>
      <dgm:spPr/>
      <dgm:t>
        <a:bodyPr/>
        <a:lstStyle/>
        <a:p>
          <a:endParaRPr lang="en-US"/>
        </a:p>
      </dgm:t>
    </dgm:pt>
    <dgm:pt modelId="{133E5B4F-796E-45E4-A38A-9F14751CB283}" type="pres">
      <dgm:prSet presAssocID="{6BE1AC27-E7E0-4CA7-8F3D-758831A8E160}" presName="compositeShape" presStyleCnt="0">
        <dgm:presLayoutVars>
          <dgm:chMax val="7"/>
          <dgm:dir/>
          <dgm:resizeHandles val="exact"/>
        </dgm:presLayoutVars>
      </dgm:prSet>
      <dgm:spPr/>
    </dgm:pt>
    <dgm:pt modelId="{AD15E535-A01A-4662-8A28-289D3CE3B123}" type="pres">
      <dgm:prSet presAssocID="{4F069F90-CDCC-42D6-8B67-D025DF347F1F}" presName="circ1" presStyleLbl="vennNode1" presStyleIdx="0" presStyleCnt="3"/>
      <dgm:spPr/>
    </dgm:pt>
    <dgm:pt modelId="{A78DF423-F3E9-49FB-9CB2-11BAE138E4FD}" type="pres">
      <dgm:prSet presAssocID="{4F069F90-CDCC-42D6-8B67-D025DF347F1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362996B-51D8-49BB-8CB2-5D2E8D7F6C8F}" type="pres">
      <dgm:prSet presAssocID="{8EF2A1D4-C6E0-4896-BD78-42A35AED7A73}" presName="circ2" presStyleLbl="vennNode1" presStyleIdx="1" presStyleCnt="3"/>
      <dgm:spPr/>
    </dgm:pt>
    <dgm:pt modelId="{1AF0AC8F-3A90-4103-AC10-9683393D7F4A}" type="pres">
      <dgm:prSet presAssocID="{8EF2A1D4-C6E0-4896-BD78-42A35AED7A7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0F9C853-0B20-4F67-884D-274660B518EC}" type="pres">
      <dgm:prSet presAssocID="{C18484B9-2FFD-4B16-9243-6C149122EEC9}" presName="circ3" presStyleLbl="vennNode1" presStyleIdx="2" presStyleCnt="3"/>
      <dgm:spPr/>
    </dgm:pt>
    <dgm:pt modelId="{258EC545-B505-48F3-8410-1DD6FD0F27EE}" type="pres">
      <dgm:prSet presAssocID="{C18484B9-2FFD-4B16-9243-6C149122EEC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7B3907-75D5-4D9D-A70C-D17968E8C416}" srcId="{6BE1AC27-E7E0-4CA7-8F3D-758831A8E160}" destId="{8EF2A1D4-C6E0-4896-BD78-42A35AED7A73}" srcOrd="1" destOrd="0" parTransId="{29687A18-40A8-4379-95F6-E0C0C832E066}" sibTransId="{605B7CFA-3D60-4E99-97DE-D70A8055FA63}"/>
    <dgm:cxn modelId="{C0298C15-348E-48BC-A0A6-A325C23023DF}" type="presOf" srcId="{8EF2A1D4-C6E0-4896-BD78-42A35AED7A73}" destId="{5362996B-51D8-49BB-8CB2-5D2E8D7F6C8F}" srcOrd="0" destOrd="0" presId="urn:microsoft.com/office/officeart/2005/8/layout/venn1"/>
    <dgm:cxn modelId="{632C223A-00AA-4175-8518-F95A61A7BD5D}" type="presOf" srcId="{4F069F90-CDCC-42D6-8B67-D025DF347F1F}" destId="{A78DF423-F3E9-49FB-9CB2-11BAE138E4FD}" srcOrd="1" destOrd="0" presId="urn:microsoft.com/office/officeart/2005/8/layout/venn1"/>
    <dgm:cxn modelId="{A8B83A5E-88C6-432A-939F-15CA03CDF15B}" srcId="{6BE1AC27-E7E0-4CA7-8F3D-758831A8E160}" destId="{C18484B9-2FFD-4B16-9243-6C149122EEC9}" srcOrd="2" destOrd="0" parTransId="{EEC69BA2-5654-4556-B704-BA53596BE534}" sibTransId="{94A7D524-5A32-4E10-9CA1-1ED2D27F94F6}"/>
    <dgm:cxn modelId="{38479769-A9E3-448F-B94B-0D6596238417}" type="presOf" srcId="{8EF2A1D4-C6E0-4896-BD78-42A35AED7A73}" destId="{1AF0AC8F-3A90-4103-AC10-9683393D7F4A}" srcOrd="1" destOrd="0" presId="urn:microsoft.com/office/officeart/2005/8/layout/venn1"/>
    <dgm:cxn modelId="{C0ED316A-4C47-4BD8-9B35-435235539307}" type="presOf" srcId="{C18484B9-2FFD-4B16-9243-6C149122EEC9}" destId="{B0F9C853-0B20-4F67-884D-274660B518EC}" srcOrd="0" destOrd="0" presId="urn:microsoft.com/office/officeart/2005/8/layout/venn1"/>
    <dgm:cxn modelId="{3E64F27B-A4EF-4C03-A7E5-275FBEB6051B}" type="presOf" srcId="{C18484B9-2FFD-4B16-9243-6C149122EEC9}" destId="{258EC545-B505-48F3-8410-1DD6FD0F27EE}" srcOrd="1" destOrd="0" presId="urn:microsoft.com/office/officeart/2005/8/layout/venn1"/>
    <dgm:cxn modelId="{40AC077E-3F19-40B6-9FB4-0816C09025BC}" type="presOf" srcId="{6BE1AC27-E7E0-4CA7-8F3D-758831A8E160}" destId="{133E5B4F-796E-45E4-A38A-9F14751CB283}" srcOrd="0" destOrd="0" presId="urn:microsoft.com/office/officeart/2005/8/layout/venn1"/>
    <dgm:cxn modelId="{3342D87F-8B3D-4A76-9ECB-73AAA59D0572}" srcId="{6BE1AC27-E7E0-4CA7-8F3D-758831A8E160}" destId="{4F069F90-CDCC-42D6-8B67-D025DF347F1F}" srcOrd="0" destOrd="0" parTransId="{ABAF8449-A94D-4193-B5BA-DB01F0327285}" sibTransId="{C07FEE21-399C-49E3-81D0-D36F0DF02640}"/>
    <dgm:cxn modelId="{F0FF7ACF-E3E5-4EC2-934C-DDDDCFC3C90F}" type="presOf" srcId="{4F069F90-CDCC-42D6-8B67-D025DF347F1F}" destId="{AD15E535-A01A-4662-8A28-289D3CE3B123}" srcOrd="0" destOrd="0" presId="urn:microsoft.com/office/officeart/2005/8/layout/venn1"/>
    <dgm:cxn modelId="{8D5E0AE7-81EB-47B1-9090-436F05254D00}" type="presParOf" srcId="{133E5B4F-796E-45E4-A38A-9F14751CB283}" destId="{AD15E535-A01A-4662-8A28-289D3CE3B123}" srcOrd="0" destOrd="0" presId="urn:microsoft.com/office/officeart/2005/8/layout/venn1"/>
    <dgm:cxn modelId="{601A4098-96E9-4179-937D-7A72FD02AA8B}" type="presParOf" srcId="{133E5B4F-796E-45E4-A38A-9F14751CB283}" destId="{A78DF423-F3E9-49FB-9CB2-11BAE138E4FD}" srcOrd="1" destOrd="0" presId="urn:microsoft.com/office/officeart/2005/8/layout/venn1"/>
    <dgm:cxn modelId="{FE76A984-FA70-441B-805B-CD33249AA918}" type="presParOf" srcId="{133E5B4F-796E-45E4-A38A-9F14751CB283}" destId="{5362996B-51D8-49BB-8CB2-5D2E8D7F6C8F}" srcOrd="2" destOrd="0" presId="urn:microsoft.com/office/officeart/2005/8/layout/venn1"/>
    <dgm:cxn modelId="{1D8950A5-F538-4A94-97A5-BE32A9FBBBA9}" type="presParOf" srcId="{133E5B4F-796E-45E4-A38A-9F14751CB283}" destId="{1AF0AC8F-3A90-4103-AC10-9683393D7F4A}" srcOrd="3" destOrd="0" presId="urn:microsoft.com/office/officeart/2005/8/layout/venn1"/>
    <dgm:cxn modelId="{78F04BCD-615E-4086-A9AD-45290150F48E}" type="presParOf" srcId="{133E5B4F-796E-45E4-A38A-9F14751CB283}" destId="{B0F9C853-0B20-4F67-884D-274660B518EC}" srcOrd="4" destOrd="0" presId="urn:microsoft.com/office/officeart/2005/8/layout/venn1"/>
    <dgm:cxn modelId="{211B8CB1-B8B2-408E-897A-C1A0C155FE40}" type="presParOf" srcId="{133E5B4F-796E-45E4-A38A-9F14751CB283}" destId="{258EC545-B505-48F3-8410-1DD6FD0F27E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F0CA92-6011-4498-8BF5-543EB1AE0F36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E679A36-CD0A-409F-BAAD-32715E9DFF56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endParaRPr lang="en-US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đảm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bảo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quyền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endParaRPr lang="en-US" dirty="0">
            <a:latin typeface="Tahoma" panose="020B0604030504040204" pitchFamily="34" charset="0"/>
            <a:cs typeface="Tahoma" panose="020B0604030504040204" pitchFamily="34" charset="0"/>
          </a:endParaRPr>
        </a:p>
      </dgm:t>
    </dgm:pt>
    <dgm:pt modelId="{54B911E9-C3A4-4B7C-9C8A-D5C3323334A3}" type="parTrans" cxnId="{54759A1F-3DBF-4EE4-A1DF-46D8441A86A2}">
      <dgm:prSet/>
      <dgm:spPr/>
      <dgm:t>
        <a:bodyPr/>
        <a:lstStyle/>
        <a:p>
          <a:endParaRPr lang="en-US"/>
        </a:p>
      </dgm:t>
    </dgm:pt>
    <dgm:pt modelId="{561F3593-29B2-41F8-A50E-7D81431175F7}" type="sibTrans" cxnId="{54759A1F-3DBF-4EE4-A1DF-46D8441A86A2}">
      <dgm:prSet/>
      <dgm:spPr/>
      <dgm:t>
        <a:bodyPr/>
        <a:lstStyle/>
        <a:p>
          <a:endParaRPr lang="en-US"/>
        </a:p>
      </dgm:t>
    </dgm:pt>
    <dgm:pt modelId="{3CBC3BA2-C9E1-4FB2-94F7-662567D07E53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phải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tôn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trọng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và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làm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tròn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nghĩa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vụ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mình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đối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với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.</a:t>
          </a:r>
          <a:endParaRPr lang="en-US" dirty="0">
            <a:latin typeface="Tahoma" panose="020B0604030504040204" pitchFamily="34" charset="0"/>
            <a:cs typeface="Tahoma" panose="020B0604030504040204" pitchFamily="34" charset="0"/>
          </a:endParaRPr>
        </a:p>
      </dgm:t>
    </dgm:pt>
    <dgm:pt modelId="{AC01D94D-C3B3-4E41-AE21-A64D448BE220}" type="parTrans" cxnId="{871A4956-C9E9-452B-B971-A8BE4B225FAC}">
      <dgm:prSet/>
      <dgm:spPr/>
      <dgm:t>
        <a:bodyPr/>
        <a:lstStyle/>
        <a:p>
          <a:endParaRPr lang="en-US"/>
        </a:p>
      </dgm:t>
    </dgm:pt>
    <dgm:pt modelId="{3385234F-74E3-4751-BA0E-6D4424636B7A}" type="sibTrans" cxnId="{871A4956-C9E9-452B-B971-A8BE4B225FAC}">
      <dgm:prSet/>
      <dgm:spPr/>
      <dgm:t>
        <a:bodyPr/>
        <a:lstStyle/>
        <a:p>
          <a:endParaRPr lang="en-US"/>
        </a:p>
      </dgm:t>
    </dgm:pt>
    <dgm:pt modelId="{C25F34FB-64D4-4DA2-818A-213DDC4FE996}" type="pres">
      <dgm:prSet presAssocID="{8AF0CA92-6011-4498-8BF5-543EB1AE0F36}" presName="Name0" presStyleCnt="0">
        <dgm:presLayoutVars>
          <dgm:chMax val="2"/>
          <dgm:chPref val="2"/>
          <dgm:animLvl val="lvl"/>
        </dgm:presLayoutVars>
      </dgm:prSet>
      <dgm:spPr/>
    </dgm:pt>
    <dgm:pt modelId="{438A6D8C-9F94-453B-BB75-868B82E3BE9E}" type="pres">
      <dgm:prSet presAssocID="{8AF0CA92-6011-4498-8BF5-543EB1AE0F36}" presName="LeftText" presStyleLbl="revTx" presStyleIdx="0" presStyleCnt="0">
        <dgm:presLayoutVars>
          <dgm:bulletEnabled val="1"/>
        </dgm:presLayoutVars>
      </dgm:prSet>
      <dgm:spPr/>
    </dgm:pt>
    <dgm:pt modelId="{B45DB538-DE71-4723-A1D8-8D42AD1E5AD8}" type="pres">
      <dgm:prSet presAssocID="{8AF0CA92-6011-4498-8BF5-543EB1AE0F36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6DAFEFDB-1D6B-4227-A8A5-08BFD415EAC7}" type="pres">
      <dgm:prSet presAssocID="{8AF0CA92-6011-4498-8BF5-543EB1AE0F36}" presName="RightText" presStyleLbl="revTx" presStyleIdx="0" presStyleCnt="0">
        <dgm:presLayoutVars>
          <dgm:bulletEnabled val="1"/>
        </dgm:presLayoutVars>
      </dgm:prSet>
      <dgm:spPr/>
    </dgm:pt>
    <dgm:pt modelId="{CBF7B66F-267B-49B4-AF3D-E14B60256424}" type="pres">
      <dgm:prSet presAssocID="{8AF0CA92-6011-4498-8BF5-543EB1AE0F36}" presName="RightNode" presStyleLbl="bgImgPlace1" presStyleIdx="1" presStyleCnt="2" custScaleX="95613">
        <dgm:presLayoutVars>
          <dgm:chMax val="0"/>
          <dgm:chPref val="0"/>
        </dgm:presLayoutVars>
      </dgm:prSet>
      <dgm:spPr/>
    </dgm:pt>
    <dgm:pt modelId="{21D1D1A5-8BC1-4C3A-B418-5E0A943C545C}" type="pres">
      <dgm:prSet presAssocID="{8AF0CA92-6011-4498-8BF5-543EB1AE0F36}" presName="TopArrow" presStyleLbl="node1" presStyleIdx="0" presStyleCnt="2"/>
      <dgm:spPr>
        <a:solidFill>
          <a:schemeClr val="accent6"/>
        </a:solidFill>
      </dgm:spPr>
    </dgm:pt>
    <dgm:pt modelId="{9AFACDDA-3400-4FFC-A46A-8307C06133C7}" type="pres">
      <dgm:prSet presAssocID="{8AF0CA92-6011-4498-8BF5-543EB1AE0F36}" presName="BottomArrow" presStyleLbl="node1" presStyleIdx="1" presStyleCnt="2"/>
      <dgm:spPr/>
    </dgm:pt>
  </dgm:ptLst>
  <dgm:cxnLst>
    <dgm:cxn modelId="{FCBD9C16-6CDF-4418-9FF5-318E1DA697F9}" type="presOf" srcId="{3CBC3BA2-C9E1-4FB2-94F7-662567D07E53}" destId="{6DAFEFDB-1D6B-4227-A8A5-08BFD415EAC7}" srcOrd="0" destOrd="0" presId="urn:microsoft.com/office/officeart/2009/layout/ReverseList"/>
    <dgm:cxn modelId="{54759A1F-3DBF-4EE4-A1DF-46D8441A86A2}" srcId="{8AF0CA92-6011-4498-8BF5-543EB1AE0F36}" destId="{6E679A36-CD0A-409F-BAAD-32715E9DFF56}" srcOrd="0" destOrd="0" parTransId="{54B911E9-C3A4-4B7C-9C8A-D5C3323334A3}" sibTransId="{561F3593-29B2-41F8-A50E-7D81431175F7}"/>
    <dgm:cxn modelId="{2535FC21-5C48-4963-9A52-E2840990337B}" type="presOf" srcId="{6E679A36-CD0A-409F-BAAD-32715E9DFF56}" destId="{438A6D8C-9F94-453B-BB75-868B82E3BE9E}" srcOrd="0" destOrd="0" presId="urn:microsoft.com/office/officeart/2009/layout/ReverseList"/>
    <dgm:cxn modelId="{F0FB8E3C-EB20-4D15-A8DD-9E4F314EC393}" type="presOf" srcId="{3CBC3BA2-C9E1-4FB2-94F7-662567D07E53}" destId="{CBF7B66F-267B-49B4-AF3D-E14B60256424}" srcOrd="1" destOrd="0" presId="urn:microsoft.com/office/officeart/2009/layout/ReverseList"/>
    <dgm:cxn modelId="{6184483F-D32A-4166-A760-F4AB94341032}" type="presOf" srcId="{6E679A36-CD0A-409F-BAAD-32715E9DFF56}" destId="{B45DB538-DE71-4723-A1D8-8D42AD1E5AD8}" srcOrd="1" destOrd="0" presId="urn:microsoft.com/office/officeart/2009/layout/ReverseList"/>
    <dgm:cxn modelId="{871A4956-C9E9-452B-B971-A8BE4B225FAC}" srcId="{8AF0CA92-6011-4498-8BF5-543EB1AE0F36}" destId="{3CBC3BA2-C9E1-4FB2-94F7-662567D07E53}" srcOrd="1" destOrd="0" parTransId="{AC01D94D-C3B3-4E41-AE21-A64D448BE220}" sibTransId="{3385234F-74E3-4751-BA0E-6D4424636B7A}"/>
    <dgm:cxn modelId="{88170695-9BB5-4C8A-A626-8BEC28F08401}" type="presOf" srcId="{8AF0CA92-6011-4498-8BF5-543EB1AE0F36}" destId="{C25F34FB-64D4-4DA2-818A-213DDC4FE996}" srcOrd="0" destOrd="0" presId="urn:microsoft.com/office/officeart/2009/layout/ReverseList"/>
    <dgm:cxn modelId="{7DD50F73-1956-4849-96B2-80A5C77874F0}" type="presParOf" srcId="{C25F34FB-64D4-4DA2-818A-213DDC4FE996}" destId="{438A6D8C-9F94-453B-BB75-868B82E3BE9E}" srcOrd="0" destOrd="0" presId="urn:microsoft.com/office/officeart/2009/layout/ReverseList"/>
    <dgm:cxn modelId="{6458CBD4-EE5A-4A9B-897C-F829F204CC8A}" type="presParOf" srcId="{C25F34FB-64D4-4DA2-818A-213DDC4FE996}" destId="{B45DB538-DE71-4723-A1D8-8D42AD1E5AD8}" srcOrd="1" destOrd="0" presId="urn:microsoft.com/office/officeart/2009/layout/ReverseList"/>
    <dgm:cxn modelId="{383856E8-CEF4-4C23-9C20-856805D9E20A}" type="presParOf" srcId="{C25F34FB-64D4-4DA2-818A-213DDC4FE996}" destId="{6DAFEFDB-1D6B-4227-A8A5-08BFD415EAC7}" srcOrd="2" destOrd="0" presId="urn:microsoft.com/office/officeart/2009/layout/ReverseList"/>
    <dgm:cxn modelId="{B7DC8ADF-A9BF-46C7-A11B-C9F4A32ECF9E}" type="presParOf" srcId="{C25F34FB-64D4-4DA2-818A-213DDC4FE996}" destId="{CBF7B66F-267B-49B4-AF3D-E14B60256424}" srcOrd="3" destOrd="0" presId="urn:microsoft.com/office/officeart/2009/layout/ReverseList"/>
    <dgm:cxn modelId="{8E3F657F-5DC2-4E2A-AE15-E2FB8C847A42}" type="presParOf" srcId="{C25F34FB-64D4-4DA2-818A-213DDC4FE996}" destId="{21D1D1A5-8BC1-4C3A-B418-5E0A943C545C}" srcOrd="4" destOrd="0" presId="urn:microsoft.com/office/officeart/2009/layout/ReverseList"/>
    <dgm:cxn modelId="{4B734CB4-A041-4772-8945-84D90BFB2A36}" type="presParOf" srcId="{C25F34FB-64D4-4DA2-818A-213DDC4FE996}" destId="{9AFACDDA-3400-4FFC-A46A-8307C06133C7}" srcOrd="5" destOrd="0" presId="urn:microsoft.com/office/officeart/2009/layout/ReverseLis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DEAD31-EC44-415F-8B61-A0EB4F79C8AA}" type="doc">
      <dgm:prSet loTypeId="urn:microsoft.com/office/officeart/2005/8/layout/vList3" loCatId="list" qsTypeId="urn:microsoft.com/office/officeart/2005/8/quickstyle/simple3" qsCatId="simple" csTypeId="urn:microsoft.com/office/officeart/2005/8/colors/accent4_5" csCatId="accent4" phldr="1"/>
      <dgm:spPr/>
    </dgm:pt>
    <dgm:pt modelId="{45FDC3AF-4B06-4E22-A576-9C67D467A2F3}">
      <dgm:prSet phldrT="[Text]" custT="1"/>
      <dgm:spPr/>
      <dgm:t>
        <a:bodyPr/>
        <a:lstStyle/>
        <a:p>
          <a:r>
            <a:rPr lang="en-US" sz="2400" dirty="0" err="1"/>
            <a:t>Tìm</a:t>
          </a:r>
          <a:r>
            <a:rPr lang="en-US" sz="2400" dirty="0"/>
            <a:t> </a:t>
          </a:r>
          <a:r>
            <a:rPr lang="en-US" sz="2400" dirty="0" err="1"/>
            <a:t>những</a:t>
          </a:r>
          <a:r>
            <a:rPr lang="en-US" sz="2400" dirty="0"/>
            <a:t> </a:t>
          </a:r>
          <a:r>
            <a:rPr lang="en-US" sz="2400" dirty="0" err="1"/>
            <a:t>việc</a:t>
          </a:r>
          <a:r>
            <a:rPr lang="en-US" sz="2400" dirty="0"/>
            <a:t> </a:t>
          </a:r>
          <a:r>
            <a:rPr lang="en-US" sz="2400" dirty="0" err="1"/>
            <a:t>làm</a:t>
          </a:r>
          <a:r>
            <a:rPr lang="en-US" sz="2400" dirty="0"/>
            <a:t> </a:t>
          </a:r>
          <a:r>
            <a:rPr lang="en-US" sz="2400" dirty="0" err="1"/>
            <a:t>thể</a:t>
          </a:r>
          <a:r>
            <a:rPr lang="en-US" sz="2400" dirty="0"/>
            <a:t> </a:t>
          </a:r>
          <a:r>
            <a:rPr lang="en-US" sz="2400" dirty="0" err="1"/>
            <a:t>hiện</a:t>
          </a:r>
          <a:r>
            <a:rPr lang="en-US" sz="2400" dirty="0"/>
            <a:t> </a:t>
          </a:r>
          <a:r>
            <a:rPr lang="en-US" sz="2400" dirty="0" err="1"/>
            <a:t>nhà</a:t>
          </a:r>
          <a:r>
            <a:rPr lang="en-US" sz="2400" dirty="0"/>
            <a:t> </a:t>
          </a:r>
          <a:r>
            <a:rPr lang="en-US" sz="2400" dirty="0" err="1"/>
            <a:t>nước</a:t>
          </a:r>
          <a:r>
            <a:rPr lang="en-US" sz="2400" dirty="0"/>
            <a:t> </a:t>
          </a:r>
          <a:r>
            <a:rPr lang="en-US" sz="2400" dirty="0" err="1"/>
            <a:t>Việt</a:t>
          </a:r>
          <a:r>
            <a:rPr lang="en-US" sz="2400" dirty="0"/>
            <a:t> Nam </a:t>
          </a:r>
          <a:r>
            <a:rPr lang="en-US" sz="2400" dirty="0" err="1"/>
            <a:t>đảm</a:t>
          </a:r>
          <a:r>
            <a:rPr lang="en-US" sz="2400" dirty="0"/>
            <a:t> </a:t>
          </a:r>
          <a:r>
            <a:rPr lang="en-US" sz="2400" dirty="0" err="1"/>
            <a:t>bảo</a:t>
          </a:r>
          <a:r>
            <a:rPr lang="en-US" sz="2400" dirty="0"/>
            <a:t> </a:t>
          </a:r>
          <a:r>
            <a:rPr lang="en-US" sz="2400" dirty="0" err="1"/>
            <a:t>quyền</a:t>
          </a:r>
          <a:r>
            <a:rPr lang="en-US" sz="2400" dirty="0"/>
            <a:t> </a:t>
          </a:r>
          <a:r>
            <a:rPr lang="en-US" sz="2400" dirty="0" err="1"/>
            <a:t>của</a:t>
          </a:r>
          <a:r>
            <a:rPr lang="en-US" sz="2400" dirty="0"/>
            <a:t> </a:t>
          </a:r>
          <a:r>
            <a:rPr lang="en-US" sz="2400" dirty="0" err="1"/>
            <a:t>công</a:t>
          </a:r>
          <a:r>
            <a:rPr lang="en-US" sz="2400" dirty="0"/>
            <a:t> </a:t>
          </a:r>
          <a:r>
            <a:rPr lang="en-US" sz="2400" dirty="0" err="1"/>
            <a:t>dân</a:t>
          </a:r>
          <a:r>
            <a:rPr lang="en-US" sz="2400" dirty="0"/>
            <a:t> </a:t>
          </a:r>
        </a:p>
      </dgm:t>
    </dgm:pt>
    <dgm:pt modelId="{2F41A4D7-EF36-4296-AEFA-F30B91E0D776}" type="parTrans" cxnId="{71577DEC-11D3-4EA9-AFE8-69FC06BCBC1E}">
      <dgm:prSet/>
      <dgm:spPr/>
      <dgm:t>
        <a:bodyPr/>
        <a:lstStyle/>
        <a:p>
          <a:endParaRPr lang="en-US"/>
        </a:p>
      </dgm:t>
    </dgm:pt>
    <dgm:pt modelId="{FF77A50A-2FBC-4A21-9FE6-5D3AD2C74277}" type="sibTrans" cxnId="{71577DEC-11D3-4EA9-AFE8-69FC06BCBC1E}">
      <dgm:prSet/>
      <dgm:spPr/>
      <dgm:t>
        <a:bodyPr/>
        <a:lstStyle/>
        <a:p>
          <a:endParaRPr lang="en-US"/>
        </a:p>
      </dgm:t>
    </dgm:pt>
    <dgm:pt modelId="{2C9A7B73-03B2-4455-8409-56471FF6BD38}">
      <dgm:prSet phldrT="[Text]" custT="1"/>
      <dgm:spPr/>
      <dgm:t>
        <a:bodyPr/>
        <a:lstStyle/>
        <a:p>
          <a:r>
            <a:rPr lang="en-US" sz="2400" dirty="0" err="1"/>
            <a:t>Tìm</a:t>
          </a:r>
          <a:r>
            <a:rPr lang="en-US" sz="2400" dirty="0"/>
            <a:t> </a:t>
          </a:r>
          <a:r>
            <a:rPr lang="en-US" sz="2400" dirty="0" err="1"/>
            <a:t>những</a:t>
          </a:r>
          <a:r>
            <a:rPr lang="en-US" sz="2400" dirty="0"/>
            <a:t> </a:t>
          </a:r>
          <a:r>
            <a:rPr lang="en-US" sz="2400" dirty="0" err="1"/>
            <a:t>việc</a:t>
          </a:r>
          <a:r>
            <a:rPr lang="en-US" sz="2400" dirty="0"/>
            <a:t> </a:t>
          </a:r>
          <a:r>
            <a:rPr lang="en-US" sz="2400" dirty="0" err="1"/>
            <a:t>làm</a:t>
          </a:r>
          <a:r>
            <a:rPr lang="en-US" sz="2400" dirty="0"/>
            <a:t> </a:t>
          </a:r>
          <a:r>
            <a:rPr lang="en-US" sz="2400" dirty="0" err="1"/>
            <a:t>thể</a:t>
          </a:r>
          <a:r>
            <a:rPr lang="en-US" sz="2400" dirty="0"/>
            <a:t> </a:t>
          </a:r>
          <a:r>
            <a:rPr lang="en-US" sz="2400" dirty="0" err="1"/>
            <a:t>hiện</a:t>
          </a:r>
          <a:r>
            <a:rPr lang="en-US" sz="2400" dirty="0"/>
            <a:t> </a:t>
          </a:r>
          <a:r>
            <a:rPr lang="en-US" sz="2400" dirty="0" err="1"/>
            <a:t>quyền</a:t>
          </a:r>
          <a:r>
            <a:rPr lang="en-US" sz="2400" dirty="0"/>
            <a:t> </a:t>
          </a:r>
          <a:r>
            <a:rPr lang="en-US" sz="2400" dirty="0" err="1"/>
            <a:t>và</a:t>
          </a:r>
          <a:r>
            <a:rPr lang="en-US" sz="2400" dirty="0"/>
            <a:t> </a:t>
          </a:r>
          <a:r>
            <a:rPr lang="en-US" sz="2400" dirty="0" err="1"/>
            <a:t>nghĩa</a:t>
          </a:r>
          <a:r>
            <a:rPr lang="en-US" sz="2400" dirty="0"/>
            <a:t> </a:t>
          </a:r>
          <a:r>
            <a:rPr lang="en-US" sz="2400" dirty="0" err="1"/>
            <a:t>vụ</a:t>
          </a:r>
          <a:r>
            <a:rPr lang="en-US" sz="2400" dirty="0"/>
            <a:t> </a:t>
          </a:r>
          <a:r>
            <a:rPr lang="en-US" sz="2400" dirty="0" err="1"/>
            <a:t>của</a:t>
          </a:r>
          <a:r>
            <a:rPr lang="en-US" sz="2400" dirty="0"/>
            <a:t> </a:t>
          </a:r>
          <a:r>
            <a:rPr lang="en-US" sz="2400" dirty="0" err="1"/>
            <a:t>công</a:t>
          </a:r>
          <a:r>
            <a:rPr lang="en-US" sz="2400" dirty="0"/>
            <a:t> </a:t>
          </a:r>
          <a:r>
            <a:rPr lang="en-US" sz="2400" dirty="0" err="1"/>
            <a:t>dân</a:t>
          </a:r>
          <a:r>
            <a:rPr lang="en-US" sz="2400" dirty="0"/>
            <a:t>.</a:t>
          </a:r>
        </a:p>
      </dgm:t>
    </dgm:pt>
    <dgm:pt modelId="{4043CC94-9F79-4A14-AB74-3B8B377C0DF0}" type="parTrans" cxnId="{166C3641-7BDF-46E2-9D04-24FED07BADF6}">
      <dgm:prSet/>
      <dgm:spPr/>
      <dgm:t>
        <a:bodyPr/>
        <a:lstStyle/>
        <a:p>
          <a:endParaRPr lang="en-US"/>
        </a:p>
      </dgm:t>
    </dgm:pt>
    <dgm:pt modelId="{600C63F0-32D2-4C4D-9F79-37DDD1457E20}" type="sibTrans" cxnId="{166C3641-7BDF-46E2-9D04-24FED07BADF6}">
      <dgm:prSet/>
      <dgm:spPr/>
      <dgm:t>
        <a:bodyPr/>
        <a:lstStyle/>
        <a:p>
          <a:endParaRPr lang="en-US"/>
        </a:p>
      </dgm:t>
    </dgm:pt>
    <dgm:pt modelId="{CB969EB9-87E0-4DE1-851F-E44F9550827F}" type="pres">
      <dgm:prSet presAssocID="{28DEAD31-EC44-415F-8B61-A0EB4F79C8AA}" presName="linearFlow" presStyleCnt="0">
        <dgm:presLayoutVars>
          <dgm:dir/>
          <dgm:resizeHandles val="exact"/>
        </dgm:presLayoutVars>
      </dgm:prSet>
      <dgm:spPr/>
    </dgm:pt>
    <dgm:pt modelId="{3320942A-B166-4FA0-8552-39331698DA8E}" type="pres">
      <dgm:prSet presAssocID="{45FDC3AF-4B06-4E22-A576-9C67D467A2F3}" presName="composite" presStyleCnt="0"/>
      <dgm:spPr/>
    </dgm:pt>
    <dgm:pt modelId="{FC24E508-EAF1-4DE8-908C-229DD79FF2C8}" type="pres">
      <dgm:prSet presAssocID="{45FDC3AF-4B06-4E22-A576-9C67D467A2F3}" presName="imgShp" presStyleLbl="fgImgPlace1" presStyleIdx="0" presStyleCnt="2"/>
      <dgm:spPr/>
    </dgm:pt>
    <dgm:pt modelId="{D159795E-7FE6-4383-9A2F-FE7EDE1BD34E}" type="pres">
      <dgm:prSet presAssocID="{45FDC3AF-4B06-4E22-A576-9C67D467A2F3}" presName="txShp" presStyleLbl="node1" presStyleIdx="0" presStyleCnt="2" custLinFactNeighborX="-260">
        <dgm:presLayoutVars>
          <dgm:bulletEnabled val="1"/>
        </dgm:presLayoutVars>
      </dgm:prSet>
      <dgm:spPr/>
    </dgm:pt>
    <dgm:pt modelId="{F210C596-C8B5-44B4-8492-1781844204D2}" type="pres">
      <dgm:prSet presAssocID="{FF77A50A-2FBC-4A21-9FE6-5D3AD2C74277}" presName="spacing" presStyleCnt="0"/>
      <dgm:spPr/>
    </dgm:pt>
    <dgm:pt modelId="{E0B45C13-3786-48F3-9BBA-7CD63E4162F0}" type="pres">
      <dgm:prSet presAssocID="{2C9A7B73-03B2-4455-8409-56471FF6BD38}" presName="composite" presStyleCnt="0"/>
      <dgm:spPr/>
    </dgm:pt>
    <dgm:pt modelId="{E8DE41C5-C6F5-4D59-94BC-63AB08A10F9A}" type="pres">
      <dgm:prSet presAssocID="{2C9A7B73-03B2-4455-8409-56471FF6BD38}" presName="imgShp" presStyleLbl="fgImgPlace1" presStyleIdx="1" presStyleCnt="2"/>
      <dgm:spPr>
        <a:solidFill>
          <a:schemeClr val="accent4">
            <a:tint val="50000"/>
            <a:hueOff val="-118567"/>
            <a:satOff val="0"/>
            <a:lumOff val="8549"/>
          </a:schemeClr>
        </a:solidFill>
        <a:ln>
          <a:solidFill>
            <a:srgbClr val="FFE5C3"/>
          </a:solidFill>
        </a:ln>
      </dgm:spPr>
    </dgm:pt>
    <dgm:pt modelId="{84F1F843-ECFF-466E-8D7A-D3F6B0BA8C51}" type="pres">
      <dgm:prSet presAssocID="{2C9A7B73-03B2-4455-8409-56471FF6BD38}" presName="txShp" presStyleLbl="node1" presStyleIdx="1" presStyleCnt="2">
        <dgm:presLayoutVars>
          <dgm:bulletEnabled val="1"/>
        </dgm:presLayoutVars>
      </dgm:prSet>
      <dgm:spPr/>
    </dgm:pt>
  </dgm:ptLst>
  <dgm:cxnLst>
    <dgm:cxn modelId="{166C3641-7BDF-46E2-9D04-24FED07BADF6}" srcId="{28DEAD31-EC44-415F-8B61-A0EB4F79C8AA}" destId="{2C9A7B73-03B2-4455-8409-56471FF6BD38}" srcOrd="1" destOrd="0" parTransId="{4043CC94-9F79-4A14-AB74-3B8B377C0DF0}" sibTransId="{600C63F0-32D2-4C4D-9F79-37DDD1457E20}"/>
    <dgm:cxn modelId="{89826769-F17E-4AA7-8419-D15DF281816B}" type="presOf" srcId="{28DEAD31-EC44-415F-8B61-A0EB4F79C8AA}" destId="{CB969EB9-87E0-4DE1-851F-E44F9550827F}" srcOrd="0" destOrd="0" presId="urn:microsoft.com/office/officeart/2005/8/layout/vList3"/>
    <dgm:cxn modelId="{39B6AF4F-05E5-4B2F-9549-6BE141FE2A46}" type="presOf" srcId="{45FDC3AF-4B06-4E22-A576-9C67D467A2F3}" destId="{D159795E-7FE6-4383-9A2F-FE7EDE1BD34E}" srcOrd="0" destOrd="0" presId="urn:microsoft.com/office/officeart/2005/8/layout/vList3"/>
    <dgm:cxn modelId="{C7BA1E80-8383-47AB-AB10-CE8BE1242FD4}" type="presOf" srcId="{2C9A7B73-03B2-4455-8409-56471FF6BD38}" destId="{84F1F843-ECFF-466E-8D7A-D3F6B0BA8C51}" srcOrd="0" destOrd="0" presId="urn:microsoft.com/office/officeart/2005/8/layout/vList3"/>
    <dgm:cxn modelId="{71577DEC-11D3-4EA9-AFE8-69FC06BCBC1E}" srcId="{28DEAD31-EC44-415F-8B61-A0EB4F79C8AA}" destId="{45FDC3AF-4B06-4E22-A576-9C67D467A2F3}" srcOrd="0" destOrd="0" parTransId="{2F41A4D7-EF36-4296-AEFA-F30B91E0D776}" sibTransId="{FF77A50A-2FBC-4A21-9FE6-5D3AD2C74277}"/>
    <dgm:cxn modelId="{51AB16A2-4ED9-4E0E-9D7E-C92FEC773639}" type="presParOf" srcId="{CB969EB9-87E0-4DE1-851F-E44F9550827F}" destId="{3320942A-B166-4FA0-8552-39331698DA8E}" srcOrd="0" destOrd="0" presId="urn:microsoft.com/office/officeart/2005/8/layout/vList3"/>
    <dgm:cxn modelId="{8176564D-6BA8-41C4-AA3D-B59D4663B1C5}" type="presParOf" srcId="{3320942A-B166-4FA0-8552-39331698DA8E}" destId="{FC24E508-EAF1-4DE8-908C-229DD79FF2C8}" srcOrd="0" destOrd="0" presId="urn:microsoft.com/office/officeart/2005/8/layout/vList3"/>
    <dgm:cxn modelId="{8952F4D6-9DBE-499B-94F4-53E886D909D5}" type="presParOf" srcId="{3320942A-B166-4FA0-8552-39331698DA8E}" destId="{D159795E-7FE6-4383-9A2F-FE7EDE1BD34E}" srcOrd="1" destOrd="0" presId="urn:microsoft.com/office/officeart/2005/8/layout/vList3"/>
    <dgm:cxn modelId="{78FDFC09-83B1-4AC3-BDEB-56E09C2982FE}" type="presParOf" srcId="{CB969EB9-87E0-4DE1-851F-E44F9550827F}" destId="{F210C596-C8B5-44B4-8492-1781844204D2}" srcOrd="1" destOrd="0" presId="urn:microsoft.com/office/officeart/2005/8/layout/vList3"/>
    <dgm:cxn modelId="{5CBCE3AE-C22D-4668-AE06-489FB03C012B}" type="presParOf" srcId="{CB969EB9-87E0-4DE1-851F-E44F9550827F}" destId="{E0B45C13-3786-48F3-9BBA-7CD63E4162F0}" srcOrd="2" destOrd="0" presId="urn:microsoft.com/office/officeart/2005/8/layout/vList3"/>
    <dgm:cxn modelId="{EBA72936-46B1-41A1-B4A5-9FE4CF03FFD1}" type="presParOf" srcId="{E0B45C13-3786-48F3-9BBA-7CD63E4162F0}" destId="{E8DE41C5-C6F5-4D59-94BC-63AB08A10F9A}" srcOrd="0" destOrd="0" presId="urn:microsoft.com/office/officeart/2005/8/layout/vList3"/>
    <dgm:cxn modelId="{37168149-C342-459E-9A60-410F93F77C77}" type="presParOf" srcId="{E0B45C13-3786-48F3-9BBA-7CD63E4162F0}" destId="{84F1F843-ECFF-466E-8D7A-D3F6B0BA8C5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0FC62-5729-4447-BC7D-8C0ED06BAC36}">
      <dsp:nvSpPr>
        <dsp:cNvPr id="0" name=""/>
        <dsp:cNvSpPr/>
      </dsp:nvSpPr>
      <dsp:spPr>
        <a:xfrm rot="16200000">
          <a:off x="1209392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146050" rIns="131445" bIns="14605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Công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là</a:t>
          </a:r>
          <a:r>
            <a:rPr lang="en-US" sz="2300" kern="1200" dirty="0"/>
            <a:t> </a:t>
          </a:r>
          <a:r>
            <a:rPr lang="en-US" sz="2300" kern="1200" dirty="0" err="1"/>
            <a:t>người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của</a:t>
          </a:r>
          <a:r>
            <a:rPr lang="en-US" sz="2300" kern="1200" dirty="0"/>
            <a:t> </a:t>
          </a:r>
          <a:r>
            <a:rPr lang="en-US" sz="2300" kern="1200" dirty="0" err="1"/>
            <a:t>một</a:t>
          </a:r>
          <a:r>
            <a:rPr lang="en-US" sz="2300" kern="1200" dirty="0"/>
            <a:t> </a:t>
          </a:r>
          <a:r>
            <a:rPr lang="en-US" sz="2300" kern="1200" dirty="0" err="1"/>
            <a:t>nước</a:t>
          </a:r>
          <a:endParaRPr lang="en-US" sz="2300" kern="1200" dirty="0"/>
        </a:p>
      </dsp:txBody>
      <dsp:txXfrm rot="5400000">
        <a:off x="1990721" y="1071716"/>
        <a:ext cx="2024944" cy="3275777"/>
      </dsp:txXfrm>
    </dsp:sp>
    <dsp:sp modelId="{9204648F-ED67-4564-BDD8-21AE906C4ED5}">
      <dsp:nvSpPr>
        <dsp:cNvPr id="0" name=""/>
        <dsp:cNvSpPr/>
      </dsp:nvSpPr>
      <dsp:spPr>
        <a:xfrm rot="5400000">
          <a:off x="3434946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11499901"/>
            <a:satOff val="-63047"/>
            <a:lumOff val="68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45" tIns="146050" rIns="87630" bIns="14605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Quốc</a:t>
          </a:r>
          <a:r>
            <a:rPr lang="en-US" sz="2300" kern="1200" dirty="0"/>
            <a:t> </a:t>
          </a:r>
          <a:r>
            <a:rPr lang="en-US" sz="2300" kern="1200" dirty="0" err="1"/>
            <a:t>tịch</a:t>
          </a:r>
          <a:r>
            <a:rPr lang="en-US" sz="2300" kern="1200" dirty="0"/>
            <a:t> </a:t>
          </a:r>
          <a:r>
            <a:rPr lang="en-US" sz="2300" kern="1200" dirty="0" err="1"/>
            <a:t>là</a:t>
          </a:r>
          <a:r>
            <a:rPr lang="en-US" sz="2300" kern="1200" dirty="0"/>
            <a:t> </a:t>
          </a:r>
          <a:r>
            <a:rPr lang="en-US" sz="2300" kern="1200" dirty="0" err="1"/>
            <a:t>căn</a:t>
          </a:r>
          <a:r>
            <a:rPr lang="en-US" sz="2300" kern="1200" dirty="0"/>
            <a:t> </a:t>
          </a:r>
          <a:r>
            <a:rPr lang="en-US" sz="2300" kern="1200" dirty="0" err="1"/>
            <a:t>cứ</a:t>
          </a:r>
          <a:r>
            <a:rPr lang="en-US" sz="2300" kern="1200" dirty="0"/>
            <a:t> </a:t>
          </a:r>
          <a:r>
            <a:rPr lang="en-US" sz="2300" kern="1200" dirty="0" err="1"/>
            <a:t>để</a:t>
          </a:r>
          <a:r>
            <a:rPr lang="en-US" sz="2300" kern="1200" dirty="0"/>
            <a:t> </a:t>
          </a:r>
          <a:r>
            <a:rPr lang="en-US" sz="2300" kern="1200" dirty="0" err="1"/>
            <a:t>xác</a:t>
          </a:r>
          <a:r>
            <a:rPr lang="en-US" sz="2300" kern="1200" dirty="0"/>
            <a:t> </a:t>
          </a:r>
          <a:r>
            <a:rPr lang="en-US" sz="2300" kern="1200" dirty="0" err="1"/>
            <a:t>định</a:t>
          </a:r>
          <a:r>
            <a:rPr lang="en-US" sz="2300" kern="1200" dirty="0"/>
            <a:t> </a:t>
          </a:r>
          <a:r>
            <a:rPr lang="en-US" sz="2300" kern="1200" dirty="0" err="1"/>
            <a:t>công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của</a:t>
          </a:r>
          <a:r>
            <a:rPr lang="en-US" sz="2300" kern="1200" dirty="0"/>
            <a:t> </a:t>
          </a:r>
          <a:r>
            <a:rPr lang="en-US" sz="2300" kern="1200" dirty="0" err="1"/>
            <a:t>một</a:t>
          </a:r>
          <a:r>
            <a:rPr lang="en-US" sz="2300" kern="1200" dirty="0"/>
            <a:t> </a:t>
          </a:r>
          <a:r>
            <a:rPr lang="en-US" sz="2300" kern="1200" dirty="0" err="1"/>
            <a:t>nước</a:t>
          </a:r>
          <a:r>
            <a:rPr lang="en-US" sz="2300" kern="1200" dirty="0"/>
            <a:t>, </a:t>
          </a:r>
          <a:r>
            <a:rPr lang="en-US" sz="2300" kern="1200" dirty="0" err="1"/>
            <a:t>thể</a:t>
          </a:r>
          <a:r>
            <a:rPr lang="en-US" sz="2300" kern="1200" dirty="0"/>
            <a:t> </a:t>
          </a:r>
          <a:r>
            <a:rPr lang="en-US" sz="2300" kern="1200" dirty="0" err="1"/>
            <a:t>hiện</a:t>
          </a:r>
          <a:r>
            <a:rPr lang="en-US" sz="2300" kern="1200" dirty="0"/>
            <a:t> </a:t>
          </a:r>
          <a:r>
            <a:rPr lang="en-US" sz="2300" kern="1200" dirty="0" err="1"/>
            <a:t>mối</a:t>
          </a:r>
          <a:r>
            <a:rPr lang="en-US" sz="2300" kern="1200" dirty="0"/>
            <a:t> </a:t>
          </a:r>
          <a:r>
            <a:rPr lang="en-US" sz="2300" kern="1200" dirty="0" err="1"/>
            <a:t>quan</a:t>
          </a:r>
          <a:r>
            <a:rPr lang="en-US" sz="2300" kern="1200" dirty="0"/>
            <a:t> </a:t>
          </a:r>
          <a:r>
            <a:rPr lang="en-US" sz="2300" kern="1200" dirty="0" err="1"/>
            <a:t>hệ</a:t>
          </a:r>
          <a:r>
            <a:rPr lang="en-US" sz="2300" kern="1200" dirty="0"/>
            <a:t> </a:t>
          </a:r>
          <a:r>
            <a:rPr lang="en-US" sz="2300" kern="1200" dirty="0" err="1"/>
            <a:t>giữa</a:t>
          </a:r>
          <a:r>
            <a:rPr lang="en-US" sz="2300" kern="1200" dirty="0"/>
            <a:t> </a:t>
          </a:r>
          <a:r>
            <a:rPr lang="en-US" sz="2300" kern="1200" dirty="0" err="1"/>
            <a:t>nhà</a:t>
          </a:r>
          <a:r>
            <a:rPr lang="en-US" sz="2300" kern="1200" dirty="0"/>
            <a:t> </a:t>
          </a:r>
          <a:r>
            <a:rPr lang="en-US" sz="2300" kern="1200" dirty="0" err="1"/>
            <a:t>nước</a:t>
          </a:r>
          <a:r>
            <a:rPr lang="en-US" sz="2300" kern="1200" dirty="0"/>
            <a:t> </a:t>
          </a:r>
          <a:r>
            <a:rPr lang="en-US" sz="2300" kern="1200" dirty="0" err="1"/>
            <a:t>và</a:t>
          </a:r>
          <a:r>
            <a:rPr lang="en-US" sz="2300" kern="1200" dirty="0"/>
            <a:t> </a:t>
          </a:r>
          <a:r>
            <a:rPr lang="en-US" sz="2300" kern="1200" dirty="0" err="1"/>
            <a:t>công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đó</a:t>
          </a:r>
          <a:r>
            <a:rPr lang="en-US" sz="2300" kern="1200" dirty="0"/>
            <a:t>.</a:t>
          </a:r>
        </a:p>
      </dsp:txBody>
      <dsp:txXfrm rot="-5400000">
        <a:off x="4112333" y="1071716"/>
        <a:ext cx="2024944" cy="3275777"/>
      </dsp:txXfrm>
    </dsp:sp>
    <dsp:sp modelId="{65C61C86-FC14-4783-894B-7AD74FC71AED}">
      <dsp:nvSpPr>
        <dsp:cNvPr id="0" name=""/>
        <dsp:cNvSpPr/>
      </dsp:nvSpPr>
      <dsp:spPr>
        <a:xfrm>
          <a:off x="2951004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933F2-8B57-4D9E-A78D-8CE01B129CCC}">
      <dsp:nvSpPr>
        <dsp:cNvPr id="0" name=""/>
        <dsp:cNvSpPr/>
      </dsp:nvSpPr>
      <dsp:spPr>
        <a:xfrm rot="10800000">
          <a:off x="2951004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5E535-A01A-4662-8A28-289D3CE3B123}">
      <dsp:nvSpPr>
        <dsp:cNvPr id="0" name=""/>
        <dsp:cNvSpPr/>
      </dsp:nvSpPr>
      <dsp:spPr>
        <a:xfrm>
          <a:off x="2438399" y="67733"/>
          <a:ext cx="3251200" cy="325120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Nơi</a:t>
          </a:r>
          <a:r>
            <a:rPr lang="en-US" sz="3800" kern="1200" dirty="0"/>
            <a:t> </a:t>
          </a:r>
          <a:r>
            <a:rPr lang="en-US" sz="3800" kern="1200" dirty="0" err="1"/>
            <a:t>sinh</a:t>
          </a:r>
          <a:endParaRPr lang="en-US" sz="3800" kern="1200" dirty="0"/>
        </a:p>
      </dsp:txBody>
      <dsp:txXfrm>
        <a:off x="2871893" y="636693"/>
        <a:ext cx="2384213" cy="1463040"/>
      </dsp:txXfrm>
    </dsp:sp>
    <dsp:sp modelId="{5362996B-51D8-49BB-8CB2-5D2E8D7F6C8F}">
      <dsp:nvSpPr>
        <dsp:cNvPr id="0" name=""/>
        <dsp:cNvSpPr/>
      </dsp:nvSpPr>
      <dsp:spPr>
        <a:xfrm>
          <a:off x="3611541" y="2099733"/>
          <a:ext cx="3251200" cy="3251200"/>
        </a:xfrm>
        <a:prstGeom prst="ellipse">
          <a:avLst/>
        </a:prstGeom>
        <a:solidFill>
          <a:schemeClr val="accent4">
            <a:alpha val="50000"/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Xin</a:t>
          </a:r>
          <a:r>
            <a:rPr lang="en-US" sz="3800" kern="1200" baseline="0" dirty="0"/>
            <a:t> </a:t>
          </a:r>
          <a:r>
            <a:rPr lang="en-US" sz="3800" kern="1200" baseline="0" dirty="0" err="1"/>
            <a:t>nhập</a:t>
          </a:r>
          <a:r>
            <a:rPr lang="en-US" sz="3800" kern="1200" baseline="0" dirty="0"/>
            <a:t> </a:t>
          </a:r>
          <a:r>
            <a:rPr lang="en-US" sz="3800" kern="1200" baseline="0" dirty="0" err="1"/>
            <a:t>quốc</a:t>
          </a:r>
          <a:r>
            <a:rPr lang="en-US" sz="3800" kern="1200" baseline="0" dirty="0"/>
            <a:t>  </a:t>
          </a:r>
          <a:r>
            <a:rPr lang="en-US" sz="3800" kern="1200" baseline="0" dirty="0" err="1"/>
            <a:t>tịch</a:t>
          </a:r>
          <a:r>
            <a:rPr lang="en-US" sz="3800" kern="1200" baseline="0" dirty="0"/>
            <a:t> </a:t>
          </a:r>
          <a:r>
            <a:rPr lang="en-US" sz="3800" kern="1200" baseline="0" dirty="0" err="1"/>
            <a:t>Việt</a:t>
          </a:r>
          <a:r>
            <a:rPr lang="en-US" sz="3800" kern="1200" baseline="0" dirty="0"/>
            <a:t> Nam</a:t>
          </a:r>
          <a:endParaRPr lang="en-US" sz="3800" kern="1200" dirty="0"/>
        </a:p>
      </dsp:txBody>
      <dsp:txXfrm>
        <a:off x="4605866" y="2939626"/>
        <a:ext cx="1950720" cy="1788160"/>
      </dsp:txXfrm>
    </dsp:sp>
    <dsp:sp modelId="{B0F9C853-0B20-4F67-884D-274660B518EC}">
      <dsp:nvSpPr>
        <dsp:cNvPr id="0" name=""/>
        <dsp:cNvSpPr/>
      </dsp:nvSpPr>
      <dsp:spPr>
        <a:xfrm>
          <a:off x="1265258" y="2099733"/>
          <a:ext cx="3251200" cy="3251200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Huyết</a:t>
          </a:r>
          <a:r>
            <a:rPr lang="en-US" sz="3800" kern="1200" dirty="0"/>
            <a:t> </a:t>
          </a:r>
          <a:r>
            <a:rPr lang="en-US" sz="3800" kern="1200" dirty="0" err="1"/>
            <a:t>thống</a:t>
          </a:r>
          <a:endParaRPr lang="en-US" sz="3800" kern="1200" dirty="0"/>
        </a:p>
      </dsp:txBody>
      <dsp:txXfrm>
        <a:off x="1571413" y="2939626"/>
        <a:ext cx="1950720" cy="1788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DB538-DE71-4723-A1D8-8D42AD1E5AD8}">
      <dsp:nvSpPr>
        <dsp:cNvPr id="0" name=""/>
        <dsp:cNvSpPr/>
      </dsp:nvSpPr>
      <dsp:spPr>
        <a:xfrm rot="16200000">
          <a:off x="1540666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165100" rIns="148590" bIns="1651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đảm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bảo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quyền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endParaRPr lang="en-US" sz="2600" kern="1200" dirty="0">
            <a:latin typeface="Tahoma" panose="020B0604030504040204" pitchFamily="34" charset="0"/>
            <a:cs typeface="Tahoma" panose="020B0604030504040204" pitchFamily="34" charset="0"/>
          </a:endParaRPr>
        </a:p>
      </dsp:txBody>
      <dsp:txXfrm rot="5400000">
        <a:off x="2321995" y="1071716"/>
        <a:ext cx="2024944" cy="3275777"/>
      </dsp:txXfrm>
    </dsp:sp>
    <dsp:sp modelId="{CBF7B66F-267B-49B4-AF3D-E14B60256424}">
      <dsp:nvSpPr>
        <dsp:cNvPr id="0" name=""/>
        <dsp:cNvSpPr/>
      </dsp:nvSpPr>
      <dsp:spPr>
        <a:xfrm rot="5400000">
          <a:off x="3766221" y="1691858"/>
          <a:ext cx="3483661" cy="2035491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65100" rIns="99060" bIns="1651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phải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tôn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trọng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và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làm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tròn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nghĩa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vụ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mình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đối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với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.</a:t>
          </a:r>
          <a:endParaRPr lang="en-US" sz="2600" kern="1200" dirty="0">
            <a:latin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4490306" y="1067155"/>
        <a:ext cx="1936109" cy="3284897"/>
      </dsp:txXfrm>
    </dsp:sp>
    <dsp:sp modelId="{21D1D1A5-8BC1-4C3A-B418-5E0A943C545C}">
      <dsp:nvSpPr>
        <dsp:cNvPr id="0" name=""/>
        <dsp:cNvSpPr/>
      </dsp:nvSpPr>
      <dsp:spPr>
        <a:xfrm>
          <a:off x="3282279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ACDDA-3400-4FFC-A46A-8307C06133C7}">
      <dsp:nvSpPr>
        <dsp:cNvPr id="0" name=""/>
        <dsp:cNvSpPr/>
      </dsp:nvSpPr>
      <dsp:spPr>
        <a:xfrm rot="10800000">
          <a:off x="3282279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9795E-7FE6-4383-9A2F-FE7EDE1BD34E}">
      <dsp:nvSpPr>
        <dsp:cNvPr id="0" name=""/>
        <dsp:cNvSpPr/>
      </dsp:nvSpPr>
      <dsp:spPr>
        <a:xfrm rot="10800000">
          <a:off x="1738268" y="1494"/>
          <a:ext cx="5405120" cy="1563528"/>
        </a:xfrm>
        <a:prstGeom prst="homePlat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947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Tìm</a:t>
          </a:r>
          <a:r>
            <a:rPr lang="en-US" sz="2400" kern="1200" dirty="0"/>
            <a:t> </a:t>
          </a:r>
          <a:r>
            <a:rPr lang="en-US" sz="2400" kern="1200" dirty="0" err="1"/>
            <a:t>những</a:t>
          </a:r>
          <a:r>
            <a:rPr lang="en-US" sz="2400" kern="1200" dirty="0"/>
            <a:t> </a:t>
          </a:r>
          <a:r>
            <a:rPr lang="en-US" sz="2400" kern="1200" dirty="0" err="1"/>
            <a:t>việc</a:t>
          </a:r>
          <a:r>
            <a:rPr lang="en-US" sz="2400" kern="1200" dirty="0"/>
            <a:t> </a:t>
          </a:r>
          <a:r>
            <a:rPr lang="en-US" sz="2400" kern="1200" dirty="0" err="1"/>
            <a:t>làm</a:t>
          </a:r>
          <a:r>
            <a:rPr lang="en-US" sz="2400" kern="1200" dirty="0"/>
            <a:t> </a:t>
          </a:r>
          <a:r>
            <a:rPr lang="en-US" sz="2400" kern="1200" dirty="0" err="1"/>
            <a:t>thể</a:t>
          </a:r>
          <a:r>
            <a:rPr lang="en-US" sz="2400" kern="1200" dirty="0"/>
            <a:t> </a:t>
          </a:r>
          <a:r>
            <a:rPr lang="en-US" sz="2400" kern="1200" dirty="0" err="1"/>
            <a:t>hiện</a:t>
          </a:r>
          <a:r>
            <a:rPr lang="en-US" sz="2400" kern="1200" dirty="0"/>
            <a:t> </a:t>
          </a:r>
          <a:r>
            <a:rPr lang="en-US" sz="2400" kern="1200" dirty="0" err="1"/>
            <a:t>nhà</a:t>
          </a:r>
          <a:r>
            <a:rPr lang="en-US" sz="2400" kern="1200" dirty="0"/>
            <a:t> </a:t>
          </a:r>
          <a:r>
            <a:rPr lang="en-US" sz="2400" kern="1200" dirty="0" err="1"/>
            <a:t>nước</a:t>
          </a:r>
          <a:r>
            <a:rPr lang="en-US" sz="2400" kern="1200" dirty="0"/>
            <a:t> </a:t>
          </a:r>
          <a:r>
            <a:rPr lang="en-US" sz="2400" kern="1200" dirty="0" err="1"/>
            <a:t>Việt</a:t>
          </a:r>
          <a:r>
            <a:rPr lang="en-US" sz="2400" kern="1200" dirty="0"/>
            <a:t> Nam </a:t>
          </a:r>
          <a:r>
            <a:rPr lang="en-US" sz="2400" kern="1200" dirty="0" err="1"/>
            <a:t>đảm</a:t>
          </a:r>
          <a:r>
            <a:rPr lang="en-US" sz="2400" kern="1200" dirty="0"/>
            <a:t> </a:t>
          </a:r>
          <a:r>
            <a:rPr lang="en-US" sz="2400" kern="1200" dirty="0" err="1"/>
            <a:t>bảo</a:t>
          </a:r>
          <a:r>
            <a:rPr lang="en-US" sz="2400" kern="1200" dirty="0"/>
            <a:t> </a:t>
          </a:r>
          <a:r>
            <a:rPr lang="en-US" sz="2400" kern="1200" dirty="0" err="1"/>
            <a:t>quyền</a:t>
          </a:r>
          <a:r>
            <a:rPr lang="en-US" sz="2400" kern="1200" dirty="0"/>
            <a:t> </a:t>
          </a:r>
          <a:r>
            <a:rPr lang="en-US" sz="2400" kern="1200" dirty="0" err="1"/>
            <a:t>của</a:t>
          </a:r>
          <a:r>
            <a:rPr lang="en-US" sz="2400" kern="1200" dirty="0"/>
            <a:t> </a:t>
          </a:r>
          <a:r>
            <a:rPr lang="en-US" sz="2400" kern="1200" dirty="0" err="1"/>
            <a:t>công</a:t>
          </a:r>
          <a:r>
            <a:rPr lang="en-US" sz="2400" kern="1200" dirty="0"/>
            <a:t> </a:t>
          </a:r>
          <a:r>
            <a:rPr lang="en-US" sz="2400" kern="1200" dirty="0" err="1"/>
            <a:t>dân</a:t>
          </a:r>
          <a:r>
            <a:rPr lang="en-US" sz="2400" kern="1200" dirty="0"/>
            <a:t> </a:t>
          </a:r>
        </a:p>
      </dsp:txBody>
      <dsp:txXfrm rot="10800000">
        <a:off x="2129150" y="1494"/>
        <a:ext cx="5014238" cy="1563528"/>
      </dsp:txXfrm>
    </dsp:sp>
    <dsp:sp modelId="{FC24E508-EAF1-4DE8-908C-229DD79FF2C8}">
      <dsp:nvSpPr>
        <dsp:cNvPr id="0" name=""/>
        <dsp:cNvSpPr/>
      </dsp:nvSpPr>
      <dsp:spPr>
        <a:xfrm>
          <a:off x="970557" y="1494"/>
          <a:ext cx="1563528" cy="1563528"/>
        </a:xfrm>
        <a:prstGeom prst="ellipse">
          <a:avLst/>
        </a:prstGeom>
        <a:solidFill>
          <a:schemeClr val="accent4">
            <a:tint val="5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4F1F843-ECFF-466E-8D7A-D3F6B0BA8C51}">
      <dsp:nvSpPr>
        <dsp:cNvPr id="0" name=""/>
        <dsp:cNvSpPr/>
      </dsp:nvSpPr>
      <dsp:spPr>
        <a:xfrm rot="10800000">
          <a:off x="1752322" y="2031747"/>
          <a:ext cx="5405120" cy="1563528"/>
        </a:xfrm>
        <a:prstGeom prst="homePlat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947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Tìm</a:t>
          </a:r>
          <a:r>
            <a:rPr lang="en-US" sz="2400" kern="1200" dirty="0"/>
            <a:t> </a:t>
          </a:r>
          <a:r>
            <a:rPr lang="en-US" sz="2400" kern="1200" dirty="0" err="1"/>
            <a:t>những</a:t>
          </a:r>
          <a:r>
            <a:rPr lang="en-US" sz="2400" kern="1200" dirty="0"/>
            <a:t> </a:t>
          </a:r>
          <a:r>
            <a:rPr lang="en-US" sz="2400" kern="1200" dirty="0" err="1"/>
            <a:t>việc</a:t>
          </a:r>
          <a:r>
            <a:rPr lang="en-US" sz="2400" kern="1200" dirty="0"/>
            <a:t> </a:t>
          </a:r>
          <a:r>
            <a:rPr lang="en-US" sz="2400" kern="1200" dirty="0" err="1"/>
            <a:t>làm</a:t>
          </a:r>
          <a:r>
            <a:rPr lang="en-US" sz="2400" kern="1200" dirty="0"/>
            <a:t> </a:t>
          </a:r>
          <a:r>
            <a:rPr lang="en-US" sz="2400" kern="1200" dirty="0" err="1"/>
            <a:t>thể</a:t>
          </a:r>
          <a:r>
            <a:rPr lang="en-US" sz="2400" kern="1200" dirty="0"/>
            <a:t> </a:t>
          </a:r>
          <a:r>
            <a:rPr lang="en-US" sz="2400" kern="1200" dirty="0" err="1"/>
            <a:t>hiện</a:t>
          </a:r>
          <a:r>
            <a:rPr lang="en-US" sz="2400" kern="1200" dirty="0"/>
            <a:t> </a:t>
          </a:r>
          <a:r>
            <a:rPr lang="en-US" sz="2400" kern="1200" dirty="0" err="1"/>
            <a:t>quyền</a:t>
          </a:r>
          <a:r>
            <a:rPr lang="en-US" sz="2400" kern="1200" dirty="0"/>
            <a:t> </a:t>
          </a:r>
          <a:r>
            <a:rPr lang="en-US" sz="2400" kern="1200" dirty="0" err="1"/>
            <a:t>và</a:t>
          </a:r>
          <a:r>
            <a:rPr lang="en-US" sz="2400" kern="1200" dirty="0"/>
            <a:t> </a:t>
          </a:r>
          <a:r>
            <a:rPr lang="en-US" sz="2400" kern="1200" dirty="0" err="1"/>
            <a:t>nghĩa</a:t>
          </a:r>
          <a:r>
            <a:rPr lang="en-US" sz="2400" kern="1200" dirty="0"/>
            <a:t> </a:t>
          </a:r>
          <a:r>
            <a:rPr lang="en-US" sz="2400" kern="1200" dirty="0" err="1"/>
            <a:t>vụ</a:t>
          </a:r>
          <a:r>
            <a:rPr lang="en-US" sz="2400" kern="1200" dirty="0"/>
            <a:t> </a:t>
          </a:r>
          <a:r>
            <a:rPr lang="en-US" sz="2400" kern="1200" dirty="0" err="1"/>
            <a:t>của</a:t>
          </a:r>
          <a:r>
            <a:rPr lang="en-US" sz="2400" kern="1200" dirty="0"/>
            <a:t> </a:t>
          </a:r>
          <a:r>
            <a:rPr lang="en-US" sz="2400" kern="1200" dirty="0" err="1"/>
            <a:t>công</a:t>
          </a:r>
          <a:r>
            <a:rPr lang="en-US" sz="2400" kern="1200" dirty="0"/>
            <a:t> </a:t>
          </a:r>
          <a:r>
            <a:rPr lang="en-US" sz="2400" kern="1200" dirty="0" err="1"/>
            <a:t>dân</a:t>
          </a:r>
          <a:r>
            <a:rPr lang="en-US" sz="2400" kern="1200" dirty="0"/>
            <a:t>.</a:t>
          </a:r>
        </a:p>
      </dsp:txBody>
      <dsp:txXfrm rot="10800000">
        <a:off x="2143204" y="2031747"/>
        <a:ext cx="5014238" cy="1563528"/>
      </dsp:txXfrm>
    </dsp:sp>
    <dsp:sp modelId="{E8DE41C5-C6F5-4D59-94BC-63AB08A10F9A}">
      <dsp:nvSpPr>
        <dsp:cNvPr id="0" name=""/>
        <dsp:cNvSpPr/>
      </dsp:nvSpPr>
      <dsp:spPr>
        <a:xfrm>
          <a:off x="970557" y="2031747"/>
          <a:ext cx="1563528" cy="1563528"/>
        </a:xfrm>
        <a:prstGeom prst="ellipse">
          <a:avLst/>
        </a:prstGeom>
        <a:solidFill>
          <a:schemeClr val="accent4">
            <a:tint val="50000"/>
            <a:hueOff val="-118567"/>
            <a:satOff val="0"/>
            <a:lumOff val="8549"/>
          </a:schemeClr>
        </a:solidFill>
        <a:ln w="6350" cap="flat" cmpd="sng" algn="ctr">
          <a:solidFill>
            <a:srgbClr val="FFE5C3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1CA4E-A23A-4AC4-BAE0-E21F8BA7A6A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8190C-6384-40F4-8BFA-1109CD621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22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F164E-D685-493E-AF07-0CE742DE1FD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384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F164E-D685-493E-AF07-0CE742DE1FD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6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F164E-D685-493E-AF07-0CE742DE1FD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847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F164E-D685-493E-AF07-0CE742DE1FD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924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4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1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6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2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2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76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2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3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30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3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4505F-0C82-4D6D-B004-FC5C444DBA5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0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jpg"/><Relationship Id="rId12" Type="http://schemas.microsoft.com/office/2007/relationships/hdphoto" Target="../media/hdphoto2.wd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10" Type="http://schemas.microsoft.com/office/2007/relationships/hdphoto" Target="../media/hdphoto4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microsoft.com/office/2007/relationships/hdphoto" Target="../media/hdphoto4.wdp"/><Relationship Id="rId7" Type="http://schemas.openxmlformats.org/officeDocument/2006/relationships/diagramData" Target="../diagrams/data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11" Type="http://schemas.microsoft.com/office/2007/relationships/diagramDrawing" Target="../diagrams/drawing2.xml"/><Relationship Id="rId5" Type="http://schemas.openxmlformats.org/officeDocument/2006/relationships/image" Target="../media/image7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28.png"/><Relationship Id="rId9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31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0.gif"/><Relationship Id="rId5" Type="http://schemas.openxmlformats.org/officeDocument/2006/relationships/diagramData" Target="../diagrams/data3.xml"/><Relationship Id="rId10" Type="http://schemas.openxmlformats.org/officeDocument/2006/relationships/image" Target="../media/image17.jpg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4.xml"/><Relationship Id="rId12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6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33.gif"/><Relationship Id="rId4" Type="http://schemas.openxmlformats.org/officeDocument/2006/relationships/diagramData" Target="../diagrams/data4.xml"/><Relationship Id="rId9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6.png"/><Relationship Id="rId5" Type="http://schemas.microsoft.com/office/2007/relationships/hdphoto" Target="../media/hdphoto5.wdp"/><Relationship Id="rId4" Type="http://schemas.openxmlformats.org/officeDocument/2006/relationships/image" Target="../media/image35.png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microsoft.com/office/2007/relationships/media" Target="../media/media6.wmv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8.png"/><Relationship Id="rId4" Type="http://schemas.openxmlformats.org/officeDocument/2006/relationships/video" Target="../media/media6.wmv"/><Relationship Id="rId9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microsoft.com/office/2007/relationships/hdphoto" Target="../media/hdphoto6.wdp"/><Relationship Id="rId3" Type="http://schemas.microsoft.com/office/2007/relationships/hdphoto" Target="../media/hdphoto2.wdp"/><Relationship Id="rId7" Type="http://schemas.openxmlformats.org/officeDocument/2006/relationships/slide" Target="slide29.xml"/><Relationship Id="rId12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33.xml"/><Relationship Id="rId5" Type="http://schemas.openxmlformats.org/officeDocument/2006/relationships/image" Target="../media/image42.gif"/><Relationship Id="rId15" Type="http://schemas.openxmlformats.org/officeDocument/2006/relationships/image" Target="../media/image7.png"/><Relationship Id="rId10" Type="http://schemas.openxmlformats.org/officeDocument/2006/relationships/slide" Target="slide32.xml"/><Relationship Id="rId4" Type="http://schemas.openxmlformats.org/officeDocument/2006/relationships/image" Target="../media/image41.png"/><Relationship Id="rId9" Type="http://schemas.openxmlformats.org/officeDocument/2006/relationships/slide" Target="slide31.xml"/><Relationship Id="rId14" Type="http://schemas.openxmlformats.org/officeDocument/2006/relationships/slide" Target="slide3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6.png"/><Relationship Id="rId5" Type="http://schemas.openxmlformats.org/officeDocument/2006/relationships/image" Target="../media/image47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6.png"/><Relationship Id="rId5" Type="http://schemas.openxmlformats.org/officeDocument/2006/relationships/image" Target="../media/image48.jpe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6.png"/><Relationship Id="rId5" Type="http://schemas.openxmlformats.org/officeDocument/2006/relationships/image" Target="../media/image50.jpeg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51.jpg"/><Relationship Id="rId5" Type="http://schemas.openxmlformats.org/officeDocument/2006/relationships/hyperlink" Target="https://vi.wikipedia.org/wiki/Gi%E1%BA%A3i_c%E1%BB%9D_vua_Aeroflot_m%E1%BB%9F_r%E1%BB%99ng" TargetMode="External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2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6.png"/><Relationship Id="rId5" Type="http://schemas.openxmlformats.org/officeDocument/2006/relationships/image" Target="../media/image52.jpg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575">
              <a:schemeClr val="accent1">
                <a:lumMod val="60000"/>
                <a:lumOff val="40000"/>
              </a:schemeClr>
            </a:gs>
            <a:gs pos="54873">
              <a:srgbClr val="FBFD76"/>
            </a:gs>
            <a:gs pos="15000">
              <a:schemeClr val="accent1">
                <a:lumMod val="20000"/>
                <a:lumOff val="80000"/>
              </a:schemeClr>
            </a:gs>
            <a:gs pos="78000">
              <a:srgbClr val="FFCCFF"/>
            </a:gs>
            <a:gs pos="46000">
              <a:srgbClr val="FFFF00"/>
            </a:gs>
            <a:gs pos="43000">
              <a:srgbClr val="F5F94E"/>
            </a:gs>
            <a:gs pos="86726">
              <a:schemeClr val="accent1">
                <a:lumMod val="40000"/>
                <a:lumOff val="60000"/>
              </a:schemeClr>
            </a:gs>
            <a:gs pos="65000">
              <a:schemeClr val="accent1">
                <a:lumMod val="5000"/>
                <a:lumOff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0" y="-10677"/>
            <a:ext cx="12192000" cy="6868677"/>
          </a:xfrm>
          <a:prstGeom prst="rect">
            <a:avLst/>
          </a:prstGeom>
        </p:spPr>
      </p:pic>
      <p:pic>
        <p:nvPicPr>
          <p:cNvPr id="20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7784"/>
            <a:ext cx="12192000" cy="23321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541" y="1870201"/>
            <a:ext cx="2687057" cy="3746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063" y="1521126"/>
            <a:ext cx="4238622" cy="50205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90937" y="542873"/>
            <a:ext cx="9855583" cy="1200329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3600" b="1" dirty="0">
                <a:ln/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: CÔNG DÂN NƯỚC </a:t>
            </a:r>
          </a:p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CỘNG HÒA XÃ HỘI CHỦ NGHĨA VIỆT NAM</a:t>
            </a:r>
          </a:p>
        </p:txBody>
      </p:sp>
      <p:pic>
        <p:nvPicPr>
          <p:cNvPr id="5" name="intro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89614" y="26338"/>
            <a:ext cx="609600" cy="609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9" y="109457"/>
            <a:ext cx="1326732" cy="105296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9836" y1="24757" x2="9836" y2="24757"/>
                        <a14:foregroundMark x1="2049" y1="22816" x2="1230" y2="32524"/>
                        <a14:foregroundMark x1="8607" y1="20874" x2="30738" y2="3398"/>
                        <a14:foregroundMark x1="20902" y1="94660" x2="20902" y2="94660"/>
                        <a14:foregroundMark x1="38115" y1="96117" x2="38115" y2="96117"/>
                        <a14:foregroundMark x1="40984" y1="96602" x2="45082" y2="88350"/>
                        <a14:foregroundMark x1="45492" y1="88835" x2="39344" y2="76699"/>
                        <a14:foregroundMark x1="40574" y1="92718" x2="35246" y2="81553"/>
                        <a14:foregroundMark x1="29508" y1="94175" x2="28279" y2="70388"/>
                        <a14:foregroundMark x1="23361" y1="91748" x2="22131" y2="77184"/>
                        <a14:foregroundMark x1="60246" y1="96602" x2="60246" y2="96602"/>
                        <a14:foregroundMark x1="56967" y1="98058" x2="60656" y2="91748"/>
                        <a14:foregroundMark x1="57787" y1="98058" x2="68033" y2="92233"/>
                        <a14:foregroundMark x1="81967" y1="91262" x2="81967" y2="91262"/>
                        <a14:foregroundMark x1="88115" y1="89320" x2="88115" y2="89320"/>
                        <a14:foregroundMark x1="84016" y1="84951" x2="81557" y2="75243"/>
                        <a14:foregroundMark x1="80328" y1="86893" x2="76639" y2="80583"/>
                        <a14:foregroundMark x1="91803" y1="7767" x2="91803" y2="7767"/>
                        <a14:foregroundMark x1="88934" y1="16019" x2="88934" y2="16019"/>
                        <a14:foregroundMark x1="45902" y1="16019" x2="52049" y2="22816"/>
                        <a14:foregroundMark x1="43033" y1="65534" x2="43033" y2="65534"/>
                        <a14:foregroundMark x1="13525" y1="40777" x2="13525" y2="40777"/>
                        <a14:foregroundMark x1="66803" y1="92233" x2="65164" y2="79612"/>
                        <a14:foregroundMark x1="61885" y1="92233" x2="60656" y2="80097"/>
                        <a14:foregroundMark x1="59016" y1="60680" x2="59016" y2="60680"/>
                        <a14:foregroundMark x1="90164" y1="26214" x2="90164" y2="26214"/>
                        <a14:foregroundMark x1="88115" y1="33495" x2="93443" y2="29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19" y="2837609"/>
            <a:ext cx="3128047" cy="327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5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-225973" y="-531488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647164" y="5363865"/>
            <a:ext cx="4054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5" b="51943"/>
          <a:stretch/>
        </p:blipFill>
        <p:spPr>
          <a:xfrm>
            <a:off x="1125502" y="1529852"/>
            <a:ext cx="3413146" cy="44714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96598" y="2340012"/>
            <a:ext cx="3674243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xắn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SOS</a:t>
            </a:r>
            <a:endParaRPr lang="en-US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32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3" name="Right Arrow 2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47164" y="5363865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pic>
        <p:nvPicPr>
          <p:cNvPr id="15" name="Picture 14" descr="https://baivan.net/sites/default/files/styles/giua_bai/public/capture_153.png?itok=HfnUO7Ez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2" t="46787" r="32817" b="1"/>
          <a:stretch/>
        </p:blipFill>
        <p:spPr bwMode="auto">
          <a:xfrm>
            <a:off x="1078593" y="1607667"/>
            <a:ext cx="3975480" cy="44838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6348248" y="2315016"/>
            <a:ext cx="4198883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Anna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63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500">
              <a:srgbClr val="EFDBC2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-1" y="-425698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3" name="Right Arrow 2"/>
          <p:cNvSpPr/>
          <p:nvPr/>
        </p:nvSpPr>
        <p:spPr>
          <a:xfrm>
            <a:off x="6062975" y="5629724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35524" y="5635532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pic>
        <p:nvPicPr>
          <p:cNvPr id="15" name="Picture 14" descr="https://baivan.net/sites/default/files/styles/giua_bai/public/capture_153.png?itok=HfnUO7Ez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6" r="65063"/>
          <a:stretch/>
        </p:blipFill>
        <p:spPr bwMode="auto">
          <a:xfrm>
            <a:off x="1062507" y="1607667"/>
            <a:ext cx="3718298" cy="455108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6362520" y="2762982"/>
            <a:ext cx="4198883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Sùng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H’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1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1500">
              <a:schemeClr val="accent2">
                <a:lumMod val="60000"/>
                <a:lumOff val="40000"/>
              </a:schemeClr>
            </a:gs>
            <a:gs pos="8725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26275" y="-561986"/>
            <a:ext cx="12643945" cy="787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1" t="45434" r="354" b="-681"/>
          <a:stretch/>
        </p:blipFill>
        <p:spPr>
          <a:xfrm>
            <a:off x="1219557" y="1607667"/>
            <a:ext cx="3418918" cy="45096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3" name="Right Arrow 2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47164" y="5363865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06042" y="2226535"/>
            <a:ext cx="3130136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Jim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Jim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85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rgbClr val="EFDBC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val="651559570"/>
              </p:ext>
            </p:extLst>
          </p:nvPr>
        </p:nvGraphicFramePr>
        <p:xfrm>
          <a:off x="-147990" y="13094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018" y="-57589"/>
            <a:ext cx="5537982" cy="69155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65225" y="464403"/>
            <a:ext cx="5430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Thể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nào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là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công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dân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một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nước</a:t>
            </a:r>
            <a:r>
              <a:rPr lang="en-US" sz="2400" dirty="0">
                <a:solidFill>
                  <a:srgbClr val="0070C0"/>
                </a:solidFill>
              </a:rPr>
              <a:t>? </a:t>
            </a:r>
            <a:r>
              <a:rPr lang="en-US" sz="2400" dirty="0" err="1">
                <a:solidFill>
                  <a:srgbClr val="0070C0"/>
                </a:solidFill>
              </a:rPr>
              <a:t>Căn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cứ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để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xác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định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công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dân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một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nước</a:t>
            </a:r>
            <a:r>
              <a:rPr lang="en-US" sz="2400" dirty="0">
                <a:solidFill>
                  <a:srgbClr val="0070C0"/>
                </a:solidFill>
              </a:rPr>
              <a:t>?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74" y="232201"/>
            <a:ext cx="714375" cy="1295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13" y="2628057"/>
            <a:ext cx="1075519" cy="107551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9836" y1="24757" x2="9836" y2="24757"/>
                        <a14:foregroundMark x1="2049" y1="22816" x2="1230" y2="32524"/>
                        <a14:foregroundMark x1="8607" y1="20874" x2="30738" y2="3398"/>
                        <a14:foregroundMark x1="20902" y1="94660" x2="20902" y2="94660"/>
                        <a14:foregroundMark x1="38115" y1="96117" x2="38115" y2="96117"/>
                        <a14:foregroundMark x1="40984" y1="96602" x2="45082" y2="88350"/>
                        <a14:foregroundMark x1="45492" y1="88835" x2="39344" y2="76699"/>
                        <a14:foregroundMark x1="40574" y1="92718" x2="35246" y2="81553"/>
                        <a14:foregroundMark x1="29508" y1="94175" x2="28279" y2="70388"/>
                        <a14:foregroundMark x1="23361" y1="91748" x2="22131" y2="77184"/>
                        <a14:foregroundMark x1="60246" y1="96602" x2="60246" y2="96602"/>
                        <a14:foregroundMark x1="56967" y1="98058" x2="60656" y2="91748"/>
                        <a14:foregroundMark x1="57787" y1="98058" x2="68033" y2="92233"/>
                        <a14:foregroundMark x1="81967" y1="91262" x2="81967" y2="91262"/>
                        <a14:foregroundMark x1="88115" y1="89320" x2="88115" y2="89320"/>
                        <a14:foregroundMark x1="84016" y1="84951" x2="81557" y2="75243"/>
                        <a14:foregroundMark x1="80328" y1="86893" x2="76639" y2="80583"/>
                        <a14:foregroundMark x1="91803" y1="7767" x2="91803" y2="7767"/>
                        <a14:foregroundMark x1="88934" y1="16019" x2="88934" y2="16019"/>
                        <a14:foregroundMark x1="45902" y1="16019" x2="52049" y2="22816"/>
                        <a14:foregroundMark x1="43033" y1="65534" x2="43033" y2="65534"/>
                        <a14:foregroundMark x1="13525" y1="40777" x2="13525" y2="40777"/>
                        <a14:foregroundMark x1="66803" y1="92233" x2="65164" y2="79612"/>
                        <a14:foregroundMark x1="61885" y1="92233" x2="60656" y2="80097"/>
                        <a14:foregroundMark x1="59016" y1="60680" x2="59016" y2="60680"/>
                        <a14:foregroundMark x1="90164" y1="26214" x2="90164" y2="26214"/>
                        <a14:foregroundMark x1="88115" y1="33495" x2="93443" y2="29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13" y="5026905"/>
            <a:ext cx="1494085" cy="15645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8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4" grpId="0">
        <p:bldAsOne/>
      </p:bldGraphic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3279" y="-6557"/>
            <a:ext cx="5218386" cy="6858000"/>
          </a:xfrm>
          <a:prstGeom prst="rect">
            <a:avLst/>
          </a:prstGeom>
          <a:solidFill>
            <a:srgbClr val="A5A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7" r="967" b="14051"/>
          <a:stretch/>
        </p:blipFill>
        <p:spPr>
          <a:xfrm>
            <a:off x="4896200" y="-6557"/>
            <a:ext cx="7441809" cy="686855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620306" y="9208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560637" y="3433604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9874267" y="135322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9836065" y="3448759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en-US" b="1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69" y="1693433"/>
            <a:ext cx="3986629" cy="497471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58" y="1668885"/>
            <a:ext cx="4002063" cy="496344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5" y="1594097"/>
            <a:ext cx="4103878" cy="511301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39" y="1594097"/>
            <a:ext cx="4210524" cy="24801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3" t="21379" r="17729" b="25287"/>
          <a:stretch/>
        </p:blipFill>
        <p:spPr>
          <a:xfrm>
            <a:off x="787764" y="4197938"/>
            <a:ext cx="4200493" cy="24343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7243" y="365017"/>
            <a:ext cx="4607012" cy="9814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021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rgbClr val="EFDBC2"/>
            </a:gs>
            <a:gs pos="83000">
              <a:schemeClr val="accent2">
                <a:lumMod val="20000"/>
                <a:lumOff val="80000"/>
              </a:schemeClr>
            </a:gs>
            <a:gs pos="5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08703" y="-18384"/>
            <a:ext cx="7020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tin </a:t>
            </a:r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32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</a:p>
        </p:txBody>
      </p:sp>
      <p:sp>
        <p:nvSpPr>
          <p:cNvPr id="3" name="Rectangle 2"/>
          <p:cNvSpPr/>
          <p:nvPr/>
        </p:nvSpPr>
        <p:spPr>
          <a:xfrm>
            <a:off x="-49294" y="4747547"/>
            <a:ext cx="12192000" cy="1936771"/>
          </a:xfrm>
          <a:prstGeom prst="rect">
            <a:avLst/>
          </a:prstGeom>
          <a:noFill/>
          <a:ln w="76200">
            <a:solidFill>
              <a:srgbClr val="88C9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9562" y="813324"/>
            <a:ext cx="429330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Lisa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6B.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Lisa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đoa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nay. Lisa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Lisa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</a:p>
        </p:txBody>
      </p:sp>
      <p:sp>
        <p:nvSpPr>
          <p:cNvPr id="6" name="Rectangle 5"/>
          <p:cNvSpPr/>
          <p:nvPr/>
        </p:nvSpPr>
        <p:spPr>
          <a:xfrm>
            <a:off x="2695904" y="4994470"/>
            <a:ext cx="928200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6B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                      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Snip Single Corner Rectangle 6"/>
          <p:cNvSpPr/>
          <p:nvPr/>
        </p:nvSpPr>
        <p:spPr>
          <a:xfrm>
            <a:off x="282388" y="627946"/>
            <a:ext cx="4825640" cy="4143509"/>
          </a:xfrm>
          <a:prstGeom prst="snip1Rect">
            <a:avLst/>
          </a:prstGeom>
          <a:noFill/>
          <a:ln w="57150">
            <a:solidFill>
              <a:srgbClr val="88C9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7533422" y="850388"/>
            <a:ext cx="42283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tịch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chấp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thẩm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tịch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2019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0" name="Snip Single Corner Rectangle 29"/>
          <p:cNvSpPr/>
          <p:nvPr/>
        </p:nvSpPr>
        <p:spPr>
          <a:xfrm>
            <a:off x="7317301" y="633218"/>
            <a:ext cx="4660605" cy="4143509"/>
          </a:xfrm>
          <a:prstGeom prst="snip1Rect">
            <a:avLst/>
          </a:prstGeom>
          <a:noFill/>
          <a:ln w="57150">
            <a:solidFill>
              <a:srgbClr val="88C9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73" y="-205557"/>
            <a:ext cx="714375" cy="1295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07306" y="973079"/>
            <a:ext cx="910625" cy="958114"/>
          </a:xfrm>
          <a:prstGeom prst="ellipse">
            <a:avLst/>
          </a:prstGeom>
          <a:solidFill>
            <a:srgbClr val="88C9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6773977" y="973079"/>
            <a:ext cx="910625" cy="958114"/>
          </a:xfrm>
          <a:prstGeom prst="ellipse">
            <a:avLst/>
          </a:prstGeom>
          <a:solidFill>
            <a:srgbClr val="88C9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-64565" y="5130956"/>
            <a:ext cx="2383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: 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0" y="6027131"/>
            <a:ext cx="2383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: 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2683666" y="5839394"/>
            <a:ext cx="910007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bé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Hải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Phong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dân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Nam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993" y="3406655"/>
            <a:ext cx="2776134" cy="1450754"/>
          </a:xfrm>
          <a:prstGeom prst="rect">
            <a:avLst/>
          </a:prstGeom>
          <a:solidFill>
            <a:srgbClr val="88C9DB"/>
          </a:solidFill>
        </p:spPr>
      </p:pic>
    </p:spTree>
    <p:extLst>
      <p:ext uri="{BB962C8B-B14F-4D97-AF65-F5344CB8AC3E}">
        <p14:creationId xmlns:p14="http://schemas.microsoft.com/office/powerpoint/2010/main" val="1230042190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2">
                <a:lumMod val="20000"/>
                <a:lumOff val="80000"/>
              </a:schemeClr>
            </a:gs>
            <a:gs pos="69000">
              <a:srgbClr val="EFDBC2"/>
            </a:gs>
            <a:gs pos="11000">
              <a:schemeClr val="accent1">
                <a:lumMod val="5000"/>
                <a:lumOff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3" r="15402"/>
          <a:stretch/>
        </p:blipFill>
        <p:spPr>
          <a:xfrm>
            <a:off x="-110360" y="-85888"/>
            <a:ext cx="4752697" cy="70159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68920" y="0"/>
            <a:ext cx="7549662" cy="684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000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1. Cha,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đều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Nam,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2. Cha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kia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rõ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ai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3. Cha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Nam,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kia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nếu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sự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thỏa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thuận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bằng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văn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bản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về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chọn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điểm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đăng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ký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khai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cho</a:t>
            </a:r>
            <a:r>
              <a:rPr lang="en-US" sz="2000" dirty="0">
                <a:solidFill>
                  <a:srgbClr val="0070C0"/>
                </a:solidFill>
              </a:rPr>
              <a:t> con.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4. Cha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kia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lãnh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thổ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và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thỏa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thuận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lựa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chọn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cho</a:t>
            </a:r>
            <a:r>
              <a:rPr lang="en-US" sz="2000" dirty="0">
                <a:solidFill>
                  <a:srgbClr val="0070C0"/>
                </a:solidFill>
              </a:rPr>
              <a:t> con.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5.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lãnh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thổ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mà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đều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nhưng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thường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trú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6.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lãnh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thổ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mà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nhưng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thường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trú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Nam,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rõ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ai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7.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nhập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8.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trở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642338" y="1551"/>
            <a:ext cx="7549662" cy="10056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Theo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quy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tịch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Nam.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tịch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thuộc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sau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73155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rgbClr val="EFDBC2"/>
            </a:gs>
            <a:gs pos="83000">
              <a:schemeClr val="accent2">
                <a:lumMod val="20000"/>
                <a:lumOff val="80000"/>
              </a:schemeClr>
            </a:gs>
            <a:gs pos="5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84475" y="92336"/>
            <a:ext cx="5759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Căn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cứ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để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xác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định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quốc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tịch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Việt</a:t>
            </a:r>
            <a:r>
              <a:rPr lang="en-US" sz="2800" dirty="0">
                <a:solidFill>
                  <a:srgbClr val="0070C0"/>
                </a:solidFill>
              </a:rPr>
              <a:t> Nam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01" y="65897"/>
            <a:ext cx="1075519" cy="1075519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2148987" y="1250084"/>
            <a:ext cx="2059605" cy="1266092"/>
          </a:xfrm>
          <a:prstGeom prst="cloudCallout">
            <a:avLst>
              <a:gd name="adj1" fmla="val -11954"/>
              <a:gd name="adj2" fmla="val 425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0437961">
            <a:off x="2019871" y="1490716"/>
            <a:ext cx="2320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Tóm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262" y="1674055"/>
            <a:ext cx="3948781" cy="50182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754804" cy="13927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9812"/>
            <a:ext cx="4029593" cy="2668188"/>
          </a:xfrm>
          <a:prstGeom prst="rect">
            <a:avLst/>
          </a:prstGeom>
          <a:solidFill>
            <a:srgbClr val="88C9DB"/>
          </a:solidFill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10889518"/>
              </p:ext>
            </p:extLst>
          </p:nvPr>
        </p:nvGraphicFramePr>
        <p:xfrm>
          <a:off x="2315996" y="3520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Rectangle 15"/>
          <p:cNvSpPr/>
          <p:nvPr/>
        </p:nvSpPr>
        <p:spPr>
          <a:xfrm>
            <a:off x="3651762" y="6045982"/>
            <a:ext cx="6096000" cy="646331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tịch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mối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giữa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375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0" y="-10677"/>
            <a:ext cx="12192000" cy="6868677"/>
          </a:xfrm>
          <a:prstGeom prst="rect">
            <a:avLst/>
          </a:prstGeom>
        </p:spPr>
      </p:pic>
      <p:pic>
        <p:nvPicPr>
          <p:cNvPr id="9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7784"/>
            <a:ext cx="12192000" cy="23321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62875" y="266369"/>
            <a:ext cx="6681637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Mối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hệ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giữa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nhà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công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dân</a:t>
            </a:r>
            <a:endParaRPr lang="en-US" sz="3200" dirty="0">
              <a:solidFill>
                <a:srgbClr val="0070C0"/>
              </a:solidFill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62542053"/>
              </p:ext>
            </p:extLst>
          </p:nvPr>
        </p:nvGraphicFramePr>
        <p:xfrm>
          <a:off x="-162559" y="920515"/>
          <a:ext cx="87438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188" y="1071772"/>
            <a:ext cx="3888914" cy="485630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32" y="-38465"/>
            <a:ext cx="2599464" cy="22095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59" y="2171079"/>
            <a:ext cx="1447800" cy="933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3" y="0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0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3576769" y="-828442"/>
            <a:ext cx="5867554" cy="5760000"/>
            <a:chOff x="3084810" y="-335112"/>
            <a:chExt cx="5867554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355751" y="-335112"/>
              <a:ext cx="5596613" cy="5760000"/>
              <a:chOff x="3355751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355751" y="2253146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512024" y="-54089"/>
            <a:ext cx="2346661" cy="979237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4441720" y="2240474"/>
            <a:ext cx="4435831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69" y="101615"/>
            <a:ext cx="1326732" cy="10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2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372138231"/>
              </p:ext>
            </p:extLst>
          </p:nvPr>
        </p:nvGraphicFramePr>
        <p:xfrm>
          <a:off x="4693533" y="746538"/>
          <a:ext cx="8128000" cy="3596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" name="Rectangle 26"/>
          <p:cNvSpPr/>
          <p:nvPr/>
        </p:nvSpPr>
        <p:spPr>
          <a:xfrm>
            <a:off x="-948115" y="6274191"/>
            <a:ext cx="13140115" cy="583809"/>
          </a:xfrm>
          <a:prstGeom prst="rect">
            <a:avLst/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1030241" y="5422075"/>
            <a:ext cx="1169587" cy="1435925"/>
          </a:xfrm>
          <a:prstGeom prst="rect">
            <a:avLst/>
          </a:prstGeom>
          <a:solidFill>
            <a:srgbClr val="FF33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51" y="62487"/>
            <a:ext cx="3840098" cy="28853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6578"/>
            <a:ext cx="6096000" cy="25814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84525"/>
            <a:ext cx="5974081" cy="25814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948115" y="2604709"/>
            <a:ext cx="8319586" cy="156966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NBengiH" pitchFamily="2" charset="0"/>
              </a:rPr>
              <a:t>TIẾP SỨC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58019" y="1089678"/>
            <a:ext cx="1261403" cy="830997"/>
          </a:xfrm>
          <a:prstGeom prst="rect">
            <a:avLst/>
          </a:prstGeom>
          <a:solidFill>
            <a:srgbClr val="FFE5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NHÓM </a:t>
            </a:r>
          </a:p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8018" y="3132738"/>
            <a:ext cx="1261403" cy="830997"/>
          </a:xfrm>
          <a:prstGeom prst="rect">
            <a:avLst/>
          </a:prstGeom>
          <a:solidFill>
            <a:srgbClr val="FFF4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NHÓM </a:t>
            </a:r>
          </a:p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-400247" y="867703"/>
            <a:ext cx="1305705" cy="443950"/>
          </a:xfrm>
          <a:prstGeom prst="rect">
            <a:avLst/>
          </a:prstGeom>
          <a:solidFill>
            <a:schemeClr val="accent2">
              <a:lumMod val="7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DuongDenVinhQuang-TranLap_t7tp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06" end="114387.87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55360" y="2187369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32"/>
            <a:ext cx="1177245" cy="93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3576769" y="-828442"/>
            <a:ext cx="5867554" cy="5760000"/>
            <a:chOff x="3084810" y="-335112"/>
            <a:chExt cx="5867554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355751" y="-335112"/>
              <a:ext cx="5596613" cy="5760000"/>
              <a:chOff x="3355751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355751" y="2253146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512024" y="-54089"/>
            <a:ext cx="2346661" cy="979237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4622060" y="2240474"/>
            <a:ext cx="4075155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" y="193791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1968472" y="-5435"/>
            <a:ext cx="9229411" cy="1079012"/>
          </a:xfrm>
          <a:prstGeom prst="roundRect">
            <a:avLst/>
          </a:prstGeom>
          <a:solidFill>
            <a:srgbClr val="84D7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3401184" y="3733368"/>
            <a:ext cx="7436616" cy="908505"/>
          </a:xfrm>
          <a:prstGeom prst="roundRect">
            <a:avLst/>
          </a:prstGeom>
          <a:solidFill>
            <a:srgbClr val="2D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3401184" y="1542942"/>
            <a:ext cx="7436616" cy="908505"/>
          </a:xfrm>
          <a:prstGeom prst="roundRect">
            <a:avLst/>
          </a:prstGeom>
          <a:solidFill>
            <a:srgbClr val="2D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3401184" y="2590533"/>
            <a:ext cx="7436616" cy="908505"/>
          </a:xfrm>
          <a:prstGeom prst="roundRect">
            <a:avLst/>
          </a:prstGeom>
          <a:solidFill>
            <a:srgbClr val="F6A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3423645" y="4768734"/>
            <a:ext cx="7436616" cy="908505"/>
          </a:xfrm>
          <a:prstGeom prst="roundRect">
            <a:avLst/>
          </a:prstGeom>
          <a:solidFill>
            <a:srgbClr val="F6A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293034" y="1607212"/>
            <a:ext cx="976880" cy="855081"/>
            <a:chOff x="1110" y="2656"/>
            <a:chExt cx="1549" cy="1351"/>
          </a:xfrm>
        </p:grpSpPr>
        <p:sp>
          <p:nvSpPr>
            <p:cNvPr id="7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2304858" y="2577061"/>
            <a:ext cx="976880" cy="855081"/>
            <a:chOff x="3174" y="2656"/>
            <a:chExt cx="1549" cy="1351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F6A9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3085513" y="2532119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423645" y="1680615"/>
            <a:ext cx="70181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Hiền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Nam, </a:t>
            </a:r>
            <a:r>
              <a:rPr lang="en-US" sz="1800" dirty="0" err="1">
                <a:solidFill>
                  <a:schemeClr val="bg1"/>
                </a:solidFill>
              </a:rPr>
              <a:t>hiện</a:t>
            </a:r>
            <a:r>
              <a:rPr lang="en-US" sz="1800" dirty="0">
                <a:solidFill>
                  <a:schemeClr val="bg1"/>
                </a:solidFill>
              </a:rPr>
              <a:t> nay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cùng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gia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đình</a:t>
            </a:r>
            <a:r>
              <a:rPr lang="en-US" sz="1800" dirty="0">
                <a:solidFill>
                  <a:schemeClr val="bg1"/>
                </a:solidFill>
              </a:rPr>
              <a:t> ở Ô-</a:t>
            </a:r>
            <a:r>
              <a:rPr lang="en-US" sz="1800" dirty="0" err="1">
                <a:solidFill>
                  <a:schemeClr val="bg1"/>
                </a:solidFill>
              </a:rPr>
              <a:t>xtrây</a:t>
            </a:r>
            <a:r>
              <a:rPr lang="en-US" sz="1800" dirty="0">
                <a:solidFill>
                  <a:schemeClr val="bg1"/>
                </a:solidFill>
              </a:rPr>
              <a:t>-li-a (Australia).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gray">
          <a:xfrm>
            <a:off x="2544962" y="1704742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3085513" y="3558614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467468" y="2686886"/>
            <a:ext cx="70989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Hưng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Nam,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đang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cùng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XIô</a:t>
            </a:r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va</a:t>
            </a:r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ki</a:t>
            </a:r>
            <a:r>
              <a:rPr lang="en-US" sz="1800" dirty="0">
                <a:solidFill>
                  <a:schemeClr val="bg1"/>
                </a:solidFill>
              </a:rPr>
              <a:t>-a (Slovakia), </a:t>
            </a:r>
            <a:r>
              <a:rPr lang="en-US" sz="1800" dirty="0" err="1">
                <a:solidFill>
                  <a:schemeClr val="bg1"/>
                </a:solidFill>
              </a:rPr>
              <a:t>còn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tại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Nam.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534557" y="2653153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20" name="Group 17"/>
          <p:cNvGrpSpPr>
            <a:grpSpLocks/>
          </p:cNvGrpSpPr>
          <p:nvPr/>
        </p:nvGrpSpPr>
        <p:grpSpPr bwMode="auto">
          <a:xfrm>
            <a:off x="2273184" y="3679122"/>
            <a:ext cx="976880" cy="855081"/>
            <a:chOff x="1110" y="2656"/>
            <a:chExt cx="1549" cy="1351"/>
          </a:xfrm>
        </p:grpSpPr>
        <p:sp>
          <p:nvSpPr>
            <p:cNvPr id="21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2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3" name="AutoShape 20"/>
            <p:cNvSpPr>
              <a:spLocks noChangeArrowheads="1"/>
            </p:cNvSpPr>
            <p:nvPr/>
          </p:nvSpPr>
          <p:spPr bwMode="gray">
            <a:xfrm>
              <a:off x="1194" y="2736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2304858" y="4748404"/>
            <a:ext cx="976880" cy="855081"/>
            <a:chOff x="3174" y="2656"/>
            <a:chExt cx="1549" cy="1351"/>
          </a:xfrm>
        </p:grpSpPr>
        <p:sp>
          <p:nvSpPr>
            <p:cNvPr id="25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6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7" name="AutoShape 24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F6A9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3085513" y="4450789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3085513" y="5365189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614607" y="4814977"/>
            <a:ext cx="680471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Quân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Nam,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người</a:t>
            </a:r>
            <a:r>
              <a:rPr lang="en-US" sz="1800" dirty="0">
                <a:solidFill>
                  <a:schemeClr val="bg1"/>
                </a:solidFill>
              </a:rPr>
              <a:t> Ba </a:t>
            </a:r>
            <a:r>
              <a:rPr lang="en-US" sz="1800" dirty="0" err="1">
                <a:solidFill>
                  <a:schemeClr val="bg1"/>
                </a:solidFill>
              </a:rPr>
              <a:t>Lan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Nam. </a:t>
            </a:r>
            <a:r>
              <a:rPr lang="en-US" sz="1800" dirty="0" err="1">
                <a:solidFill>
                  <a:schemeClr val="bg1"/>
                </a:solidFill>
              </a:rPr>
              <a:t>Khi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Quân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không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thoả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thuận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được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chọn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quốc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tịch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cho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gray">
          <a:xfrm>
            <a:off x="2550257" y="4876278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D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14" y="4795469"/>
            <a:ext cx="3043486" cy="228681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584151" y="183905"/>
            <a:ext cx="6865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dưới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phải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Nam 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214715" y="222875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52" name="Cloud Callout 51"/>
          <p:cNvSpPr/>
          <p:nvPr/>
        </p:nvSpPr>
        <p:spPr>
          <a:xfrm>
            <a:off x="9639619" y="684539"/>
            <a:ext cx="1980296" cy="813843"/>
          </a:xfrm>
          <a:prstGeom prst="cloudCallout">
            <a:avLst>
              <a:gd name="adj1" fmla="val -7930"/>
              <a:gd name="adj2" fmla="val 40485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3401184" y="3744313"/>
            <a:ext cx="7436616" cy="908505"/>
          </a:xfrm>
          <a:prstGeom prst="roundRect">
            <a:avLst/>
          </a:prstGeom>
          <a:solidFill>
            <a:srgbClr val="ED1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17"/>
          <p:cNvGrpSpPr>
            <a:grpSpLocks/>
          </p:cNvGrpSpPr>
          <p:nvPr/>
        </p:nvGrpSpPr>
        <p:grpSpPr bwMode="auto">
          <a:xfrm>
            <a:off x="2273184" y="3690067"/>
            <a:ext cx="976880" cy="855081"/>
            <a:chOff x="1110" y="2656"/>
            <a:chExt cx="1549" cy="1351"/>
          </a:xfrm>
          <a:solidFill>
            <a:srgbClr val="ED1E28"/>
          </a:solidFill>
        </p:grpSpPr>
        <p:sp>
          <p:nvSpPr>
            <p:cNvPr id="55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56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p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57" name="AutoShape 20"/>
            <p:cNvSpPr>
              <a:spLocks noChangeArrowheads="1"/>
            </p:cNvSpPr>
            <p:nvPr/>
          </p:nvSpPr>
          <p:spPr bwMode="gray">
            <a:xfrm>
              <a:off x="1194" y="2736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717135" y="3821289"/>
            <a:ext cx="68047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Ôn-ga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Nga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 </a:t>
            </a:r>
            <a:r>
              <a:rPr lang="en-US" sz="1800" dirty="0" err="1">
                <a:solidFill>
                  <a:schemeClr val="bg1"/>
                </a:solidFill>
              </a:rPr>
              <a:t>và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nhiều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năm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Nam.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gray">
          <a:xfrm>
            <a:off x="2511110" y="3793701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8" name="Multiply 57"/>
          <p:cNvSpPr/>
          <p:nvPr/>
        </p:nvSpPr>
        <p:spPr>
          <a:xfrm>
            <a:off x="1223842" y="3679122"/>
            <a:ext cx="906420" cy="954703"/>
          </a:xfrm>
          <a:prstGeom prst="mathMultiply">
            <a:avLst/>
          </a:prstGeom>
          <a:solidFill>
            <a:srgbClr val="ED1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8" y="113909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3000">
              <a:srgbClr val="EFDBC2"/>
            </a:gs>
            <a:gs pos="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897944" y="97800"/>
            <a:ext cx="6888480" cy="990021"/>
          </a:xfrm>
          <a:prstGeom prst="roundRect">
            <a:avLst/>
          </a:prstGeom>
          <a:solidFill>
            <a:srgbClr val="00B0F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PHIẾU BÀI TẬP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 HS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487876"/>
              </p:ext>
            </p:extLst>
          </p:nvPr>
        </p:nvGraphicFramePr>
        <p:xfrm>
          <a:off x="512160" y="1258157"/>
          <a:ext cx="11167679" cy="538229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30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5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1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Câu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hỏi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Câu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trả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lời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gì</a:t>
                      </a:r>
                      <a:r>
                        <a:rPr lang="en-US" sz="2400" baseline="0" dirty="0"/>
                        <a:t> 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Căn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cứ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để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xác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của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một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nước</a:t>
                      </a:r>
                      <a:r>
                        <a:rPr lang="en-US" sz="2400" baseline="0" dirty="0"/>
                        <a:t>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Em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nước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nào</a:t>
                      </a:r>
                      <a:r>
                        <a:rPr lang="en-US" sz="2400" baseline="0" dirty="0"/>
                        <a:t>? </a:t>
                      </a:r>
                      <a:r>
                        <a:rPr lang="en-US" sz="2400" baseline="0" dirty="0" err="1"/>
                        <a:t>Vì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sao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Em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cần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làm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gì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để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trở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thành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một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tốt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26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Trấn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Thành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Việt</a:t>
                      </a:r>
                      <a:r>
                        <a:rPr lang="en-US" sz="2400" baseline="0" dirty="0"/>
                        <a:t> Nam </a:t>
                      </a:r>
                      <a:r>
                        <a:rPr lang="en-US" sz="2400" baseline="0" dirty="0" err="1"/>
                        <a:t>lấy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Hariwon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Hàn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Quốc</a:t>
                      </a:r>
                      <a:r>
                        <a:rPr lang="en-US" sz="2400" baseline="0" dirty="0"/>
                        <a:t> con </a:t>
                      </a:r>
                      <a:r>
                        <a:rPr lang="en-US" sz="2400" baseline="0" dirty="0" err="1"/>
                        <a:t>của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họ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sẽ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nước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nào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Dưới</a:t>
                      </a:r>
                      <a:r>
                        <a:rPr lang="en-US" sz="2400" baseline="0" dirty="0"/>
                        <a:t> 18 </a:t>
                      </a:r>
                      <a:r>
                        <a:rPr lang="en-US" sz="2400" baseline="0" dirty="0" err="1"/>
                        <a:t>tuổi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thì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chưa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được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xác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quốc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tịch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đúng</a:t>
                      </a:r>
                      <a:r>
                        <a:rPr lang="en-US" sz="2400" baseline="0" dirty="0"/>
                        <a:t> hay </a:t>
                      </a:r>
                      <a:r>
                        <a:rPr lang="en-US" sz="2400" baseline="0" dirty="0" err="1"/>
                        <a:t>sai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192" y="4738713"/>
            <a:ext cx="3043486" cy="22868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023" y="0"/>
            <a:ext cx="2261978" cy="11820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48" y="-65539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4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6"/>
            <a:ext cx="12192000" cy="6886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166" y="145143"/>
            <a:ext cx="7254241" cy="6858000"/>
          </a:xfrm>
          <a:prstGeom prst="rect">
            <a:avLst/>
          </a:prstGeom>
        </p:spPr>
      </p:pic>
      <p:pic>
        <p:nvPicPr>
          <p:cNvPr id="1026" name="Picture 2" descr="Káº¿t quáº£ hÃ¬nh áº£nh cho LIGHTNING STOCK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97" y="-825004"/>
            <a:ext cx="3153683" cy="567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Káº¿t quáº£ hÃ¬nh áº£nh cho LIGHTNING STOCK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56093" y="-825004"/>
            <a:ext cx="3686311" cy="105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Káº¿t quáº£ hÃ¬nh áº£nh cho LIGHTNING STOCK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805" y="-825004"/>
            <a:ext cx="4705276" cy="105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homas Bergersen - Immortal (201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06568" y="911087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" y="193791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829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5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26"/>
            <a:ext cx="12230852" cy="6867526"/>
          </a:xfrm>
          <a:prstGeom prst="rect">
            <a:avLst/>
          </a:prstGeom>
        </p:spPr>
      </p:pic>
      <p:sp>
        <p:nvSpPr>
          <p:cNvPr id="11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1074521" y="4846768"/>
            <a:ext cx="505861" cy="583095"/>
          </a:xfrm>
          <a:prstGeom prst="flowChartMagneticDisk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976683" y="4788836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 h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1062718" y="441651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976683" y="435669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44450" h="171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1062718" y="399032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976683" y="393051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1062718" y="356414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976683" y="350432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1062718" y="313795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976683" y="307814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1062718" y="271177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976683" y="265195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98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1062718" y="228558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F92663-3FC1-4F7B-BC96-2D9FE33BBA8E}"/>
              </a:ext>
            </a:extLst>
          </p:cNvPr>
          <p:cNvSpPr/>
          <p:nvPr/>
        </p:nvSpPr>
        <p:spPr>
          <a:xfrm>
            <a:off x="976683" y="222577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976683" y="2170005"/>
            <a:ext cx="677103" cy="282126"/>
          </a:xfrm>
          <a:prstGeom prst="ellipse">
            <a:avLst/>
          </a:prstGeom>
          <a:solidFill>
            <a:srgbClr val="217529"/>
          </a:solidFill>
          <a:ln>
            <a:solidFill>
              <a:srgbClr val="217529"/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" b="6786"/>
          <a:stretch/>
        </p:blipFill>
        <p:spPr>
          <a:xfrm>
            <a:off x="523437" y="647559"/>
            <a:ext cx="1410854" cy="1199935"/>
          </a:xfrm>
          <a:prstGeom prst="rect">
            <a:avLst/>
          </a:prstGeom>
        </p:spPr>
      </p:pic>
      <p:pic>
        <p:nvPicPr>
          <p:cNvPr id="34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51052" y="308503"/>
            <a:ext cx="746369" cy="6096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8100" y="4855528"/>
            <a:ext cx="917239" cy="661337"/>
            <a:chOff x="3921165" y="2951925"/>
            <a:chExt cx="1116495" cy="786967"/>
          </a:xfrm>
        </p:grpSpPr>
        <p:sp>
          <p:nvSpPr>
            <p:cNvPr id="3" name="Right Arrow 2"/>
            <p:cNvSpPr/>
            <p:nvPr/>
          </p:nvSpPr>
          <p:spPr>
            <a:xfrm>
              <a:off x="4277806" y="2992283"/>
              <a:ext cx="759854" cy="717733"/>
            </a:xfrm>
            <a:prstGeom prst="rightArrow">
              <a:avLst/>
            </a:prstGeom>
            <a:solidFill>
              <a:srgbClr val="FF00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3921165" y="2951925"/>
              <a:ext cx="798490" cy="786967"/>
            </a:xfrm>
            <a:prstGeom prst="ellipse">
              <a:avLst/>
            </a:prstGeom>
            <a:solidFill>
              <a:srgbClr val="FFFF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>
                  <a:solidFill>
                    <a:srgbClr val="FF0000"/>
                  </a:solidFill>
                </a:rPr>
                <a:t>Đội</a:t>
              </a:r>
              <a:r>
                <a:rPr lang="en-US" sz="1400" b="1" dirty="0">
                  <a:solidFill>
                    <a:srgbClr val="FF0000"/>
                  </a:solidFill>
                </a:rPr>
                <a:t> A</a:t>
              </a:r>
            </a:p>
          </p:txBody>
        </p:sp>
      </p:grpSp>
      <p:sp>
        <p:nvSpPr>
          <p:cNvPr id="77" name="Snip Same Side Corner Rectangle 76">
            <a:hlinkClick r:id="" action="ppaction://noaction"/>
          </p:cNvPr>
          <p:cNvSpPr/>
          <p:nvPr/>
        </p:nvSpPr>
        <p:spPr>
          <a:xfrm>
            <a:off x="3175761" y="5349937"/>
            <a:ext cx="4302276" cy="497031"/>
          </a:xfrm>
          <a:prstGeom prst="snip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BẮT ĐẦU</a:t>
            </a:r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2324124" y="5180046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dirty="0"/>
              <a:t>Công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Đồng-hồ-đếm-ngược-5-phú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2169" y="6010477"/>
            <a:ext cx="1384360" cy="778702"/>
          </a:xfrm>
          <a:prstGeom prst="rect">
            <a:avLst/>
          </a:prstGeom>
        </p:spPr>
      </p:pic>
      <p:sp>
        <p:nvSpPr>
          <p:cNvPr id="79" name="Rounded Rectangle 78"/>
          <p:cNvSpPr/>
          <p:nvPr/>
        </p:nvSpPr>
        <p:spPr>
          <a:xfrm>
            <a:off x="2324124" y="4522651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2321497" y="3738286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2321498" y="2985376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2321499" y="2253919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lang="en-US" dirty="0"/>
              <a:t>Trấn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Việt</a:t>
            </a:r>
            <a:r>
              <a:rPr lang="en-US" dirty="0"/>
              <a:t> Nam </a:t>
            </a:r>
            <a:r>
              <a:rPr lang="en-US" dirty="0" err="1"/>
              <a:t>lấy</a:t>
            </a:r>
            <a:r>
              <a:rPr lang="en-US" dirty="0"/>
              <a:t> </a:t>
            </a:r>
            <a:r>
              <a:rPr lang="en-US" dirty="0" err="1"/>
              <a:t>Hariwon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Hàn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con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họ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321499" y="1388654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dirty="0" err="1"/>
              <a:t>Dưới</a:t>
            </a:r>
            <a:r>
              <a:rPr lang="en-US" dirty="0"/>
              <a:t> 18 </a:t>
            </a:r>
            <a:r>
              <a:rPr lang="en-US" dirty="0" err="1"/>
              <a:t>tuổi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tịch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hay </a:t>
            </a:r>
            <a:r>
              <a:rPr lang="en-US" dirty="0" err="1"/>
              <a:t>sai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13" y="619736"/>
            <a:ext cx="760475" cy="14658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00" y="-329602"/>
            <a:ext cx="863482" cy="1465844"/>
          </a:xfrm>
          <a:prstGeom prst="rect">
            <a:avLst/>
          </a:prstGeom>
        </p:spPr>
      </p:pic>
      <p:sp>
        <p:nvSpPr>
          <p:cNvPr id="45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10706896" y="4931193"/>
            <a:ext cx="505861" cy="583095"/>
          </a:xfrm>
          <a:prstGeom prst="flowChartMagneticDisk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10609058" y="4873261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 h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10695093" y="450093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10609058" y="444112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44450" h="171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10695093" y="407475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10609058" y="401493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10695093" y="364856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10609058" y="358875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10695093" y="322238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10609058" y="316256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10695093" y="279619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10609058" y="273638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98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10695093" y="237001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7F92663-3FC1-4F7B-BC96-2D9FE33BBA8E}"/>
              </a:ext>
            </a:extLst>
          </p:cNvPr>
          <p:cNvSpPr/>
          <p:nvPr/>
        </p:nvSpPr>
        <p:spPr>
          <a:xfrm>
            <a:off x="10609058" y="231019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10609058" y="2254430"/>
            <a:ext cx="677103" cy="282126"/>
          </a:xfrm>
          <a:prstGeom prst="ellipse">
            <a:avLst/>
          </a:prstGeom>
          <a:solidFill>
            <a:srgbClr val="217529"/>
          </a:solidFill>
          <a:ln>
            <a:solidFill>
              <a:srgbClr val="217529"/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" b="6786"/>
          <a:stretch/>
        </p:blipFill>
        <p:spPr>
          <a:xfrm>
            <a:off x="10155812" y="731984"/>
            <a:ext cx="1410854" cy="1199935"/>
          </a:xfrm>
          <a:prstGeom prst="rect">
            <a:avLst/>
          </a:prstGeom>
        </p:spPr>
      </p:pic>
      <p:grpSp>
        <p:nvGrpSpPr>
          <p:cNvPr id="61" name="Group 60"/>
          <p:cNvGrpSpPr/>
          <p:nvPr/>
        </p:nvGrpSpPr>
        <p:grpSpPr>
          <a:xfrm>
            <a:off x="9670475" y="4939953"/>
            <a:ext cx="917239" cy="661337"/>
            <a:chOff x="3921165" y="2951925"/>
            <a:chExt cx="1116495" cy="786967"/>
          </a:xfrm>
        </p:grpSpPr>
        <p:sp>
          <p:nvSpPr>
            <p:cNvPr id="62" name="Right Arrow 61"/>
            <p:cNvSpPr/>
            <p:nvPr/>
          </p:nvSpPr>
          <p:spPr>
            <a:xfrm>
              <a:off x="4277806" y="2992283"/>
              <a:ext cx="759854" cy="717733"/>
            </a:xfrm>
            <a:prstGeom prst="rightArrow">
              <a:avLst/>
            </a:prstGeom>
            <a:solidFill>
              <a:srgbClr val="FF00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921165" y="2951925"/>
              <a:ext cx="798490" cy="786967"/>
            </a:xfrm>
            <a:prstGeom prst="ellipse">
              <a:avLst/>
            </a:prstGeom>
            <a:solidFill>
              <a:srgbClr val="FFFF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>
                  <a:solidFill>
                    <a:srgbClr val="FF0000"/>
                  </a:solidFill>
                </a:rPr>
                <a:t>Đội</a:t>
              </a:r>
              <a:r>
                <a:rPr lang="en-US" sz="1400" b="1" dirty="0">
                  <a:solidFill>
                    <a:srgbClr val="FF0000"/>
                  </a:solidFill>
                </a:rPr>
                <a:t> B</a:t>
              </a: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988" y="704161"/>
            <a:ext cx="760475" cy="146584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0475" y="-245177"/>
            <a:ext cx="863482" cy="14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43148 L -0.00196 -0.4937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12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36944 L -0.00326 -0.43148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10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43148 L -0.00196 -0.49375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12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36944 L -0.00326 -0.43148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87 L -0.00313 -0.05764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64 L -0.00196 -0.1419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1419 L -0.00326 -0.18634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18634 L -0.00196 -0.24514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24514 L -0.00469 -0.30741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30741 L -0.00196 -0.36944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10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3111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video>
              <p:cMediaNode vol="80000">
                <p:cTn id="9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87 L -0.00313 -0.05764 " pathEditMode="relative" rAng="0" ptsTypes="AA">
                                      <p:cBhvr>
                                        <p:cTn id="154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64 L -0.00196 -0.1419 " pathEditMode="relative" rAng="0" ptsTypes="AA">
                                      <p:cBhvr>
                                        <p:cTn id="1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1419 L -0.00326 -0.18634 " pathEditMode="relative" rAng="0" ptsTypes="AA">
                                      <p:cBhvr>
                                        <p:cTn id="1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18634 L -0.00196 -0.24514 " pathEditMode="relative" rAng="0" ptsTypes="AA">
                                      <p:cBhvr>
                                        <p:cTn id="1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24514 L -0.00469 -0.30741 " pathEditMode="relative" rAng="0" ptsTypes="AA">
                                      <p:cBhvr>
                                        <p:cTn id="1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30741 L -0.00196 -0.36944 " pathEditMode="relative" rAng="0" ptsTypes="AA">
                                      <p:cBhvr>
                                        <p:cTn id="1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3576769" y="-828442"/>
            <a:ext cx="5867554" cy="5760000"/>
            <a:chOff x="3084810" y="-335112"/>
            <a:chExt cx="5867554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355751" y="-335112"/>
              <a:ext cx="5596613" cy="5760000"/>
              <a:chOff x="3355751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355751" y="2253146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512024" y="-54089"/>
            <a:ext cx="2346661" cy="979237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4684578" y="2240474"/>
            <a:ext cx="3950120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" y="193791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lumMod val="20000"/>
                <a:lumOff val="80000"/>
              </a:schemeClr>
            </a:gs>
            <a:gs pos="100000">
              <a:srgbClr val="EFDBC2"/>
            </a:gs>
            <a:gs pos="33000">
              <a:schemeClr val="accent1">
                <a:lumMod val="5000"/>
                <a:lumOff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836" y1="24757" x2="9836" y2="24757"/>
                        <a14:foregroundMark x1="2049" y1="22816" x2="1230" y2="32524"/>
                        <a14:foregroundMark x1="8607" y1="20874" x2="30738" y2="3398"/>
                        <a14:foregroundMark x1="20902" y1="94660" x2="20902" y2="94660"/>
                        <a14:foregroundMark x1="38115" y1="96117" x2="38115" y2="96117"/>
                        <a14:foregroundMark x1="40984" y1="96602" x2="45082" y2="88350"/>
                        <a14:foregroundMark x1="45492" y1="88835" x2="39344" y2="76699"/>
                        <a14:foregroundMark x1="40574" y1="92718" x2="35246" y2="81553"/>
                        <a14:foregroundMark x1="29508" y1="94175" x2="28279" y2="70388"/>
                        <a14:foregroundMark x1="23361" y1="91748" x2="22131" y2="77184"/>
                        <a14:foregroundMark x1="60246" y1="96602" x2="60246" y2="96602"/>
                        <a14:foregroundMark x1="56967" y1="98058" x2="60656" y2="91748"/>
                        <a14:foregroundMark x1="57787" y1="98058" x2="68033" y2="92233"/>
                        <a14:foregroundMark x1="81967" y1="91262" x2="81967" y2="91262"/>
                        <a14:foregroundMark x1="88115" y1="89320" x2="88115" y2="89320"/>
                        <a14:foregroundMark x1="84016" y1="84951" x2="81557" y2="75243"/>
                        <a14:foregroundMark x1="80328" y1="86893" x2="76639" y2="80583"/>
                        <a14:foregroundMark x1="91803" y1="7767" x2="91803" y2="7767"/>
                        <a14:foregroundMark x1="88934" y1="16019" x2="88934" y2="16019"/>
                        <a14:foregroundMark x1="45902" y1="16019" x2="52049" y2="22816"/>
                        <a14:foregroundMark x1="43033" y1="65534" x2="43033" y2="65534"/>
                        <a14:foregroundMark x1="13525" y1="40777" x2="13525" y2="40777"/>
                        <a14:foregroundMark x1="66803" y1="92233" x2="65164" y2="79612"/>
                        <a14:foregroundMark x1="61885" y1="92233" x2="60656" y2="80097"/>
                        <a14:foregroundMark x1="59016" y1="60680" x2="59016" y2="60680"/>
                        <a14:foregroundMark x1="90164" y1="26214" x2="90164" y2="26214"/>
                        <a14:foregroundMark x1="88115" y1="33495" x2="93443" y2="29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90" y="3625870"/>
            <a:ext cx="2282283" cy="29463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876" y="-281645"/>
            <a:ext cx="4775495" cy="222290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941395" y="1597817"/>
            <a:ext cx="43636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85DB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DANH NHÂN ĐẤT VIỆT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35372" y="0"/>
            <a:ext cx="5256628" cy="1219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517" y="-46892"/>
            <a:ext cx="1797582" cy="208568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436" y="74292"/>
            <a:ext cx="2124440" cy="1144908"/>
          </a:xfrm>
          <a:prstGeom prst="rect">
            <a:avLst/>
          </a:prstGeom>
          <a:solidFill>
            <a:schemeClr val="accent4">
              <a:lumMod val="40000"/>
              <a:lumOff val="6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54486" y="6710290"/>
            <a:ext cx="12137514" cy="0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5436" y="6572250"/>
            <a:ext cx="12137514" cy="0"/>
          </a:xfrm>
          <a:prstGeom prst="line">
            <a:avLst/>
          </a:prstGeom>
          <a:ln w="762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5-Point Star 24">
            <a:hlinkClick r:id="rId6" action="ppaction://hlinksldjump"/>
          </p:cNvPr>
          <p:cNvSpPr/>
          <p:nvPr/>
        </p:nvSpPr>
        <p:spPr>
          <a:xfrm>
            <a:off x="1603329" y="2224852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  <a:endParaRPr lang="en-US" dirty="0"/>
          </a:p>
        </p:txBody>
      </p:sp>
      <p:sp>
        <p:nvSpPr>
          <p:cNvPr id="26" name="5-Point Star 25">
            <a:hlinkClick r:id="rId7" action="ppaction://hlinksldjump"/>
          </p:cNvPr>
          <p:cNvSpPr/>
          <p:nvPr/>
        </p:nvSpPr>
        <p:spPr>
          <a:xfrm>
            <a:off x="3400605" y="2213501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27" name="5-Point Star 26">
            <a:hlinkClick r:id="rId8" action="ppaction://hlinksldjump"/>
          </p:cNvPr>
          <p:cNvSpPr/>
          <p:nvPr/>
        </p:nvSpPr>
        <p:spPr>
          <a:xfrm>
            <a:off x="5119112" y="2213501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  <a:endParaRPr lang="en-US" dirty="0"/>
          </a:p>
        </p:txBody>
      </p:sp>
      <p:sp>
        <p:nvSpPr>
          <p:cNvPr id="28" name="5-Point Star 27">
            <a:hlinkClick r:id="rId9" action="ppaction://hlinksldjump"/>
          </p:cNvPr>
          <p:cNvSpPr/>
          <p:nvPr/>
        </p:nvSpPr>
        <p:spPr>
          <a:xfrm>
            <a:off x="6995157" y="2151853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  <a:endParaRPr lang="en-US" dirty="0"/>
          </a:p>
        </p:txBody>
      </p:sp>
      <p:sp>
        <p:nvSpPr>
          <p:cNvPr id="29" name="5-Point Star 28">
            <a:hlinkClick r:id="rId10" action="ppaction://hlinksldjump"/>
          </p:cNvPr>
          <p:cNvSpPr/>
          <p:nvPr/>
        </p:nvSpPr>
        <p:spPr>
          <a:xfrm>
            <a:off x="8713664" y="2101481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</a:t>
            </a:r>
            <a:endParaRPr lang="en-US" dirty="0"/>
          </a:p>
        </p:txBody>
      </p:sp>
      <p:sp>
        <p:nvSpPr>
          <p:cNvPr id="30" name="5-Point Star 29">
            <a:hlinkClick r:id="rId11" action="ppaction://hlinksldjump"/>
          </p:cNvPr>
          <p:cNvSpPr/>
          <p:nvPr/>
        </p:nvSpPr>
        <p:spPr>
          <a:xfrm>
            <a:off x="10322884" y="2101481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6</a:t>
            </a:r>
            <a:endParaRPr lang="en-US" dirty="0"/>
          </a:p>
        </p:txBody>
      </p:sp>
      <p:pic>
        <p:nvPicPr>
          <p:cNvPr id="33" name="图片 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43" b="95561" l="226" r="99266">
                        <a14:foregroundMark x1="16431" y1="13785" x2="20327" y2="37150"/>
                        <a14:foregroundMark x1="39921" y1="33178" x2="43422" y2="49065"/>
                        <a14:foregroundMark x1="55901" y1="12617" x2="55901" y2="27336"/>
                        <a14:foregroundMark x1="85545" y1="32710" x2="90683" y2="77804"/>
                        <a14:foregroundMark x1="93958" y1="35514" x2="97233" y2="58178"/>
                        <a14:foregroundMark x1="74534" y1="26636" x2="79616" y2="28271"/>
                        <a14:foregroundMark x1="76228" y1="80374" x2="79390" y2="63551"/>
                        <a14:foregroundMark x1="90006" y1="92523" x2="82778" y2="45794"/>
                        <a14:foregroundMark x1="93958" y1="84813" x2="89723" y2="80374"/>
                        <a14:foregroundMark x1="95652" y1="27336" x2="282" y2="15888"/>
                        <a14:foregroundMark x1="14568" y1="7710" x2="21287" y2="10514"/>
                        <a14:foregroundMark x1="46979" y1="10514" x2="48278" y2="17523"/>
                        <a14:foregroundMark x1="45398" y1="13084" x2="53473" y2="3505"/>
                        <a14:foregroundMark x1="53473" y1="3505" x2="62055" y2="14720"/>
                        <a14:foregroundMark x1="62055" y1="14720" x2="44156" y2="29907"/>
                        <a14:foregroundMark x1="44156" y1="29907" x2="45680" y2="7243"/>
                        <a14:foregroundMark x1="99209" y1="50000" x2="565" y2="68692"/>
                        <a14:foregroundMark x1="565" y1="68692" x2="734" y2="27336"/>
                        <a14:foregroundMark x1="734" y1="27336" x2="9034" y2="5140"/>
                        <a14:foregroundMark x1="9034" y1="5140" x2="28176" y2="234"/>
                        <a14:foregroundMark x1="28176" y1="234" x2="99774" y2="1168"/>
                        <a14:foregroundMark x1="99774" y1="1168" x2="99322" y2="48131"/>
                        <a14:foregroundMark x1="99322" y1="48131" x2="90175" y2="56776"/>
                        <a14:foregroundMark x1="90175" y1="56776" x2="86957" y2="50701"/>
                        <a14:foregroundMark x1="30322" y1="26168" x2="29136" y2="37150"/>
                        <a14:foregroundMark x1="2146" y1="13785" x2="3670" y2="47196"/>
                        <a14:foregroundMark x1="3670" y1="47196" x2="10446" y2="71028"/>
                        <a14:foregroundMark x1="10446" y1="71028" x2="12366" y2="73364"/>
                        <a14:foregroundMark x1="10277" y1="52804" x2="10277" y2="45794"/>
                        <a14:foregroundMark x1="31508" y1="27336" x2="39582" y2="13084"/>
                        <a14:foregroundMark x1="39582" y1="13084" x2="43704" y2="13084"/>
                        <a14:foregroundMark x1="51158" y1="26168" x2="42801" y2="28037"/>
                        <a14:foregroundMark x1="42801" y1="28037" x2="27612" y2="62617"/>
                        <a14:foregroundMark x1="27612" y1="62617" x2="33879" y2="85981"/>
                        <a14:foregroundMark x1="33879" y1="85981" x2="42518" y2="86449"/>
                        <a14:foregroundMark x1="42518" y1="86449" x2="67024" y2="84346"/>
                        <a14:foregroundMark x1="67024" y1="84346" x2="79503" y2="84346"/>
                        <a14:foregroundMark x1="79503" y1="84346" x2="97233" y2="81075"/>
                        <a14:foregroundMark x1="97233" y1="81075" x2="95088" y2="43458"/>
                        <a14:foregroundMark x1="95088" y1="43458" x2="85432" y2="37150"/>
                        <a14:foregroundMark x1="64427" y1="26636" x2="58667" y2="53972"/>
                        <a14:foregroundMark x1="58667" y1="53972" x2="58667" y2="54907"/>
                        <a14:foregroundMark x1="94579" y1="84813" x2="91417" y2="95561"/>
                        <a14:foregroundMark x1="51553" y1="37150" x2="53924" y2="45093"/>
                        <a14:foregroundMark x1="56973" y1="42991" x2="59063" y2="49065"/>
                        <a14:foregroundMark x1="48278" y1="59346" x2="51835" y2="45794"/>
                        <a14:foregroundMark x1="47883" y1="32243" x2="46979" y2="56075"/>
                        <a14:foregroundMark x1="50367" y1="47430" x2="48842" y2="54907"/>
                        <a14:foregroundMark x1="18102" y1="77255" x2="19198" y2="71262"/>
                        <a14:foregroundMark x1="12366" y1="81542" x2="12971" y2="82201"/>
                        <a14:foregroundMark x1="16750" y1="77255" x2="14003" y2="67991"/>
                        <a14:foregroundMark x1="14003" y1="67991" x2="11971" y2="80374"/>
                        <a14:foregroundMark x1="9091" y1="22430" x2="10107" y2="46262"/>
                        <a14:foregroundMark x1="1863" y1="13084" x2="791" y2="22430"/>
                        <a14:foregroundMark x1="8413" y1="24065" x2="10898" y2="51168"/>
                        <a14:foregroundMark x1="8809" y1="21262" x2="9317" y2="45794"/>
                        <a14:foregroundMark x1="29305" y1="76168" x2="28684" y2="87850"/>
                        <a14:foregroundMark x1="22078" y1="78037" x2="23433" y2="85280"/>
                        <a14:foregroundMark x1="83286" y1="86449" x2="85601" y2="88785"/>
                        <a14:foregroundMark x1="94918" y1="87850" x2="93902" y2="92056"/>
                        <a14:foregroundMark x1="59458" y1="86916" x2="59797" y2="93224"/>
                        <a14:foregroundMark x1="14899" y1="78987" x2="18402" y2="79487"/>
                        <a14:foregroundMark x1="13156" y1="78738" x2="14106" y2="78874"/>
                        <a14:foregroundMark x1="19819" y1="73832" x2="19029" y2="77570"/>
                        <a14:foregroundMark x1="18690" y1="80140" x2="19819" y2="80140"/>
                        <a14:foregroundMark x1="21005" y1="77103" x2="19706" y2="74299"/>
                        <a14:backgroundMark x1="12503" y1="86288" x2="20440" y2="96028"/>
                        <a14:backgroundMark x1="12253" y1="85981" x2="12421" y2="86187"/>
                        <a14:backgroundMark x1="20440" y1="96028" x2="20553" y2="99766"/>
                        <a14:backgroundMark x1="15156" y1="86673" x2="19029" y2="89252"/>
                        <a14:backgroundMark x1="12931" y1="82477" x2="14455" y2="82009"/>
                        <a14:backgroundMark x1="17843" y1="82944" x2="18240" y2="83065"/>
                        <a14:backgroundMark x1="19255" y1="87383" x2="19819" y2="92056"/>
                        <a14:backgroundMark x1="19368" y1="85981" x2="13890" y2="83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55" y="3447646"/>
            <a:ext cx="4540709" cy="109735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11680" y="4483357"/>
            <a:ext cx="9467557" cy="2005517"/>
          </a:xfrm>
          <a:prstGeom prst="round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255647" y="4828260"/>
            <a:ext cx="8630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         </a:t>
            </a:r>
            <a:r>
              <a:rPr lang="en-US" sz="2400" dirty="0" err="1"/>
              <a:t>Có</a:t>
            </a:r>
            <a:r>
              <a:rPr lang="en-US" sz="2400" dirty="0"/>
              <a:t> 6 </a:t>
            </a:r>
            <a:r>
              <a:rPr lang="en-US" sz="2400" dirty="0" err="1"/>
              <a:t>ngôi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,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ngôi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gợi</a:t>
            </a:r>
            <a:r>
              <a:rPr lang="en-US" sz="2400" dirty="0"/>
              <a:t> ý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danh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. </a:t>
            </a:r>
            <a:r>
              <a:rPr lang="en-US" sz="2400" dirty="0" err="1"/>
              <a:t>Thời</a:t>
            </a:r>
            <a:r>
              <a:rPr lang="en-US" sz="2400" dirty="0"/>
              <a:t> </a:t>
            </a:r>
            <a:r>
              <a:rPr lang="en-US" sz="2400" dirty="0" err="1"/>
              <a:t>gian</a:t>
            </a:r>
            <a:r>
              <a:rPr lang="en-US" sz="2400" dirty="0"/>
              <a:t> </a:t>
            </a:r>
            <a:r>
              <a:rPr lang="en-US" sz="2400" dirty="0" err="1"/>
              <a:t>suy</a:t>
            </a:r>
            <a:r>
              <a:rPr lang="en-US" sz="2400" dirty="0"/>
              <a:t> </a:t>
            </a:r>
            <a:r>
              <a:rPr lang="en-US" sz="2400" dirty="0" err="1"/>
              <a:t>nghĩ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10 </a:t>
            </a:r>
            <a:r>
              <a:rPr lang="en-US" sz="2400" dirty="0" err="1"/>
              <a:t>giây</a:t>
            </a:r>
            <a:r>
              <a:rPr lang="en-US" sz="2400" dirty="0"/>
              <a:t>. </a:t>
            </a:r>
            <a:r>
              <a:rPr lang="en-US" sz="2400" dirty="0" err="1"/>
              <a:t>Đội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đúng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thưởng</a:t>
            </a:r>
            <a:r>
              <a:rPr lang="en-US" sz="2400" dirty="0"/>
              <a:t>.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sai</a:t>
            </a:r>
            <a:r>
              <a:rPr lang="en-US" sz="2400" dirty="0"/>
              <a:t> </a:t>
            </a:r>
            <a:r>
              <a:rPr lang="en-US" sz="2400" dirty="0" err="1"/>
              <a:t>đội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quyền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.</a:t>
            </a:r>
          </a:p>
        </p:txBody>
      </p:sp>
      <p:sp>
        <p:nvSpPr>
          <p:cNvPr id="6" name="Action Button: Forward or Next 5">
            <a:hlinkClick r:id="rId14" action="ppaction://hlinksldjump" highlightClick="1"/>
          </p:cNvPr>
          <p:cNvSpPr/>
          <p:nvPr/>
        </p:nvSpPr>
        <p:spPr>
          <a:xfrm>
            <a:off x="11043138" y="5683348"/>
            <a:ext cx="998807" cy="888901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" y="77941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or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570" y="1237679"/>
            <a:ext cx="12309231" cy="58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luong_the_vinh_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37724" r="11246"/>
          <a:stretch/>
        </p:blipFill>
        <p:spPr bwMode="auto">
          <a:xfrm>
            <a:off x="1583788" y="1824116"/>
            <a:ext cx="4206240" cy="415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338" y="0"/>
            <a:ext cx="12051323" cy="1139483"/>
          </a:xfrm>
          <a:prstGeom prst="roundRect">
            <a:avLst/>
          </a:prstGeom>
          <a:solidFill>
            <a:srgbClr val="FFD5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981199" y="-1758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 dirty="0"/>
              <a:t> </a:t>
            </a:r>
            <a:r>
              <a:rPr lang="en-US" altLang="en-US" sz="2400" b="1" dirty="0" err="1"/>
              <a:t>Đây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là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vị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trạng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nguyên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nổi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tiếng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của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nước</a:t>
            </a:r>
            <a:r>
              <a:rPr lang="en-US" altLang="en-US" sz="2400" b="1" dirty="0"/>
              <a:t> ta. </a:t>
            </a:r>
            <a:r>
              <a:rPr lang="en-US" altLang="en-US" sz="2400" b="1" dirty="0" err="1"/>
              <a:t>Ông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là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người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đã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tìm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cách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để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cân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trọng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lượng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một</a:t>
            </a:r>
            <a:r>
              <a:rPr lang="en-US" altLang="en-US" sz="2400" b="1" dirty="0"/>
              <a:t> con </a:t>
            </a:r>
            <a:r>
              <a:rPr lang="en-US" altLang="en-US" sz="2400" b="1" dirty="0" err="1"/>
              <a:t>voi</a:t>
            </a:r>
            <a:r>
              <a:rPr lang="en-US" altLang="en-US" sz="2400" b="1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76343" y="6142358"/>
            <a:ext cx="3421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LƯƠNG THẾ VINH</a:t>
            </a:r>
            <a:endParaRPr lang="en-US" sz="2800" b="1" dirty="0"/>
          </a:p>
        </p:txBody>
      </p:sp>
      <p:pic>
        <p:nvPicPr>
          <p:cNvPr id="6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0626" y="2046769"/>
            <a:ext cx="4217880" cy="4217880"/>
          </a:xfrm>
          <a:prstGeom prst="rect">
            <a:avLst/>
          </a:prstGeom>
        </p:spPr>
      </p:pic>
      <p:sp>
        <p:nvSpPr>
          <p:cNvPr id="7" name="Action Button: Forward or Next 6">
            <a:hlinkClick r:id="rId7" action="ppaction://hlinksldjump" highlightClick="1"/>
          </p:cNvPr>
          <p:cNvSpPr/>
          <p:nvPr/>
        </p:nvSpPr>
        <p:spPr>
          <a:xfrm>
            <a:off x="556323" y="5863720"/>
            <a:ext cx="930813" cy="801858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" y="-18785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1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or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9483"/>
            <a:ext cx="12309231" cy="566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338" y="0"/>
            <a:ext cx="12051323" cy="1139483"/>
          </a:xfrm>
          <a:prstGeom prst="roundRect">
            <a:avLst/>
          </a:prstGeom>
          <a:solidFill>
            <a:srgbClr val="FFD5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19616" y="6003039"/>
            <a:ext cx="5593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ĐẠI TƯỚNG VÕ NGUYÊN GIÁP</a:t>
            </a:r>
            <a:endParaRPr lang="en-US" sz="2800" b="1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776248" y="223493"/>
            <a:ext cx="9144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/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Ông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Tổng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chỉ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huy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Chiến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dịch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Điện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Biên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Phủ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lịch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sử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  <a:br>
              <a:rPr lang="en-US" altLang="en-US" sz="2800" b="1" dirty="0"/>
            </a:br>
            <a:endParaRPr lang="en-US" altLang="en-US" sz="2800" b="1" dirty="0"/>
          </a:p>
        </p:txBody>
      </p:sp>
      <p:pic>
        <p:nvPicPr>
          <p:cNvPr id="9" name="Picture 5" descr="tải xuố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341" y="1670247"/>
            <a:ext cx="3361467" cy="422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0626" y="2046769"/>
            <a:ext cx="4217880" cy="4217880"/>
          </a:xfrm>
          <a:prstGeom prst="rect">
            <a:avLst/>
          </a:prstGeom>
        </p:spPr>
      </p:pic>
      <p:sp>
        <p:nvSpPr>
          <p:cNvPr id="11" name="Action Button: Forward or Next 10">
            <a:hlinkClick r:id="rId7" action="ppaction://hlinksldjump" highlightClick="1"/>
          </p:cNvPr>
          <p:cNvSpPr/>
          <p:nvPr/>
        </p:nvSpPr>
        <p:spPr>
          <a:xfrm>
            <a:off x="819616" y="5060426"/>
            <a:ext cx="930813" cy="801858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" y="-18785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8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95349" y="5454868"/>
            <a:ext cx="8873409" cy="954107"/>
          </a:xfrm>
          <a:prstGeom prst="rect">
            <a:avLst/>
          </a:prstGeom>
          <a:solidFill>
            <a:srgbClr val="00B0F0">
              <a:alpha val="67000"/>
            </a:srgbClr>
          </a:solidFill>
          <a:effectLst>
            <a:outerShdw blurRad="50800" dist="50800" dir="5400000" algn="ctr" rotWithShape="0">
              <a:srgbClr val="000000">
                <a:alpha val="74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Nêu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cảm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xúc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của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về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hình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ảnh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đất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nước</a:t>
            </a:r>
            <a:r>
              <a:rPr lang="en-US" sz="2800" dirty="0">
                <a:solidFill>
                  <a:schemeClr val="bg1"/>
                </a:solidFill>
              </a:rPr>
              <a:t>, con </a:t>
            </a:r>
            <a:r>
              <a:rPr lang="en-US" sz="2800" dirty="0" err="1">
                <a:solidFill>
                  <a:schemeClr val="bg1"/>
                </a:solidFill>
              </a:rPr>
              <a:t>người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Việt</a:t>
            </a:r>
            <a:r>
              <a:rPr lang="en-US" sz="2800" dirty="0">
                <a:solidFill>
                  <a:schemeClr val="bg1"/>
                </a:solidFill>
              </a:rPr>
              <a:t> Nam qua </a:t>
            </a:r>
            <a:r>
              <a:rPr lang="en-US" sz="2800" dirty="0" err="1">
                <a:solidFill>
                  <a:schemeClr val="bg1"/>
                </a:solidFill>
              </a:rPr>
              <a:t>bài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hát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Việt</a:t>
            </a:r>
            <a:r>
              <a:rPr lang="en-US" sz="2800" dirty="0">
                <a:solidFill>
                  <a:schemeClr val="bg1"/>
                </a:solidFill>
              </a:rPr>
              <a:t> Nam </a:t>
            </a:r>
            <a:r>
              <a:rPr lang="en-US" sz="2800" dirty="0" err="1">
                <a:solidFill>
                  <a:schemeClr val="bg1"/>
                </a:solidFill>
              </a:rPr>
              <a:t>ơi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nhạc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và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của</a:t>
            </a:r>
            <a:r>
              <a:rPr lang="en-US" sz="2800" dirty="0">
                <a:solidFill>
                  <a:schemeClr val="bg1"/>
                </a:solidFill>
              </a:rPr>
              <a:t> Minh Beta</a:t>
            </a:r>
          </a:p>
        </p:txBody>
      </p:sp>
      <p:pic>
        <p:nvPicPr>
          <p:cNvPr id="9" name="Việt Nam Ơi - Minh Beta - Phiên Bản Gốc - CVH Musi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181" t="10264" r="-268" b="10157"/>
          <a:stretch/>
        </p:blipFill>
        <p:spPr>
          <a:xfrm>
            <a:off x="1662086" y="693683"/>
            <a:ext cx="8139933" cy="4587765"/>
          </a:xfrm>
          <a:prstGeom prst="round2DiagRect">
            <a:avLst>
              <a:gd name="adj1" fmla="val 29038"/>
              <a:gd name="adj2" fmla="val 0"/>
            </a:avLst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9" y="109457"/>
            <a:ext cx="1326732" cy="10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1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or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" y="1500287"/>
            <a:ext cx="12309231" cy="566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338" y="0"/>
            <a:ext cx="12051323" cy="1420837"/>
          </a:xfrm>
          <a:prstGeom prst="roundRect">
            <a:avLst/>
          </a:prstGeom>
          <a:solidFill>
            <a:srgbClr val="FFD5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208777" y="-138201"/>
            <a:ext cx="10550770" cy="15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 dirty="0"/>
              <a:t> </a:t>
            </a:r>
            <a:r>
              <a:rPr lang="vi-VN" sz="2400" dirty="0"/>
              <a:t> Ông là người Việt Nam đầu tiên giành được</a:t>
            </a:r>
            <a:r>
              <a:rPr lang="en-US" sz="2400" dirty="0"/>
              <a:t> </a:t>
            </a:r>
            <a:r>
              <a:rPr lang="en-US" sz="2400" dirty="0" err="1"/>
              <a:t>Huy</a:t>
            </a:r>
            <a:r>
              <a:rPr lang="en-US" sz="2400" dirty="0"/>
              <a:t> </a:t>
            </a:r>
            <a:r>
              <a:rPr lang="en-US" sz="2400" dirty="0" err="1"/>
              <a:t>chương</a:t>
            </a:r>
            <a:r>
              <a:rPr lang="en-US" sz="2400" dirty="0"/>
              <a:t> Fields ( </a:t>
            </a:r>
            <a:r>
              <a:rPr lang="en-US" sz="2400" dirty="0" err="1"/>
              <a:t>giải</a:t>
            </a:r>
            <a:r>
              <a:rPr lang="en-US" sz="2400" dirty="0"/>
              <a:t> </a:t>
            </a:r>
            <a:r>
              <a:rPr lang="en-US" sz="2400" dirty="0" err="1"/>
              <a:t>tóan</a:t>
            </a:r>
            <a:r>
              <a:rPr lang="en-US" sz="2400" dirty="0"/>
              <a:t> </a:t>
            </a:r>
            <a:r>
              <a:rPr lang="en-US" sz="2400" dirty="0" err="1"/>
              <a:t>danh</a:t>
            </a:r>
            <a:r>
              <a:rPr lang="en-US" sz="2400" dirty="0"/>
              <a:t> </a:t>
            </a:r>
            <a:r>
              <a:rPr lang="en-US" sz="2400" dirty="0" err="1"/>
              <a:t>giá</a:t>
            </a:r>
            <a:r>
              <a:rPr lang="en-US" sz="2400" dirty="0"/>
              <a:t> </a:t>
            </a:r>
            <a:r>
              <a:rPr lang="en-US" sz="2400" dirty="0" err="1"/>
              <a:t>quốc</a:t>
            </a:r>
            <a:r>
              <a:rPr lang="en-US" sz="2400" dirty="0"/>
              <a:t> </a:t>
            </a:r>
            <a:r>
              <a:rPr lang="en-US" sz="2400" dirty="0" err="1"/>
              <a:t>tế</a:t>
            </a:r>
            <a:r>
              <a:rPr lang="en-US" sz="2400" dirty="0"/>
              <a:t>, </a:t>
            </a:r>
            <a:r>
              <a:rPr lang="vi-VN" sz="2400" dirty="0"/>
              <a:t>ông là nhà khoa học trẻ nhất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 Nam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phong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hàm</a:t>
            </a:r>
            <a:r>
              <a:rPr lang="en-US" sz="2400" dirty="0"/>
              <a:t> </a:t>
            </a:r>
            <a:r>
              <a:rPr lang="en-US" sz="2400" dirty="0" err="1"/>
              <a:t>giáo</a:t>
            </a:r>
            <a:r>
              <a:rPr lang="en-US" sz="2400" dirty="0"/>
              <a:t> </a:t>
            </a:r>
            <a:r>
              <a:rPr lang="en-US" sz="2400" dirty="0" err="1"/>
              <a:t>sư</a:t>
            </a:r>
            <a:r>
              <a:rPr lang="en-US" sz="2400" dirty="0"/>
              <a:t>.</a:t>
            </a:r>
            <a:r>
              <a:rPr lang="vi-VN" sz="2400" dirty="0"/>
              <a:t> </a:t>
            </a:r>
            <a:r>
              <a:rPr lang="en-US" sz="2400" dirty="0" err="1"/>
              <a:t>Ông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2 </a:t>
            </a:r>
            <a:r>
              <a:rPr lang="en-US" sz="2400" dirty="0" err="1"/>
              <a:t>quốc</a:t>
            </a:r>
            <a:r>
              <a:rPr lang="en-US" sz="2400" dirty="0"/>
              <a:t> </a:t>
            </a:r>
            <a:r>
              <a:rPr lang="en-US" sz="2400" dirty="0" err="1"/>
              <a:t>tịch</a:t>
            </a:r>
            <a:r>
              <a:rPr lang="en-US" sz="2400" dirty="0"/>
              <a:t> :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 Nam</a:t>
            </a:r>
            <a:endParaRPr lang="en-US" altLang="en-US" sz="2400" b="1" dirty="0"/>
          </a:p>
        </p:txBody>
      </p:sp>
      <p:sp>
        <p:nvSpPr>
          <p:cNvPr id="22" name="Rectangle 21"/>
          <p:cNvSpPr/>
          <p:nvPr/>
        </p:nvSpPr>
        <p:spPr>
          <a:xfrm>
            <a:off x="1058648" y="6239819"/>
            <a:ext cx="47900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GIÁO SƯ NGÔ BẢO CHÂU</a:t>
            </a:r>
            <a:endParaRPr lang="en-US" sz="2800" b="1" dirty="0"/>
          </a:p>
        </p:txBody>
      </p:sp>
      <p:pic>
        <p:nvPicPr>
          <p:cNvPr id="7" name="Picture 2" descr="Ngo Bau Chau MF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70" y="2144082"/>
            <a:ext cx="3360850" cy="3984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0626" y="2046769"/>
            <a:ext cx="4217880" cy="4217880"/>
          </a:xfrm>
          <a:prstGeom prst="rect">
            <a:avLst/>
          </a:prstGeom>
        </p:spPr>
      </p:pic>
      <p:sp>
        <p:nvSpPr>
          <p:cNvPr id="9" name="Action Button: Forward or Next 8">
            <a:hlinkClick r:id="rId7" action="ppaction://hlinksldjump" highlightClick="1"/>
          </p:cNvPr>
          <p:cNvSpPr/>
          <p:nvPr/>
        </p:nvSpPr>
        <p:spPr>
          <a:xfrm>
            <a:off x="743371" y="5326898"/>
            <a:ext cx="930813" cy="801858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98" y="242629"/>
            <a:ext cx="1006379" cy="7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4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or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244"/>
            <a:ext cx="12309231" cy="566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338" y="0"/>
            <a:ext cx="12051323" cy="1139483"/>
          </a:xfrm>
          <a:prstGeom prst="roundRect">
            <a:avLst/>
          </a:prstGeom>
          <a:solidFill>
            <a:srgbClr val="FFD5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46459" y="6051846"/>
            <a:ext cx="5349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NHÀ GIÁO NGUYỄN NGỌC KÍ</a:t>
            </a:r>
            <a:endParaRPr lang="en-US" sz="2800" b="1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53493" y="193333"/>
            <a:ext cx="99880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 dirty="0">
                <a:latin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Ông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nhỏ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bị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liệt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cả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hai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tay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luyện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viết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chân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hiện</a:t>
            </a:r>
            <a:r>
              <a:rPr lang="en-US" altLang="en-US" sz="2800" b="1" dirty="0">
                <a:latin typeface="Times New Roman" panose="02020603050405020304" pitchFamily="18" charset="0"/>
              </a:rPr>
              <a:t> nay </a:t>
            </a:r>
            <a:r>
              <a:rPr lang="en-US" altLang="en-US" sz="2800" b="1" dirty="0" err="1"/>
              <a:t>ô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nhà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giáo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ưu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tú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7" descr="Nguyen-Ngoc-Ky-4-4723-13863427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01" y="1815648"/>
            <a:ext cx="3417388" cy="415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0626" y="2046769"/>
            <a:ext cx="4217880" cy="4217880"/>
          </a:xfrm>
          <a:prstGeom prst="rect">
            <a:avLst/>
          </a:prstGeom>
        </p:spPr>
      </p:pic>
      <p:sp>
        <p:nvSpPr>
          <p:cNvPr id="11" name="Action Button: Forward or Next 10">
            <a:hlinkClick r:id="rId7" action="ppaction://hlinksldjump" highlightClick="1"/>
          </p:cNvPr>
          <p:cNvSpPr/>
          <p:nvPr/>
        </p:nvSpPr>
        <p:spPr>
          <a:xfrm>
            <a:off x="722680" y="5208798"/>
            <a:ext cx="930813" cy="801858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" y="-18785"/>
            <a:ext cx="1346822" cy="106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5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or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" y="1660438"/>
            <a:ext cx="12180277" cy="560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338" y="109903"/>
            <a:ext cx="12051323" cy="1491175"/>
          </a:xfrm>
          <a:prstGeom prst="roundRect">
            <a:avLst/>
          </a:prstGeom>
          <a:solidFill>
            <a:srgbClr val="FFD5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261700" y="0"/>
            <a:ext cx="10777852" cy="1710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sz="2400" dirty="0"/>
              <a:t>là một vận động viên môn</a:t>
            </a:r>
            <a:r>
              <a:rPr lang="en-US" sz="2400" dirty="0"/>
              <a:t> </a:t>
            </a:r>
            <a:r>
              <a:rPr lang="en-US" sz="2400" dirty="0" err="1"/>
              <a:t>cờ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vi-VN" sz="2400" dirty="0"/>
              <a:t>của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 Nam.</a:t>
            </a:r>
            <a:r>
              <a:rPr lang="vi-VN" sz="2400" dirty="0"/>
              <a:t> Anh là nhà vô địch thế giới nội dung cờ chớp năm 2013, đương kim vô địch châu Á, 2 lần vô địch </a:t>
            </a:r>
            <a:r>
              <a:rPr lang="vi-VN" sz="2400" dirty="0">
                <a:hlinkClick r:id="rId5"/>
              </a:rPr>
              <a:t>Giải cờ vua Aeroflot mở rộng</a:t>
            </a:r>
            <a:r>
              <a:rPr lang="vi-VN" sz="2400" dirty="0"/>
              <a:t>, 3 lần vô địch Giải cờ vua quốc tế HDBank.</a:t>
            </a:r>
            <a:endParaRPr lang="en-US" altLang="en-US" sz="2400" b="1" dirty="0"/>
          </a:p>
        </p:txBody>
      </p:sp>
      <p:sp>
        <p:nvSpPr>
          <p:cNvPr id="22" name="Rectangle 21"/>
          <p:cNvSpPr/>
          <p:nvPr/>
        </p:nvSpPr>
        <p:spPr>
          <a:xfrm>
            <a:off x="1889239" y="6334780"/>
            <a:ext cx="3135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LÊ QUANG LIÊM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085" y="2773451"/>
            <a:ext cx="4424484" cy="3371069"/>
          </a:xfrm>
          <a:prstGeom prst="rect">
            <a:avLst/>
          </a:prstGeom>
        </p:spPr>
      </p:pic>
      <p:pic>
        <p:nvPicPr>
          <p:cNvPr id="9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50626" y="2251963"/>
            <a:ext cx="4012685" cy="4012685"/>
          </a:xfrm>
          <a:prstGeom prst="rect">
            <a:avLst/>
          </a:prstGeom>
        </p:spPr>
      </p:pic>
      <p:sp>
        <p:nvSpPr>
          <p:cNvPr id="10" name="Action Button: Forward or Next 9">
            <a:hlinkClick r:id="rId8" action="ppaction://hlinksldjump" highlightClick="1"/>
          </p:cNvPr>
          <p:cNvSpPr/>
          <p:nvPr/>
        </p:nvSpPr>
        <p:spPr>
          <a:xfrm>
            <a:off x="608397" y="6144520"/>
            <a:ext cx="930813" cy="801858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30" y="456133"/>
            <a:ext cx="1006379" cy="7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3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or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244"/>
            <a:ext cx="12309231" cy="566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0338" y="0"/>
            <a:ext cx="12051323" cy="1139483"/>
          </a:xfrm>
          <a:prstGeom prst="roundRect">
            <a:avLst/>
          </a:prstGeom>
          <a:solidFill>
            <a:srgbClr val="FFD5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54973" y="5712362"/>
            <a:ext cx="5895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ANH HÙNG LAO ĐỘNG HỒ GIÁO</a:t>
            </a:r>
            <a:endParaRPr lang="en-US" sz="2800" b="1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554659" y="308131"/>
            <a:ext cx="99880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sz="2800" dirty="0">
                <a:latin typeface="Tahoma" panose="020B0604030504040204" pitchFamily="34" charset="0"/>
                <a:cs typeface="Tahoma" panose="020B0604030504040204" pitchFamily="34" charset="0"/>
              </a:rPr>
              <a:t>Ngườ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nông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lần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danh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hiệu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hùng</a:t>
            </a:r>
            <a:r>
              <a:rPr lang="en-US" sz="2800" dirty="0">
                <a:latin typeface="Tahoma" panose="020B0604030504040204" pitchFamily="34" charset="0"/>
                <a:cs typeface="Tahoma" panose="020B0604030504040204" pitchFamily="34" charset="0"/>
              </a:rPr>
              <a:t> Lao </a:t>
            </a:r>
            <a:r>
              <a:rPr lang="en-US" sz="2800" dirty="0" err="1">
                <a:latin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en-US" sz="2800" b="1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23" y="2567060"/>
            <a:ext cx="4476750" cy="2933700"/>
          </a:xfrm>
          <a:prstGeom prst="rect">
            <a:avLst/>
          </a:prstGeom>
        </p:spPr>
      </p:pic>
      <p:pic>
        <p:nvPicPr>
          <p:cNvPr id="10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0626" y="2046769"/>
            <a:ext cx="4217880" cy="4217880"/>
          </a:xfrm>
          <a:prstGeom prst="rect">
            <a:avLst/>
          </a:prstGeom>
        </p:spPr>
      </p:pic>
      <p:sp>
        <p:nvSpPr>
          <p:cNvPr id="11" name="Action Button: Forward or Next 10">
            <a:hlinkClick r:id="rId7" action="ppaction://hlinksldjump" highlightClick="1"/>
          </p:cNvPr>
          <p:cNvSpPr/>
          <p:nvPr/>
        </p:nvSpPr>
        <p:spPr>
          <a:xfrm>
            <a:off x="10621108" y="5247248"/>
            <a:ext cx="814740" cy="726723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" y="-18785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2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2"/>
          <a:stretch/>
        </p:blipFill>
        <p:spPr>
          <a:xfrm>
            <a:off x="0" y="456256"/>
            <a:ext cx="12377795" cy="62018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12377795" cy="1200329"/>
          </a:xfrm>
          <a:prstGeom prst="rect">
            <a:avLst/>
          </a:prstGeom>
          <a:solidFill>
            <a:srgbClr val="CF14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                         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                TRƯỜNG TRUNG HỌC CƠ SỞ</a:t>
            </a:r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                   HỘI THI VẼ TRANH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" y="-18785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55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04366" y="1763356"/>
            <a:ext cx="76657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rgbClr val="FFC000"/>
                </a:solidFill>
                <a:effectLst/>
              </a:rPr>
              <a:t>CHÚC CÁC EM HỌC TỐT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2" y="-18785"/>
            <a:ext cx="1437986" cy="11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9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3576769" y="-828442"/>
            <a:ext cx="5867554" cy="5760000"/>
            <a:chOff x="3084810" y="-335112"/>
            <a:chExt cx="5867554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355751" y="-335112"/>
              <a:ext cx="5596613" cy="5760000"/>
              <a:chOff x="3355751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355751" y="2253146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512024" y="-54089"/>
            <a:ext cx="2346661" cy="979237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4670154" y="2180344"/>
            <a:ext cx="3951724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9" y="109457"/>
            <a:ext cx="1326732" cy="10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81926" y="-548539"/>
            <a:ext cx="6242304" cy="787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121936" y="-26146"/>
            <a:ext cx="6194458" cy="72288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547937" y="74646"/>
            <a:ext cx="5772927" cy="923330"/>
          </a:xfrm>
          <a:prstGeom prst="rect">
            <a:avLst/>
          </a:prstGeom>
          <a:solidFill>
            <a:srgbClr val="C7E8F7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1" b="50949"/>
          <a:stretch/>
        </p:blipFill>
        <p:spPr>
          <a:xfrm>
            <a:off x="1037441" y="1780715"/>
            <a:ext cx="3404716" cy="436593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60" r="27977" b="50992"/>
          <a:stretch/>
        </p:blipFill>
        <p:spPr>
          <a:xfrm>
            <a:off x="7518534" y="1446507"/>
            <a:ext cx="4195090" cy="48112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9" y="109457"/>
            <a:ext cx="1326732" cy="10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68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81926" y="-548539"/>
            <a:ext cx="6242304" cy="787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119" y="-548539"/>
            <a:ext cx="6394363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547937" y="74646"/>
            <a:ext cx="5772927" cy="923330"/>
          </a:xfrm>
          <a:prstGeom prst="rect">
            <a:avLst/>
          </a:prstGeom>
          <a:solidFill>
            <a:srgbClr val="C7E8F7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5" b="51943"/>
          <a:stretch/>
        </p:blipFill>
        <p:spPr>
          <a:xfrm>
            <a:off x="1125501" y="1529852"/>
            <a:ext cx="3661651" cy="4471490"/>
          </a:xfrm>
          <a:prstGeom prst="rect">
            <a:avLst/>
          </a:prstGeom>
        </p:spPr>
      </p:pic>
      <p:pic>
        <p:nvPicPr>
          <p:cNvPr id="8" name="Picture 7" descr="https://baivan.net/sites/default/files/styles/giua_bai/public/capture_153.png?itok=HfnUO7Ez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2" t="46787" r="32817" b="1"/>
          <a:stretch/>
        </p:blipFill>
        <p:spPr bwMode="auto">
          <a:xfrm>
            <a:off x="7101731" y="1621161"/>
            <a:ext cx="3975480" cy="44838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30"/>
            <a:ext cx="1245064" cy="9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04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81926" y="-548539"/>
            <a:ext cx="6242304" cy="787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119" y="-548539"/>
            <a:ext cx="6394363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547937" y="74646"/>
            <a:ext cx="5772927" cy="923330"/>
          </a:xfrm>
          <a:prstGeom prst="rect">
            <a:avLst/>
          </a:prstGeom>
          <a:solidFill>
            <a:srgbClr val="C7E8F7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9" name="Picture 8" descr="https://baivan.net/sites/default/files/styles/giua_bai/public/capture_153.png?itok=HfnUO7Ez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6" r="65063"/>
          <a:stretch/>
        </p:blipFill>
        <p:spPr bwMode="auto">
          <a:xfrm>
            <a:off x="1062507" y="1607667"/>
            <a:ext cx="3718298" cy="4551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1" t="45434" r="354" b="-681"/>
          <a:stretch/>
        </p:blipFill>
        <p:spPr>
          <a:xfrm>
            <a:off x="7332025" y="1365619"/>
            <a:ext cx="3418918" cy="45096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20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647164" y="5363865"/>
            <a:ext cx="4054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01" b="50949"/>
          <a:stretch/>
        </p:blipFill>
        <p:spPr>
          <a:xfrm>
            <a:off x="1519519" y="1607667"/>
            <a:ext cx="3337246" cy="42794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37282" y="2357063"/>
            <a:ext cx="4188866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Nam. Nam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9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2">
                <a:lumMod val="20000"/>
                <a:lumOff val="8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0">
              <a:srgbClr val="EFDB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2" name="Rectangle 1"/>
          <p:cNvSpPr/>
          <p:nvPr/>
        </p:nvSpPr>
        <p:spPr>
          <a:xfrm>
            <a:off x="6720377" y="2162390"/>
            <a:ext cx="3957146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Peter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trú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6048074" y="5363865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647164" y="5363865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Action Button: Home 13">
            <a:hlinkClick r:id="rId3" action="ppaction://hlinksldjump" highlightClick="1"/>
          </p:cNvPr>
          <p:cNvSpPr/>
          <p:nvPr/>
        </p:nvSpPr>
        <p:spPr>
          <a:xfrm>
            <a:off x="10539005" y="475451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60" r="27977" b="50992"/>
          <a:stretch/>
        </p:blipFill>
        <p:spPr>
          <a:xfrm>
            <a:off x="1223683" y="1607667"/>
            <a:ext cx="3780628" cy="43359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94" y="0"/>
            <a:ext cx="1111801" cy="88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19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1858</Words>
  <Application>Microsoft Office PowerPoint</Application>
  <PresentationFormat>Widescreen</PresentationFormat>
  <Paragraphs>163</Paragraphs>
  <Slides>35</Slides>
  <Notes>4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Helvetica</vt:lpstr>
      <vt:lpstr>Tahoma</vt:lpstr>
      <vt:lpstr>Times New Roman</vt:lpstr>
      <vt:lpstr>VNBengiH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113</cp:revision>
  <dcterms:created xsi:type="dcterms:W3CDTF">2021-07-12T08:45:55Z</dcterms:created>
  <dcterms:modified xsi:type="dcterms:W3CDTF">2023-04-13T13:29:40Z</dcterms:modified>
</cp:coreProperties>
</file>