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426" r:id="rId3"/>
    <p:sldId id="355" r:id="rId4"/>
    <p:sldId id="356" r:id="rId5"/>
    <p:sldId id="394" r:id="rId6"/>
    <p:sldId id="393" r:id="rId7"/>
    <p:sldId id="359" r:id="rId8"/>
    <p:sldId id="396" r:id="rId9"/>
    <p:sldId id="428" r:id="rId10"/>
    <p:sldId id="430" r:id="rId11"/>
    <p:sldId id="431" r:id="rId12"/>
    <p:sldId id="427" r:id="rId13"/>
    <p:sldId id="432" r:id="rId14"/>
    <p:sldId id="433" r:id="rId15"/>
    <p:sldId id="434" r:id="rId16"/>
    <p:sldId id="437" r:id="rId17"/>
    <p:sldId id="438" r:id="rId18"/>
    <p:sldId id="439" r:id="rId19"/>
    <p:sldId id="440" r:id="rId20"/>
    <p:sldId id="429" r:id="rId21"/>
    <p:sldId id="442" r:id="rId22"/>
    <p:sldId id="443" r:id="rId23"/>
    <p:sldId id="444" r:id="rId24"/>
    <p:sldId id="445" r:id="rId25"/>
    <p:sldId id="446" r:id="rId26"/>
    <p:sldId id="435" r:id="rId27"/>
    <p:sldId id="447" r:id="rId28"/>
    <p:sldId id="448" r:id="rId29"/>
    <p:sldId id="449" r:id="rId30"/>
    <p:sldId id="450" r:id="rId31"/>
    <p:sldId id="451" r:id="rId32"/>
    <p:sldId id="419" r:id="rId33"/>
    <p:sldId id="421" r:id="rId34"/>
    <p:sldId id="385" r:id="rId35"/>
    <p:sldId id="267" r:id="rId36"/>
    <p:sldId id="452" r:id="rId37"/>
    <p:sldId id="256" r:id="rId38"/>
    <p:sldId id="484" r:id="rId39"/>
    <p:sldId id="259" r:id="rId40"/>
    <p:sldId id="260" r:id="rId41"/>
    <p:sldId id="261" r:id="rId42"/>
    <p:sldId id="485" r:id="rId43"/>
    <p:sldId id="486" r:id="rId44"/>
    <p:sldId id="487" r:id="rId45"/>
    <p:sldId id="388" r:id="rId46"/>
    <p:sldId id="488" r:id="rId47"/>
    <p:sldId id="424" r:id="rId48"/>
    <p:sldId id="489" r:id="rId49"/>
    <p:sldId id="490" r:id="rId50"/>
    <p:sldId id="491"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CC99"/>
    <a:srgbClr val="0099FF"/>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6" d="100"/>
          <a:sy n="86" d="100"/>
        </p:scale>
        <p:origin x="562" y="48"/>
      </p:cViewPr>
      <p:guideLst>
        <p:guide orient="horz" pos="3168"/>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A33D3E47-A264-417C-8D6A-ADD769C8A0EE}"/>
    <pc:docChg chg="undo redo custSel addSld delSld modSld sldOrd modMainMaster">
      <pc:chgData name="Thúy Mai" userId="222f1c7e07c9bd7a" providerId="LiveId" clId="{A33D3E47-A264-417C-8D6A-ADD769C8A0EE}" dt="2023-01-05T14:21:32.594" v="1402"/>
      <pc:docMkLst>
        <pc:docMk/>
      </pc:docMkLst>
      <pc:sldChg chg="addSp delSp modSp add mod modTransition setBg delAnim modAnim">
        <pc:chgData name="Thúy Mai" userId="222f1c7e07c9bd7a" providerId="LiveId" clId="{A33D3E47-A264-417C-8D6A-ADD769C8A0EE}" dt="2023-01-05T14:21:32.594" v="1402"/>
        <pc:sldMkLst>
          <pc:docMk/>
          <pc:sldMk cId="2075836292" sldId="256"/>
        </pc:sldMkLst>
        <pc:spChg chg="add mod">
          <ac:chgData name="Thúy Mai" userId="222f1c7e07c9bd7a" providerId="LiveId" clId="{A33D3E47-A264-417C-8D6A-ADD769C8A0EE}" dt="2023-01-05T13:08:35.637" v="154" actId="1076"/>
          <ac:spMkLst>
            <pc:docMk/>
            <pc:sldMk cId="2075836292" sldId="256"/>
            <ac:spMk id="3" creationId="{AD43BB60-9A7E-1DD2-54B7-C7B602FA0FCD}"/>
          </ac:spMkLst>
        </pc:spChg>
        <pc:spChg chg="mod">
          <ac:chgData name="Thúy Mai" userId="222f1c7e07c9bd7a" providerId="LiveId" clId="{A33D3E47-A264-417C-8D6A-ADD769C8A0EE}" dt="2023-01-05T13:08:10.308" v="146" actId="1076"/>
          <ac:spMkLst>
            <pc:docMk/>
            <pc:sldMk cId="2075836292" sldId="256"/>
            <ac:spMk id="6" creationId="{69AB5007-5E3C-FD18-1FF2-CB46E1ACAECD}"/>
          </ac:spMkLst>
        </pc:spChg>
        <pc:spChg chg="add mod">
          <ac:chgData name="Thúy Mai" userId="222f1c7e07c9bd7a" providerId="LiveId" clId="{A33D3E47-A264-417C-8D6A-ADD769C8A0EE}" dt="2023-01-05T13:09:09.617" v="164" actId="1076"/>
          <ac:spMkLst>
            <pc:docMk/>
            <pc:sldMk cId="2075836292" sldId="256"/>
            <ac:spMk id="8" creationId="{ED210B01-2A7D-6A3D-6E88-A75B5FF57CB4}"/>
          </ac:spMkLst>
        </pc:spChg>
        <pc:spChg chg="mod">
          <ac:chgData name="Thúy Mai" userId="222f1c7e07c9bd7a" providerId="LiveId" clId="{A33D3E47-A264-417C-8D6A-ADD769C8A0EE}" dt="2023-01-05T13:08:10.308" v="146" actId="1076"/>
          <ac:spMkLst>
            <pc:docMk/>
            <pc:sldMk cId="2075836292" sldId="256"/>
            <ac:spMk id="9" creationId="{6FCD71A2-4BFE-4953-931C-BECE5B4A1D66}"/>
          </ac:spMkLst>
        </pc:spChg>
        <pc:spChg chg="add del mod">
          <ac:chgData name="Thúy Mai" userId="222f1c7e07c9bd7a" providerId="LiveId" clId="{A33D3E47-A264-417C-8D6A-ADD769C8A0EE}" dt="2023-01-05T13:10:03.568" v="203" actId="478"/>
          <ac:spMkLst>
            <pc:docMk/>
            <pc:sldMk cId="2075836292" sldId="256"/>
            <ac:spMk id="13" creationId="{157E636F-D52C-10F4-93ED-F50C317EA119}"/>
          </ac:spMkLst>
        </pc:spChg>
        <pc:spChg chg="add mod">
          <ac:chgData name="Thúy Mai" userId="222f1c7e07c9bd7a" providerId="LiveId" clId="{A33D3E47-A264-417C-8D6A-ADD769C8A0EE}" dt="2023-01-05T13:09:28.136" v="171" actId="14100"/>
          <ac:spMkLst>
            <pc:docMk/>
            <pc:sldMk cId="2075836292" sldId="256"/>
            <ac:spMk id="14" creationId="{4E78F317-BD40-FD80-129B-C1949F4574FD}"/>
          </ac:spMkLst>
        </pc:spChg>
        <pc:spChg chg="add mod">
          <ac:chgData name="Thúy Mai" userId="222f1c7e07c9bd7a" providerId="LiveId" clId="{A33D3E47-A264-417C-8D6A-ADD769C8A0EE}" dt="2023-01-05T13:09:46.668" v="178" actId="14100"/>
          <ac:spMkLst>
            <pc:docMk/>
            <pc:sldMk cId="2075836292" sldId="256"/>
            <ac:spMk id="15" creationId="{987795E6-9C13-2EC2-3AEB-B1F45CF0FE50}"/>
          </ac:spMkLst>
        </pc:spChg>
        <pc:spChg chg="add mod">
          <ac:chgData name="Thúy Mai" userId="222f1c7e07c9bd7a" providerId="LiveId" clId="{A33D3E47-A264-417C-8D6A-ADD769C8A0EE}" dt="2023-01-05T13:09:59.258" v="202" actId="20577"/>
          <ac:spMkLst>
            <pc:docMk/>
            <pc:sldMk cId="2075836292" sldId="256"/>
            <ac:spMk id="16" creationId="{9DAB1916-D483-CCFF-8377-AB20F3E75C09}"/>
          </ac:spMkLst>
        </pc:spChg>
        <pc:spChg chg="del">
          <ac:chgData name="Thúy Mai" userId="222f1c7e07c9bd7a" providerId="LiveId" clId="{A33D3E47-A264-417C-8D6A-ADD769C8A0EE}" dt="2023-01-05T13:04:41.867" v="98" actId="21"/>
          <ac:spMkLst>
            <pc:docMk/>
            <pc:sldMk cId="2075836292" sldId="256"/>
            <ac:spMk id="27" creationId="{A468FF43-48BE-45C8-AE0E-72371E21D00D}"/>
          </ac:spMkLst>
        </pc:spChg>
        <pc:spChg chg="mod">
          <ac:chgData name="Thúy Mai" userId="222f1c7e07c9bd7a" providerId="LiveId" clId="{A33D3E47-A264-417C-8D6A-ADD769C8A0EE}" dt="2023-01-05T13:07:56.893" v="142" actId="1076"/>
          <ac:spMkLst>
            <pc:docMk/>
            <pc:sldMk cId="2075836292" sldId="256"/>
            <ac:spMk id="31" creationId="{AA693000-41B6-4481-BACC-F3E8F4F6DBBA}"/>
          </ac:spMkLst>
        </pc:spChg>
        <pc:spChg chg="mod">
          <ac:chgData name="Thúy Mai" userId="222f1c7e07c9bd7a" providerId="LiveId" clId="{A33D3E47-A264-417C-8D6A-ADD769C8A0EE}" dt="2023-01-05T13:07:55.156" v="141" actId="1076"/>
          <ac:spMkLst>
            <pc:docMk/>
            <pc:sldMk cId="2075836292" sldId="256"/>
            <ac:spMk id="33" creationId="{8A1AF95E-ACBD-46E9-8F43-1F6D65A0D221}"/>
          </ac:spMkLst>
        </pc:spChg>
        <pc:spChg chg="mod">
          <ac:chgData name="Thúy Mai" userId="222f1c7e07c9bd7a" providerId="LiveId" clId="{A33D3E47-A264-417C-8D6A-ADD769C8A0EE}" dt="2023-01-05T13:07:58.619" v="143" actId="1076"/>
          <ac:spMkLst>
            <pc:docMk/>
            <pc:sldMk cId="2075836292" sldId="256"/>
            <ac:spMk id="36" creationId="{9A9D8C94-FF71-4542-A1F8-47F84D77E78E}"/>
          </ac:spMkLst>
        </pc:spChg>
        <pc:graphicFrameChg chg="add del mod">
          <ac:chgData name="Thúy Mai" userId="222f1c7e07c9bd7a" providerId="LiveId" clId="{A33D3E47-A264-417C-8D6A-ADD769C8A0EE}" dt="2023-01-05T13:06:15.192" v="116"/>
          <ac:graphicFrameMkLst>
            <pc:docMk/>
            <pc:sldMk cId="2075836292" sldId="256"/>
            <ac:graphicFrameMk id="10" creationId="{1CD0AA41-2870-4F66-93BC-FC5D8D5A616B}"/>
          </ac:graphicFrameMkLst>
        </pc:graphicFrameChg>
        <pc:graphicFrameChg chg="add del mod">
          <ac:chgData name="Thúy Mai" userId="222f1c7e07c9bd7a" providerId="LiveId" clId="{A33D3E47-A264-417C-8D6A-ADD769C8A0EE}" dt="2023-01-05T13:06:16.737" v="119"/>
          <ac:graphicFrameMkLst>
            <pc:docMk/>
            <pc:sldMk cId="2075836292" sldId="256"/>
            <ac:graphicFrameMk id="11" creationId="{D758285F-518A-4843-4E45-704CC0E155BA}"/>
          </ac:graphicFrameMkLst>
        </pc:graphicFrameChg>
        <pc:picChg chg="del">
          <ac:chgData name="Thúy Mai" userId="222f1c7e07c9bd7a" providerId="LiveId" clId="{A33D3E47-A264-417C-8D6A-ADD769C8A0EE}" dt="2023-01-05T13:05:21.390" v="105" actId="21"/>
          <ac:picMkLst>
            <pc:docMk/>
            <pc:sldMk cId="2075836292" sldId="256"/>
            <ac:picMk id="4" creationId="{612D5BA4-BD94-FD79-F6D7-3726CB9AEB2E}"/>
          </ac:picMkLst>
        </pc:picChg>
        <pc:picChg chg="mod">
          <ac:chgData name="Thúy Mai" userId="222f1c7e07c9bd7a" providerId="LiveId" clId="{A33D3E47-A264-417C-8D6A-ADD769C8A0EE}" dt="2023-01-05T13:08:10.308" v="146" actId="1076"/>
          <ac:picMkLst>
            <pc:docMk/>
            <pc:sldMk cId="2075836292" sldId="256"/>
            <ac:picMk id="5" creationId="{123805F6-EA77-4D51-9744-9F37A57F23A0}"/>
          </ac:picMkLst>
        </pc:picChg>
        <pc:picChg chg="mod">
          <ac:chgData name="Thúy Mai" userId="222f1c7e07c9bd7a" providerId="LiveId" clId="{A33D3E47-A264-417C-8D6A-ADD769C8A0EE}" dt="2023-01-05T13:08:10.308" v="146" actId="1076"/>
          <ac:picMkLst>
            <pc:docMk/>
            <pc:sldMk cId="2075836292" sldId="256"/>
            <ac:picMk id="7" creationId="{18B3DB36-0CAB-4CD0-BE48-595E0CADE407}"/>
          </ac:picMkLst>
        </pc:picChg>
        <pc:picChg chg="mod">
          <ac:chgData name="Thúy Mai" userId="222f1c7e07c9bd7a" providerId="LiveId" clId="{A33D3E47-A264-417C-8D6A-ADD769C8A0EE}" dt="2023-01-05T13:08:00.982" v="144" actId="1076"/>
          <ac:picMkLst>
            <pc:docMk/>
            <pc:sldMk cId="2075836292" sldId="256"/>
            <ac:picMk id="49" creationId="{431D4799-01BE-422D-9BB8-792204DC8F82}"/>
          </ac:picMkLst>
        </pc:picChg>
        <pc:picChg chg="mod">
          <ac:chgData name="Thúy Mai" userId="222f1c7e07c9bd7a" providerId="LiveId" clId="{A33D3E47-A264-417C-8D6A-ADD769C8A0EE}" dt="2023-01-05T13:08:02.358" v="145" actId="1076"/>
          <ac:picMkLst>
            <pc:docMk/>
            <pc:sldMk cId="2075836292" sldId="256"/>
            <ac:picMk id="51" creationId="{CE2D8554-4EA9-4489-87EE-9EE8BCAD807D}"/>
          </ac:picMkLst>
        </pc:picChg>
        <pc:picChg chg="mod">
          <ac:chgData name="Thúy Mai" userId="222f1c7e07c9bd7a" providerId="LiveId" clId="{A33D3E47-A264-417C-8D6A-ADD769C8A0EE}" dt="2023-01-05T13:08:10.308" v="146" actId="1076"/>
          <ac:picMkLst>
            <pc:docMk/>
            <pc:sldMk cId="2075836292" sldId="256"/>
            <ac:picMk id="53" creationId="{642873B8-CC7C-4CCD-B555-E79C2046F991}"/>
          </ac:picMkLst>
        </pc:picChg>
        <pc:picChg chg="mod">
          <ac:chgData name="Thúy Mai" userId="222f1c7e07c9bd7a" providerId="LiveId" clId="{A33D3E47-A264-417C-8D6A-ADD769C8A0EE}" dt="2023-01-05T13:08:10.308" v="146" actId="1076"/>
          <ac:picMkLst>
            <pc:docMk/>
            <pc:sldMk cId="2075836292" sldId="256"/>
            <ac:picMk id="55" creationId="{BF1CB1F2-B380-48F5-8964-31095DE91B50}"/>
          </ac:picMkLst>
        </pc:picChg>
      </pc:sldChg>
      <pc:sldChg chg="modTransition">
        <pc:chgData name="Thúy Mai" userId="222f1c7e07c9bd7a" providerId="LiveId" clId="{A33D3E47-A264-417C-8D6A-ADD769C8A0EE}" dt="2023-01-05T14:21:32.594" v="1402"/>
        <pc:sldMkLst>
          <pc:docMk/>
          <pc:sldMk cId="3238298175" sldId="257"/>
        </pc:sldMkLst>
      </pc:sldChg>
      <pc:sldChg chg="addSp delSp modSp add mod modTransition setBg delAnim modAnim">
        <pc:chgData name="Thúy Mai" userId="222f1c7e07c9bd7a" providerId="LiveId" clId="{A33D3E47-A264-417C-8D6A-ADD769C8A0EE}" dt="2023-01-05T14:21:32.594" v="1402"/>
        <pc:sldMkLst>
          <pc:docMk/>
          <pc:sldMk cId="1923080657" sldId="259"/>
        </pc:sldMkLst>
        <pc:spChg chg="ord">
          <ac:chgData name="Thúy Mai" userId="222f1c7e07c9bd7a" providerId="LiveId" clId="{A33D3E47-A264-417C-8D6A-ADD769C8A0EE}" dt="2023-01-05T13:13:32.855" v="346" actId="167"/>
          <ac:spMkLst>
            <pc:docMk/>
            <pc:sldMk cId="1923080657" sldId="259"/>
            <ac:spMk id="2" creationId="{8F84014F-9743-8CAF-71F7-91B30B34B7E1}"/>
          </ac:spMkLst>
        </pc:spChg>
        <pc:spChg chg="add del mod">
          <ac:chgData name="Thúy Mai" userId="222f1c7e07c9bd7a" providerId="LiveId" clId="{A33D3E47-A264-417C-8D6A-ADD769C8A0EE}" dt="2023-01-05T13:16:28.053" v="612" actId="478"/>
          <ac:spMkLst>
            <pc:docMk/>
            <pc:sldMk cId="1923080657" sldId="259"/>
            <ac:spMk id="8" creationId="{3FEE7FD3-84DB-FA41-C123-657E428CA402}"/>
          </ac:spMkLst>
        </pc:spChg>
        <pc:spChg chg="add del mod">
          <ac:chgData name="Thúy Mai" userId="222f1c7e07c9bd7a" providerId="LiveId" clId="{A33D3E47-A264-417C-8D6A-ADD769C8A0EE}" dt="2023-01-05T13:13:58.856" v="352" actId="478"/>
          <ac:spMkLst>
            <pc:docMk/>
            <pc:sldMk cId="1923080657" sldId="259"/>
            <ac:spMk id="10" creationId="{A5A69EE2-D79A-A01D-61EC-0B99228FDC44}"/>
          </ac:spMkLst>
        </pc:spChg>
        <pc:spChg chg="add mod">
          <ac:chgData name="Thúy Mai" userId="222f1c7e07c9bd7a" providerId="LiveId" clId="{A33D3E47-A264-417C-8D6A-ADD769C8A0EE}" dt="2023-01-05T13:14:53.926" v="484" actId="14100"/>
          <ac:spMkLst>
            <pc:docMk/>
            <pc:sldMk cId="1923080657" sldId="259"/>
            <ac:spMk id="12" creationId="{8290C57B-3DC7-E81B-AFB7-9A46E454BDCD}"/>
          </ac:spMkLst>
        </pc:spChg>
        <pc:spChg chg="add mod">
          <ac:chgData name="Thúy Mai" userId="222f1c7e07c9bd7a" providerId="LiveId" clId="{A33D3E47-A264-417C-8D6A-ADD769C8A0EE}" dt="2023-01-05T13:15:05.579" v="518" actId="20577"/>
          <ac:spMkLst>
            <pc:docMk/>
            <pc:sldMk cId="1923080657" sldId="259"/>
            <ac:spMk id="13" creationId="{77F7129F-9F86-D71B-1AE0-A2F14C3F24C4}"/>
          </ac:spMkLst>
        </pc:spChg>
        <pc:spChg chg="add mod">
          <ac:chgData name="Thúy Mai" userId="222f1c7e07c9bd7a" providerId="LiveId" clId="{A33D3E47-A264-417C-8D6A-ADD769C8A0EE}" dt="2023-01-05T13:16:10.697" v="608" actId="20577"/>
          <ac:spMkLst>
            <pc:docMk/>
            <pc:sldMk cId="1923080657" sldId="259"/>
            <ac:spMk id="14" creationId="{834972E6-79D1-0DEA-F412-29A45EBD9AB5}"/>
          </ac:spMkLst>
        </pc:spChg>
        <pc:spChg chg="add mod">
          <ac:chgData name="Thúy Mai" userId="222f1c7e07c9bd7a" providerId="LiveId" clId="{A33D3E47-A264-417C-8D6A-ADD769C8A0EE}" dt="2023-01-05T13:16:00.682" v="606" actId="14100"/>
          <ac:spMkLst>
            <pc:docMk/>
            <pc:sldMk cId="1923080657" sldId="259"/>
            <ac:spMk id="15" creationId="{099C79CE-1E78-2126-A3EA-513F09113AD9}"/>
          </ac:spMkLst>
        </pc:spChg>
        <pc:spChg chg="mod">
          <ac:chgData name="Thúy Mai" userId="222f1c7e07c9bd7a" providerId="LiveId" clId="{A33D3E47-A264-417C-8D6A-ADD769C8A0EE}" dt="2023-01-05T13:16:34.881" v="613" actId="1076"/>
          <ac:spMkLst>
            <pc:docMk/>
            <pc:sldMk cId="1923080657" sldId="259"/>
            <ac:spMk id="27" creationId="{A468FF43-48BE-45C8-AE0E-72371E21D00D}"/>
          </ac:spMkLst>
        </pc:spChg>
        <pc:spChg chg="del">
          <ac:chgData name="Thúy Mai" userId="222f1c7e07c9bd7a" providerId="LiveId" clId="{A33D3E47-A264-417C-8D6A-ADD769C8A0EE}" dt="2023-01-05T13:13:39.745" v="348" actId="478"/>
          <ac:spMkLst>
            <pc:docMk/>
            <pc:sldMk cId="1923080657" sldId="259"/>
            <ac:spMk id="28" creationId="{02105D08-1F14-416F-86C2-51DFEA1D8826}"/>
          </ac:spMkLst>
        </pc:spChg>
        <pc:spChg chg="mod">
          <ac:chgData name="Thúy Mai" userId="222f1c7e07c9bd7a" providerId="LiveId" clId="{A33D3E47-A264-417C-8D6A-ADD769C8A0EE}" dt="2023-01-05T13:14:15.520" v="441" actId="1037"/>
          <ac:spMkLst>
            <pc:docMk/>
            <pc:sldMk cId="1923080657" sldId="259"/>
            <ac:spMk id="31" creationId="{AA693000-41B6-4481-BACC-F3E8F4F6DBBA}"/>
          </ac:spMkLst>
        </pc:spChg>
        <pc:spChg chg="mod">
          <ac:chgData name="Thúy Mai" userId="222f1c7e07c9bd7a" providerId="LiveId" clId="{A33D3E47-A264-417C-8D6A-ADD769C8A0EE}" dt="2023-01-05T13:14:15.520" v="441" actId="1037"/>
          <ac:spMkLst>
            <pc:docMk/>
            <pc:sldMk cId="1923080657" sldId="259"/>
            <ac:spMk id="33" creationId="{8A1AF95E-ACBD-46E9-8F43-1F6D65A0D221}"/>
          </ac:spMkLst>
        </pc:spChg>
        <pc:spChg chg="mod">
          <ac:chgData name="Thúy Mai" userId="222f1c7e07c9bd7a" providerId="LiveId" clId="{A33D3E47-A264-417C-8D6A-ADD769C8A0EE}" dt="2023-01-05T13:14:15.520" v="441" actId="1037"/>
          <ac:spMkLst>
            <pc:docMk/>
            <pc:sldMk cId="1923080657" sldId="259"/>
            <ac:spMk id="36" creationId="{9A9D8C94-FF71-4542-A1F8-47F84D77E78E}"/>
          </ac:spMkLst>
        </pc:spChg>
        <pc:graphicFrameChg chg="add del mod">
          <ac:chgData name="Thúy Mai" userId="222f1c7e07c9bd7a" providerId="LiveId" clId="{A33D3E47-A264-417C-8D6A-ADD769C8A0EE}" dt="2023-01-05T13:06:47.129" v="128"/>
          <ac:graphicFrameMkLst>
            <pc:docMk/>
            <pc:sldMk cId="1923080657" sldId="259"/>
            <ac:graphicFrameMk id="3" creationId="{C2CE724F-5BC1-0257-850A-79108B49EEF7}"/>
          </ac:graphicFrameMkLst>
        </pc:graphicFrameChg>
        <pc:picChg chg="add del mod">
          <ac:chgData name="Thúy Mai" userId="222f1c7e07c9bd7a" providerId="LiveId" clId="{A33D3E47-A264-417C-8D6A-ADD769C8A0EE}" dt="2023-01-05T13:13:56.823" v="351" actId="478"/>
          <ac:picMkLst>
            <pc:docMk/>
            <pc:sldMk cId="1923080657" sldId="259"/>
            <ac:picMk id="11" creationId="{6BD91C1D-2684-2FA0-CCE7-EAB87FC067FA}"/>
          </ac:picMkLst>
        </pc:picChg>
        <pc:picChg chg="mod">
          <ac:chgData name="Thúy Mai" userId="222f1c7e07c9bd7a" providerId="LiveId" clId="{A33D3E47-A264-417C-8D6A-ADD769C8A0EE}" dt="2023-01-05T13:14:15.520" v="441" actId="1037"/>
          <ac:picMkLst>
            <pc:docMk/>
            <pc:sldMk cId="1923080657" sldId="259"/>
            <ac:picMk id="35" creationId="{AD4177A1-A88F-4280-9343-2E28544658A8}"/>
          </ac:picMkLst>
        </pc:picChg>
        <pc:picChg chg="mod">
          <ac:chgData name="Thúy Mai" userId="222f1c7e07c9bd7a" providerId="LiveId" clId="{A33D3E47-A264-417C-8D6A-ADD769C8A0EE}" dt="2023-01-05T13:14:15.520" v="441" actId="1037"/>
          <ac:picMkLst>
            <pc:docMk/>
            <pc:sldMk cId="1923080657" sldId="259"/>
            <ac:picMk id="38" creationId="{52D227BA-4253-4222-A515-03444C57CB2E}"/>
          </ac:picMkLst>
        </pc:picChg>
        <pc:picChg chg="mod">
          <ac:chgData name="Thúy Mai" userId="222f1c7e07c9bd7a" providerId="LiveId" clId="{A33D3E47-A264-417C-8D6A-ADD769C8A0EE}" dt="2023-01-05T13:14:18.146" v="442" actId="1076"/>
          <ac:picMkLst>
            <pc:docMk/>
            <pc:sldMk cId="1923080657" sldId="259"/>
            <ac:picMk id="45" creationId="{7ADCD335-3FE0-4DF0-AEE0-F01FB02593EC}"/>
          </ac:picMkLst>
        </pc:picChg>
        <pc:picChg chg="mod">
          <ac:chgData name="Thúy Mai" userId="222f1c7e07c9bd7a" providerId="LiveId" clId="{A33D3E47-A264-417C-8D6A-ADD769C8A0EE}" dt="2023-01-05T13:14:15.520" v="441" actId="1037"/>
          <ac:picMkLst>
            <pc:docMk/>
            <pc:sldMk cId="1923080657" sldId="259"/>
            <ac:picMk id="49" creationId="{431D4799-01BE-422D-9BB8-792204DC8F82}"/>
          </ac:picMkLst>
        </pc:picChg>
        <pc:picChg chg="mod">
          <ac:chgData name="Thúy Mai" userId="222f1c7e07c9bd7a" providerId="LiveId" clId="{A33D3E47-A264-417C-8D6A-ADD769C8A0EE}" dt="2023-01-05T13:14:15.520" v="441" actId="1037"/>
          <ac:picMkLst>
            <pc:docMk/>
            <pc:sldMk cId="1923080657" sldId="259"/>
            <ac:picMk id="51" creationId="{CE2D8554-4EA9-4489-87EE-9EE8BCAD807D}"/>
          </ac:picMkLst>
        </pc:picChg>
      </pc:sldChg>
      <pc:sldChg chg="addSp delSp modSp add mod modTransition setBg delAnim modAnim">
        <pc:chgData name="Thúy Mai" userId="222f1c7e07c9bd7a" providerId="LiveId" clId="{A33D3E47-A264-417C-8D6A-ADD769C8A0EE}" dt="2023-01-05T14:21:32.594" v="1402"/>
        <pc:sldMkLst>
          <pc:docMk/>
          <pc:sldMk cId="3977577822" sldId="260"/>
        </pc:sldMkLst>
        <pc:spChg chg="add mod">
          <ac:chgData name="Thúy Mai" userId="222f1c7e07c9bd7a" providerId="LiveId" clId="{A33D3E47-A264-417C-8D6A-ADD769C8A0EE}" dt="2023-01-05T13:05:11.359" v="103" actId="1076"/>
          <ac:spMkLst>
            <pc:docMk/>
            <pc:sldMk cId="3977577822" sldId="260"/>
            <ac:spMk id="3" creationId="{11096DE1-B931-60D0-86F6-9DAE4AD1BE4C}"/>
          </ac:spMkLst>
        </pc:spChg>
        <pc:spChg chg="del">
          <ac:chgData name="Thúy Mai" userId="222f1c7e07c9bd7a" providerId="LiveId" clId="{A33D3E47-A264-417C-8D6A-ADD769C8A0EE}" dt="2023-01-05T13:04:54.933" v="99" actId="478"/>
          <ac:spMkLst>
            <pc:docMk/>
            <pc:sldMk cId="3977577822" sldId="260"/>
            <ac:spMk id="27" creationId="{A468FF43-48BE-45C8-AE0E-72371E21D00D}"/>
          </ac:spMkLst>
        </pc:spChg>
        <pc:spChg chg="del">
          <ac:chgData name="Thúy Mai" userId="222f1c7e07c9bd7a" providerId="LiveId" clId="{A33D3E47-A264-417C-8D6A-ADD769C8A0EE}" dt="2023-01-05T13:05:06.326" v="102" actId="478"/>
          <ac:spMkLst>
            <pc:docMk/>
            <pc:sldMk cId="3977577822" sldId="260"/>
            <ac:spMk id="28" creationId="{02105D08-1F14-416F-86C2-51DFEA1D8826}"/>
          </ac:spMkLst>
        </pc:spChg>
        <pc:picChg chg="add mod">
          <ac:chgData name="Thúy Mai" userId="222f1c7e07c9bd7a" providerId="LiveId" clId="{A33D3E47-A264-417C-8D6A-ADD769C8A0EE}" dt="2023-01-05T13:05:29.335" v="108" actId="1076"/>
          <ac:picMkLst>
            <pc:docMk/>
            <pc:sldMk cId="3977577822" sldId="260"/>
            <ac:picMk id="4" creationId="{77932B3C-2868-FCDD-F599-7C7EA5025CA4}"/>
          </ac:picMkLst>
        </pc:picChg>
      </pc:sldChg>
      <pc:sldChg chg="addSp delSp modSp add mod modTransition setBg delAnim modAnim">
        <pc:chgData name="Thúy Mai" userId="222f1c7e07c9bd7a" providerId="LiveId" clId="{A33D3E47-A264-417C-8D6A-ADD769C8A0EE}" dt="2023-01-05T14:21:32.594" v="1402"/>
        <pc:sldMkLst>
          <pc:docMk/>
          <pc:sldMk cId="368071674" sldId="261"/>
        </pc:sldMkLst>
        <pc:spChg chg="add del mod">
          <ac:chgData name="Thúy Mai" userId="222f1c7e07c9bd7a" providerId="LiveId" clId="{A33D3E47-A264-417C-8D6A-ADD769C8A0EE}" dt="2023-01-05T13:26:57.201" v="1078" actId="478"/>
          <ac:spMkLst>
            <pc:docMk/>
            <pc:sldMk cId="368071674" sldId="261"/>
            <ac:spMk id="8" creationId="{91CA2B9C-E248-106C-150C-3204E0F21075}"/>
          </ac:spMkLst>
        </pc:spChg>
        <pc:spChg chg="add mod">
          <ac:chgData name="Thúy Mai" userId="222f1c7e07c9bd7a" providerId="LiveId" clId="{A33D3E47-A264-417C-8D6A-ADD769C8A0EE}" dt="2023-01-05T13:26:27.300" v="1072" actId="1076"/>
          <ac:spMkLst>
            <pc:docMk/>
            <pc:sldMk cId="368071674" sldId="261"/>
            <ac:spMk id="10" creationId="{8F7500BB-8E16-8C91-D90B-0D7664840DB2}"/>
          </ac:spMkLst>
        </pc:spChg>
        <pc:spChg chg="add mod">
          <ac:chgData name="Thúy Mai" userId="222f1c7e07c9bd7a" providerId="LiveId" clId="{A33D3E47-A264-417C-8D6A-ADD769C8A0EE}" dt="2023-01-05T13:26:46.265" v="1077" actId="1037"/>
          <ac:spMkLst>
            <pc:docMk/>
            <pc:sldMk cId="368071674" sldId="261"/>
            <ac:spMk id="11" creationId="{1AE17C41-69A7-8271-0F73-5852730776FD}"/>
          </ac:spMkLst>
        </pc:spChg>
        <pc:spChg chg="add mod">
          <ac:chgData name="Thúy Mai" userId="222f1c7e07c9bd7a" providerId="LiveId" clId="{A33D3E47-A264-417C-8D6A-ADD769C8A0EE}" dt="2023-01-05T13:26:36.083" v="1074" actId="1076"/>
          <ac:spMkLst>
            <pc:docMk/>
            <pc:sldMk cId="368071674" sldId="261"/>
            <ac:spMk id="12" creationId="{67FADFD0-C4A6-EBF3-9B65-5B528A80EC55}"/>
          </ac:spMkLst>
        </pc:spChg>
        <pc:spChg chg="add mod">
          <ac:chgData name="Thúy Mai" userId="222f1c7e07c9bd7a" providerId="LiveId" clId="{A33D3E47-A264-417C-8D6A-ADD769C8A0EE}" dt="2023-01-05T13:26:24.113" v="1071" actId="14100"/>
          <ac:spMkLst>
            <pc:docMk/>
            <pc:sldMk cId="368071674" sldId="261"/>
            <ac:spMk id="13" creationId="{0FEC0C6B-CBAC-8AD3-858C-B667B6AF3C73}"/>
          </ac:spMkLst>
        </pc:spChg>
        <pc:spChg chg="mod">
          <ac:chgData name="Thúy Mai" userId="222f1c7e07c9bd7a" providerId="LiveId" clId="{A33D3E47-A264-417C-8D6A-ADD769C8A0EE}" dt="2023-01-05T13:18:34.910" v="730" actId="14100"/>
          <ac:spMkLst>
            <pc:docMk/>
            <pc:sldMk cId="368071674" sldId="261"/>
            <ac:spMk id="27" creationId="{A468FF43-48BE-45C8-AE0E-72371E21D00D}"/>
          </ac:spMkLst>
        </pc:spChg>
        <pc:spChg chg="del">
          <ac:chgData name="Thúy Mai" userId="222f1c7e07c9bd7a" providerId="LiveId" clId="{A33D3E47-A264-417C-8D6A-ADD769C8A0EE}" dt="2023-01-05T13:17:37.404" v="616" actId="478"/>
          <ac:spMkLst>
            <pc:docMk/>
            <pc:sldMk cId="368071674" sldId="261"/>
            <ac:spMk id="28" creationId="{02105D08-1F14-416F-86C2-51DFEA1D8826}"/>
          </ac:spMkLst>
        </pc:spChg>
        <pc:spChg chg="mod">
          <ac:chgData name="Thúy Mai" userId="222f1c7e07c9bd7a" providerId="LiveId" clId="{A33D3E47-A264-417C-8D6A-ADD769C8A0EE}" dt="2023-01-05T13:18:17.715" v="726" actId="1036"/>
          <ac:spMkLst>
            <pc:docMk/>
            <pc:sldMk cId="368071674" sldId="261"/>
            <ac:spMk id="31" creationId="{AA693000-41B6-4481-BACC-F3E8F4F6DBBA}"/>
          </ac:spMkLst>
        </pc:spChg>
        <pc:spChg chg="mod">
          <ac:chgData name="Thúy Mai" userId="222f1c7e07c9bd7a" providerId="LiveId" clId="{A33D3E47-A264-417C-8D6A-ADD769C8A0EE}" dt="2023-01-05T13:18:17.715" v="726" actId="1036"/>
          <ac:spMkLst>
            <pc:docMk/>
            <pc:sldMk cId="368071674" sldId="261"/>
            <ac:spMk id="33" creationId="{8A1AF95E-ACBD-46E9-8F43-1F6D65A0D221}"/>
          </ac:spMkLst>
        </pc:spChg>
        <pc:spChg chg="mod">
          <ac:chgData name="Thúy Mai" userId="222f1c7e07c9bd7a" providerId="LiveId" clId="{A33D3E47-A264-417C-8D6A-ADD769C8A0EE}" dt="2023-01-05T13:26:31.127" v="1073" actId="1076"/>
          <ac:spMkLst>
            <pc:docMk/>
            <pc:sldMk cId="368071674" sldId="261"/>
            <ac:spMk id="36" creationId="{9A9D8C94-FF71-4542-A1F8-47F84D77E78E}"/>
          </ac:spMkLst>
        </pc:spChg>
        <pc:graphicFrameChg chg="add del mod">
          <ac:chgData name="Thúy Mai" userId="222f1c7e07c9bd7a" providerId="LiveId" clId="{A33D3E47-A264-417C-8D6A-ADD769C8A0EE}" dt="2023-01-05T13:07:00.196" v="134"/>
          <ac:graphicFrameMkLst>
            <pc:docMk/>
            <pc:sldMk cId="368071674" sldId="261"/>
            <ac:graphicFrameMk id="3" creationId="{0BCBD1DB-A40D-6F17-D835-679EE6ADA1F4}"/>
          </ac:graphicFrameMkLst>
        </pc:graphicFrameChg>
        <pc:picChg chg="mod">
          <ac:chgData name="Thúy Mai" userId="222f1c7e07c9bd7a" providerId="LiveId" clId="{A33D3E47-A264-417C-8D6A-ADD769C8A0EE}" dt="2023-01-05T13:18:17.715" v="726" actId="1036"/>
          <ac:picMkLst>
            <pc:docMk/>
            <pc:sldMk cId="368071674" sldId="261"/>
            <ac:picMk id="35" creationId="{AD4177A1-A88F-4280-9343-2E28544658A8}"/>
          </ac:picMkLst>
        </pc:picChg>
        <pc:picChg chg="mod">
          <ac:chgData name="Thúy Mai" userId="222f1c7e07c9bd7a" providerId="LiveId" clId="{A33D3E47-A264-417C-8D6A-ADD769C8A0EE}" dt="2023-01-05T13:18:17.715" v="726" actId="1036"/>
          <ac:picMkLst>
            <pc:docMk/>
            <pc:sldMk cId="368071674" sldId="261"/>
            <ac:picMk id="38" creationId="{52D227BA-4253-4222-A515-03444C57CB2E}"/>
          </ac:picMkLst>
        </pc:picChg>
        <pc:picChg chg="mod">
          <ac:chgData name="Thúy Mai" userId="222f1c7e07c9bd7a" providerId="LiveId" clId="{A33D3E47-A264-417C-8D6A-ADD769C8A0EE}" dt="2023-01-05T13:18:53.224" v="767" actId="1035"/>
          <ac:picMkLst>
            <pc:docMk/>
            <pc:sldMk cId="368071674" sldId="261"/>
            <ac:picMk id="49" creationId="{431D4799-01BE-422D-9BB8-792204DC8F82}"/>
          </ac:picMkLst>
        </pc:picChg>
        <pc:picChg chg="mod">
          <ac:chgData name="Thúy Mai" userId="222f1c7e07c9bd7a" providerId="LiveId" clId="{A33D3E47-A264-417C-8D6A-ADD769C8A0EE}" dt="2023-01-05T13:18:53.224" v="767" actId="1035"/>
          <ac:picMkLst>
            <pc:docMk/>
            <pc:sldMk cId="368071674" sldId="261"/>
            <ac:picMk id="51" creationId="{CE2D8554-4EA9-4489-87EE-9EE8BCAD807D}"/>
          </ac:picMkLst>
        </pc:picChg>
        <pc:picChg chg="mod">
          <ac:chgData name="Thúy Mai" userId="222f1c7e07c9bd7a" providerId="LiveId" clId="{A33D3E47-A264-417C-8D6A-ADD769C8A0EE}" dt="2023-01-05T13:18:41.479" v="736" actId="1035"/>
          <ac:picMkLst>
            <pc:docMk/>
            <pc:sldMk cId="368071674" sldId="261"/>
            <ac:picMk id="53" creationId="{642873B8-CC7C-4CCD-B555-E79C2046F991}"/>
          </ac:picMkLst>
        </pc:picChg>
        <pc:picChg chg="mod">
          <ac:chgData name="Thúy Mai" userId="222f1c7e07c9bd7a" providerId="LiveId" clId="{A33D3E47-A264-417C-8D6A-ADD769C8A0EE}" dt="2023-01-05T13:18:41.479" v="736" actId="1035"/>
          <ac:picMkLst>
            <pc:docMk/>
            <pc:sldMk cId="368071674" sldId="261"/>
            <ac:picMk id="55" creationId="{BF1CB1F2-B380-48F5-8964-31095DE91B50}"/>
          </ac:picMkLst>
        </pc:picChg>
      </pc:sldChg>
      <pc:sldChg chg="add modTransition setBg">
        <pc:chgData name="Thúy Mai" userId="222f1c7e07c9bd7a" providerId="LiveId" clId="{A33D3E47-A264-417C-8D6A-ADD769C8A0EE}" dt="2023-01-05T14:21:32.594" v="1402"/>
        <pc:sldMkLst>
          <pc:docMk/>
          <pc:sldMk cId="2602552914" sldId="267"/>
        </pc:sldMkLst>
      </pc:sldChg>
      <pc:sldChg chg="modTransition">
        <pc:chgData name="Thúy Mai" userId="222f1c7e07c9bd7a" providerId="LiveId" clId="{A33D3E47-A264-417C-8D6A-ADD769C8A0EE}" dt="2023-01-05T14:21:32.594" v="1402"/>
        <pc:sldMkLst>
          <pc:docMk/>
          <pc:sldMk cId="1225922129" sldId="355"/>
        </pc:sldMkLst>
      </pc:sldChg>
      <pc:sldChg chg="modTransition">
        <pc:chgData name="Thúy Mai" userId="222f1c7e07c9bd7a" providerId="LiveId" clId="{A33D3E47-A264-417C-8D6A-ADD769C8A0EE}" dt="2023-01-05T14:21:32.594" v="1402"/>
        <pc:sldMkLst>
          <pc:docMk/>
          <pc:sldMk cId="3345627526" sldId="356"/>
        </pc:sldMkLst>
      </pc:sldChg>
      <pc:sldChg chg="modTransition">
        <pc:chgData name="Thúy Mai" userId="222f1c7e07c9bd7a" providerId="LiveId" clId="{A33D3E47-A264-417C-8D6A-ADD769C8A0EE}" dt="2023-01-05T14:21:32.594" v="1402"/>
        <pc:sldMkLst>
          <pc:docMk/>
          <pc:sldMk cId="2469083409" sldId="359"/>
        </pc:sldMkLst>
      </pc:sldChg>
      <pc:sldChg chg="addSp delSp modSp mod ord modTransition delAnim modAnim">
        <pc:chgData name="Thúy Mai" userId="222f1c7e07c9bd7a" providerId="LiveId" clId="{A33D3E47-A264-417C-8D6A-ADD769C8A0EE}" dt="2023-01-05T14:21:32.594" v="1402"/>
        <pc:sldMkLst>
          <pc:docMk/>
          <pc:sldMk cId="350556581" sldId="385"/>
        </pc:sldMkLst>
        <pc:spChg chg="add mod">
          <ac:chgData name="Thúy Mai" userId="222f1c7e07c9bd7a" providerId="LiveId" clId="{A33D3E47-A264-417C-8D6A-ADD769C8A0EE}" dt="2023-01-05T13:27:54.273" v="1084"/>
          <ac:spMkLst>
            <pc:docMk/>
            <pc:sldMk cId="350556581" sldId="385"/>
            <ac:spMk id="4" creationId="{C5FD4A9D-42A0-9613-B7F5-FEF941D1DBC6}"/>
          </ac:spMkLst>
        </pc:spChg>
        <pc:spChg chg="del">
          <ac:chgData name="Thúy Mai" userId="222f1c7e07c9bd7a" providerId="LiveId" clId="{A33D3E47-A264-417C-8D6A-ADD769C8A0EE}" dt="2023-01-05T13:02:13.793" v="75" actId="478"/>
          <ac:spMkLst>
            <pc:docMk/>
            <pc:sldMk cId="350556581" sldId="385"/>
            <ac:spMk id="10" creationId="{5330968C-9F40-7F5C-4646-42BDBDF11C69}"/>
          </ac:spMkLst>
        </pc:spChg>
        <pc:spChg chg="del">
          <ac:chgData name="Thúy Mai" userId="222f1c7e07c9bd7a" providerId="LiveId" clId="{A33D3E47-A264-417C-8D6A-ADD769C8A0EE}" dt="2023-01-05T13:02:13.793" v="75" actId="478"/>
          <ac:spMkLst>
            <pc:docMk/>
            <pc:sldMk cId="350556581" sldId="385"/>
            <ac:spMk id="11" creationId="{DE944360-7451-FD8D-1326-4C58CBCB54E5}"/>
          </ac:spMkLst>
        </pc:spChg>
        <pc:spChg chg="del">
          <ac:chgData name="Thúy Mai" userId="222f1c7e07c9bd7a" providerId="LiveId" clId="{A33D3E47-A264-417C-8D6A-ADD769C8A0EE}" dt="2023-01-05T13:02:13.793" v="75" actId="478"/>
          <ac:spMkLst>
            <pc:docMk/>
            <pc:sldMk cId="350556581" sldId="385"/>
            <ac:spMk id="12" creationId="{CBDE31BB-F53E-0439-E016-A87A6A6BEE07}"/>
          </ac:spMkLst>
        </pc:spChg>
        <pc:spChg chg="del">
          <ac:chgData name="Thúy Mai" userId="222f1c7e07c9bd7a" providerId="LiveId" clId="{A33D3E47-A264-417C-8D6A-ADD769C8A0EE}" dt="2023-01-05T13:02:13.793" v="75" actId="478"/>
          <ac:spMkLst>
            <pc:docMk/>
            <pc:sldMk cId="350556581" sldId="385"/>
            <ac:spMk id="13" creationId="{25B72F10-08BA-CB6C-4FF5-38C6D55843B4}"/>
          </ac:spMkLst>
        </pc:spChg>
        <pc:spChg chg="del">
          <ac:chgData name="Thúy Mai" userId="222f1c7e07c9bd7a" providerId="LiveId" clId="{A33D3E47-A264-417C-8D6A-ADD769C8A0EE}" dt="2023-01-05T13:02:13.793" v="75" actId="478"/>
          <ac:spMkLst>
            <pc:docMk/>
            <pc:sldMk cId="350556581" sldId="385"/>
            <ac:spMk id="14" creationId="{62B0CBF6-B5AF-2ECC-47CD-CB89EB335BF1}"/>
          </ac:spMkLst>
        </pc:spChg>
        <pc:spChg chg="del">
          <ac:chgData name="Thúy Mai" userId="222f1c7e07c9bd7a" providerId="LiveId" clId="{A33D3E47-A264-417C-8D6A-ADD769C8A0EE}" dt="2023-01-05T13:02:13.793" v="75" actId="478"/>
          <ac:spMkLst>
            <pc:docMk/>
            <pc:sldMk cId="350556581" sldId="385"/>
            <ac:spMk id="15" creationId="{E41B41ED-1868-BBE7-C7C4-445104274CCF}"/>
          </ac:spMkLst>
        </pc:spChg>
        <pc:spChg chg="del">
          <ac:chgData name="Thúy Mai" userId="222f1c7e07c9bd7a" providerId="LiveId" clId="{A33D3E47-A264-417C-8D6A-ADD769C8A0EE}" dt="2023-01-05T13:02:13.793" v="75" actId="478"/>
          <ac:spMkLst>
            <pc:docMk/>
            <pc:sldMk cId="350556581" sldId="385"/>
            <ac:spMk id="17" creationId="{69D36DE0-D5B4-085B-ADA7-2629D9BCD317}"/>
          </ac:spMkLst>
        </pc:spChg>
        <pc:picChg chg="add mod">
          <ac:chgData name="Thúy Mai" userId="222f1c7e07c9bd7a" providerId="LiveId" clId="{A33D3E47-A264-417C-8D6A-ADD769C8A0EE}" dt="2023-01-05T13:27:54.273" v="1084"/>
          <ac:picMkLst>
            <pc:docMk/>
            <pc:sldMk cId="350556581" sldId="385"/>
            <ac:picMk id="2" creationId="{49F44007-8B24-525F-F8E6-6729979A7DF7}"/>
          </ac:picMkLst>
        </pc:picChg>
        <pc:picChg chg="del">
          <ac:chgData name="Thúy Mai" userId="222f1c7e07c9bd7a" providerId="LiveId" clId="{A33D3E47-A264-417C-8D6A-ADD769C8A0EE}" dt="2023-01-05T13:02:13.793" v="75" actId="478"/>
          <ac:picMkLst>
            <pc:docMk/>
            <pc:sldMk cId="350556581" sldId="385"/>
            <ac:picMk id="3" creationId="{5F21EA77-2F25-07C7-88BA-BE4424D6E402}"/>
          </ac:picMkLst>
        </pc:picChg>
      </pc:sldChg>
      <pc:sldChg chg="addSp delSp modSp mod modTransition delAnim">
        <pc:chgData name="Thúy Mai" userId="222f1c7e07c9bd7a" providerId="LiveId" clId="{A33D3E47-A264-417C-8D6A-ADD769C8A0EE}" dt="2023-01-05T14:21:32.594" v="1402"/>
        <pc:sldMkLst>
          <pc:docMk/>
          <pc:sldMk cId="3667948488" sldId="388"/>
        </pc:sldMkLst>
        <pc:spChg chg="del mod">
          <ac:chgData name="Thúy Mai" userId="222f1c7e07c9bd7a" providerId="LiveId" clId="{A33D3E47-A264-417C-8D6A-ADD769C8A0EE}" dt="2023-01-05T13:30:53.257" v="1139" actId="478"/>
          <ac:spMkLst>
            <pc:docMk/>
            <pc:sldMk cId="3667948488" sldId="388"/>
            <ac:spMk id="9" creationId="{B35FCEDE-1CA0-9BD7-574F-0FC81C1C05F7}"/>
          </ac:spMkLst>
        </pc:spChg>
        <pc:spChg chg="mod">
          <ac:chgData name="Thúy Mai" userId="222f1c7e07c9bd7a" providerId="LiveId" clId="{A33D3E47-A264-417C-8D6A-ADD769C8A0EE}" dt="2023-01-05T13:31:50.392" v="1164" actId="1076"/>
          <ac:spMkLst>
            <pc:docMk/>
            <pc:sldMk cId="3667948488" sldId="388"/>
            <ac:spMk id="12" creationId="{CBDE31BB-F53E-0439-E016-A87A6A6BEE07}"/>
          </ac:spMkLst>
        </pc:spChg>
        <pc:spChg chg="mod">
          <ac:chgData name="Thúy Mai" userId="222f1c7e07c9bd7a" providerId="LiveId" clId="{A33D3E47-A264-417C-8D6A-ADD769C8A0EE}" dt="2023-01-05T13:31:28.422" v="1162" actId="20577"/>
          <ac:spMkLst>
            <pc:docMk/>
            <pc:sldMk cId="3667948488" sldId="388"/>
            <ac:spMk id="13" creationId="{25B72F10-08BA-CB6C-4FF5-38C6D55843B4}"/>
          </ac:spMkLst>
        </pc:spChg>
        <pc:graphicFrameChg chg="add del mod">
          <ac:chgData name="Thúy Mai" userId="222f1c7e07c9bd7a" providerId="LiveId" clId="{A33D3E47-A264-417C-8D6A-ADD769C8A0EE}" dt="2023-01-05T13:30:39.301" v="1134"/>
          <ac:graphicFrameMkLst>
            <pc:docMk/>
            <pc:sldMk cId="3667948488" sldId="388"/>
            <ac:graphicFrameMk id="2" creationId="{42CF3D1B-36A3-3528-E4D1-2F29977AE0E4}"/>
          </ac:graphicFrameMkLst>
        </pc:graphicFrameChg>
        <pc:picChg chg="del">
          <ac:chgData name="Thúy Mai" userId="222f1c7e07c9bd7a" providerId="LiveId" clId="{A33D3E47-A264-417C-8D6A-ADD769C8A0EE}" dt="2023-01-05T13:31:47.953" v="1163" actId="478"/>
          <ac:picMkLst>
            <pc:docMk/>
            <pc:sldMk cId="3667948488" sldId="388"/>
            <ac:picMk id="3" creationId="{CD822687-A627-FA5C-C9AE-6FD998AF2A41}"/>
          </ac:picMkLst>
        </pc:picChg>
      </pc:sldChg>
      <pc:sldChg chg="addSp delSp modSp del mod">
        <pc:chgData name="Thúy Mai" userId="222f1c7e07c9bd7a" providerId="LiveId" clId="{A33D3E47-A264-417C-8D6A-ADD769C8A0EE}" dt="2023-01-05T14:18:17.278" v="1348" actId="47"/>
        <pc:sldMkLst>
          <pc:docMk/>
          <pc:sldMk cId="2980962457" sldId="392"/>
        </pc:sldMkLst>
        <pc:spChg chg="add del mod">
          <ac:chgData name="Thúy Mai" userId="222f1c7e07c9bd7a" providerId="LiveId" clId="{A33D3E47-A264-417C-8D6A-ADD769C8A0EE}" dt="2023-01-05T14:16:44.192" v="1319" actId="478"/>
          <ac:spMkLst>
            <pc:docMk/>
            <pc:sldMk cId="2980962457" sldId="392"/>
            <ac:spMk id="5" creationId="{FCDFFE33-A827-03AD-94EA-AAAB7262CAFD}"/>
          </ac:spMkLst>
        </pc:spChg>
        <pc:spChg chg="mod">
          <ac:chgData name="Thúy Mai" userId="222f1c7e07c9bd7a" providerId="LiveId" clId="{A33D3E47-A264-417C-8D6A-ADD769C8A0EE}" dt="2023-01-05T13:36:54.312" v="1310" actId="1076"/>
          <ac:spMkLst>
            <pc:docMk/>
            <pc:sldMk cId="2980962457" sldId="392"/>
            <ac:spMk id="6" creationId="{A465C525-2F2A-D408-0647-465BD4693563}"/>
          </ac:spMkLst>
        </pc:spChg>
        <pc:graphicFrameChg chg="add del mod">
          <ac:chgData name="Thúy Mai" userId="222f1c7e07c9bd7a" providerId="LiveId" clId="{A33D3E47-A264-417C-8D6A-ADD769C8A0EE}" dt="2023-01-05T13:36:46.305" v="1305"/>
          <ac:graphicFrameMkLst>
            <pc:docMk/>
            <pc:sldMk cId="2980962457" sldId="392"/>
            <ac:graphicFrameMk id="2" creationId="{6BB7A8BB-0F62-34FA-D86C-FD5378284736}"/>
          </ac:graphicFrameMkLst>
        </pc:graphicFrameChg>
        <pc:graphicFrameChg chg="add del mod">
          <ac:chgData name="Thúy Mai" userId="222f1c7e07c9bd7a" providerId="LiveId" clId="{A33D3E47-A264-417C-8D6A-ADD769C8A0EE}" dt="2023-01-05T14:16:21.090" v="1313"/>
          <ac:graphicFrameMkLst>
            <pc:docMk/>
            <pc:sldMk cId="2980962457" sldId="392"/>
            <ac:graphicFrameMk id="3" creationId="{BFFC0FDA-8D4A-E968-FE03-9D31A76F2763}"/>
          </ac:graphicFrameMkLst>
        </pc:graphicFrameChg>
        <pc:graphicFrameChg chg="add del mod">
          <ac:chgData name="Thúy Mai" userId="222f1c7e07c9bd7a" providerId="LiveId" clId="{A33D3E47-A264-417C-8D6A-ADD769C8A0EE}" dt="2023-01-05T14:16:42.516" v="1318" actId="478"/>
          <ac:graphicFrameMkLst>
            <pc:docMk/>
            <pc:sldMk cId="2980962457" sldId="392"/>
            <ac:graphicFrameMk id="4" creationId="{DC3CB7CA-F285-5CE4-0FD1-C13B592CF131}"/>
          </ac:graphicFrameMkLst>
        </pc:graphicFrameChg>
      </pc:sldChg>
      <pc:sldChg chg="modTransition">
        <pc:chgData name="Thúy Mai" userId="222f1c7e07c9bd7a" providerId="LiveId" clId="{A33D3E47-A264-417C-8D6A-ADD769C8A0EE}" dt="2023-01-05T14:21:32.594" v="1402"/>
        <pc:sldMkLst>
          <pc:docMk/>
          <pc:sldMk cId="2335565089" sldId="393"/>
        </pc:sldMkLst>
      </pc:sldChg>
      <pc:sldChg chg="modTransition">
        <pc:chgData name="Thúy Mai" userId="222f1c7e07c9bd7a" providerId="LiveId" clId="{A33D3E47-A264-417C-8D6A-ADD769C8A0EE}" dt="2023-01-05T14:21:32.594" v="1402"/>
        <pc:sldMkLst>
          <pc:docMk/>
          <pc:sldMk cId="376461396" sldId="394"/>
        </pc:sldMkLst>
      </pc:sldChg>
      <pc:sldChg chg="del">
        <pc:chgData name="Thúy Mai" userId="222f1c7e07c9bd7a" providerId="LiveId" clId="{A33D3E47-A264-417C-8D6A-ADD769C8A0EE}" dt="2023-01-05T13:30:32.309" v="1125" actId="47"/>
        <pc:sldMkLst>
          <pc:docMk/>
          <pc:sldMk cId="3976699599" sldId="395"/>
        </pc:sldMkLst>
      </pc:sldChg>
      <pc:sldChg chg="modTransition">
        <pc:chgData name="Thúy Mai" userId="222f1c7e07c9bd7a" providerId="LiveId" clId="{A33D3E47-A264-417C-8D6A-ADD769C8A0EE}" dt="2023-01-05T14:21:32.594" v="1402"/>
        <pc:sldMkLst>
          <pc:docMk/>
          <pc:sldMk cId="2125939572" sldId="396"/>
        </pc:sldMkLst>
      </pc:sldChg>
      <pc:sldChg chg="del">
        <pc:chgData name="Thúy Mai" userId="222f1c7e07c9bd7a" providerId="LiveId" clId="{A33D3E47-A264-417C-8D6A-ADD769C8A0EE}" dt="2023-01-05T12:56:06.469" v="1" actId="47"/>
        <pc:sldMkLst>
          <pc:docMk/>
          <pc:sldMk cId="3373522114" sldId="398"/>
        </pc:sldMkLst>
      </pc:sldChg>
      <pc:sldChg chg="del">
        <pc:chgData name="Thúy Mai" userId="222f1c7e07c9bd7a" providerId="LiveId" clId="{A33D3E47-A264-417C-8D6A-ADD769C8A0EE}" dt="2023-01-05T12:56:04.089" v="0" actId="47"/>
        <pc:sldMkLst>
          <pc:docMk/>
          <pc:sldMk cId="3031077272" sldId="399"/>
        </pc:sldMkLst>
      </pc:sldChg>
      <pc:sldChg chg="del">
        <pc:chgData name="Thúy Mai" userId="222f1c7e07c9bd7a" providerId="LiveId" clId="{A33D3E47-A264-417C-8D6A-ADD769C8A0EE}" dt="2023-01-05T12:56:07.022" v="2" actId="47"/>
        <pc:sldMkLst>
          <pc:docMk/>
          <pc:sldMk cId="3563655721" sldId="400"/>
        </pc:sldMkLst>
      </pc:sldChg>
      <pc:sldChg chg="del">
        <pc:chgData name="Thúy Mai" userId="222f1c7e07c9bd7a" providerId="LiveId" clId="{A33D3E47-A264-417C-8D6A-ADD769C8A0EE}" dt="2023-01-05T13:30:33.201" v="1127" actId="47"/>
        <pc:sldMkLst>
          <pc:docMk/>
          <pc:sldMk cId="125188827" sldId="401"/>
        </pc:sldMkLst>
      </pc:sldChg>
      <pc:sldChg chg="del">
        <pc:chgData name="Thúy Mai" userId="222f1c7e07c9bd7a" providerId="LiveId" clId="{A33D3E47-A264-417C-8D6A-ADD769C8A0EE}" dt="2023-01-05T13:30:33.799" v="1128" actId="47"/>
        <pc:sldMkLst>
          <pc:docMk/>
          <pc:sldMk cId="375332087" sldId="402"/>
        </pc:sldMkLst>
      </pc:sldChg>
      <pc:sldChg chg="del">
        <pc:chgData name="Thúy Mai" userId="222f1c7e07c9bd7a" providerId="LiveId" clId="{A33D3E47-A264-417C-8D6A-ADD769C8A0EE}" dt="2023-01-05T13:30:34.208" v="1129" actId="47"/>
        <pc:sldMkLst>
          <pc:docMk/>
          <pc:sldMk cId="3259234414" sldId="403"/>
        </pc:sldMkLst>
      </pc:sldChg>
      <pc:sldChg chg="del">
        <pc:chgData name="Thúy Mai" userId="222f1c7e07c9bd7a" providerId="LiveId" clId="{A33D3E47-A264-417C-8D6A-ADD769C8A0EE}" dt="2023-01-05T12:56:07.782" v="3" actId="47"/>
        <pc:sldMkLst>
          <pc:docMk/>
          <pc:sldMk cId="4224241215" sldId="404"/>
        </pc:sldMkLst>
      </pc:sldChg>
      <pc:sldChg chg="del">
        <pc:chgData name="Thúy Mai" userId="222f1c7e07c9bd7a" providerId="LiveId" clId="{A33D3E47-A264-417C-8D6A-ADD769C8A0EE}" dt="2023-01-05T13:30:32.708" v="1126" actId="47"/>
        <pc:sldMkLst>
          <pc:docMk/>
          <pc:sldMk cId="507609316" sldId="405"/>
        </pc:sldMkLst>
      </pc:sldChg>
      <pc:sldChg chg="del">
        <pc:chgData name="Thúy Mai" userId="222f1c7e07c9bd7a" providerId="LiveId" clId="{A33D3E47-A264-417C-8D6A-ADD769C8A0EE}" dt="2023-01-05T12:56:11.506" v="4" actId="47"/>
        <pc:sldMkLst>
          <pc:docMk/>
          <pc:sldMk cId="1844947878" sldId="406"/>
        </pc:sldMkLst>
      </pc:sldChg>
      <pc:sldChg chg="del">
        <pc:chgData name="Thúy Mai" userId="222f1c7e07c9bd7a" providerId="LiveId" clId="{A33D3E47-A264-417C-8D6A-ADD769C8A0EE}" dt="2023-01-05T12:56:15.329" v="6" actId="47"/>
        <pc:sldMkLst>
          <pc:docMk/>
          <pc:sldMk cId="2514821569" sldId="407"/>
        </pc:sldMkLst>
      </pc:sldChg>
      <pc:sldChg chg="del">
        <pc:chgData name="Thúy Mai" userId="222f1c7e07c9bd7a" providerId="LiveId" clId="{A33D3E47-A264-417C-8D6A-ADD769C8A0EE}" dt="2023-01-05T12:56:12.032" v="5" actId="47"/>
        <pc:sldMkLst>
          <pc:docMk/>
          <pc:sldMk cId="367694303" sldId="408"/>
        </pc:sldMkLst>
      </pc:sldChg>
      <pc:sldChg chg="del">
        <pc:chgData name="Thúy Mai" userId="222f1c7e07c9bd7a" providerId="LiveId" clId="{A33D3E47-A264-417C-8D6A-ADD769C8A0EE}" dt="2023-01-05T12:56:15.924" v="7" actId="47"/>
        <pc:sldMkLst>
          <pc:docMk/>
          <pc:sldMk cId="164901272" sldId="409"/>
        </pc:sldMkLst>
      </pc:sldChg>
      <pc:sldChg chg="del">
        <pc:chgData name="Thúy Mai" userId="222f1c7e07c9bd7a" providerId="LiveId" clId="{A33D3E47-A264-417C-8D6A-ADD769C8A0EE}" dt="2023-01-05T12:56:16.555" v="8" actId="47"/>
        <pc:sldMkLst>
          <pc:docMk/>
          <pc:sldMk cId="955263124" sldId="410"/>
        </pc:sldMkLst>
      </pc:sldChg>
      <pc:sldChg chg="del">
        <pc:chgData name="Thúy Mai" userId="222f1c7e07c9bd7a" providerId="LiveId" clId="{A33D3E47-A264-417C-8D6A-ADD769C8A0EE}" dt="2023-01-05T12:56:18.765" v="9" actId="47"/>
        <pc:sldMkLst>
          <pc:docMk/>
          <pc:sldMk cId="1174213038" sldId="411"/>
        </pc:sldMkLst>
      </pc:sldChg>
      <pc:sldChg chg="del">
        <pc:chgData name="Thúy Mai" userId="222f1c7e07c9bd7a" providerId="LiveId" clId="{A33D3E47-A264-417C-8D6A-ADD769C8A0EE}" dt="2023-01-05T12:56:19.440" v="10" actId="47"/>
        <pc:sldMkLst>
          <pc:docMk/>
          <pc:sldMk cId="1418280035" sldId="412"/>
        </pc:sldMkLst>
      </pc:sldChg>
      <pc:sldChg chg="del">
        <pc:chgData name="Thúy Mai" userId="222f1c7e07c9bd7a" providerId="LiveId" clId="{A33D3E47-A264-417C-8D6A-ADD769C8A0EE}" dt="2023-01-05T12:56:20.068" v="11" actId="47"/>
        <pc:sldMkLst>
          <pc:docMk/>
          <pc:sldMk cId="4093838503" sldId="413"/>
        </pc:sldMkLst>
      </pc:sldChg>
      <pc:sldChg chg="del">
        <pc:chgData name="Thúy Mai" userId="222f1c7e07c9bd7a" providerId="LiveId" clId="{A33D3E47-A264-417C-8D6A-ADD769C8A0EE}" dt="2023-01-05T12:56:20.901" v="12" actId="47"/>
        <pc:sldMkLst>
          <pc:docMk/>
          <pc:sldMk cId="2741442530" sldId="414"/>
        </pc:sldMkLst>
      </pc:sldChg>
      <pc:sldChg chg="del">
        <pc:chgData name="Thúy Mai" userId="222f1c7e07c9bd7a" providerId="LiveId" clId="{A33D3E47-A264-417C-8D6A-ADD769C8A0EE}" dt="2023-01-05T12:56:21.418" v="13" actId="47"/>
        <pc:sldMkLst>
          <pc:docMk/>
          <pc:sldMk cId="2984718511" sldId="415"/>
        </pc:sldMkLst>
      </pc:sldChg>
      <pc:sldChg chg="del">
        <pc:chgData name="Thúy Mai" userId="222f1c7e07c9bd7a" providerId="LiveId" clId="{A33D3E47-A264-417C-8D6A-ADD769C8A0EE}" dt="2023-01-05T12:56:24.593" v="14" actId="47"/>
        <pc:sldMkLst>
          <pc:docMk/>
          <pc:sldMk cId="3964695708" sldId="416"/>
        </pc:sldMkLst>
      </pc:sldChg>
      <pc:sldChg chg="del">
        <pc:chgData name="Thúy Mai" userId="222f1c7e07c9bd7a" providerId="LiveId" clId="{A33D3E47-A264-417C-8D6A-ADD769C8A0EE}" dt="2023-01-05T12:56:25.840" v="15" actId="47"/>
        <pc:sldMkLst>
          <pc:docMk/>
          <pc:sldMk cId="2569478833" sldId="417"/>
        </pc:sldMkLst>
      </pc:sldChg>
      <pc:sldChg chg="add del">
        <pc:chgData name="Thúy Mai" userId="222f1c7e07c9bd7a" providerId="LiveId" clId="{A33D3E47-A264-417C-8D6A-ADD769C8A0EE}" dt="2023-01-05T12:56:39.734" v="20" actId="47"/>
        <pc:sldMkLst>
          <pc:docMk/>
          <pc:sldMk cId="441352494" sldId="418"/>
        </pc:sldMkLst>
      </pc:sldChg>
      <pc:sldChg chg="del">
        <pc:chgData name="Thúy Mai" userId="222f1c7e07c9bd7a" providerId="LiveId" clId="{A33D3E47-A264-417C-8D6A-ADD769C8A0EE}" dt="2023-01-05T12:56:43.935" v="21" actId="2696"/>
        <pc:sldMkLst>
          <pc:docMk/>
          <pc:sldMk cId="1018754114" sldId="419"/>
        </pc:sldMkLst>
      </pc:sldChg>
      <pc:sldChg chg="addSp delSp modSp add mod modTransition">
        <pc:chgData name="Thúy Mai" userId="222f1c7e07c9bd7a" providerId="LiveId" clId="{A33D3E47-A264-417C-8D6A-ADD769C8A0EE}" dt="2023-01-05T14:21:32.594" v="1402"/>
        <pc:sldMkLst>
          <pc:docMk/>
          <pc:sldMk cId="3590599317" sldId="419"/>
        </pc:sldMkLst>
        <pc:spChg chg="mod">
          <ac:chgData name="Thúy Mai" userId="222f1c7e07c9bd7a" providerId="LiveId" clId="{A33D3E47-A264-417C-8D6A-ADD769C8A0EE}" dt="2023-01-05T12:58:33.004" v="34" actId="122"/>
          <ac:spMkLst>
            <pc:docMk/>
            <pc:sldMk cId="3590599317" sldId="419"/>
            <ac:spMk id="3" creationId="{00170F32-2558-1C50-35FB-01A8DAAA3F22}"/>
          </ac:spMkLst>
        </pc:spChg>
        <pc:graphicFrameChg chg="add del mod">
          <ac:chgData name="Thúy Mai" userId="222f1c7e07c9bd7a" providerId="LiveId" clId="{A33D3E47-A264-417C-8D6A-ADD769C8A0EE}" dt="2023-01-05T12:58:10.828" v="25"/>
          <ac:graphicFrameMkLst>
            <pc:docMk/>
            <pc:sldMk cId="3590599317" sldId="419"/>
            <ac:graphicFrameMk id="5" creationId="{D6068FE5-4BFC-FB04-3CE5-FFDFB64FD5CA}"/>
          </ac:graphicFrameMkLst>
        </pc:graphicFrameChg>
        <pc:picChg chg="mod">
          <ac:chgData name="Thúy Mai" userId="222f1c7e07c9bd7a" providerId="LiveId" clId="{A33D3E47-A264-417C-8D6A-ADD769C8A0EE}" dt="2023-01-05T12:58:27.696" v="33" actId="1076"/>
          <ac:picMkLst>
            <pc:docMk/>
            <pc:sldMk cId="3590599317" sldId="419"/>
            <ac:picMk id="4" creationId="{6B2B338B-F09A-7BF4-2747-7C3C4CFA324B}"/>
          </ac:picMkLst>
        </pc:picChg>
      </pc:sldChg>
      <pc:sldChg chg="add del">
        <pc:chgData name="Thúy Mai" userId="222f1c7e07c9bd7a" providerId="LiveId" clId="{A33D3E47-A264-417C-8D6A-ADD769C8A0EE}" dt="2023-01-05T13:00:32.455" v="71" actId="47"/>
        <pc:sldMkLst>
          <pc:docMk/>
          <pc:sldMk cId="550117636" sldId="420"/>
        </pc:sldMkLst>
      </pc:sldChg>
      <pc:sldChg chg="del">
        <pc:chgData name="Thúy Mai" userId="222f1c7e07c9bd7a" providerId="LiveId" clId="{A33D3E47-A264-417C-8D6A-ADD769C8A0EE}" dt="2023-01-05T12:56:43.935" v="21" actId="2696"/>
        <pc:sldMkLst>
          <pc:docMk/>
          <pc:sldMk cId="2141777397" sldId="420"/>
        </pc:sldMkLst>
      </pc:sldChg>
      <pc:sldChg chg="addSp delSp modSp add mod modTransition modAnim">
        <pc:chgData name="Thúy Mai" userId="222f1c7e07c9bd7a" providerId="LiveId" clId="{A33D3E47-A264-417C-8D6A-ADD769C8A0EE}" dt="2023-01-05T14:21:32.594" v="1402"/>
        <pc:sldMkLst>
          <pc:docMk/>
          <pc:sldMk cId="912117848" sldId="421"/>
        </pc:sldMkLst>
        <pc:spChg chg="add del mod">
          <ac:chgData name="Thúy Mai" userId="222f1c7e07c9bd7a" providerId="LiveId" clId="{A33D3E47-A264-417C-8D6A-ADD769C8A0EE}" dt="2023-01-05T12:59:41.095" v="57" actId="478"/>
          <ac:spMkLst>
            <pc:docMk/>
            <pc:sldMk cId="912117848" sldId="421"/>
            <ac:spMk id="5" creationId="{E2630672-E946-A2DF-40B5-70773879D330}"/>
          </ac:spMkLst>
        </pc:spChg>
        <pc:spChg chg="mod">
          <ac:chgData name="Thúy Mai" userId="222f1c7e07c9bd7a" providerId="LiveId" clId="{A33D3E47-A264-417C-8D6A-ADD769C8A0EE}" dt="2023-01-05T13:00:12.734" v="68" actId="1076"/>
          <ac:spMkLst>
            <pc:docMk/>
            <pc:sldMk cId="912117848" sldId="421"/>
            <ac:spMk id="6" creationId="{DDF8C630-3B31-B154-70F3-6B9C8CDB94B1}"/>
          </ac:spMkLst>
        </pc:spChg>
        <pc:spChg chg="mod">
          <ac:chgData name="Thúy Mai" userId="222f1c7e07c9bd7a" providerId="LiveId" clId="{A33D3E47-A264-417C-8D6A-ADD769C8A0EE}" dt="2023-01-05T13:00:28.329" v="70" actId="1076"/>
          <ac:spMkLst>
            <pc:docMk/>
            <pc:sldMk cId="912117848" sldId="421"/>
            <ac:spMk id="7" creationId="{EDE8E5D7-0A34-ED09-D257-27654FCDDA2C}"/>
          </ac:spMkLst>
        </pc:spChg>
        <pc:spChg chg="mod">
          <ac:chgData name="Thúy Mai" userId="222f1c7e07c9bd7a" providerId="LiveId" clId="{A33D3E47-A264-417C-8D6A-ADD769C8A0EE}" dt="2023-01-05T13:00:09.879" v="67" actId="1076"/>
          <ac:spMkLst>
            <pc:docMk/>
            <pc:sldMk cId="912117848" sldId="421"/>
            <ac:spMk id="8" creationId="{3C0DB319-93BD-780E-AD01-3582D420100B}"/>
          </ac:spMkLst>
        </pc:spChg>
        <pc:spChg chg="mod">
          <ac:chgData name="Thúy Mai" userId="222f1c7e07c9bd7a" providerId="LiveId" clId="{A33D3E47-A264-417C-8D6A-ADD769C8A0EE}" dt="2023-01-05T13:00:07.615" v="66" actId="1076"/>
          <ac:spMkLst>
            <pc:docMk/>
            <pc:sldMk cId="912117848" sldId="421"/>
            <ac:spMk id="9" creationId="{DD5D69C7-2360-B1B9-3E43-FEAF221C2FB6}"/>
          </ac:spMkLst>
        </pc:spChg>
        <pc:spChg chg="add mod">
          <ac:chgData name="Thúy Mai" userId="222f1c7e07c9bd7a" providerId="LiveId" clId="{A33D3E47-A264-417C-8D6A-ADD769C8A0EE}" dt="2023-01-05T13:00:04.027" v="65" actId="1076"/>
          <ac:spMkLst>
            <pc:docMk/>
            <pc:sldMk cId="912117848" sldId="421"/>
            <ac:spMk id="11" creationId="{984712B5-BCBB-4444-3C0E-73EE7D620224}"/>
          </ac:spMkLst>
        </pc:spChg>
        <pc:graphicFrameChg chg="add del mod">
          <ac:chgData name="Thúy Mai" userId="222f1c7e07c9bd7a" providerId="LiveId" clId="{A33D3E47-A264-417C-8D6A-ADD769C8A0EE}" dt="2023-01-05T12:58:46.380" v="37"/>
          <ac:graphicFrameMkLst>
            <pc:docMk/>
            <pc:sldMk cId="912117848" sldId="421"/>
            <ac:graphicFrameMk id="3" creationId="{DCE616CC-9BAF-6D6F-FA38-DA7AF6AE7FAC}"/>
          </ac:graphicFrameMkLst>
        </pc:graphicFrameChg>
        <pc:picChg chg="mod">
          <ac:chgData name="Thúy Mai" userId="222f1c7e07c9bd7a" providerId="LiveId" clId="{A33D3E47-A264-417C-8D6A-ADD769C8A0EE}" dt="2023-01-05T12:59:04.812" v="47" actId="1076"/>
          <ac:picMkLst>
            <pc:docMk/>
            <pc:sldMk cId="912117848" sldId="421"/>
            <ac:picMk id="2" creationId="{7A251DE2-954C-81A8-001B-13CA05EFA9F7}"/>
          </ac:picMkLst>
        </pc:picChg>
      </pc:sldChg>
      <pc:sldChg chg="add del">
        <pc:chgData name="Thúy Mai" userId="222f1c7e07c9bd7a" providerId="LiveId" clId="{A33D3E47-A264-417C-8D6A-ADD769C8A0EE}" dt="2023-01-05T12:56:43.935" v="21" actId="2696"/>
        <pc:sldMkLst>
          <pc:docMk/>
          <pc:sldMk cId="1914820530" sldId="421"/>
        </pc:sldMkLst>
      </pc:sldChg>
      <pc:sldChg chg="del">
        <pc:chgData name="Thúy Mai" userId="222f1c7e07c9bd7a" providerId="LiveId" clId="{A33D3E47-A264-417C-8D6A-ADD769C8A0EE}" dt="2023-01-05T13:30:35.008" v="1130" actId="47"/>
        <pc:sldMkLst>
          <pc:docMk/>
          <pc:sldMk cId="2297626974" sldId="422"/>
        </pc:sldMkLst>
      </pc:sldChg>
      <pc:sldChg chg="del">
        <pc:chgData name="Thúy Mai" userId="222f1c7e07c9bd7a" providerId="LiveId" clId="{A33D3E47-A264-417C-8D6A-ADD769C8A0EE}" dt="2023-01-05T13:30:35.659" v="1131" actId="47"/>
        <pc:sldMkLst>
          <pc:docMk/>
          <pc:sldMk cId="3055204471" sldId="423"/>
        </pc:sldMkLst>
      </pc:sldChg>
      <pc:sldChg chg="addSp delSp modSp mod modTransition">
        <pc:chgData name="Thúy Mai" userId="222f1c7e07c9bd7a" providerId="LiveId" clId="{A33D3E47-A264-417C-8D6A-ADD769C8A0EE}" dt="2023-01-05T14:21:32.594" v="1402"/>
        <pc:sldMkLst>
          <pc:docMk/>
          <pc:sldMk cId="1186905456" sldId="424"/>
        </pc:sldMkLst>
        <pc:spChg chg="mod">
          <ac:chgData name="Thúy Mai" userId="222f1c7e07c9bd7a" providerId="LiveId" clId="{A33D3E47-A264-417C-8D6A-ADD769C8A0EE}" dt="2023-01-05T13:36:10.879" v="1295" actId="1076"/>
          <ac:spMkLst>
            <pc:docMk/>
            <pc:sldMk cId="1186905456" sldId="424"/>
            <ac:spMk id="5" creationId="{8E3EDDE4-0026-D079-FB96-0BE4F0C94D94}"/>
          </ac:spMkLst>
        </pc:spChg>
        <pc:graphicFrameChg chg="add del mod">
          <ac:chgData name="Thúy Mai" userId="222f1c7e07c9bd7a" providerId="LiveId" clId="{A33D3E47-A264-417C-8D6A-ADD769C8A0EE}" dt="2023-01-05T13:35:36.951" v="1243"/>
          <ac:graphicFrameMkLst>
            <pc:docMk/>
            <pc:sldMk cId="1186905456" sldId="424"/>
            <ac:graphicFrameMk id="2" creationId="{FC897590-AAFE-F425-C3B7-2E680B50F826}"/>
          </ac:graphicFrameMkLst>
        </pc:graphicFrameChg>
      </pc:sldChg>
      <pc:sldChg chg="delSp modSp del mod">
        <pc:chgData name="Thúy Mai" userId="222f1c7e07c9bd7a" providerId="LiveId" clId="{A33D3E47-A264-417C-8D6A-ADD769C8A0EE}" dt="2023-01-05T13:36:31.042" v="1299" actId="47"/>
        <pc:sldMkLst>
          <pc:docMk/>
          <pc:sldMk cId="773816263" sldId="425"/>
        </pc:sldMkLst>
        <pc:spChg chg="mod">
          <ac:chgData name="Thúy Mai" userId="222f1c7e07c9bd7a" providerId="LiveId" clId="{A33D3E47-A264-417C-8D6A-ADD769C8A0EE}" dt="2023-01-05T13:36:28.779" v="1298" actId="20577"/>
          <ac:spMkLst>
            <pc:docMk/>
            <pc:sldMk cId="773816263" sldId="425"/>
            <ac:spMk id="6" creationId="{C4E81FCC-80BC-8715-86D3-AF7C8095B045}"/>
          </ac:spMkLst>
        </pc:spChg>
        <pc:picChg chg="del">
          <ac:chgData name="Thúy Mai" userId="222f1c7e07c9bd7a" providerId="LiveId" clId="{A33D3E47-A264-417C-8D6A-ADD769C8A0EE}" dt="2023-01-05T13:36:26.084" v="1297" actId="21"/>
          <ac:picMkLst>
            <pc:docMk/>
            <pc:sldMk cId="773816263" sldId="425"/>
            <ac:picMk id="8" creationId="{F937FCAA-73FF-D36F-4AD1-2BDDDB805E8F}"/>
          </ac:picMkLst>
        </pc:picChg>
      </pc:sldChg>
      <pc:sldChg chg="modTransition">
        <pc:chgData name="Thúy Mai" userId="222f1c7e07c9bd7a" providerId="LiveId" clId="{A33D3E47-A264-417C-8D6A-ADD769C8A0EE}" dt="2023-01-05T14:21:32.594" v="1402"/>
        <pc:sldMkLst>
          <pc:docMk/>
          <pc:sldMk cId="1143245142" sldId="426"/>
        </pc:sldMkLst>
      </pc:sldChg>
      <pc:sldChg chg="modTransition">
        <pc:chgData name="Thúy Mai" userId="222f1c7e07c9bd7a" providerId="LiveId" clId="{A33D3E47-A264-417C-8D6A-ADD769C8A0EE}" dt="2023-01-05T14:21:32.594" v="1402"/>
        <pc:sldMkLst>
          <pc:docMk/>
          <pc:sldMk cId="1680418288" sldId="427"/>
        </pc:sldMkLst>
      </pc:sldChg>
      <pc:sldChg chg="modTransition">
        <pc:chgData name="Thúy Mai" userId="222f1c7e07c9bd7a" providerId="LiveId" clId="{A33D3E47-A264-417C-8D6A-ADD769C8A0EE}" dt="2023-01-05T14:21:32.594" v="1402"/>
        <pc:sldMkLst>
          <pc:docMk/>
          <pc:sldMk cId="573148602" sldId="428"/>
        </pc:sldMkLst>
      </pc:sldChg>
      <pc:sldChg chg="modTransition">
        <pc:chgData name="Thúy Mai" userId="222f1c7e07c9bd7a" providerId="LiveId" clId="{A33D3E47-A264-417C-8D6A-ADD769C8A0EE}" dt="2023-01-05T14:21:32.594" v="1402"/>
        <pc:sldMkLst>
          <pc:docMk/>
          <pc:sldMk cId="1594958683" sldId="429"/>
        </pc:sldMkLst>
      </pc:sldChg>
      <pc:sldChg chg="modTransition">
        <pc:chgData name="Thúy Mai" userId="222f1c7e07c9bd7a" providerId="LiveId" clId="{A33D3E47-A264-417C-8D6A-ADD769C8A0EE}" dt="2023-01-05T14:21:32.594" v="1402"/>
        <pc:sldMkLst>
          <pc:docMk/>
          <pc:sldMk cId="2262713507" sldId="430"/>
        </pc:sldMkLst>
      </pc:sldChg>
      <pc:sldChg chg="modTransition">
        <pc:chgData name="Thúy Mai" userId="222f1c7e07c9bd7a" providerId="LiveId" clId="{A33D3E47-A264-417C-8D6A-ADD769C8A0EE}" dt="2023-01-05T14:21:32.594" v="1402"/>
        <pc:sldMkLst>
          <pc:docMk/>
          <pc:sldMk cId="3209764843" sldId="431"/>
        </pc:sldMkLst>
      </pc:sldChg>
      <pc:sldChg chg="modTransition">
        <pc:chgData name="Thúy Mai" userId="222f1c7e07c9bd7a" providerId="LiveId" clId="{A33D3E47-A264-417C-8D6A-ADD769C8A0EE}" dt="2023-01-05T14:21:32.594" v="1402"/>
        <pc:sldMkLst>
          <pc:docMk/>
          <pc:sldMk cId="1790954102" sldId="432"/>
        </pc:sldMkLst>
      </pc:sldChg>
      <pc:sldChg chg="modTransition">
        <pc:chgData name="Thúy Mai" userId="222f1c7e07c9bd7a" providerId="LiveId" clId="{A33D3E47-A264-417C-8D6A-ADD769C8A0EE}" dt="2023-01-05T14:21:32.594" v="1402"/>
        <pc:sldMkLst>
          <pc:docMk/>
          <pc:sldMk cId="2171983584" sldId="433"/>
        </pc:sldMkLst>
      </pc:sldChg>
      <pc:sldChg chg="modTransition">
        <pc:chgData name="Thúy Mai" userId="222f1c7e07c9bd7a" providerId="LiveId" clId="{A33D3E47-A264-417C-8D6A-ADD769C8A0EE}" dt="2023-01-05T14:21:32.594" v="1402"/>
        <pc:sldMkLst>
          <pc:docMk/>
          <pc:sldMk cId="2177972061" sldId="434"/>
        </pc:sldMkLst>
      </pc:sldChg>
      <pc:sldChg chg="modTransition">
        <pc:chgData name="Thúy Mai" userId="222f1c7e07c9bd7a" providerId="LiveId" clId="{A33D3E47-A264-417C-8D6A-ADD769C8A0EE}" dt="2023-01-05T14:21:32.594" v="1402"/>
        <pc:sldMkLst>
          <pc:docMk/>
          <pc:sldMk cId="3356257724" sldId="435"/>
        </pc:sldMkLst>
      </pc:sldChg>
      <pc:sldChg chg="delSp del mod">
        <pc:chgData name="Thúy Mai" userId="222f1c7e07c9bd7a" providerId="LiveId" clId="{A33D3E47-A264-417C-8D6A-ADD769C8A0EE}" dt="2023-01-05T13:27:01.991" v="1079" actId="47"/>
        <pc:sldMkLst>
          <pc:docMk/>
          <pc:sldMk cId="457944407" sldId="436"/>
        </pc:sldMkLst>
        <pc:spChg chg="del">
          <ac:chgData name="Thúy Mai" userId="222f1c7e07c9bd7a" providerId="LiveId" clId="{A33D3E47-A264-417C-8D6A-ADD769C8A0EE}" dt="2023-01-05T13:00:44.389" v="72" actId="478"/>
          <ac:spMkLst>
            <pc:docMk/>
            <pc:sldMk cId="457944407" sldId="436"/>
            <ac:spMk id="2" creationId="{B563F45D-27C7-299E-AFD2-82B4F1580C18}"/>
          </ac:spMkLst>
        </pc:spChg>
        <pc:spChg chg="del">
          <ac:chgData name="Thúy Mai" userId="222f1c7e07c9bd7a" providerId="LiveId" clId="{A33D3E47-A264-417C-8D6A-ADD769C8A0EE}" dt="2023-01-05T13:00:44.389" v="72" actId="478"/>
          <ac:spMkLst>
            <pc:docMk/>
            <pc:sldMk cId="457944407" sldId="436"/>
            <ac:spMk id="3" creationId="{73429BFD-50C6-3A20-5E91-A4762FF7BBC2}"/>
          </ac:spMkLst>
        </pc:spChg>
      </pc:sldChg>
      <pc:sldChg chg="modTransition">
        <pc:chgData name="Thúy Mai" userId="222f1c7e07c9bd7a" providerId="LiveId" clId="{A33D3E47-A264-417C-8D6A-ADD769C8A0EE}" dt="2023-01-05T14:21:32.594" v="1402"/>
        <pc:sldMkLst>
          <pc:docMk/>
          <pc:sldMk cId="473385167" sldId="437"/>
        </pc:sldMkLst>
      </pc:sldChg>
      <pc:sldChg chg="modTransition">
        <pc:chgData name="Thúy Mai" userId="222f1c7e07c9bd7a" providerId="LiveId" clId="{A33D3E47-A264-417C-8D6A-ADD769C8A0EE}" dt="2023-01-05T14:21:32.594" v="1402"/>
        <pc:sldMkLst>
          <pc:docMk/>
          <pc:sldMk cId="406983907" sldId="438"/>
        </pc:sldMkLst>
      </pc:sldChg>
      <pc:sldChg chg="modTransition">
        <pc:chgData name="Thúy Mai" userId="222f1c7e07c9bd7a" providerId="LiveId" clId="{A33D3E47-A264-417C-8D6A-ADD769C8A0EE}" dt="2023-01-05T14:21:32.594" v="1402"/>
        <pc:sldMkLst>
          <pc:docMk/>
          <pc:sldMk cId="2983059460" sldId="439"/>
        </pc:sldMkLst>
      </pc:sldChg>
      <pc:sldChg chg="modTransition">
        <pc:chgData name="Thúy Mai" userId="222f1c7e07c9bd7a" providerId="LiveId" clId="{A33D3E47-A264-417C-8D6A-ADD769C8A0EE}" dt="2023-01-05T14:21:32.594" v="1402"/>
        <pc:sldMkLst>
          <pc:docMk/>
          <pc:sldMk cId="3129402995" sldId="440"/>
        </pc:sldMkLst>
      </pc:sldChg>
      <pc:sldChg chg="modTransition">
        <pc:chgData name="Thúy Mai" userId="222f1c7e07c9bd7a" providerId="LiveId" clId="{A33D3E47-A264-417C-8D6A-ADD769C8A0EE}" dt="2023-01-05T14:21:32.594" v="1402"/>
        <pc:sldMkLst>
          <pc:docMk/>
          <pc:sldMk cId="1464848978" sldId="442"/>
        </pc:sldMkLst>
      </pc:sldChg>
      <pc:sldChg chg="modTransition">
        <pc:chgData name="Thúy Mai" userId="222f1c7e07c9bd7a" providerId="LiveId" clId="{A33D3E47-A264-417C-8D6A-ADD769C8A0EE}" dt="2023-01-05T14:21:32.594" v="1402"/>
        <pc:sldMkLst>
          <pc:docMk/>
          <pc:sldMk cId="134556038" sldId="443"/>
        </pc:sldMkLst>
      </pc:sldChg>
      <pc:sldChg chg="modTransition">
        <pc:chgData name="Thúy Mai" userId="222f1c7e07c9bd7a" providerId="LiveId" clId="{A33D3E47-A264-417C-8D6A-ADD769C8A0EE}" dt="2023-01-05T14:21:32.594" v="1402"/>
        <pc:sldMkLst>
          <pc:docMk/>
          <pc:sldMk cId="130363159" sldId="444"/>
        </pc:sldMkLst>
      </pc:sldChg>
      <pc:sldChg chg="modSp mod modTransition">
        <pc:chgData name="Thúy Mai" userId="222f1c7e07c9bd7a" providerId="LiveId" clId="{A33D3E47-A264-417C-8D6A-ADD769C8A0EE}" dt="2023-01-05T14:21:32.594" v="1402"/>
        <pc:sldMkLst>
          <pc:docMk/>
          <pc:sldMk cId="1861448641" sldId="445"/>
        </pc:sldMkLst>
        <pc:spChg chg="mod">
          <ac:chgData name="Thúy Mai" userId="222f1c7e07c9bd7a" providerId="LiveId" clId="{A33D3E47-A264-417C-8D6A-ADD769C8A0EE}" dt="2023-01-05T14:20:10.508" v="1380" actId="20577"/>
          <ac:spMkLst>
            <pc:docMk/>
            <pc:sldMk cId="1861448641" sldId="445"/>
            <ac:spMk id="9" creationId="{63ECF885-8884-BDE9-B5E8-A8E81EFE1E0B}"/>
          </ac:spMkLst>
        </pc:spChg>
      </pc:sldChg>
      <pc:sldChg chg="modTransition">
        <pc:chgData name="Thúy Mai" userId="222f1c7e07c9bd7a" providerId="LiveId" clId="{A33D3E47-A264-417C-8D6A-ADD769C8A0EE}" dt="2023-01-05T14:21:32.594" v="1402"/>
        <pc:sldMkLst>
          <pc:docMk/>
          <pc:sldMk cId="3320119491" sldId="446"/>
        </pc:sldMkLst>
      </pc:sldChg>
      <pc:sldChg chg="modTransition">
        <pc:chgData name="Thúy Mai" userId="222f1c7e07c9bd7a" providerId="LiveId" clId="{A33D3E47-A264-417C-8D6A-ADD769C8A0EE}" dt="2023-01-05T14:21:32.594" v="1402"/>
        <pc:sldMkLst>
          <pc:docMk/>
          <pc:sldMk cId="415696440" sldId="447"/>
        </pc:sldMkLst>
      </pc:sldChg>
      <pc:sldChg chg="modTransition">
        <pc:chgData name="Thúy Mai" userId="222f1c7e07c9bd7a" providerId="LiveId" clId="{A33D3E47-A264-417C-8D6A-ADD769C8A0EE}" dt="2023-01-05T14:21:32.594" v="1402"/>
        <pc:sldMkLst>
          <pc:docMk/>
          <pc:sldMk cId="567832692" sldId="448"/>
        </pc:sldMkLst>
      </pc:sldChg>
      <pc:sldChg chg="modTransition">
        <pc:chgData name="Thúy Mai" userId="222f1c7e07c9bd7a" providerId="LiveId" clId="{A33D3E47-A264-417C-8D6A-ADD769C8A0EE}" dt="2023-01-05T14:21:32.594" v="1402"/>
        <pc:sldMkLst>
          <pc:docMk/>
          <pc:sldMk cId="3927298072" sldId="449"/>
        </pc:sldMkLst>
      </pc:sldChg>
      <pc:sldChg chg="modTransition">
        <pc:chgData name="Thúy Mai" userId="222f1c7e07c9bd7a" providerId="LiveId" clId="{A33D3E47-A264-417C-8D6A-ADD769C8A0EE}" dt="2023-01-05T14:21:32.594" v="1402"/>
        <pc:sldMkLst>
          <pc:docMk/>
          <pc:sldMk cId="1087491213" sldId="450"/>
        </pc:sldMkLst>
      </pc:sldChg>
      <pc:sldChg chg="modTransition">
        <pc:chgData name="Thúy Mai" userId="222f1c7e07c9bd7a" providerId="LiveId" clId="{A33D3E47-A264-417C-8D6A-ADD769C8A0EE}" dt="2023-01-05T14:21:32.594" v="1402"/>
        <pc:sldMkLst>
          <pc:docMk/>
          <pc:sldMk cId="2151669882" sldId="451"/>
        </pc:sldMkLst>
      </pc:sldChg>
      <pc:sldChg chg="add modTransition setBg">
        <pc:chgData name="Thúy Mai" userId="222f1c7e07c9bd7a" providerId="LiveId" clId="{A33D3E47-A264-417C-8D6A-ADD769C8A0EE}" dt="2023-01-05T14:21:32.594" v="1402"/>
        <pc:sldMkLst>
          <pc:docMk/>
          <pc:sldMk cId="557731554" sldId="452"/>
        </pc:sldMkLst>
      </pc:sldChg>
      <pc:sldChg chg="addSp delSp modSp add mod modTransition setBg delAnim modAnim">
        <pc:chgData name="Thúy Mai" userId="222f1c7e07c9bd7a" providerId="LiveId" clId="{A33D3E47-A264-417C-8D6A-ADD769C8A0EE}" dt="2023-01-05T14:21:32.594" v="1402"/>
        <pc:sldMkLst>
          <pc:docMk/>
          <pc:sldMk cId="540659315" sldId="484"/>
        </pc:sldMkLst>
        <pc:spChg chg="add del mod">
          <ac:chgData name="Thúy Mai" userId="222f1c7e07c9bd7a" providerId="LiveId" clId="{A33D3E47-A264-417C-8D6A-ADD769C8A0EE}" dt="2023-01-05T13:12:51.472" v="334" actId="478"/>
          <ac:spMkLst>
            <pc:docMk/>
            <pc:sldMk cId="540659315" sldId="484"/>
            <ac:spMk id="4" creationId="{66BC45B5-BB67-38E1-BC52-49238B74B1A9}"/>
          </ac:spMkLst>
        </pc:spChg>
        <pc:spChg chg="mod">
          <ac:chgData name="Thúy Mai" userId="222f1c7e07c9bd7a" providerId="LiveId" clId="{A33D3E47-A264-417C-8D6A-ADD769C8A0EE}" dt="2023-01-05T13:11:07.730" v="222" actId="1036"/>
          <ac:spMkLst>
            <pc:docMk/>
            <pc:sldMk cId="540659315" sldId="484"/>
            <ac:spMk id="6" creationId="{F30582BA-6366-4AE2-7AC9-EB3C16B44D74}"/>
          </ac:spMkLst>
        </pc:spChg>
        <pc:spChg chg="add mod">
          <ac:chgData name="Thúy Mai" userId="222f1c7e07c9bd7a" providerId="LiveId" clId="{A33D3E47-A264-417C-8D6A-ADD769C8A0EE}" dt="2023-01-05T13:12:11.783" v="267" actId="20577"/>
          <ac:spMkLst>
            <pc:docMk/>
            <pc:sldMk cId="540659315" sldId="484"/>
            <ac:spMk id="8" creationId="{D0803DB3-4EDE-460C-3FEA-0E28D48EA453}"/>
          </ac:spMkLst>
        </pc:spChg>
        <pc:spChg chg="mod">
          <ac:chgData name="Thúy Mai" userId="222f1c7e07c9bd7a" providerId="LiveId" clId="{A33D3E47-A264-417C-8D6A-ADD769C8A0EE}" dt="2023-01-05T13:11:07.730" v="222" actId="1036"/>
          <ac:spMkLst>
            <pc:docMk/>
            <pc:sldMk cId="540659315" sldId="484"/>
            <ac:spMk id="9" creationId="{6FCD71A2-4BFE-4953-931C-BECE5B4A1D66}"/>
          </ac:spMkLst>
        </pc:spChg>
        <pc:spChg chg="add mod">
          <ac:chgData name="Thúy Mai" userId="222f1c7e07c9bd7a" providerId="LiveId" clId="{A33D3E47-A264-417C-8D6A-ADD769C8A0EE}" dt="2023-01-05T13:12:18.276" v="290" actId="20577"/>
          <ac:spMkLst>
            <pc:docMk/>
            <pc:sldMk cId="540659315" sldId="484"/>
            <ac:spMk id="10" creationId="{669E191B-DF9F-A485-AF49-2096933C74AF}"/>
          </ac:spMkLst>
        </pc:spChg>
        <pc:spChg chg="add mod">
          <ac:chgData name="Thúy Mai" userId="222f1c7e07c9bd7a" providerId="LiveId" clId="{A33D3E47-A264-417C-8D6A-ADD769C8A0EE}" dt="2023-01-05T13:12:27.629" v="320" actId="14100"/>
          <ac:spMkLst>
            <pc:docMk/>
            <pc:sldMk cId="540659315" sldId="484"/>
            <ac:spMk id="11" creationId="{C08BAA87-9C00-962A-9C05-786E008FDDCA}"/>
          </ac:spMkLst>
        </pc:spChg>
        <pc:spChg chg="add mod">
          <ac:chgData name="Thúy Mai" userId="222f1c7e07c9bd7a" providerId="LiveId" clId="{A33D3E47-A264-417C-8D6A-ADD769C8A0EE}" dt="2023-01-05T13:12:32.315" v="333" actId="20577"/>
          <ac:spMkLst>
            <pc:docMk/>
            <pc:sldMk cId="540659315" sldId="484"/>
            <ac:spMk id="12" creationId="{D2B8AFAB-F79E-66EC-8768-0237B9DBFC77}"/>
          </ac:spMkLst>
        </pc:spChg>
        <pc:spChg chg="mod">
          <ac:chgData name="Thúy Mai" userId="222f1c7e07c9bd7a" providerId="LiveId" clId="{A33D3E47-A264-417C-8D6A-ADD769C8A0EE}" dt="2023-01-05T13:12:02.883" v="246" actId="14100"/>
          <ac:spMkLst>
            <pc:docMk/>
            <pc:sldMk cId="540659315" sldId="484"/>
            <ac:spMk id="27" creationId="{A468FF43-48BE-45C8-AE0E-72371E21D00D}"/>
          </ac:spMkLst>
        </pc:spChg>
        <pc:spChg chg="del">
          <ac:chgData name="Thúy Mai" userId="222f1c7e07c9bd7a" providerId="LiveId" clId="{A33D3E47-A264-417C-8D6A-ADD769C8A0EE}" dt="2023-01-05T13:11:02.270" v="208" actId="478"/>
          <ac:spMkLst>
            <pc:docMk/>
            <pc:sldMk cId="540659315" sldId="484"/>
            <ac:spMk id="28" creationId="{02105D08-1F14-416F-86C2-51DFEA1D8826}"/>
          </ac:spMkLst>
        </pc:spChg>
        <pc:spChg chg="mod">
          <ac:chgData name="Thúy Mai" userId="222f1c7e07c9bd7a" providerId="LiveId" clId="{A33D3E47-A264-417C-8D6A-ADD769C8A0EE}" dt="2023-01-05T13:11:16.359" v="225" actId="1076"/>
          <ac:spMkLst>
            <pc:docMk/>
            <pc:sldMk cId="540659315" sldId="484"/>
            <ac:spMk id="31" creationId="{AA693000-41B6-4481-BACC-F3E8F4F6DBBA}"/>
          </ac:spMkLst>
        </pc:spChg>
        <pc:spChg chg="mod">
          <ac:chgData name="Thúy Mai" userId="222f1c7e07c9bd7a" providerId="LiveId" clId="{A33D3E47-A264-417C-8D6A-ADD769C8A0EE}" dt="2023-01-05T13:11:13.767" v="224" actId="1076"/>
          <ac:spMkLst>
            <pc:docMk/>
            <pc:sldMk cId="540659315" sldId="484"/>
            <ac:spMk id="33" creationId="{8A1AF95E-ACBD-46E9-8F43-1F6D65A0D221}"/>
          </ac:spMkLst>
        </pc:spChg>
        <pc:spChg chg="mod">
          <ac:chgData name="Thúy Mai" userId="222f1c7e07c9bd7a" providerId="LiveId" clId="{A33D3E47-A264-417C-8D6A-ADD769C8A0EE}" dt="2023-01-05T13:11:20.322" v="227" actId="1076"/>
          <ac:spMkLst>
            <pc:docMk/>
            <pc:sldMk cId="540659315" sldId="484"/>
            <ac:spMk id="36" creationId="{9A9D8C94-FF71-4542-A1F8-47F84D77E78E}"/>
          </ac:spMkLst>
        </pc:spChg>
        <pc:picChg chg="mod">
          <ac:chgData name="Thúy Mai" userId="222f1c7e07c9bd7a" providerId="LiveId" clId="{A33D3E47-A264-417C-8D6A-ADD769C8A0EE}" dt="2023-01-05T13:11:07.730" v="222" actId="1036"/>
          <ac:picMkLst>
            <pc:docMk/>
            <pc:sldMk cId="540659315" sldId="484"/>
            <ac:picMk id="5" creationId="{123805F6-EA77-4D51-9744-9F37A57F23A0}"/>
          </ac:picMkLst>
        </pc:picChg>
        <pc:picChg chg="mod">
          <ac:chgData name="Thúy Mai" userId="222f1c7e07c9bd7a" providerId="LiveId" clId="{A33D3E47-A264-417C-8D6A-ADD769C8A0EE}" dt="2023-01-05T13:11:07.730" v="222" actId="1036"/>
          <ac:picMkLst>
            <pc:docMk/>
            <pc:sldMk cId="540659315" sldId="484"/>
            <ac:picMk id="7" creationId="{18B3DB36-0CAB-4CD0-BE48-595E0CADE407}"/>
          </ac:picMkLst>
        </pc:picChg>
        <pc:picChg chg="mod">
          <ac:chgData name="Thúy Mai" userId="222f1c7e07c9bd7a" providerId="LiveId" clId="{A33D3E47-A264-417C-8D6A-ADD769C8A0EE}" dt="2023-01-05T13:11:24.433" v="229" actId="1076"/>
          <ac:picMkLst>
            <pc:docMk/>
            <pc:sldMk cId="540659315" sldId="484"/>
            <ac:picMk id="35" creationId="{AD4177A1-A88F-4280-9343-2E28544658A8}"/>
          </ac:picMkLst>
        </pc:picChg>
        <pc:picChg chg="mod">
          <ac:chgData name="Thúy Mai" userId="222f1c7e07c9bd7a" providerId="LiveId" clId="{A33D3E47-A264-417C-8D6A-ADD769C8A0EE}" dt="2023-01-05T13:12:54.299" v="335" actId="1076"/>
          <ac:picMkLst>
            <pc:docMk/>
            <pc:sldMk cId="540659315" sldId="484"/>
            <ac:picMk id="38" creationId="{52D227BA-4253-4222-A515-03444C57CB2E}"/>
          </ac:picMkLst>
        </pc:picChg>
        <pc:picChg chg="mod">
          <ac:chgData name="Thúy Mai" userId="222f1c7e07c9bd7a" providerId="LiveId" clId="{A33D3E47-A264-417C-8D6A-ADD769C8A0EE}" dt="2023-01-05T13:11:17.815" v="226" actId="1076"/>
          <ac:picMkLst>
            <pc:docMk/>
            <pc:sldMk cId="540659315" sldId="484"/>
            <ac:picMk id="49" creationId="{431D4799-01BE-422D-9BB8-792204DC8F82}"/>
          </ac:picMkLst>
        </pc:picChg>
        <pc:picChg chg="mod">
          <ac:chgData name="Thúy Mai" userId="222f1c7e07c9bd7a" providerId="LiveId" clId="{A33D3E47-A264-417C-8D6A-ADD769C8A0EE}" dt="2023-01-05T13:11:21.973" v="228" actId="1076"/>
          <ac:picMkLst>
            <pc:docMk/>
            <pc:sldMk cId="540659315" sldId="484"/>
            <ac:picMk id="51" creationId="{CE2D8554-4EA9-4489-87EE-9EE8BCAD807D}"/>
          </ac:picMkLst>
        </pc:picChg>
        <pc:picChg chg="mod">
          <ac:chgData name="Thúy Mai" userId="222f1c7e07c9bd7a" providerId="LiveId" clId="{A33D3E47-A264-417C-8D6A-ADD769C8A0EE}" dt="2023-01-05T13:11:07.730" v="222" actId="1036"/>
          <ac:picMkLst>
            <pc:docMk/>
            <pc:sldMk cId="540659315" sldId="484"/>
            <ac:picMk id="53" creationId="{642873B8-CC7C-4CCD-B555-E79C2046F991}"/>
          </ac:picMkLst>
        </pc:picChg>
        <pc:picChg chg="mod">
          <ac:chgData name="Thúy Mai" userId="222f1c7e07c9bd7a" providerId="LiveId" clId="{A33D3E47-A264-417C-8D6A-ADD769C8A0EE}" dt="2023-01-05T13:11:07.730" v="222" actId="1036"/>
          <ac:picMkLst>
            <pc:docMk/>
            <pc:sldMk cId="540659315" sldId="484"/>
            <ac:picMk id="55" creationId="{BF1CB1F2-B380-48F5-8964-31095DE91B50}"/>
          </ac:picMkLst>
        </pc:picChg>
      </pc:sldChg>
      <pc:sldChg chg="addSp delSp modSp add mod ord modTransition modAnim">
        <pc:chgData name="Thúy Mai" userId="222f1c7e07c9bd7a" providerId="LiveId" clId="{A33D3E47-A264-417C-8D6A-ADD769C8A0EE}" dt="2023-01-05T14:21:32.594" v="1402"/>
        <pc:sldMkLst>
          <pc:docMk/>
          <pc:sldMk cId="1275907975" sldId="485"/>
        </pc:sldMkLst>
        <pc:spChg chg="add mod">
          <ac:chgData name="Thúy Mai" userId="222f1c7e07c9bd7a" providerId="LiveId" clId="{A33D3E47-A264-417C-8D6A-ADD769C8A0EE}" dt="2023-01-05T14:21:15.951" v="1400" actId="1076"/>
          <ac:spMkLst>
            <pc:docMk/>
            <pc:sldMk cId="1275907975" sldId="485"/>
            <ac:spMk id="3" creationId="{E1E1576F-0C6B-A885-363A-3CF68C79F100}"/>
          </ac:spMkLst>
        </pc:spChg>
        <pc:spChg chg="add del mod">
          <ac:chgData name="Thúy Mai" userId="222f1c7e07c9bd7a" providerId="LiveId" clId="{A33D3E47-A264-417C-8D6A-ADD769C8A0EE}" dt="2023-01-05T14:20:54.627" v="1381" actId="478"/>
          <ac:spMkLst>
            <pc:docMk/>
            <pc:sldMk cId="1275907975" sldId="485"/>
            <ac:spMk id="8" creationId="{16E3679A-2036-547F-52F2-CDC529B30021}"/>
          </ac:spMkLst>
        </pc:spChg>
        <pc:graphicFrameChg chg="add del mod">
          <ac:chgData name="Thúy Mai" userId="222f1c7e07c9bd7a" providerId="LiveId" clId="{A33D3E47-A264-417C-8D6A-ADD769C8A0EE}" dt="2023-01-05T13:28:10.239" v="1088"/>
          <ac:graphicFrameMkLst>
            <pc:docMk/>
            <pc:sldMk cId="1275907975" sldId="485"/>
            <ac:graphicFrameMk id="4" creationId="{F5F99A1B-7EB5-F2F3-6F6D-064D608882FA}"/>
          </ac:graphicFrameMkLst>
        </pc:graphicFrameChg>
        <pc:picChg chg="add mod">
          <ac:chgData name="Thúy Mai" userId="222f1c7e07c9bd7a" providerId="LiveId" clId="{A33D3E47-A264-417C-8D6A-ADD769C8A0EE}" dt="2023-01-05T13:27:44.781" v="1083"/>
          <ac:picMkLst>
            <pc:docMk/>
            <pc:sldMk cId="1275907975" sldId="485"/>
            <ac:picMk id="2" creationId="{2F809F46-AA43-2680-94BD-788B088E2C98}"/>
          </ac:picMkLst>
        </pc:picChg>
        <pc:picChg chg="add mod">
          <ac:chgData name="Thúy Mai" userId="222f1c7e07c9bd7a" providerId="LiveId" clId="{A33D3E47-A264-417C-8D6A-ADD769C8A0EE}" dt="2023-01-05T13:28:28.917" v="1093" actId="1076"/>
          <ac:picMkLst>
            <pc:docMk/>
            <pc:sldMk cId="1275907975" sldId="485"/>
            <ac:picMk id="9" creationId="{21086387-D384-B6B5-D9E2-A0764A828842}"/>
          </ac:picMkLst>
        </pc:picChg>
      </pc:sldChg>
      <pc:sldChg chg="addSp delSp modSp add mod modTransition addAnim delAnim modAnim">
        <pc:chgData name="Thúy Mai" userId="222f1c7e07c9bd7a" providerId="LiveId" clId="{A33D3E47-A264-417C-8D6A-ADD769C8A0EE}" dt="2023-01-05T14:21:32.594" v="1402"/>
        <pc:sldMkLst>
          <pc:docMk/>
          <pc:sldMk cId="2421113906" sldId="486"/>
        </pc:sldMkLst>
        <pc:spChg chg="add del mod">
          <ac:chgData name="Thúy Mai" userId="222f1c7e07c9bd7a" providerId="LiveId" clId="{A33D3E47-A264-417C-8D6A-ADD769C8A0EE}" dt="2023-01-05T13:29:15.805" v="1109" actId="14100"/>
          <ac:spMkLst>
            <pc:docMk/>
            <pc:sldMk cId="2421113906" sldId="486"/>
            <ac:spMk id="3" creationId="{E1E1576F-0C6B-A885-363A-3CF68C79F100}"/>
          </ac:spMkLst>
        </pc:spChg>
        <pc:spChg chg="add mod">
          <ac:chgData name="Thúy Mai" userId="222f1c7e07c9bd7a" providerId="LiveId" clId="{A33D3E47-A264-417C-8D6A-ADD769C8A0EE}" dt="2023-01-05T13:29:44.453" v="1113"/>
          <ac:spMkLst>
            <pc:docMk/>
            <pc:sldMk cId="2421113906" sldId="486"/>
            <ac:spMk id="4" creationId="{38DF1439-EBBD-AE89-1F38-2A9F0724A80B}"/>
          </ac:spMkLst>
        </pc:spChg>
        <pc:spChg chg="del">
          <ac:chgData name="Thúy Mai" userId="222f1c7e07c9bd7a" providerId="LiveId" clId="{A33D3E47-A264-417C-8D6A-ADD769C8A0EE}" dt="2023-01-05T13:28:53.401" v="1099" actId="478"/>
          <ac:spMkLst>
            <pc:docMk/>
            <pc:sldMk cId="2421113906" sldId="486"/>
            <ac:spMk id="7" creationId="{E6686FDA-D016-C4AE-740D-AB8B6519B699}"/>
          </ac:spMkLst>
        </pc:spChg>
        <pc:spChg chg="del mod">
          <ac:chgData name="Thúy Mai" userId="222f1c7e07c9bd7a" providerId="LiveId" clId="{A33D3E47-A264-417C-8D6A-ADD769C8A0EE}" dt="2023-01-05T13:29:53.112" v="1117" actId="478"/>
          <ac:spMkLst>
            <pc:docMk/>
            <pc:sldMk cId="2421113906" sldId="486"/>
            <ac:spMk id="8" creationId="{16E3679A-2036-547F-52F2-CDC529B30021}"/>
          </ac:spMkLst>
        </pc:spChg>
        <pc:picChg chg="mod">
          <ac:chgData name="Thúy Mai" userId="222f1c7e07c9bd7a" providerId="LiveId" clId="{A33D3E47-A264-417C-8D6A-ADD769C8A0EE}" dt="2023-01-05T13:28:54.472" v="1100" actId="1076"/>
          <ac:picMkLst>
            <pc:docMk/>
            <pc:sldMk cId="2421113906" sldId="486"/>
            <ac:picMk id="5" creationId="{F14CD03B-1920-C5B1-DB69-010E5B6954E1}"/>
          </ac:picMkLst>
        </pc:picChg>
        <pc:picChg chg="del">
          <ac:chgData name="Thúy Mai" userId="222f1c7e07c9bd7a" providerId="LiveId" clId="{A33D3E47-A264-417C-8D6A-ADD769C8A0EE}" dt="2023-01-05T13:29:00.354" v="1104" actId="478"/>
          <ac:picMkLst>
            <pc:docMk/>
            <pc:sldMk cId="2421113906" sldId="486"/>
            <ac:picMk id="9" creationId="{21086387-D384-B6B5-D9E2-A0764A828842}"/>
          </ac:picMkLst>
        </pc:picChg>
      </pc:sldChg>
      <pc:sldChg chg="modSp add mod modTransition">
        <pc:chgData name="Thúy Mai" userId="222f1c7e07c9bd7a" providerId="LiveId" clId="{A33D3E47-A264-417C-8D6A-ADD769C8A0EE}" dt="2023-01-05T14:21:32.594" v="1402"/>
        <pc:sldMkLst>
          <pc:docMk/>
          <pc:sldMk cId="858691096" sldId="487"/>
        </pc:sldMkLst>
        <pc:spChg chg="mod">
          <ac:chgData name="Thúy Mai" userId="222f1c7e07c9bd7a" providerId="LiveId" clId="{A33D3E47-A264-417C-8D6A-ADD769C8A0EE}" dt="2023-01-05T13:30:08.022" v="1121" actId="20577"/>
          <ac:spMkLst>
            <pc:docMk/>
            <pc:sldMk cId="858691096" sldId="487"/>
            <ac:spMk id="3" creationId="{E1E1576F-0C6B-A885-363A-3CF68C79F100}"/>
          </ac:spMkLst>
        </pc:spChg>
        <pc:spChg chg="mod">
          <ac:chgData name="Thúy Mai" userId="222f1c7e07c9bd7a" providerId="LiveId" clId="{A33D3E47-A264-417C-8D6A-ADD769C8A0EE}" dt="2023-01-05T13:30:20.224" v="1124" actId="1076"/>
          <ac:spMkLst>
            <pc:docMk/>
            <pc:sldMk cId="858691096" sldId="487"/>
            <ac:spMk id="4" creationId="{38DF1439-EBBD-AE89-1F38-2A9F0724A80B}"/>
          </ac:spMkLst>
        </pc:spChg>
        <pc:spChg chg="mod">
          <ac:chgData name="Thúy Mai" userId="222f1c7e07c9bd7a" providerId="LiveId" clId="{A33D3E47-A264-417C-8D6A-ADD769C8A0EE}" dt="2023-01-05T13:30:13.242" v="1122" actId="21"/>
          <ac:spMkLst>
            <pc:docMk/>
            <pc:sldMk cId="858691096" sldId="487"/>
            <ac:spMk id="8" creationId="{16E3679A-2036-547F-52F2-CDC529B30021}"/>
          </ac:spMkLst>
        </pc:spChg>
      </pc:sldChg>
      <pc:sldChg chg="addSp delSp modSp new mod modTransition">
        <pc:chgData name="Thúy Mai" userId="222f1c7e07c9bd7a" providerId="LiveId" clId="{A33D3E47-A264-417C-8D6A-ADD769C8A0EE}" dt="2023-01-05T14:21:32.594" v="1402"/>
        <pc:sldMkLst>
          <pc:docMk/>
          <pc:sldMk cId="2846042139" sldId="488"/>
        </pc:sldMkLst>
        <pc:spChg chg="del">
          <ac:chgData name="Thúy Mai" userId="222f1c7e07c9bd7a" providerId="LiveId" clId="{A33D3E47-A264-417C-8D6A-ADD769C8A0EE}" dt="2023-01-05T13:31:59.436" v="1168" actId="478"/>
          <ac:spMkLst>
            <pc:docMk/>
            <pc:sldMk cId="2846042139" sldId="488"/>
            <ac:spMk id="2" creationId="{9EC3E2FD-C5C7-CFD1-8B44-E9EF017AA36B}"/>
          </ac:spMkLst>
        </pc:spChg>
        <pc:spChg chg="del">
          <ac:chgData name="Thúy Mai" userId="222f1c7e07c9bd7a" providerId="LiveId" clId="{A33D3E47-A264-417C-8D6A-ADD769C8A0EE}" dt="2023-01-05T13:31:59.436" v="1168" actId="478"/>
          <ac:spMkLst>
            <pc:docMk/>
            <pc:sldMk cId="2846042139" sldId="488"/>
            <ac:spMk id="3" creationId="{E7F1EC81-92E5-F083-BB95-C06DD81E87EF}"/>
          </ac:spMkLst>
        </pc:spChg>
        <pc:spChg chg="add mod">
          <ac:chgData name="Thúy Mai" userId="222f1c7e07c9bd7a" providerId="LiveId" clId="{A33D3E47-A264-417C-8D6A-ADD769C8A0EE}" dt="2023-01-05T13:34:05.651" v="1219" actId="1076"/>
          <ac:spMkLst>
            <pc:docMk/>
            <pc:sldMk cId="2846042139" sldId="488"/>
            <ac:spMk id="6" creationId="{9A8801DE-6A19-C09F-FFB4-B5D4229E4E76}"/>
          </ac:spMkLst>
        </pc:spChg>
        <pc:graphicFrameChg chg="add del mod">
          <ac:chgData name="Thúy Mai" userId="222f1c7e07c9bd7a" providerId="LiveId" clId="{A33D3E47-A264-417C-8D6A-ADD769C8A0EE}" dt="2023-01-05T13:32:00.461" v="1171"/>
          <ac:graphicFrameMkLst>
            <pc:docMk/>
            <pc:sldMk cId="2846042139" sldId="488"/>
            <ac:graphicFrameMk id="4" creationId="{148D0DB4-5BFE-3B7A-000D-DC9EDCDAA103}"/>
          </ac:graphicFrameMkLst>
        </pc:graphicFrameChg>
        <pc:graphicFrameChg chg="add del mod">
          <ac:chgData name="Thúy Mai" userId="222f1c7e07c9bd7a" providerId="LiveId" clId="{A33D3E47-A264-417C-8D6A-ADD769C8A0EE}" dt="2023-01-05T13:32:22.350" v="1181"/>
          <ac:graphicFrameMkLst>
            <pc:docMk/>
            <pc:sldMk cId="2846042139" sldId="488"/>
            <ac:graphicFrameMk id="7" creationId="{A4DC76E6-5341-1146-C8C4-0E8955D6A61E}"/>
          </ac:graphicFrameMkLst>
        </pc:graphicFrameChg>
        <pc:graphicFrameChg chg="add mod modGraphic">
          <ac:chgData name="Thúy Mai" userId="222f1c7e07c9bd7a" providerId="LiveId" clId="{A33D3E47-A264-417C-8D6A-ADD769C8A0EE}" dt="2023-01-05T13:35:18.528" v="1240"/>
          <ac:graphicFrameMkLst>
            <pc:docMk/>
            <pc:sldMk cId="2846042139" sldId="488"/>
            <ac:graphicFrameMk id="8" creationId="{5BFB8C01-2235-2E1B-7C41-90F8AD309D38}"/>
          </ac:graphicFrameMkLst>
        </pc:graphicFrameChg>
        <pc:picChg chg="add del mod">
          <ac:chgData name="Thúy Mai" userId="222f1c7e07c9bd7a" providerId="LiveId" clId="{A33D3E47-A264-417C-8D6A-ADD769C8A0EE}" dt="2023-01-05T13:36:35.760" v="1302" actId="478"/>
          <ac:picMkLst>
            <pc:docMk/>
            <pc:sldMk cId="2846042139" sldId="488"/>
            <ac:picMk id="9" creationId="{3D5A11BE-2195-04C9-EBC8-53DC18AC8696}"/>
          </ac:picMkLst>
        </pc:picChg>
      </pc:sldChg>
      <pc:sldChg chg="modSp add mod modTransition">
        <pc:chgData name="Thúy Mai" userId="222f1c7e07c9bd7a" providerId="LiveId" clId="{A33D3E47-A264-417C-8D6A-ADD769C8A0EE}" dt="2023-01-05T14:21:32.594" v="1402"/>
        <pc:sldMkLst>
          <pc:docMk/>
          <pc:sldMk cId="389382637" sldId="489"/>
        </pc:sldMkLst>
        <pc:spChg chg="mod">
          <ac:chgData name="Thúy Mai" userId="222f1c7e07c9bd7a" providerId="LiveId" clId="{A33D3E47-A264-417C-8D6A-ADD769C8A0EE}" dt="2023-01-05T13:36:17.585" v="1296" actId="20577"/>
          <ac:spMkLst>
            <pc:docMk/>
            <pc:sldMk cId="389382637" sldId="489"/>
            <ac:spMk id="5" creationId="{8E3EDDE4-0026-D079-FB96-0BE4F0C94D94}"/>
          </ac:spMkLst>
        </pc:spChg>
      </pc:sldChg>
      <pc:sldChg chg="add del">
        <pc:chgData name="Thúy Mai" userId="222f1c7e07c9bd7a" providerId="LiveId" clId="{A33D3E47-A264-417C-8D6A-ADD769C8A0EE}" dt="2023-01-05T13:31:55.995" v="1167" actId="2890"/>
        <pc:sldMkLst>
          <pc:docMk/>
          <pc:sldMk cId="586584114" sldId="489"/>
        </pc:sldMkLst>
      </pc:sldChg>
      <pc:sldChg chg="delSp modSp add mod modTransition">
        <pc:chgData name="Thúy Mai" userId="222f1c7e07c9bd7a" providerId="LiveId" clId="{A33D3E47-A264-417C-8D6A-ADD769C8A0EE}" dt="2023-01-05T14:21:32.594" v="1402"/>
        <pc:sldMkLst>
          <pc:docMk/>
          <pc:sldMk cId="517327571" sldId="490"/>
        </pc:sldMkLst>
        <pc:spChg chg="del mod">
          <ac:chgData name="Thúy Mai" userId="222f1c7e07c9bd7a" providerId="LiveId" clId="{A33D3E47-A264-417C-8D6A-ADD769C8A0EE}" dt="2023-01-05T14:16:55.441" v="1322" actId="478"/>
          <ac:spMkLst>
            <pc:docMk/>
            <pc:sldMk cId="517327571" sldId="490"/>
            <ac:spMk id="5" creationId="{FCDFFE33-A827-03AD-94EA-AAAB7262CAFD}"/>
          </ac:spMkLst>
        </pc:spChg>
        <pc:spChg chg="mod">
          <ac:chgData name="Thúy Mai" userId="222f1c7e07c9bd7a" providerId="LiveId" clId="{A33D3E47-A264-417C-8D6A-ADD769C8A0EE}" dt="2023-01-05T14:19:20.387" v="1361" actId="14100"/>
          <ac:spMkLst>
            <pc:docMk/>
            <pc:sldMk cId="517327571" sldId="490"/>
            <ac:spMk id="6" creationId="{A465C525-2F2A-D408-0647-465BD4693563}"/>
          </ac:spMkLst>
        </pc:spChg>
        <pc:graphicFrameChg chg="del mod modGraphic">
          <ac:chgData name="Thúy Mai" userId="222f1c7e07c9bd7a" providerId="LiveId" clId="{A33D3E47-A264-417C-8D6A-ADD769C8A0EE}" dt="2023-01-05T14:18:14.810" v="1347" actId="21"/>
          <ac:graphicFrameMkLst>
            <pc:docMk/>
            <pc:sldMk cId="517327571" sldId="490"/>
            <ac:graphicFrameMk id="4" creationId="{DC3CB7CA-F285-5CE4-0FD1-C13B592CF131}"/>
          </ac:graphicFrameMkLst>
        </pc:graphicFrameChg>
        <pc:picChg chg="mod">
          <ac:chgData name="Thúy Mai" userId="222f1c7e07c9bd7a" providerId="LiveId" clId="{A33D3E47-A264-417C-8D6A-ADD769C8A0EE}" dt="2023-01-05T14:17:19.929" v="1337" actId="1076"/>
          <ac:picMkLst>
            <pc:docMk/>
            <pc:sldMk cId="517327571" sldId="490"/>
            <ac:picMk id="9" creationId="{444B85A0-2FBA-02BC-3C0B-79BD851A0AEE}"/>
          </ac:picMkLst>
        </pc:picChg>
      </pc:sldChg>
      <pc:sldChg chg="addSp delSp modSp add mod ord modTransition">
        <pc:chgData name="Thúy Mai" userId="222f1c7e07c9bd7a" providerId="LiveId" clId="{A33D3E47-A264-417C-8D6A-ADD769C8A0EE}" dt="2023-01-05T14:21:32.594" v="1402"/>
        <pc:sldMkLst>
          <pc:docMk/>
          <pc:sldMk cId="601524494" sldId="491"/>
        </pc:sldMkLst>
        <pc:spChg chg="del">
          <ac:chgData name="Thúy Mai" userId="222f1c7e07c9bd7a" providerId="LiveId" clId="{A33D3E47-A264-417C-8D6A-ADD769C8A0EE}" dt="2023-01-05T14:18:26.188" v="1352" actId="478"/>
          <ac:spMkLst>
            <pc:docMk/>
            <pc:sldMk cId="601524494" sldId="491"/>
            <ac:spMk id="5" creationId="{8E3EDDE4-0026-D079-FB96-0BE4F0C94D94}"/>
          </ac:spMkLst>
        </pc:spChg>
        <pc:graphicFrameChg chg="add mod modGraphic">
          <ac:chgData name="Thúy Mai" userId="222f1c7e07c9bd7a" providerId="LiveId" clId="{A33D3E47-A264-417C-8D6A-ADD769C8A0EE}" dt="2023-01-05T14:18:50.084" v="1358"/>
          <ac:graphicFrameMkLst>
            <pc:docMk/>
            <pc:sldMk cId="601524494" sldId="491"/>
            <ac:graphicFrameMk id="2" creationId="{92ECAA3C-9166-D17C-F529-37090D1271B0}"/>
          </ac:graphicFrameMkLst>
        </pc:graphicFrameChg>
        <pc:picChg chg="mod">
          <ac:chgData name="Thúy Mai" userId="222f1c7e07c9bd7a" providerId="LiveId" clId="{A33D3E47-A264-417C-8D6A-ADD769C8A0EE}" dt="2023-01-05T14:18:38.740" v="1356" actId="1076"/>
          <ac:picMkLst>
            <pc:docMk/>
            <pc:sldMk cId="601524494" sldId="491"/>
            <ac:picMk id="6" creationId="{9EAFC1B2-AE4A-5BAE-9221-8CFDC062C714}"/>
          </ac:picMkLst>
        </pc:picChg>
      </pc:sldChg>
      <pc:sldChg chg="add del">
        <pc:chgData name="Thúy Mai" userId="222f1c7e07c9bd7a" providerId="LiveId" clId="{A33D3E47-A264-417C-8D6A-ADD769C8A0EE}" dt="2023-01-05T14:18:20.401" v="1350" actId="47"/>
        <pc:sldMkLst>
          <pc:docMk/>
          <pc:sldMk cId="2808415774" sldId="491"/>
        </pc:sldMkLst>
      </pc:sldChg>
      <pc:sldMasterChg chg="modTransition modSldLayout">
        <pc:chgData name="Thúy Mai" userId="222f1c7e07c9bd7a" providerId="LiveId" clId="{A33D3E47-A264-417C-8D6A-ADD769C8A0EE}" dt="2023-01-05T14:21:32.594" v="1402"/>
        <pc:sldMasterMkLst>
          <pc:docMk/>
          <pc:sldMasterMk cId="2339145307" sldId="2147483648"/>
        </pc:sldMasterMkLst>
        <pc:sldLayoutChg chg="modTransition">
          <pc:chgData name="Thúy Mai" userId="222f1c7e07c9bd7a" providerId="LiveId" clId="{A33D3E47-A264-417C-8D6A-ADD769C8A0EE}" dt="2023-01-05T14:21:32.594" v="1402"/>
          <pc:sldLayoutMkLst>
            <pc:docMk/>
            <pc:sldMasterMk cId="2339145307" sldId="2147483648"/>
            <pc:sldLayoutMk cId="2843783420" sldId="2147483649"/>
          </pc:sldLayoutMkLst>
        </pc:sldLayoutChg>
        <pc:sldLayoutChg chg="modTransition">
          <pc:chgData name="Thúy Mai" userId="222f1c7e07c9bd7a" providerId="LiveId" clId="{A33D3E47-A264-417C-8D6A-ADD769C8A0EE}" dt="2023-01-05T14:21:32.594" v="1402"/>
          <pc:sldLayoutMkLst>
            <pc:docMk/>
            <pc:sldMasterMk cId="2339145307" sldId="2147483648"/>
            <pc:sldLayoutMk cId="4049388995" sldId="2147483650"/>
          </pc:sldLayoutMkLst>
        </pc:sldLayoutChg>
        <pc:sldLayoutChg chg="modTransition">
          <pc:chgData name="Thúy Mai" userId="222f1c7e07c9bd7a" providerId="LiveId" clId="{A33D3E47-A264-417C-8D6A-ADD769C8A0EE}" dt="2023-01-05T14:21:32.594" v="1402"/>
          <pc:sldLayoutMkLst>
            <pc:docMk/>
            <pc:sldMasterMk cId="2339145307" sldId="2147483648"/>
            <pc:sldLayoutMk cId="692526792" sldId="2147483651"/>
          </pc:sldLayoutMkLst>
        </pc:sldLayoutChg>
        <pc:sldLayoutChg chg="modTransition">
          <pc:chgData name="Thúy Mai" userId="222f1c7e07c9bd7a" providerId="LiveId" clId="{A33D3E47-A264-417C-8D6A-ADD769C8A0EE}" dt="2023-01-05T14:21:32.594" v="1402"/>
          <pc:sldLayoutMkLst>
            <pc:docMk/>
            <pc:sldMasterMk cId="2339145307" sldId="2147483648"/>
            <pc:sldLayoutMk cId="2057751128" sldId="2147483652"/>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187278249" sldId="2147483653"/>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906037205" sldId="2147483654"/>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848738522" sldId="2147483655"/>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090522246" sldId="2147483656"/>
          </pc:sldLayoutMkLst>
        </pc:sldLayoutChg>
        <pc:sldLayoutChg chg="modTransition">
          <pc:chgData name="Thúy Mai" userId="222f1c7e07c9bd7a" providerId="LiveId" clId="{A33D3E47-A264-417C-8D6A-ADD769C8A0EE}" dt="2023-01-05T14:21:32.594" v="1402"/>
          <pc:sldLayoutMkLst>
            <pc:docMk/>
            <pc:sldMasterMk cId="2339145307" sldId="2147483648"/>
            <pc:sldLayoutMk cId="127052607" sldId="2147483657"/>
          </pc:sldLayoutMkLst>
        </pc:sldLayoutChg>
        <pc:sldLayoutChg chg="modTransition">
          <pc:chgData name="Thúy Mai" userId="222f1c7e07c9bd7a" providerId="LiveId" clId="{A33D3E47-A264-417C-8D6A-ADD769C8A0EE}" dt="2023-01-05T14:21:32.594" v="1402"/>
          <pc:sldLayoutMkLst>
            <pc:docMk/>
            <pc:sldMasterMk cId="2339145307" sldId="2147483648"/>
            <pc:sldLayoutMk cId="1215161623" sldId="2147483658"/>
          </pc:sldLayoutMkLst>
        </pc:sldLayoutChg>
        <pc:sldLayoutChg chg="modTransition">
          <pc:chgData name="Thúy Mai" userId="222f1c7e07c9bd7a" providerId="LiveId" clId="{A33D3E47-A264-417C-8D6A-ADD769C8A0EE}" dt="2023-01-05T14:21:32.594" v="1402"/>
          <pc:sldLayoutMkLst>
            <pc:docMk/>
            <pc:sldMasterMk cId="2339145307" sldId="2147483648"/>
            <pc:sldLayoutMk cId="3688140720"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10AD9B5-5A05-2724-5504-AC68BECC8551}"/>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EAE2B3A-989A-C233-9447-5DF203C8E2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01E6C268-B752-9C95-6DC2-836FBBA631FA}"/>
              </a:ext>
            </a:extLst>
          </p:cNvPr>
          <p:cNvSpPr>
            <a:spLocks noGrp="1"/>
          </p:cNvSpPr>
          <p:nvPr>
            <p:ph type="dt" sz="half" idx="10"/>
          </p:nvPr>
        </p:nvSpPr>
        <p:spPr/>
        <p:txBody>
          <a:bodyPr/>
          <a:lstStyle/>
          <a:p>
            <a:fld id="{11203DCE-F0CB-4ACD-9DF2-3A80F163D972}" type="datetimeFigureOut">
              <a:rPr lang="en-US" smtClean="0"/>
              <a:t>1/21/2023</a:t>
            </a:fld>
            <a:endParaRPr lang="en-US"/>
          </a:p>
        </p:txBody>
      </p:sp>
      <p:sp>
        <p:nvSpPr>
          <p:cNvPr id="5" name="Chỗ dành sẵn cho Chân trang 4">
            <a:extLst>
              <a:ext uri="{FF2B5EF4-FFF2-40B4-BE49-F238E27FC236}">
                <a16:creationId xmlns:a16="http://schemas.microsoft.com/office/drawing/2014/main" id="{E2E396FE-8E5E-1E4F-B017-9995A1ADA84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FF6303C5-2D9B-3BB7-FFD5-AEEFEBB4151C}"/>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28437834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56A49EF-76AE-57C5-11D4-4BC519E7A9C1}"/>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31E9E0F-90D1-649C-D5D8-9053364AE9EF}"/>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B7456B99-FD4D-C6C5-E7B6-FE9472EE1A04}"/>
              </a:ext>
            </a:extLst>
          </p:cNvPr>
          <p:cNvSpPr>
            <a:spLocks noGrp="1"/>
          </p:cNvSpPr>
          <p:nvPr>
            <p:ph type="dt" sz="half" idx="10"/>
          </p:nvPr>
        </p:nvSpPr>
        <p:spPr/>
        <p:txBody>
          <a:bodyPr/>
          <a:lstStyle/>
          <a:p>
            <a:fld id="{11203DCE-F0CB-4ACD-9DF2-3A80F163D972}" type="datetimeFigureOut">
              <a:rPr lang="en-US" smtClean="0"/>
              <a:t>1/21/2023</a:t>
            </a:fld>
            <a:endParaRPr lang="en-US"/>
          </a:p>
        </p:txBody>
      </p:sp>
      <p:sp>
        <p:nvSpPr>
          <p:cNvPr id="5" name="Chỗ dành sẵn cho Chân trang 4">
            <a:extLst>
              <a:ext uri="{FF2B5EF4-FFF2-40B4-BE49-F238E27FC236}">
                <a16:creationId xmlns:a16="http://schemas.microsoft.com/office/drawing/2014/main" id="{FD8665D6-C5CA-47EB-74EA-2D51355F05C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DBCB6D3-E17B-3393-6C23-14A26C52DA50}"/>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12151616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8CC1BF3D-AF00-F84E-BE68-7117FFBA3911}"/>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454C8FAF-E5D5-E85E-9F22-15A4F18A70A1}"/>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F6748FD-2359-C85C-B838-DE8FF8E5C41B}"/>
              </a:ext>
            </a:extLst>
          </p:cNvPr>
          <p:cNvSpPr>
            <a:spLocks noGrp="1"/>
          </p:cNvSpPr>
          <p:nvPr>
            <p:ph type="dt" sz="half" idx="10"/>
          </p:nvPr>
        </p:nvSpPr>
        <p:spPr/>
        <p:txBody>
          <a:bodyPr/>
          <a:lstStyle/>
          <a:p>
            <a:fld id="{11203DCE-F0CB-4ACD-9DF2-3A80F163D972}" type="datetimeFigureOut">
              <a:rPr lang="en-US" smtClean="0"/>
              <a:t>1/21/2023</a:t>
            </a:fld>
            <a:endParaRPr lang="en-US"/>
          </a:p>
        </p:txBody>
      </p:sp>
      <p:sp>
        <p:nvSpPr>
          <p:cNvPr id="5" name="Chỗ dành sẵn cho Chân trang 4">
            <a:extLst>
              <a:ext uri="{FF2B5EF4-FFF2-40B4-BE49-F238E27FC236}">
                <a16:creationId xmlns:a16="http://schemas.microsoft.com/office/drawing/2014/main" id="{2CBC4D62-9EAA-2C0B-6CC3-172BBBC9831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1F301B7-1EDB-A15F-1E5A-0D3CA36C6991}"/>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6881407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8471C60-B836-7EE4-27C5-050F5934F0C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1EEEDE34-EFEB-178E-4600-186ED2C4BCC2}"/>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3607236D-453B-6F7E-BA78-05CD6B852C2F}"/>
              </a:ext>
            </a:extLst>
          </p:cNvPr>
          <p:cNvSpPr>
            <a:spLocks noGrp="1"/>
          </p:cNvSpPr>
          <p:nvPr>
            <p:ph type="dt" sz="half" idx="10"/>
          </p:nvPr>
        </p:nvSpPr>
        <p:spPr/>
        <p:txBody>
          <a:bodyPr/>
          <a:lstStyle/>
          <a:p>
            <a:fld id="{11203DCE-F0CB-4ACD-9DF2-3A80F163D972}" type="datetimeFigureOut">
              <a:rPr lang="en-US" smtClean="0"/>
              <a:t>1/21/2023</a:t>
            </a:fld>
            <a:endParaRPr lang="en-US"/>
          </a:p>
        </p:txBody>
      </p:sp>
      <p:sp>
        <p:nvSpPr>
          <p:cNvPr id="5" name="Chỗ dành sẵn cho Chân trang 4">
            <a:extLst>
              <a:ext uri="{FF2B5EF4-FFF2-40B4-BE49-F238E27FC236}">
                <a16:creationId xmlns:a16="http://schemas.microsoft.com/office/drawing/2014/main" id="{98FE249A-5836-060B-0E83-92AA493B61A4}"/>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8D06A92-DC3D-DF0B-B439-39723974223A}"/>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4049388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9375F933-FB53-E390-E29A-E18F378D78D2}"/>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66160EC-F994-44F7-0282-89C159BF14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2863D5AC-0B5A-0607-2338-5E6622F486B4}"/>
              </a:ext>
            </a:extLst>
          </p:cNvPr>
          <p:cNvSpPr>
            <a:spLocks noGrp="1"/>
          </p:cNvSpPr>
          <p:nvPr>
            <p:ph type="dt" sz="half" idx="10"/>
          </p:nvPr>
        </p:nvSpPr>
        <p:spPr/>
        <p:txBody>
          <a:bodyPr/>
          <a:lstStyle/>
          <a:p>
            <a:fld id="{11203DCE-F0CB-4ACD-9DF2-3A80F163D972}" type="datetimeFigureOut">
              <a:rPr lang="en-US" smtClean="0"/>
              <a:t>1/21/2023</a:t>
            </a:fld>
            <a:endParaRPr lang="en-US"/>
          </a:p>
        </p:txBody>
      </p:sp>
      <p:sp>
        <p:nvSpPr>
          <p:cNvPr id="5" name="Chỗ dành sẵn cho Chân trang 4">
            <a:extLst>
              <a:ext uri="{FF2B5EF4-FFF2-40B4-BE49-F238E27FC236}">
                <a16:creationId xmlns:a16="http://schemas.microsoft.com/office/drawing/2014/main" id="{540C0788-1261-2821-65DA-B34A774605F8}"/>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F60ECEF8-15D1-3C41-B708-F8457FBAD072}"/>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6925267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D9D33B0-53BB-36D8-A711-6140561EEB9D}"/>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C86E4D8B-1BF2-71DD-39FD-B9DA66254F85}"/>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9534F931-9E6E-6E57-740C-6EDA92067EC2}"/>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D0C56089-33EF-C905-8066-A1DB8F7B366D}"/>
              </a:ext>
            </a:extLst>
          </p:cNvPr>
          <p:cNvSpPr>
            <a:spLocks noGrp="1"/>
          </p:cNvSpPr>
          <p:nvPr>
            <p:ph type="dt" sz="half" idx="10"/>
          </p:nvPr>
        </p:nvSpPr>
        <p:spPr/>
        <p:txBody>
          <a:bodyPr/>
          <a:lstStyle/>
          <a:p>
            <a:fld id="{11203DCE-F0CB-4ACD-9DF2-3A80F163D972}" type="datetimeFigureOut">
              <a:rPr lang="en-US" smtClean="0"/>
              <a:t>1/21/2023</a:t>
            </a:fld>
            <a:endParaRPr lang="en-US"/>
          </a:p>
        </p:txBody>
      </p:sp>
      <p:sp>
        <p:nvSpPr>
          <p:cNvPr id="6" name="Chỗ dành sẵn cho Chân trang 5">
            <a:extLst>
              <a:ext uri="{FF2B5EF4-FFF2-40B4-BE49-F238E27FC236}">
                <a16:creationId xmlns:a16="http://schemas.microsoft.com/office/drawing/2014/main" id="{82941B44-0E67-5CFC-4231-8D6796523850}"/>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252010D0-E318-A290-AEC7-A486BBE48AEB}"/>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2057751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9871BBB-2DA0-6FAE-62E0-093BB5369015}"/>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CD15ABA1-5E23-2CD3-E253-5CAB2C7BF8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DF37C051-96A4-84CD-B07D-A88A5A13DCEF}"/>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8E909883-B4AA-1CF1-04E6-73680D3D5A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99DA24FC-AB63-4B3A-A808-C40D3E077FA3}"/>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D4AC3E87-0DAC-3C5F-9624-3DD6592313EA}"/>
              </a:ext>
            </a:extLst>
          </p:cNvPr>
          <p:cNvSpPr>
            <a:spLocks noGrp="1"/>
          </p:cNvSpPr>
          <p:nvPr>
            <p:ph type="dt" sz="half" idx="10"/>
          </p:nvPr>
        </p:nvSpPr>
        <p:spPr/>
        <p:txBody>
          <a:bodyPr/>
          <a:lstStyle/>
          <a:p>
            <a:fld id="{11203DCE-F0CB-4ACD-9DF2-3A80F163D972}" type="datetimeFigureOut">
              <a:rPr lang="en-US" smtClean="0"/>
              <a:t>1/21/2023</a:t>
            </a:fld>
            <a:endParaRPr lang="en-US"/>
          </a:p>
        </p:txBody>
      </p:sp>
      <p:sp>
        <p:nvSpPr>
          <p:cNvPr id="8" name="Chỗ dành sẵn cho Chân trang 7">
            <a:extLst>
              <a:ext uri="{FF2B5EF4-FFF2-40B4-BE49-F238E27FC236}">
                <a16:creationId xmlns:a16="http://schemas.microsoft.com/office/drawing/2014/main" id="{5EFD266F-5455-C342-A0BA-AA5378F0C03E}"/>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B5A5C750-E9E1-B3E2-D3DE-FB9CD5333333}"/>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1872782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AA6BC33-1805-AA05-5CB6-4B1D6B61F156}"/>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55CFD96-45AF-6AAB-7C7D-4AD659F1394F}"/>
              </a:ext>
            </a:extLst>
          </p:cNvPr>
          <p:cNvSpPr>
            <a:spLocks noGrp="1"/>
          </p:cNvSpPr>
          <p:nvPr>
            <p:ph type="dt" sz="half" idx="10"/>
          </p:nvPr>
        </p:nvSpPr>
        <p:spPr/>
        <p:txBody>
          <a:bodyPr/>
          <a:lstStyle/>
          <a:p>
            <a:fld id="{11203DCE-F0CB-4ACD-9DF2-3A80F163D972}" type="datetimeFigureOut">
              <a:rPr lang="en-US" smtClean="0"/>
              <a:t>1/21/2023</a:t>
            </a:fld>
            <a:endParaRPr lang="en-US"/>
          </a:p>
        </p:txBody>
      </p:sp>
      <p:sp>
        <p:nvSpPr>
          <p:cNvPr id="4" name="Chỗ dành sẵn cho Chân trang 3">
            <a:extLst>
              <a:ext uri="{FF2B5EF4-FFF2-40B4-BE49-F238E27FC236}">
                <a16:creationId xmlns:a16="http://schemas.microsoft.com/office/drawing/2014/main" id="{580EF0AA-9C15-9700-29FC-A0293FA77E2D}"/>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BDA4CE1F-F8DC-EFF0-E53C-5972C272F3C7}"/>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9060372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D992A4BD-EA56-55BE-9334-0391B8708940}"/>
              </a:ext>
            </a:extLst>
          </p:cNvPr>
          <p:cNvSpPr>
            <a:spLocks noGrp="1"/>
          </p:cNvSpPr>
          <p:nvPr>
            <p:ph type="dt" sz="half" idx="10"/>
          </p:nvPr>
        </p:nvSpPr>
        <p:spPr/>
        <p:txBody>
          <a:bodyPr/>
          <a:lstStyle/>
          <a:p>
            <a:fld id="{11203DCE-F0CB-4ACD-9DF2-3A80F163D972}" type="datetimeFigureOut">
              <a:rPr lang="en-US" smtClean="0"/>
              <a:t>1/21/2023</a:t>
            </a:fld>
            <a:endParaRPr lang="en-US"/>
          </a:p>
        </p:txBody>
      </p:sp>
      <p:sp>
        <p:nvSpPr>
          <p:cNvPr id="3" name="Chỗ dành sẵn cho Chân trang 2">
            <a:extLst>
              <a:ext uri="{FF2B5EF4-FFF2-40B4-BE49-F238E27FC236}">
                <a16:creationId xmlns:a16="http://schemas.microsoft.com/office/drawing/2014/main" id="{9E67D2E0-09F0-5114-1463-B645FFB0DA14}"/>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783F9E95-EFBE-3533-420C-783FE640061F}"/>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8487385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D7C80C6-BE5D-FFF7-6AEB-94AF94511D6B}"/>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147DAF6-A3D3-FAF7-2039-ABDEC1037F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36DA06AD-7185-21F6-F1B8-ECFE47BB42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ADAB4BBC-AAF6-D2F2-7F47-9A3B413BE8B6}"/>
              </a:ext>
            </a:extLst>
          </p:cNvPr>
          <p:cNvSpPr>
            <a:spLocks noGrp="1"/>
          </p:cNvSpPr>
          <p:nvPr>
            <p:ph type="dt" sz="half" idx="10"/>
          </p:nvPr>
        </p:nvSpPr>
        <p:spPr/>
        <p:txBody>
          <a:bodyPr/>
          <a:lstStyle/>
          <a:p>
            <a:fld id="{11203DCE-F0CB-4ACD-9DF2-3A80F163D972}" type="datetimeFigureOut">
              <a:rPr lang="en-US" smtClean="0"/>
              <a:t>1/21/2023</a:t>
            </a:fld>
            <a:endParaRPr lang="en-US"/>
          </a:p>
        </p:txBody>
      </p:sp>
      <p:sp>
        <p:nvSpPr>
          <p:cNvPr id="6" name="Chỗ dành sẵn cho Chân trang 5">
            <a:extLst>
              <a:ext uri="{FF2B5EF4-FFF2-40B4-BE49-F238E27FC236}">
                <a16:creationId xmlns:a16="http://schemas.microsoft.com/office/drawing/2014/main" id="{742588C1-5558-AD22-AA2C-5E1346CF2118}"/>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023878CA-29DB-B0BA-D3D8-631D177E8D67}"/>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3090522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9330040-2465-C2F0-6B5D-571EF073C15E}"/>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DF7FF6BF-B8D8-B9A3-D0B5-5999E6EAE9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CD00E503-9C54-ACB9-B27B-FAA922CEFF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F8413A84-37C5-0EF6-FE30-AFF129D2FD1C}"/>
              </a:ext>
            </a:extLst>
          </p:cNvPr>
          <p:cNvSpPr>
            <a:spLocks noGrp="1"/>
          </p:cNvSpPr>
          <p:nvPr>
            <p:ph type="dt" sz="half" idx="10"/>
          </p:nvPr>
        </p:nvSpPr>
        <p:spPr/>
        <p:txBody>
          <a:bodyPr/>
          <a:lstStyle/>
          <a:p>
            <a:fld id="{11203DCE-F0CB-4ACD-9DF2-3A80F163D972}" type="datetimeFigureOut">
              <a:rPr lang="en-US" smtClean="0"/>
              <a:t>1/21/2023</a:t>
            </a:fld>
            <a:endParaRPr lang="en-US"/>
          </a:p>
        </p:txBody>
      </p:sp>
      <p:sp>
        <p:nvSpPr>
          <p:cNvPr id="6" name="Chỗ dành sẵn cho Chân trang 5">
            <a:extLst>
              <a:ext uri="{FF2B5EF4-FFF2-40B4-BE49-F238E27FC236}">
                <a16:creationId xmlns:a16="http://schemas.microsoft.com/office/drawing/2014/main" id="{9B466661-A05B-F962-F6E1-5374683C8C8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9822C3B5-023C-2619-146B-4BA62D87DB88}"/>
              </a:ext>
            </a:extLst>
          </p:cNvPr>
          <p:cNvSpPr>
            <a:spLocks noGrp="1"/>
          </p:cNvSpPr>
          <p:nvPr>
            <p:ph type="sldNum" sz="quarter" idx="12"/>
          </p:nvPr>
        </p:nvSpPr>
        <p:spPr/>
        <p:txBody>
          <a:bodyPr/>
          <a:lstStyle/>
          <a:p>
            <a:fld id="{F7087112-6DDA-42D5-BC5C-5D1A4B52D4EF}" type="slidenum">
              <a:rPr lang="en-US" smtClean="0"/>
              <a:t>‹#›</a:t>
            </a:fld>
            <a:endParaRPr lang="en-US"/>
          </a:p>
        </p:txBody>
      </p:sp>
    </p:spTree>
    <p:extLst>
      <p:ext uri="{BB962C8B-B14F-4D97-AF65-F5344CB8AC3E}">
        <p14:creationId xmlns:p14="http://schemas.microsoft.com/office/powerpoint/2010/main" val="1270526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B35E4A0C-4539-51BA-CF01-2AD8ED0ED8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7511FBE3-846E-59AF-675E-5879654108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7EC85A98-F403-94AC-2874-5EB785A42A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203DCE-F0CB-4ACD-9DF2-3A80F163D972}" type="datetimeFigureOut">
              <a:rPr lang="en-US" smtClean="0"/>
              <a:t>1/21/2023</a:t>
            </a:fld>
            <a:endParaRPr lang="en-US"/>
          </a:p>
        </p:txBody>
      </p:sp>
      <p:sp>
        <p:nvSpPr>
          <p:cNvPr id="5" name="Chỗ dành sẵn cho Chân trang 4">
            <a:extLst>
              <a:ext uri="{FF2B5EF4-FFF2-40B4-BE49-F238E27FC236}">
                <a16:creationId xmlns:a16="http://schemas.microsoft.com/office/drawing/2014/main" id="{1A175471-3F72-50AD-EE51-F85D1C78EA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3591654A-C110-DD1B-3E66-83B25BEBC4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87112-6DDA-42D5-BC5C-5D1A4B52D4EF}" type="slidenum">
              <a:rPr lang="en-US" smtClean="0"/>
              <a:t>‹#›</a:t>
            </a:fld>
            <a:endParaRPr lang="en-US"/>
          </a:p>
        </p:txBody>
      </p:sp>
    </p:spTree>
    <p:extLst>
      <p:ext uri="{BB962C8B-B14F-4D97-AF65-F5344CB8AC3E}">
        <p14:creationId xmlns:p14="http://schemas.microsoft.com/office/powerpoint/2010/main" val="2339145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hyperlink" Target="https://vietjack.me/bai-tuy-but-trua-tha-huong-viet-ve-chuyen-gi-102161.html" TargetMode="External"/><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jpeg"/></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5.png"/><Relationship Id="rId2" Type="http://schemas.openxmlformats.org/officeDocument/2006/relationships/audio" Target="../media/media2.wav"/><Relationship Id="rId1" Type="http://schemas.microsoft.com/office/2007/relationships/media" Target="../media/media2.wav"/><Relationship Id="rId6" Type="http://schemas.microsoft.com/office/2007/relationships/hdphoto" Target="../media/hdphoto2.wdp"/><Relationship Id="rId5" Type="http://schemas.openxmlformats.org/officeDocument/2006/relationships/image" Target="../media/image14.png"/><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slide" Target="slide40.xml"/><Relationship Id="rId18" Type="http://schemas.openxmlformats.org/officeDocument/2006/relationships/image" Target="../media/image27.png"/><Relationship Id="rId3" Type="http://schemas.openxmlformats.org/officeDocument/2006/relationships/image" Target="../media/image17.jpeg"/><Relationship Id="rId7" Type="http://schemas.openxmlformats.org/officeDocument/2006/relationships/slide" Target="slide29.xml"/><Relationship Id="rId12" Type="http://schemas.openxmlformats.org/officeDocument/2006/relationships/image" Target="../media/image23.png"/><Relationship Id="rId17" Type="http://schemas.openxmlformats.org/officeDocument/2006/relationships/image" Target="../media/image26.png"/><Relationship Id="rId2" Type="http://schemas.openxmlformats.org/officeDocument/2006/relationships/image" Target="../media/image16.jpg"/><Relationship Id="rId16" Type="http://schemas.openxmlformats.org/officeDocument/2006/relationships/slide" Target="slide41.xml"/><Relationship Id="rId20" Type="http://schemas.openxmlformats.org/officeDocument/2006/relationships/slide" Target="slide30.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2.png"/><Relationship Id="rId5" Type="http://schemas.openxmlformats.org/officeDocument/2006/relationships/image" Target="../media/image18.png"/><Relationship Id="rId15" Type="http://schemas.openxmlformats.org/officeDocument/2006/relationships/image" Target="../media/image25.png"/><Relationship Id="rId10" Type="http://schemas.openxmlformats.org/officeDocument/2006/relationships/slide" Target="slide39.xml"/><Relationship Id="rId19" Type="http://schemas.openxmlformats.org/officeDocument/2006/relationships/image" Target="../media/image28.gif"/><Relationship Id="rId4" Type="http://schemas.openxmlformats.org/officeDocument/2006/relationships/slide" Target="slide37.xml"/><Relationship Id="rId9" Type="http://schemas.openxmlformats.org/officeDocument/2006/relationships/image" Target="../media/image21.png"/><Relationship Id="rId14" Type="http://schemas.openxmlformats.org/officeDocument/2006/relationships/image" Target="../media/image24.png"/></Relationships>
</file>

<file path=ppt/slides/_rels/slide37.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5.gif"/><Relationship Id="rId3" Type="http://schemas.openxmlformats.org/officeDocument/2006/relationships/audio" Target="../media/audio2.wav"/><Relationship Id="rId7" Type="http://schemas.openxmlformats.org/officeDocument/2006/relationships/image" Target="../media/image19.png"/><Relationship Id="rId12"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33.gif"/><Relationship Id="rId5" Type="http://schemas.openxmlformats.org/officeDocument/2006/relationships/image" Target="../media/image30.gif"/><Relationship Id="rId15" Type="http://schemas.openxmlformats.org/officeDocument/2006/relationships/image" Target="../media/image37.gif"/><Relationship Id="rId10" Type="http://schemas.openxmlformats.org/officeDocument/2006/relationships/image" Target="../media/image32.gif"/><Relationship Id="rId4" Type="http://schemas.openxmlformats.org/officeDocument/2006/relationships/image" Target="../media/image29.png"/><Relationship Id="rId9" Type="http://schemas.openxmlformats.org/officeDocument/2006/relationships/slide" Target="slide36.xml"/><Relationship Id="rId14" Type="http://schemas.openxmlformats.org/officeDocument/2006/relationships/image" Target="../media/image36.gif"/></Relationships>
</file>

<file path=ppt/slides/_rels/slide38.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5.gif"/><Relationship Id="rId3" Type="http://schemas.openxmlformats.org/officeDocument/2006/relationships/audio" Target="../media/audio2.wav"/><Relationship Id="rId7" Type="http://schemas.openxmlformats.org/officeDocument/2006/relationships/image" Target="../media/image21.png"/><Relationship Id="rId12"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33.gif"/><Relationship Id="rId5" Type="http://schemas.openxmlformats.org/officeDocument/2006/relationships/image" Target="../media/image30.gif"/><Relationship Id="rId15" Type="http://schemas.openxmlformats.org/officeDocument/2006/relationships/image" Target="../media/image37.gif"/><Relationship Id="rId10" Type="http://schemas.openxmlformats.org/officeDocument/2006/relationships/image" Target="../media/image32.gif"/><Relationship Id="rId4" Type="http://schemas.openxmlformats.org/officeDocument/2006/relationships/image" Target="../media/image29.png"/><Relationship Id="rId9" Type="http://schemas.openxmlformats.org/officeDocument/2006/relationships/slide" Target="slide36.xml"/><Relationship Id="rId14" Type="http://schemas.openxmlformats.org/officeDocument/2006/relationships/image" Target="../media/image36.gif"/></Relationships>
</file>

<file path=ppt/slides/_rels/slide39.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5.gif"/><Relationship Id="rId3" Type="http://schemas.openxmlformats.org/officeDocument/2006/relationships/audio" Target="../media/audio2.wav"/><Relationship Id="rId7" Type="http://schemas.openxmlformats.org/officeDocument/2006/relationships/image" Target="../media/image23.png"/><Relationship Id="rId12"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33.gif"/><Relationship Id="rId5" Type="http://schemas.openxmlformats.org/officeDocument/2006/relationships/image" Target="../media/image30.gif"/><Relationship Id="rId15" Type="http://schemas.openxmlformats.org/officeDocument/2006/relationships/image" Target="../media/image37.gif"/><Relationship Id="rId10" Type="http://schemas.openxmlformats.org/officeDocument/2006/relationships/image" Target="../media/image32.gif"/><Relationship Id="rId4" Type="http://schemas.openxmlformats.org/officeDocument/2006/relationships/image" Target="../media/image29.png"/><Relationship Id="rId9" Type="http://schemas.openxmlformats.org/officeDocument/2006/relationships/slide" Target="slide36.xml"/><Relationship Id="rId14" Type="http://schemas.openxmlformats.org/officeDocument/2006/relationships/image" Target="../media/image36.gif"/></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5.gif"/><Relationship Id="rId3" Type="http://schemas.openxmlformats.org/officeDocument/2006/relationships/audio" Target="../media/audio2.wav"/><Relationship Id="rId7" Type="http://schemas.openxmlformats.org/officeDocument/2006/relationships/image" Target="../media/image25.png"/><Relationship Id="rId12" Type="http://schemas.openxmlformats.org/officeDocument/2006/relationships/image" Target="../media/image34.gif"/><Relationship Id="rId2" Type="http://schemas.openxmlformats.org/officeDocument/2006/relationships/audio" Target="../media/audio1.wav"/><Relationship Id="rId16" Type="http://schemas.openxmlformats.org/officeDocument/2006/relationships/image" Target="../media/image38.png"/><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33.gif"/><Relationship Id="rId5" Type="http://schemas.openxmlformats.org/officeDocument/2006/relationships/image" Target="../media/image30.gif"/><Relationship Id="rId15" Type="http://schemas.openxmlformats.org/officeDocument/2006/relationships/image" Target="../media/image37.gif"/><Relationship Id="rId10" Type="http://schemas.openxmlformats.org/officeDocument/2006/relationships/image" Target="../media/image32.gif"/><Relationship Id="rId4" Type="http://schemas.openxmlformats.org/officeDocument/2006/relationships/image" Target="../media/image29.png"/><Relationship Id="rId9" Type="http://schemas.openxmlformats.org/officeDocument/2006/relationships/slide" Target="slide36.xml"/><Relationship Id="rId14" Type="http://schemas.openxmlformats.org/officeDocument/2006/relationships/image" Target="../media/image36.gif"/></Relationships>
</file>

<file path=ppt/slides/_rels/slide41.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5.gif"/><Relationship Id="rId3" Type="http://schemas.openxmlformats.org/officeDocument/2006/relationships/audio" Target="../media/audio2.wav"/><Relationship Id="rId7" Type="http://schemas.openxmlformats.org/officeDocument/2006/relationships/image" Target="../media/image27.png"/><Relationship Id="rId12" Type="http://schemas.openxmlformats.org/officeDocument/2006/relationships/image" Target="../media/image34.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6.png"/><Relationship Id="rId11" Type="http://schemas.openxmlformats.org/officeDocument/2006/relationships/image" Target="../media/image33.gif"/><Relationship Id="rId5" Type="http://schemas.openxmlformats.org/officeDocument/2006/relationships/image" Target="../media/image30.gif"/><Relationship Id="rId15" Type="http://schemas.openxmlformats.org/officeDocument/2006/relationships/image" Target="../media/image37.gif"/><Relationship Id="rId10" Type="http://schemas.openxmlformats.org/officeDocument/2006/relationships/image" Target="../media/image32.gif"/><Relationship Id="rId4" Type="http://schemas.openxmlformats.org/officeDocument/2006/relationships/image" Target="../media/image29.png"/><Relationship Id="rId9" Type="http://schemas.openxmlformats.org/officeDocument/2006/relationships/slide" Target="slide36.xml"/><Relationship Id="rId14" Type="http://schemas.openxmlformats.org/officeDocument/2006/relationships/image" Target="../media/image36.gif"/></Relationships>
</file>

<file path=ppt/slides/_rels/slide42.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3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jpeg"/></Relationships>
</file>

<file path=ppt/slides/_rels/slide4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jpeg"/></Relationships>
</file>

<file path=ppt/slides/_rels/slide4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4.jpeg"/></Relationships>
</file>

<file path=ppt/slides/_rels/slide4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9.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Bộ hình nền &quot;Hoạt hình siêu dễ thương 2&quot; chất lượng cao cho Powerpoint">
            <a:extLst>
              <a:ext uri="{FF2B5EF4-FFF2-40B4-BE49-F238E27FC236}">
                <a16:creationId xmlns:a16="http://schemas.microsoft.com/office/drawing/2014/main" id="{327FF3E4-6BD0-E1E8-74AE-9FA3FA4652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D749D2CE-D9B4-F555-A866-047368E0874B}"/>
              </a:ext>
            </a:extLst>
          </p:cNvPr>
          <p:cNvSpPr txBox="1"/>
          <p:nvPr/>
        </p:nvSpPr>
        <p:spPr>
          <a:xfrm>
            <a:off x="1170817" y="2016160"/>
            <a:ext cx="9929802" cy="1323439"/>
          </a:xfrm>
          <a:prstGeom prst="rect">
            <a:avLst/>
          </a:prstGeom>
          <a:noFill/>
        </p:spPr>
        <p:txBody>
          <a:bodyPr wrap="square">
            <a:spAutoFit/>
          </a:bodyPr>
          <a:lstStyle/>
          <a:p>
            <a:pPr marL="0" marR="0" algn="ctr">
              <a:spcBef>
                <a:spcPts val="0"/>
              </a:spcBef>
              <a:spcAft>
                <a:spcPts val="0"/>
              </a:spcAft>
            </a:pPr>
            <a:r>
              <a:rPr lang="en-US" sz="4000" b="1" dirty="0">
                <a:effectLst/>
                <a:latin typeface="Times New Roman" panose="02020603050405020304" pitchFamily="18" charset="0"/>
                <a:ea typeface="MS Mincho" panose="02020609040205080304" pitchFamily="49" charset="-128"/>
              </a:rPr>
              <a:t>VĂN BẢN 3: </a:t>
            </a:r>
            <a:r>
              <a:rPr lang="en-US" sz="4000" b="1" dirty="0">
                <a:solidFill>
                  <a:srgbClr val="FF0000"/>
                </a:solidFill>
                <a:effectLst/>
                <a:latin typeface="Times New Roman" panose="02020603050405020304" pitchFamily="18" charset="0"/>
                <a:ea typeface="MS Mincho" panose="02020609040205080304" pitchFamily="49" charset="-128"/>
              </a:rPr>
              <a:t>TRƯA THA HƯƠNG</a:t>
            </a:r>
            <a:endParaRPr lang="en-US" sz="40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4000" b="1" dirty="0">
                <a:solidFill>
                  <a:srgbClr val="0D0D0D"/>
                </a:solidFill>
                <a:effectLst/>
                <a:latin typeface="Times New Roman" panose="02020603050405020304" pitchFamily="18" charset="0"/>
                <a:ea typeface="Times New Roman" panose="02020603050405020304" pitchFamily="18" charset="0"/>
              </a:rPr>
              <a:t>(</a:t>
            </a:r>
            <a:r>
              <a:rPr lang="en-US" sz="4000" b="1" dirty="0" err="1">
                <a:solidFill>
                  <a:srgbClr val="0D0D0D"/>
                </a:solidFill>
                <a:effectLst/>
                <a:latin typeface="Times New Roman" panose="02020603050405020304" pitchFamily="18" charset="0"/>
                <a:ea typeface="Times New Roman" panose="02020603050405020304" pitchFamily="18" charset="0"/>
              </a:rPr>
              <a:t>Trần</a:t>
            </a:r>
            <a:r>
              <a:rPr lang="en-US" sz="4000" b="1" dirty="0">
                <a:solidFill>
                  <a:srgbClr val="0D0D0D"/>
                </a:solidFill>
                <a:effectLst/>
                <a:latin typeface="Times New Roman" panose="02020603050405020304" pitchFamily="18" charset="0"/>
                <a:ea typeface="Times New Roman" panose="02020603050405020304" pitchFamily="18" charset="0"/>
              </a:rPr>
              <a:t> </a:t>
            </a:r>
            <a:r>
              <a:rPr lang="en-US" sz="4000" b="1" dirty="0" err="1">
                <a:solidFill>
                  <a:srgbClr val="0D0D0D"/>
                </a:solidFill>
                <a:effectLst/>
                <a:latin typeface="Times New Roman" panose="02020603050405020304" pitchFamily="18" charset="0"/>
                <a:ea typeface="Times New Roman" panose="02020603050405020304" pitchFamily="18" charset="0"/>
              </a:rPr>
              <a:t>Cư</a:t>
            </a:r>
            <a:r>
              <a:rPr lang="en-US" sz="4000" b="1" dirty="0">
                <a:solidFill>
                  <a:srgbClr val="0D0D0D"/>
                </a:solidFill>
                <a:effectLst/>
                <a:latin typeface="Times New Roman" panose="02020603050405020304" pitchFamily="18" charset="0"/>
                <a:ea typeface="Times New Roman" panose="02020603050405020304" pitchFamily="18" charset="0"/>
              </a:rPr>
              <a:t>)</a:t>
            </a:r>
            <a:endParaRPr lang="en-US" sz="40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382981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21153" y="949793"/>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5" name="Hộp Văn bản 4">
            <a:extLst>
              <a:ext uri="{FF2B5EF4-FFF2-40B4-BE49-F238E27FC236}">
                <a16:creationId xmlns:a16="http://schemas.microsoft.com/office/drawing/2014/main" id="{56A5C70A-1CC7-2EF5-D562-495061C9B978}"/>
              </a:ext>
            </a:extLst>
          </p:cNvPr>
          <p:cNvSpPr txBox="1"/>
          <p:nvPr/>
        </p:nvSpPr>
        <p:spPr>
          <a:xfrm>
            <a:off x="1499592" y="2122290"/>
            <a:ext cx="10064223" cy="2246769"/>
          </a:xfrm>
          <a:prstGeom prst="rect">
            <a:avLst/>
          </a:prstGeom>
          <a:noFill/>
          <a:ln w="38100">
            <a:solidFill>
              <a:srgbClr val="33CCCC"/>
            </a:solidFill>
          </a:ln>
        </p:spPr>
        <p:txBody>
          <a:bodyPr wrap="square">
            <a:spAutoFit/>
          </a:bodyPr>
          <a:lstStyle/>
          <a:p>
            <a:pPr algn="just">
              <a:spcAft>
                <a:spcPts val="900"/>
              </a:spcAft>
            </a:pPr>
            <a:r>
              <a:rPr lang="en-US" sz="2800" dirty="0">
                <a:solidFill>
                  <a:srgbClr val="000000"/>
                </a:solidFill>
                <a:latin typeface="Times New Roman" panose="02020603050405020304" pitchFamily="18" charset="0"/>
                <a:ea typeface="Times New Roman" panose="02020603050405020304" pitchFamily="18" charset="0"/>
              </a:rPr>
              <a:t>-</a:t>
            </a:r>
            <a:r>
              <a:rPr lang="en-US" sz="2800" dirty="0" err="1">
                <a:solidFill>
                  <a:srgbClr val="000000"/>
                </a:solidFill>
                <a:latin typeface="Times New Roman" panose="02020603050405020304" pitchFamily="18" charset="0"/>
                <a:ea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phẩm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Trưa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tha</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hương</a:t>
            </a:r>
            <a:r>
              <a:rPr lang="en-US" sz="2800" i="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(1943), </a:t>
            </a:r>
            <a:r>
              <a:rPr lang="en-US" sz="2800" i="1" dirty="0" err="1">
                <a:solidFill>
                  <a:srgbClr val="000000"/>
                </a:solidFill>
                <a:latin typeface="Times New Roman" panose="02020603050405020304" pitchFamily="18" charset="0"/>
                <a:ea typeface="Times New Roman" panose="02020603050405020304" pitchFamily="18" charset="0"/>
              </a:rPr>
              <a:t>Trên</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lái</a:t>
            </a:r>
            <a:r>
              <a:rPr lang="en-US" sz="2800" i="1" dirty="0">
                <a:solidFill>
                  <a:srgbClr val="000000"/>
                </a:solidFill>
                <a:latin typeface="Times New Roman" panose="02020603050405020304" pitchFamily="18" charset="0"/>
                <a:ea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rPr>
              <a:t>thần</a:t>
            </a:r>
            <a:r>
              <a:rPr lang="en-US" sz="2800" i="1" dirty="0">
                <a:solidFill>
                  <a:srgbClr val="000000"/>
                </a:solidFill>
                <a:latin typeface="Times New Roman" panose="02020603050405020304" pitchFamily="18" charset="0"/>
                <a:ea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rPr>
              <a:t>(1944)... </a:t>
            </a:r>
            <a:r>
              <a:rPr lang="en-US" sz="2800" dirty="0" err="1">
                <a:solidFill>
                  <a:srgbClr val="000000"/>
                </a:solidFill>
                <a:latin typeface="Times New Roman" panose="02020603050405020304" pitchFamily="18" charset="0"/>
                <a:ea typeface="Times New Roman" panose="02020603050405020304" pitchFamily="18" charset="0"/>
              </a:rPr>
              <a: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hưởng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kì</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này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nhiều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nét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buồn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chung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thế</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hệ</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mất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1945, </a:t>
            </a:r>
            <a:r>
              <a:rPr lang="en-US" sz="2800" dirty="0" err="1">
                <a:solidFill>
                  <a:srgbClr val="000000"/>
                </a:solidFill>
                <a:latin typeface="Times New Roman" panose="02020603050405020304" pitchFamily="18" charset="0"/>
                <a:ea typeface="Times New Roman" panose="02020603050405020304" pitchFamily="18" charset="0"/>
              </a:rPr>
              <a:t>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viết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phóng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xã</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luận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ghi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chép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a:solidFill>
                  <a:srgbClr val="212529"/>
                </a:solidFill>
                <a:latin typeface="Times New Roman" panose="02020603050405020304" pitchFamily="18" charset="0"/>
                <a:ea typeface="Times New Roman" panose="02020603050405020304" pitchFamily="18" charset="0"/>
              </a:rPr>
              <a:t>tin </a:t>
            </a:r>
            <a:r>
              <a:rPr lang="en-US" sz="2800" dirty="0" err="1">
                <a:solidFill>
                  <a:srgbClr val="212529"/>
                </a:solidFill>
                <a:latin typeface="Times New Roman" panose="02020603050405020304" pitchFamily="18" charset="0"/>
                <a:ea typeface="Times New Roman" panose="02020603050405020304" pitchFamily="18" charset="0"/>
              </a:rPr>
              <a:t>về</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nhiều</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mảng</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của</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đời</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sống</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xã</a:t>
            </a:r>
            <a:r>
              <a:rPr lang="en-US" sz="2800" dirty="0">
                <a:solidFill>
                  <a:srgbClr val="212529"/>
                </a:solidFill>
                <a:latin typeface="Times New Roman" panose="02020603050405020304" pitchFamily="18" charset="0"/>
                <a:ea typeface="Times New Roman" panose="02020603050405020304" pitchFamily="18" charset="0"/>
              </a:rPr>
              <a:t> </a:t>
            </a:r>
            <a:r>
              <a:rPr lang="en-US" sz="2800" dirty="0" err="1">
                <a:solidFill>
                  <a:srgbClr val="212529"/>
                </a:solidFill>
                <a:latin typeface="Times New Roman" panose="02020603050405020304" pitchFamily="18" charset="0"/>
                <a:ea typeface="Times New Roman" panose="02020603050405020304" pitchFamily="18" charset="0"/>
              </a:rPr>
              <a:t>hội</a:t>
            </a:r>
            <a:r>
              <a:rPr lang="en-US" sz="2800" dirty="0">
                <a:solidFill>
                  <a:srgbClr val="212529"/>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627135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5" y="860095"/>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2. </a:t>
            </a:r>
            <a:r>
              <a:rPr lang="en-US" sz="3200" b="1" dirty="0" err="1">
                <a:solidFill>
                  <a:srgbClr val="33CCCC"/>
                </a:solidFill>
                <a:latin typeface="Times New Roman" panose="02020603050405020304" pitchFamily="18" charset="0"/>
                <a:cs typeface="Times New Roman" panose="02020603050405020304" pitchFamily="18" charset="0"/>
              </a:rPr>
              <a:t>Văn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bản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Trưa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tha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hương</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5" name="Hộp Văn bản 4">
            <a:extLst>
              <a:ext uri="{FF2B5EF4-FFF2-40B4-BE49-F238E27FC236}">
                <a16:creationId xmlns:a16="http://schemas.microsoft.com/office/drawing/2014/main" id="{C6CC9CC4-DEA2-9785-8EE4-7A7ED449156C}"/>
              </a:ext>
            </a:extLst>
          </p:cNvPr>
          <p:cNvSpPr txBox="1"/>
          <p:nvPr/>
        </p:nvSpPr>
        <p:spPr>
          <a:xfrm>
            <a:off x="1384835" y="1556987"/>
            <a:ext cx="8106464" cy="4869418"/>
          </a:xfrm>
          <a:prstGeom prst="wedgeRoundRectCallout">
            <a:avLst>
              <a:gd name="adj1" fmla="val 56755"/>
              <a:gd name="adj2" fmla="val -3507"/>
              <a:gd name="adj3" fmla="val 16667"/>
            </a:avLst>
          </a:prstGeom>
          <a:noFill/>
          <a:ln w="38100">
            <a:solidFill>
              <a:srgbClr val="33CCCC"/>
            </a:solidFill>
          </a:ln>
        </p:spPr>
        <p:txBody>
          <a:bodyPr wrap="square">
            <a:spAutoFit/>
          </a:bodyPr>
          <a:lstStyle/>
          <a:p>
            <a:pPr algn="ctr"/>
            <a:r>
              <a:rPr lang="en-US" sz="2800" b="1" dirty="0" err="1">
                <a:solidFill>
                  <a:srgbClr val="00B0F0"/>
                </a:solidFill>
                <a:latin typeface="Times New Roman" panose="02020603050405020304" pitchFamily="18" charset="0"/>
                <a:cs typeface="Times New Roman" panose="02020603050405020304" pitchFamily="18" charset="0"/>
              </a:rPr>
              <a:t>Phiếu</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học</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tập</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số</a:t>
            </a:r>
            <a:r>
              <a:rPr lang="en-US" sz="2800" b="1" dirty="0">
                <a:solidFill>
                  <a:srgbClr val="00B0F0"/>
                </a:solidFill>
                <a:latin typeface="Times New Roman" panose="02020603050405020304" pitchFamily="18" charset="0"/>
                <a:cs typeface="Times New Roman" panose="02020603050405020304" pitchFamily="18" charset="0"/>
              </a:rPr>
              <a:t> 02</a:t>
            </a:r>
            <a:endParaRPr lang="en-US" sz="2800" dirty="0">
              <a:solidFill>
                <a:srgbClr val="00B0F0"/>
              </a:solidFill>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nhan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Trưa</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tha</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hương</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Trưa</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tha</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hương</a:t>
            </a:r>
            <a:r>
              <a:rPr lang="en-US" sz="2800" i="1" dirty="0">
                <a:solidFill>
                  <a:srgbClr val="0000FF"/>
                </a:solidFill>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điều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Hãy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định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loại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hợp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phương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thức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dụng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việc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hợp</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phương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thức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biểu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ấy</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định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a:t>
            </a: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chia </a:t>
            </a:r>
            <a:r>
              <a:rPr lang="en-US" sz="2800" i="1" dirty="0" err="1">
                <a:latin typeface="Times New Roman" panose="02020603050405020304" pitchFamily="18" charset="0"/>
                <a:cs typeface="Times New Roman" panose="02020603050405020304" pitchFamily="18" charset="0"/>
              </a:rPr>
              <a:t>thành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mấy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phần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i="1" dirty="0">
                <a:latin typeface="Times New Roman" panose="02020603050405020304" pitchFamily="18" charset="0"/>
                <a:cs typeface="Times New Roman" panose="02020603050405020304" pitchFamily="18" charset="0"/>
              </a:rPr>
              <a:t> dung </a:t>
            </a:r>
            <a:r>
              <a:rPr lang="en-US" sz="2800" i="1" dirty="0" err="1">
                <a:latin typeface="Times New Roman" panose="02020603050405020304" pitchFamily="18" charset="0"/>
                <a:cs typeface="Times New Roman" panose="02020603050405020304" pitchFamily="18" charset="0"/>
              </a:rPr>
              <a:t>chính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phần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CA44D980-2BA2-0378-B60D-38009D4519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62770" y="3632906"/>
            <a:ext cx="2960084" cy="2793499"/>
          </a:xfrm>
          <a:prstGeom prst="rect">
            <a:avLst/>
          </a:prstGeom>
        </p:spPr>
      </p:pic>
    </p:spTree>
    <p:extLst>
      <p:ext uri="{BB962C8B-B14F-4D97-AF65-F5344CB8AC3E}">
        <p14:creationId xmlns:p14="http://schemas.microsoft.com/office/powerpoint/2010/main" val="32097648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B0DF3CC3-8173-91C4-7BD7-327FE255751C}"/>
              </a:ext>
            </a:extLst>
          </p:cNvPr>
          <p:cNvGraphicFramePr>
            <a:graphicFrameLocks noGrp="1"/>
          </p:cNvGraphicFramePr>
          <p:nvPr>
            <p:extLst>
              <p:ext uri="{D42A27DB-BD31-4B8C-83A1-F6EECF244321}">
                <p14:modId xmlns:p14="http://schemas.microsoft.com/office/powerpoint/2010/main" val="80516915"/>
              </p:ext>
            </p:extLst>
          </p:nvPr>
        </p:nvGraphicFramePr>
        <p:xfrm>
          <a:off x="1148141" y="2199992"/>
          <a:ext cx="10214951" cy="3074856"/>
        </p:xfrm>
        <a:graphic>
          <a:graphicData uri="http://schemas.openxmlformats.org/drawingml/2006/table">
            <a:tbl>
              <a:tblPr firstRow="1" firstCol="1" bandRow="1">
                <a:tableStyleId>{5C22544A-7EE6-4342-B048-85BDC9FD1C3A}</a:tableStyleId>
              </a:tblPr>
              <a:tblGrid>
                <a:gridCol w="5119938">
                  <a:extLst>
                    <a:ext uri="{9D8B030D-6E8A-4147-A177-3AD203B41FA5}">
                      <a16:colId xmlns:a16="http://schemas.microsoft.com/office/drawing/2014/main" val="2261796679"/>
                    </a:ext>
                  </a:extLst>
                </a:gridCol>
                <a:gridCol w="5095013">
                  <a:extLst>
                    <a:ext uri="{9D8B030D-6E8A-4147-A177-3AD203B41FA5}">
                      <a16:colId xmlns:a16="http://schemas.microsoft.com/office/drawing/2014/main" val="3303707948"/>
                    </a:ext>
                  </a:extLst>
                </a:gridCol>
              </a:tblGrid>
              <a:tr h="257268">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hiểu chung văn bản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Trả lời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732503564"/>
                  </a:ext>
                </a:extLst>
              </a:tr>
              <a:tr h="257268">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Nhan đề</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0190761"/>
                  </a:ext>
                </a:extLst>
              </a:tr>
              <a:tr h="257268">
                <a:tc>
                  <a:txBody>
                    <a:bodyPr/>
                    <a:lstStyle/>
                    <a:p>
                      <a:pPr marL="0" marR="0">
                        <a:spcBef>
                          <a:spcPts val="0"/>
                        </a:spcBef>
                        <a:spcAft>
                          <a:spcPts val="0"/>
                        </a:spcAft>
                      </a:pPr>
                      <a:r>
                        <a:rPr lang="pt-BR" sz="2800" dirty="0">
                          <a:effectLst/>
                          <a:latin typeface="Times New Roman" panose="02020603050405020304" pitchFamily="18" charset="0"/>
                          <a:cs typeface="Times New Roman" panose="02020603050405020304" pitchFamily="18" charset="0"/>
                        </a:rPr>
                        <a:t>Đề tài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2322739"/>
                  </a:ext>
                </a:extLst>
              </a:tr>
              <a:tr h="257268">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Thể loại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7201379"/>
                  </a:ext>
                </a:extLst>
              </a:tr>
              <a:tr h="514536">
                <a:tc>
                  <a:txBody>
                    <a:bodyPr/>
                    <a:lstStyle/>
                    <a:p>
                      <a:pPr marL="0" marR="0">
                        <a:spcBef>
                          <a:spcPts val="0"/>
                        </a:spcBef>
                        <a:spcAft>
                          <a:spcPts val="0"/>
                        </a:spcAft>
                      </a:pPr>
                      <a:r>
                        <a:rPr lang="pt-BR" sz="2800" dirty="0">
                          <a:effectLst/>
                          <a:latin typeface="Times New Roman" panose="02020603050405020304" pitchFamily="18" charset="0"/>
                          <a:cs typeface="Times New Roman" panose="02020603050405020304" pitchFamily="18" charset="0"/>
                        </a:rPr>
                        <a:t>Phương thức biểu đạt</a:t>
                      </a:r>
                      <a:endParaRPr lang="en-US" sz="2800"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0185898"/>
                  </a:ext>
                </a:extLst>
              </a:tr>
              <a:tr h="257268">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Ngôi kể</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4443749"/>
                  </a:ext>
                </a:extLst>
              </a:tr>
              <a:tr h="257268">
                <a:tc>
                  <a:txBody>
                    <a:bodyPr/>
                    <a:lstStyle/>
                    <a:p>
                      <a:pPr marL="0" marR="0">
                        <a:spcBef>
                          <a:spcPts val="0"/>
                        </a:spcBef>
                        <a:spcAft>
                          <a:spcPts val="0"/>
                        </a:spcAft>
                      </a:pPr>
                      <a:r>
                        <a:rPr lang="pt-BR" sz="2800" dirty="0">
                          <a:effectLst/>
                          <a:latin typeface="Times New Roman" panose="02020603050405020304" pitchFamily="18" charset="0"/>
                          <a:cs typeface="Times New Roman" panose="02020603050405020304" pitchFamily="18" charset="0"/>
                        </a:rPr>
                        <a:t>Bố cục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94413876"/>
                  </a:ext>
                </a:extLst>
              </a:tr>
            </a:tbl>
          </a:graphicData>
        </a:graphic>
      </p:graphicFrame>
      <p:sp>
        <p:nvSpPr>
          <p:cNvPr id="6" name="Rectangle 1">
            <a:extLst>
              <a:ext uri="{FF2B5EF4-FFF2-40B4-BE49-F238E27FC236}">
                <a16:creationId xmlns:a16="http://schemas.microsoft.com/office/drawing/2014/main" id="{5096FB50-F945-1B3D-DBF7-9A0571E34337}"/>
              </a:ext>
            </a:extLst>
          </p:cNvPr>
          <p:cNvSpPr>
            <a:spLocks noChangeArrowheads="1"/>
          </p:cNvSpPr>
          <p:nvPr/>
        </p:nvSpPr>
        <p:spPr bwMode="auto">
          <a:xfrm>
            <a:off x="4640075" y="1162904"/>
            <a:ext cx="345895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pt-BR" altLang="en-US" sz="2800" b="1" i="0" u="none" strike="noStrike" cap="none" normalizeH="0" baseline="0" dirty="0">
                <a:ln>
                  <a:noFill/>
                </a:ln>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01</a:t>
            </a:r>
            <a:endParaRPr kumimoji="0" lang="pt-BR" altLang="en-US" sz="2800" b="0" i="0" u="none" strike="noStrike" cap="none" normalizeH="0" baseline="0" dirty="0">
              <a:ln>
                <a:noFill/>
              </a:ln>
              <a:solidFill>
                <a:srgbClr val="00B050"/>
              </a:solidFill>
              <a:effectLst/>
              <a:latin typeface="Arial" panose="020B0604020202020204" pitchFamily="34" charset="0"/>
            </a:endParaRPr>
          </a:p>
        </p:txBody>
      </p:sp>
      <p:pic>
        <p:nvPicPr>
          <p:cNvPr id="3" name="Hình ảnh 2">
            <a:extLst>
              <a:ext uri="{FF2B5EF4-FFF2-40B4-BE49-F238E27FC236}">
                <a16:creationId xmlns:a16="http://schemas.microsoft.com/office/drawing/2014/main" id="{D2B223EF-BDBC-7B89-4231-A978E19A5D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075" y="109073"/>
            <a:ext cx="3118485" cy="2090919"/>
          </a:xfrm>
          <a:prstGeom prst="rect">
            <a:avLst/>
          </a:prstGeom>
        </p:spPr>
      </p:pic>
    </p:spTree>
    <p:extLst>
      <p:ext uri="{BB962C8B-B14F-4D97-AF65-F5344CB8AC3E}">
        <p14:creationId xmlns:p14="http://schemas.microsoft.com/office/powerpoint/2010/main" val="16804182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63236" y="860890"/>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2. </a:t>
            </a:r>
            <a:r>
              <a:rPr lang="en-US" sz="3200" b="1" dirty="0" err="1">
                <a:solidFill>
                  <a:srgbClr val="33CCCC"/>
                </a:solidFill>
                <a:latin typeface="Times New Roman" panose="02020603050405020304" pitchFamily="18" charset="0"/>
                <a:cs typeface="Times New Roman" panose="02020603050405020304" pitchFamily="18" charset="0"/>
              </a:rPr>
              <a:t>Văn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bản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Trưa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tha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hương</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9" name="Hộp Văn bản 8">
            <a:extLst>
              <a:ext uri="{FF2B5EF4-FFF2-40B4-BE49-F238E27FC236}">
                <a16:creationId xmlns:a16="http://schemas.microsoft.com/office/drawing/2014/main" id="{ABB4EE22-4112-2D17-33A5-17B3E63BEFBC}"/>
              </a:ext>
            </a:extLst>
          </p:cNvPr>
          <p:cNvSpPr txBox="1"/>
          <p:nvPr/>
        </p:nvSpPr>
        <p:spPr>
          <a:xfrm>
            <a:off x="1510392" y="1417818"/>
            <a:ext cx="6286500" cy="523220"/>
          </a:xfrm>
          <a:prstGeom prst="rect">
            <a:avLst/>
          </a:prstGeom>
          <a:noFill/>
        </p:spPr>
        <p:txBody>
          <a:bodyPr wrap="square">
            <a:spAutoFit/>
          </a:bodyPr>
          <a:lstStyle/>
          <a:p>
            <a:pPr marL="0" marR="0">
              <a:spcBef>
                <a:spcPts val="0"/>
              </a:spcBef>
              <a:spcAft>
                <a:spcPts val="0"/>
              </a:spcAft>
              <a:tabLst>
                <a:tab pos="1386840" algn="l"/>
              </a:tabLst>
            </a:pP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a.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Hoàn</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cảnh</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ra</a:t>
            </a:r>
            <a:r>
              <a:rPr lang="en-US" sz="2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đời</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4BCDEDE3-3FF2-BCB5-D997-3CA5501130E8}"/>
              </a:ext>
            </a:extLst>
          </p:cNvPr>
          <p:cNvSpPr txBox="1"/>
          <p:nvPr/>
        </p:nvSpPr>
        <p:spPr>
          <a:xfrm>
            <a:off x="1651993" y="2062834"/>
            <a:ext cx="3179088" cy="578882"/>
          </a:xfrm>
          <a:prstGeom prst="roundRect">
            <a:avLst/>
          </a:prstGeom>
          <a:noFill/>
          <a:ln w="38100">
            <a:solidFill>
              <a:srgbClr val="33CCCC"/>
            </a:solidFill>
          </a:ln>
        </p:spPr>
        <p:txBody>
          <a:bodyPr wrap="square">
            <a:spAutoFit/>
          </a:bodyPr>
          <a:lstStyle/>
          <a:p>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 đời 17/07/1943</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86CE9AC4-1CD0-A07D-15D4-DEDD74F3D7E5}"/>
              </a:ext>
            </a:extLst>
          </p:cNvPr>
          <p:cNvSpPr txBox="1"/>
          <p:nvPr/>
        </p:nvSpPr>
        <p:spPr>
          <a:xfrm>
            <a:off x="1651993" y="3011706"/>
            <a:ext cx="9244608" cy="1055608"/>
          </a:xfrm>
          <a:prstGeom prst="roundRect">
            <a:avLst/>
          </a:prstGeom>
          <a:noFill/>
          <a:ln w="38100">
            <a:solidFill>
              <a:srgbClr val="33CCCC"/>
            </a:solidFill>
          </a:ln>
        </p:spPr>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Đoạn trích trong SGK trích từ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Tổng hợp Văn học Việt Nam,</a:t>
            </a:r>
            <a:endPar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tập 30A, NXB Khoa học xã hội, Hà Nội, 1995</a:t>
            </a:r>
            <a:endParaRPr lang="en-US" sz="2400"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EF2D3170-D9F5-0217-D702-31602FC5DA2C}"/>
              </a:ext>
            </a:extLst>
          </p:cNvPr>
          <p:cNvSpPr txBox="1"/>
          <p:nvPr/>
        </p:nvSpPr>
        <p:spPr>
          <a:xfrm>
            <a:off x="1569746" y="4247507"/>
            <a:ext cx="6286500" cy="523220"/>
          </a:xfrm>
          <a:prstGeom prst="rect">
            <a:avLst/>
          </a:prstGeom>
          <a:noFill/>
        </p:spPr>
        <p:txBody>
          <a:bodyPr wrap="square">
            <a:spAutoFit/>
          </a:bodyPr>
          <a:lstStyle/>
          <a:p>
            <a:pPr algn="just"/>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b.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Đọc</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và</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tìm</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hiểu</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chú</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thích</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909541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63236" y="860890"/>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2. </a:t>
            </a:r>
            <a:r>
              <a:rPr lang="en-US" sz="3200" b="1" dirty="0" err="1">
                <a:solidFill>
                  <a:srgbClr val="33CCCC"/>
                </a:solidFill>
                <a:latin typeface="Times New Roman" panose="02020603050405020304" pitchFamily="18" charset="0"/>
                <a:cs typeface="Times New Roman" panose="02020603050405020304" pitchFamily="18" charset="0"/>
              </a:rPr>
              <a:t>Văn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bản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Trưa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tha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hương</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7" name="Hộp Văn bản 6">
            <a:extLst>
              <a:ext uri="{FF2B5EF4-FFF2-40B4-BE49-F238E27FC236}">
                <a16:creationId xmlns:a16="http://schemas.microsoft.com/office/drawing/2014/main" id="{1C4EF733-A7E8-E45D-B041-69B599DFB4F6}"/>
              </a:ext>
            </a:extLst>
          </p:cNvPr>
          <p:cNvSpPr txBox="1"/>
          <p:nvPr/>
        </p:nvSpPr>
        <p:spPr>
          <a:xfrm>
            <a:off x="-1561624" y="7130836"/>
            <a:ext cx="11204187" cy="2800767"/>
          </a:xfrm>
          <a:prstGeom prst="rect">
            <a:avLst/>
          </a:prstGeom>
          <a:noFill/>
        </p:spPr>
        <p:txBody>
          <a:bodyPr wrap="square">
            <a:spAutoFit/>
          </a:bodyPr>
          <a:lstStyle/>
          <a:p>
            <a:pPr marL="0" marR="0">
              <a:spcBef>
                <a:spcPts val="0"/>
              </a:spcBef>
              <a:spcAft>
                <a:spcPts val="0"/>
              </a:spcAft>
              <a:tabLst>
                <a:tab pos="1386840" algn="l"/>
              </a:tabLst>
            </a:pP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2.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bản</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i="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Trưa</a:t>
            </a:r>
            <a:r>
              <a:rPr lang="en-US" sz="1800" b="1" i="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i="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tha</a:t>
            </a:r>
            <a:r>
              <a:rPr lang="en-US" sz="1800" b="1" i="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i="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hương</a:t>
            </a:r>
            <a:r>
              <a:rPr lang="en-US" sz="1800" b="1" i="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b.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Đọc</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hiểu</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chú</a:t>
            </a:r>
            <a:r>
              <a:rPr lang="en-US" sz="1800" b="1" dirty="0">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1800" b="1" dirty="0" err="1">
                <a:solidFill>
                  <a:srgbClr val="0070C0"/>
                </a:solidFill>
                <a:effectLst/>
                <a:latin typeface="Times New Roman" panose="02020603050405020304" pitchFamily="18" charset="0"/>
                <a:ea typeface="MS Mincho" panose="02020609040205080304" pitchFamily="49" charset="-128"/>
                <a:cs typeface="Times New Roman" panose="02020603050405020304" pitchFamily="18" charset="0"/>
              </a:rPr>
              <a:t>thích</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Ngôi</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xưng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tôi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Bố cục </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phần)</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Phần 1</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(từ đầu đến “</a:t>
            </a: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màu xanh dịu trên rèm cửa”):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Bối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gợi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nỗi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Phần 2</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Tiếp theo đến “</a:t>
            </a: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 vẹn trong câu hát ru em</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Những âm thanh quen thuộc đưa nhân vật trở về với những kỉ niệm xưa cũ ở quê hương.</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Phần 3</a:t>
            </a: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lại): Câu hát ru quen thuộc, đầy kí ức về quê hương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ABB4EE22-4112-2D17-33A5-17B3E63BEFBC}"/>
              </a:ext>
            </a:extLst>
          </p:cNvPr>
          <p:cNvSpPr txBox="1"/>
          <p:nvPr/>
        </p:nvSpPr>
        <p:spPr>
          <a:xfrm>
            <a:off x="1510392" y="1417818"/>
            <a:ext cx="6286500" cy="523220"/>
          </a:xfrm>
          <a:prstGeom prst="rect">
            <a:avLst/>
          </a:prstGeom>
          <a:noFill/>
        </p:spPr>
        <p:txBody>
          <a:bodyPr wrap="square">
            <a:spAutoFit/>
          </a:bodyPr>
          <a:lstStyle/>
          <a:p>
            <a:pPr>
              <a:tabLst>
                <a:tab pos="1386840" algn="l"/>
              </a:tabLst>
            </a:pP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Tìm</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hiểu</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chung</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bản</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4BCDEDE3-3FF2-BCB5-D997-3CA5501130E8}"/>
              </a:ext>
            </a:extLst>
          </p:cNvPr>
          <p:cNvSpPr txBox="1"/>
          <p:nvPr/>
        </p:nvSpPr>
        <p:spPr>
          <a:xfrm>
            <a:off x="1651992" y="2123794"/>
            <a:ext cx="8071127" cy="578882"/>
          </a:xfrm>
          <a:prstGeom prst="roundRect">
            <a:avLst/>
          </a:prstGeom>
          <a:noFill/>
          <a:ln w="38100">
            <a:solidFill>
              <a:srgbClr val="33CCCC"/>
            </a:solidFill>
          </a:ln>
        </p:spPr>
        <p:txBody>
          <a:bodyPr wrap="square">
            <a:spAutoFit/>
          </a:bodyPr>
          <a:lstStyle/>
          <a:p>
            <a:pPr algn="just">
              <a:tabLst>
                <a:tab pos="1386840" algn="l"/>
              </a:tabLst>
            </a:pP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Nhan</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Trưa</a:t>
            </a:r>
            <a:r>
              <a:rPr lang="en-US" sz="2800" i="1"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tha</a:t>
            </a:r>
            <a:r>
              <a:rPr lang="en-US" sz="2800" i="1"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buổi</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trưa</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ở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một</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nơi</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xa</a:t>
            </a:r>
            <a:r>
              <a:rPr lang="en-US" sz="2800" dirty="0">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Microsoft Sans Serif" panose="020B0604020202020204" pitchFamily="34" charset="0"/>
                <a:cs typeface="Times New Roman" panose="02020603050405020304" pitchFamily="18" charset="0"/>
              </a:rPr>
              <a:t>lạ</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86CE9AC4-1CD0-A07D-15D4-DEDD74F3D7E5}"/>
              </a:ext>
            </a:extLst>
          </p:cNvPr>
          <p:cNvSpPr txBox="1"/>
          <p:nvPr/>
        </p:nvSpPr>
        <p:spPr>
          <a:xfrm>
            <a:off x="1651992" y="3011706"/>
            <a:ext cx="9884687" cy="1532334"/>
          </a:xfrm>
          <a:prstGeom prst="roundRect">
            <a:avLst/>
          </a:prstGeom>
          <a:noFill/>
          <a:ln w="38100">
            <a:solidFill>
              <a:srgbClr val="33CCCC"/>
            </a:solidFill>
          </a:ln>
        </p:spPr>
        <p:txBody>
          <a:bodyPr wrap="square">
            <a:spAutoFit/>
          </a:bodyPr>
          <a:lstStyle/>
          <a:p>
            <a:pPr>
              <a:tabLst>
                <a:tab pos="1386840" algn="l"/>
              </a:tabLst>
            </a:pP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tài</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bản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nói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lên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suy</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nghĩ</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xúc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tác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giả</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về</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điệu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nói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riêng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nỗi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lòng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xa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xứ</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nói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chung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nhân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lúc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nghe</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tiếng</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hát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ru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của</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một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người</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phụ</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nữ</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miền</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Bắc</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2CAF0A74-6954-93D1-1DF6-F66FFC67D4B5}"/>
              </a:ext>
            </a:extLst>
          </p:cNvPr>
          <p:cNvSpPr txBox="1"/>
          <p:nvPr/>
        </p:nvSpPr>
        <p:spPr>
          <a:xfrm>
            <a:off x="1672199" y="4740578"/>
            <a:ext cx="3097922" cy="578882"/>
          </a:xfrm>
          <a:prstGeom prst="roundRect">
            <a:avLst/>
          </a:prstGeom>
          <a:noFill/>
          <a:ln w="38100">
            <a:solidFill>
              <a:srgbClr val="33CCCC"/>
            </a:solidFill>
          </a:ln>
        </p:spPr>
        <p:txBody>
          <a:bodyPr wrap="square">
            <a:spAutoFit/>
          </a:bodyPr>
          <a:lstStyle/>
          <a:p>
            <a:pPr>
              <a:tabLst>
                <a:tab pos="1386840" algn="l"/>
              </a:tabLst>
            </a:pP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Thể</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loại</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Tuỳ</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bút</a:t>
            </a:r>
            <a:endParaRPr lang="en-US" sz="2400" dirty="0">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4D426B0B-0989-FAEB-A4BE-86B06719C695}"/>
              </a:ext>
            </a:extLst>
          </p:cNvPr>
          <p:cNvSpPr txBox="1"/>
          <p:nvPr/>
        </p:nvSpPr>
        <p:spPr>
          <a:xfrm>
            <a:off x="1672198" y="5515998"/>
            <a:ext cx="9331081" cy="578882"/>
          </a:xfrm>
          <a:prstGeom prst="roundRect">
            <a:avLst/>
          </a:prstGeom>
          <a:noFill/>
          <a:ln w="38100">
            <a:solidFill>
              <a:srgbClr val="33CCCC"/>
            </a:solidFill>
          </a:ln>
        </p:spPr>
        <p:txBody>
          <a:bodyPr wrap="square">
            <a:spAutoFit/>
          </a:bodyPr>
          <a:lstStyle/>
          <a:p>
            <a:pPr>
              <a:tabLst>
                <a:tab pos="1386840" algn="l"/>
              </a:tabLst>
            </a:pP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Phương</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thức</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biểu</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đạt</a:t>
            </a:r>
            <a:r>
              <a:rPr lang="en-US" sz="2800" b="1"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Tự</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sự</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kết</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hợp</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biểu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cảm</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miêu</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tả</a:t>
            </a:r>
            <a:r>
              <a:rPr lang="en-US" sz="2800" dirty="0">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19835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3"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63236" y="860890"/>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2. </a:t>
            </a:r>
            <a:r>
              <a:rPr lang="en-US" sz="3200" b="1" dirty="0" err="1">
                <a:solidFill>
                  <a:srgbClr val="33CCCC"/>
                </a:solidFill>
                <a:latin typeface="Times New Roman" panose="02020603050405020304" pitchFamily="18" charset="0"/>
                <a:cs typeface="Times New Roman" panose="02020603050405020304" pitchFamily="18" charset="0"/>
              </a:rPr>
              <a:t>Văn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bản</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Trưa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tha</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hương</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9" name="Hộp Văn bản 8">
            <a:extLst>
              <a:ext uri="{FF2B5EF4-FFF2-40B4-BE49-F238E27FC236}">
                <a16:creationId xmlns:a16="http://schemas.microsoft.com/office/drawing/2014/main" id="{ABB4EE22-4112-2D17-33A5-17B3E63BEFBC}"/>
              </a:ext>
            </a:extLst>
          </p:cNvPr>
          <p:cNvSpPr txBox="1"/>
          <p:nvPr/>
        </p:nvSpPr>
        <p:spPr>
          <a:xfrm>
            <a:off x="1510392" y="1417818"/>
            <a:ext cx="6286500" cy="523220"/>
          </a:xfrm>
          <a:prstGeom prst="rect">
            <a:avLst/>
          </a:prstGeom>
          <a:noFill/>
        </p:spPr>
        <p:txBody>
          <a:bodyPr wrap="square">
            <a:spAutoFit/>
          </a:bodyPr>
          <a:lstStyle/>
          <a:p>
            <a:pPr>
              <a:tabLst>
                <a:tab pos="1386840" algn="l"/>
              </a:tabLst>
            </a:pP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Tìm</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hiểu</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chung</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văn</a:t>
            </a:r>
            <a:r>
              <a:rPr lang="en-US" sz="2800" b="1" dirty="0">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070C0"/>
                </a:solidFill>
                <a:latin typeface="Times New Roman" panose="02020603050405020304" pitchFamily="18" charset="0"/>
                <a:ea typeface="MS Mincho" panose="02020609040205080304" pitchFamily="49" charset="-128"/>
                <a:cs typeface="Times New Roman" panose="02020603050405020304" pitchFamily="18" charset="0"/>
              </a:rPr>
              <a:t>bản</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4BCDEDE3-3FF2-BCB5-D997-3CA5501130E8}"/>
              </a:ext>
            </a:extLst>
          </p:cNvPr>
          <p:cNvSpPr txBox="1"/>
          <p:nvPr/>
        </p:nvSpPr>
        <p:spPr>
          <a:xfrm>
            <a:off x="1651992" y="2123794"/>
            <a:ext cx="6493011" cy="578882"/>
          </a:xfrm>
          <a:prstGeom prst="roundRect">
            <a:avLst/>
          </a:prstGeom>
          <a:noFill/>
          <a:ln w="38100">
            <a:solidFill>
              <a:srgbClr val="33CCCC"/>
            </a:solidFill>
          </a:ln>
        </p:spPr>
        <p:txBody>
          <a:bodyPr wrap="square">
            <a:spAutoFit/>
          </a:bodyPr>
          <a:lstStyle/>
          <a:p>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Ngôi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xưng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86CE9AC4-1CD0-A07D-15D4-DEDD74F3D7E5}"/>
              </a:ext>
            </a:extLst>
          </p:cNvPr>
          <p:cNvSpPr txBox="1"/>
          <p:nvPr/>
        </p:nvSpPr>
        <p:spPr>
          <a:xfrm>
            <a:off x="1651993" y="3011706"/>
            <a:ext cx="2889528" cy="578882"/>
          </a:xfrm>
          <a:prstGeom prst="roundRect">
            <a:avLst/>
          </a:prstGeom>
          <a:noFill/>
          <a:ln w="38100">
            <a:solidFill>
              <a:srgbClr val="33CCCC"/>
            </a:solidFill>
          </a:ln>
        </p:spPr>
        <p:txBody>
          <a:bodyPr wrap="square">
            <a:spAutoFit/>
          </a:bodyPr>
          <a:lstStyle/>
          <a:p>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Bố cục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phần)</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2CAF0A74-6954-93D1-1DF6-F66FFC67D4B5}"/>
              </a:ext>
            </a:extLst>
          </p:cNvPr>
          <p:cNvSpPr txBox="1"/>
          <p:nvPr/>
        </p:nvSpPr>
        <p:spPr>
          <a:xfrm>
            <a:off x="1651992" y="3618258"/>
            <a:ext cx="8574048" cy="954107"/>
          </a:xfrm>
          <a:prstGeom prst="rect">
            <a:avLst/>
          </a:prstGeom>
          <a:noFill/>
          <a:ln w="38100">
            <a:noFill/>
          </a:ln>
        </p:spPr>
        <p:txBody>
          <a:bodyPr wrap="square">
            <a:spAutoFit/>
          </a:bodyPr>
          <a:lstStyle/>
          <a:p>
            <a:pPr marL="457200" indent="-457200">
              <a:buFontTx/>
              <a:buChar char="-"/>
            </a:pP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Phần 1</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(từ đầu đến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màu xanh dịu trên rèm cửa”):</a:t>
            </a:r>
            <a:endPar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4D426B0B-0989-FAEB-A4BE-86B06719C695}"/>
              </a:ext>
            </a:extLst>
          </p:cNvPr>
          <p:cNvSpPr txBox="1"/>
          <p:nvPr/>
        </p:nvSpPr>
        <p:spPr>
          <a:xfrm>
            <a:off x="1651992" y="4572365"/>
            <a:ext cx="9331081" cy="1384995"/>
          </a:xfrm>
          <a:prstGeom prst="rect">
            <a:avLst/>
          </a:prstGeom>
          <a:noFill/>
          <a:ln w="38100">
            <a:noFill/>
          </a:ln>
        </p:spPr>
        <p:txBody>
          <a:bodyPr wrap="square">
            <a:spAutoFit/>
          </a:bodyPr>
          <a:lstStyle/>
          <a:p>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Phần 2</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Tiếp theo đến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nguyên vẹn trong câu hát ru em</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Những âm thanh quen thuộc đưa nhân vật trở về với những kỉ niệm xưa cũ ở quê hương.</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D0178867-1724-AC40-35DF-11A0965873E6}"/>
              </a:ext>
            </a:extLst>
          </p:cNvPr>
          <p:cNvSpPr txBox="1"/>
          <p:nvPr/>
        </p:nvSpPr>
        <p:spPr>
          <a:xfrm>
            <a:off x="1651992" y="6021643"/>
            <a:ext cx="9924490" cy="523220"/>
          </a:xfrm>
          <a:prstGeom prst="rect">
            <a:avLst/>
          </a:prstGeom>
          <a:noFill/>
          <a:ln w="38100">
            <a:noFill/>
          </a:ln>
        </p:spPr>
        <p:txBody>
          <a:bodyPr wrap="square">
            <a:spAutoFit/>
          </a:bodyPr>
          <a:lstStyle/>
          <a:p>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Phần 3</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lại): Câu hát ru quen thuộc, đầy kí ức về quê 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779720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barn(inVertical)">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barn(inVertical)">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P spid="3" grpId="0" animBg="1"/>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860095"/>
            <a:ext cx="10045166"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1.</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khách</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C6CC9CC4-DEA2-9785-8EE4-7A7ED449156C}"/>
              </a:ext>
            </a:extLst>
          </p:cNvPr>
          <p:cNvSpPr txBox="1"/>
          <p:nvPr/>
        </p:nvSpPr>
        <p:spPr>
          <a:xfrm>
            <a:off x="1384834" y="1690663"/>
            <a:ext cx="8719285" cy="3915966"/>
          </a:xfrm>
          <a:prstGeom prst="wedgeRoundRectCallout">
            <a:avLst>
              <a:gd name="adj1" fmla="val 56755"/>
              <a:gd name="adj2" fmla="val -3507"/>
              <a:gd name="adj3" fmla="val 16667"/>
            </a:avLst>
          </a:prstGeom>
          <a:noFill/>
          <a:ln w="38100">
            <a:solidFill>
              <a:srgbClr val="33CCCC"/>
            </a:solidFill>
          </a:ln>
        </p:spPr>
        <p:txBody>
          <a:bodyPr wrap="square">
            <a:spAutoFit/>
          </a:bodyPr>
          <a:lstStyle/>
          <a:p>
            <a:r>
              <a:rPr lang="en-US" sz="2800" i="1" u="sng" dirty="0">
                <a:latin typeface="Times New Roman" panose="02020603050405020304" pitchFamily="18" charset="0"/>
                <a:cs typeface="Times New Roman" panose="02020603050405020304" pitchFamily="18" charset="0"/>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Bài</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tùy</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bút</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Trưa</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tha</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hương</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được</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đặt</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trong</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bối</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cảnh</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nào</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Tình</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huống</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địa</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điểm</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thời</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gian</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xảy</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ra</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câu</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chuyện</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có</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gì</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đặc</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 </a:t>
            </a:r>
            <a:r>
              <a:rPr lang="en-US" sz="2800" i="1" u="sng" dirty="0" err="1">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biệt</a:t>
            </a:r>
            <a:r>
              <a:rPr lang="en-US" sz="2800" i="1" u="sng" dirty="0">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val="tx"/>
                    </a:ext>
                  </a:extLst>
                </a:hlinkClick>
              </a:rPr>
              <a:t>?</a:t>
            </a:r>
            <a:endParaRPr lang="en-US" sz="2800" u="sng"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vật</a:t>
            </a:r>
            <a:r>
              <a:rPr lang="en-US" sz="2800" i="1" dirty="0">
                <a:latin typeface="Times New Roman" panose="02020603050405020304" pitchFamily="18" charset="0"/>
                <a:cs typeface="Times New Roman" panose="02020603050405020304" pitchFamily="18" charset="0"/>
              </a:rPr>
              <a:t> </a:t>
            </a:r>
            <a:r>
              <a:rPr lang="en-US" sz="2800" i="1" dirty="0" err="1">
                <a:solidFill>
                  <a:srgbClr val="0000FF"/>
                </a:solidFill>
                <a:latin typeface="Times New Roman" panose="02020603050405020304" pitchFamily="18" charset="0"/>
                <a:cs typeface="Times New Roman" panose="02020603050405020304" pitchFamily="18" charset="0"/>
              </a:rPr>
              <a:t>tôi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ấn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tượng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nghe</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người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giọng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Bắc</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câu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võng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kẽo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kẹt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nạo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hồn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diễn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điều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Tại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sao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tiếng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hát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lại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vật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nhớ</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CA44D980-2BA2-0378-B60D-38009D4519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01436" y="4047901"/>
            <a:ext cx="2960084" cy="2793499"/>
          </a:xfrm>
          <a:prstGeom prst="rect">
            <a:avLst/>
          </a:prstGeom>
        </p:spPr>
      </p:pic>
    </p:spTree>
    <p:extLst>
      <p:ext uri="{BB962C8B-B14F-4D97-AF65-F5344CB8AC3E}">
        <p14:creationId xmlns:p14="http://schemas.microsoft.com/office/powerpoint/2010/main" val="4733851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860095"/>
            <a:ext cx="10045165"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khách</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32B15FF6-0F14-E550-BB16-C29817EA9950}"/>
              </a:ext>
            </a:extLst>
          </p:cNvPr>
          <p:cNvSpPr txBox="1"/>
          <p:nvPr/>
        </p:nvSpPr>
        <p:spPr>
          <a:xfrm>
            <a:off x="1765701" y="2123420"/>
            <a:ext cx="8777111"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 buổi trưa vắng vẻ, khi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được nghe tiếng hát ru Bắc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86C1350A-AA96-D586-0AD0-FD1872C85179}"/>
              </a:ext>
            </a:extLst>
          </p:cNvPr>
          <p:cNvSpPr txBox="1"/>
          <p:nvPr/>
        </p:nvSpPr>
        <p:spPr>
          <a:xfrm>
            <a:off x="1583340" y="1425140"/>
            <a:ext cx="6096000" cy="523220"/>
          </a:xfrm>
          <a:prstGeom prst="rect">
            <a:avLst/>
          </a:prstGeom>
          <a:noFill/>
        </p:spPr>
        <p:txBody>
          <a:bodyPr wrap="square">
            <a:spAutoFit/>
          </a:bodyPr>
          <a:lstStyle/>
          <a:p>
            <a:pPr marL="0" marR="0" algn="just">
              <a:spcBef>
                <a:spcPts val="0"/>
              </a:spcBef>
              <a:spcAft>
                <a:spcPts val="0"/>
              </a:spcAft>
            </a:pP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169FD4D8-5F81-676A-0952-EC9DB939CF28}"/>
              </a:ext>
            </a:extLst>
          </p:cNvPr>
          <p:cNvSpPr txBox="1"/>
          <p:nvPr/>
        </p:nvSpPr>
        <p:spPr>
          <a:xfrm>
            <a:off x="1819247" y="3416063"/>
            <a:ext cx="8777111"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Địa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ở nơi xa (ngoại quốc), khi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thăm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Chúp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Campuchia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33C9FD99-9136-FE0B-082A-A7BBD11F7388}"/>
              </a:ext>
            </a:extLst>
          </p:cNvPr>
          <p:cNvSpPr txBox="1"/>
          <p:nvPr/>
        </p:nvSpPr>
        <p:spPr>
          <a:xfrm>
            <a:off x="1819247" y="4740362"/>
            <a:ext cx="9343328" cy="1384995"/>
          </a:xfrm>
          <a:prstGeom prst="rect">
            <a:avLst/>
          </a:prstGeom>
          <a:noFill/>
          <a:ln w="38100">
            <a:noFill/>
          </a:ln>
        </p:spPr>
        <p:txBody>
          <a:bodyPr wrap="square">
            <a:spAutoFit/>
          </a:bodyPr>
          <a:lstStyle/>
          <a:p>
            <a:pPr algn="just"/>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biệt</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vùng</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lạ</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bắt</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gặp</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yên</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tĩnh</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lắng</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dịu</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quen</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dễ</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khơi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0099FF"/>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69839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animBg="1"/>
      <p:bldP spid="9" grpId="0"/>
      <p:bldP spid="11" grpId="0" animBg="1"/>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773596"/>
            <a:ext cx="9649749"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khách</a:t>
            </a:r>
            <a:r>
              <a:rPr lang="en-US" sz="32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32B15FF6-0F14-E550-BB16-C29817EA9950}"/>
              </a:ext>
            </a:extLst>
          </p:cNvPr>
          <p:cNvSpPr txBox="1"/>
          <p:nvPr/>
        </p:nvSpPr>
        <p:spPr>
          <a:xfrm>
            <a:off x="1538043" y="1849676"/>
            <a:ext cx="10022645" cy="1532334"/>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võng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kẽo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kẹt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buồn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nạo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giọng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Cái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lặn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bờ</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quen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lay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86C1350A-AA96-D586-0AD0-FD1872C85179}"/>
              </a:ext>
            </a:extLst>
          </p:cNvPr>
          <p:cNvSpPr txBox="1"/>
          <p:nvPr/>
        </p:nvSpPr>
        <p:spPr>
          <a:xfrm>
            <a:off x="1523440" y="1288584"/>
            <a:ext cx="9261632" cy="523220"/>
          </a:xfrm>
          <a:prstGeom prst="rect">
            <a:avLst/>
          </a:prstGeom>
          <a:noFill/>
        </p:spPr>
        <p:txBody>
          <a:bodyPr wrap="square">
            <a:spAutoFit/>
          </a:bodyPr>
          <a:lstStyle/>
          <a:p>
            <a:pPr algn="just"/>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tượng</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giọng</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khách</a:t>
            </a:r>
            <a:endParaRPr lang="en-US" sz="2400" dirty="0">
              <a:solidFill>
                <a:srgbClr val="0099FF"/>
              </a:solidFill>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169FD4D8-5F81-676A-0952-EC9DB939CF28}"/>
              </a:ext>
            </a:extLst>
          </p:cNvPr>
          <p:cNvSpPr txBox="1"/>
          <p:nvPr/>
        </p:nvSpPr>
        <p:spPr>
          <a:xfrm>
            <a:off x="1538043" y="3488649"/>
            <a:ext cx="10022645" cy="2009061"/>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thật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xưa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xâm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võng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kẽo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kẹt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nạo</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võng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cọ</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bồi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bỗng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ùa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33C9FD99-9136-FE0B-082A-A7BBD11F7388}"/>
              </a:ext>
            </a:extLst>
          </p:cNvPr>
          <p:cNvSpPr txBox="1"/>
          <p:nvPr/>
        </p:nvSpPr>
        <p:spPr>
          <a:xfrm>
            <a:off x="1877701" y="5607350"/>
            <a:ext cx="9343328" cy="954107"/>
          </a:xfrm>
          <a:prstGeom prst="rect">
            <a:avLst/>
          </a:prstGeom>
          <a:noFill/>
          <a:ln w="38100">
            <a:noFill/>
          </a:ln>
        </p:spPr>
        <p:txBody>
          <a:bodyPr wrap="square">
            <a:spAutoFit/>
          </a:bodyPr>
          <a:lstStyle/>
          <a:p>
            <a:r>
              <a:rPr lang="en-US" sz="2800" dirty="0">
                <a:solidFill>
                  <a:srgbClr val="0099FF"/>
                </a:solidFill>
                <a:latin typeface="Times New Roman" panose="02020603050405020304" pitchFamily="18" charset="0"/>
                <a:ea typeface="Times New Roman" panose="02020603050405020304" pitchFamily="18" charset="0"/>
              </a:rPr>
              <a:t>=&gt; </a:t>
            </a:r>
            <a:r>
              <a:rPr lang="en-US" sz="2800" dirty="0" err="1">
                <a:solidFill>
                  <a:srgbClr val="0099FF"/>
                </a:solidFill>
                <a:latin typeface="Times New Roman" panose="02020603050405020304" pitchFamily="18" charset="0"/>
                <a:ea typeface="Times New Roman" panose="02020603050405020304" pitchFamily="18" charset="0"/>
              </a:rPr>
              <a:t>Tiếng</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hát</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ru</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lại</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khiến</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nhân</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vật</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tôi</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nhớ</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nhà</a:t>
            </a:r>
            <a:r>
              <a:rPr lang="en-US" sz="2800" dirty="0">
                <a:solidFill>
                  <a:srgbClr val="0099FF"/>
                </a:solidFill>
                <a:latin typeface="Times New Roman" panose="02020603050405020304" pitchFamily="18" charset="0"/>
                <a:ea typeface="Times New Roman" panose="02020603050405020304" pitchFamily="18" charset="0"/>
              </a:rPr>
              <a:t> vì </a:t>
            </a:r>
            <a:r>
              <a:rPr lang="en-US" sz="2800" dirty="0" err="1">
                <a:solidFill>
                  <a:srgbClr val="0099FF"/>
                </a:solidFill>
                <a:latin typeface="Times New Roman" panose="02020603050405020304" pitchFamily="18" charset="0"/>
                <a:ea typeface="Times New Roman" panose="02020603050405020304" pitchFamily="18" charset="0"/>
              </a:rPr>
              <a:t>nhân</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vật</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tôi</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như</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đã</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gặp</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linh</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hồn</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của</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đất</a:t>
            </a:r>
            <a:r>
              <a:rPr lang="en-US" sz="2800" dirty="0">
                <a:solidFill>
                  <a:srgbClr val="0099FF"/>
                </a:solidFill>
                <a:latin typeface="Times New Roman" panose="02020603050405020304" pitchFamily="18" charset="0"/>
                <a:ea typeface="Times New Roman" panose="02020603050405020304" pitchFamily="18" charset="0"/>
              </a:rPr>
              <a:t> </a:t>
            </a:r>
            <a:r>
              <a:rPr lang="en-US" sz="2800" dirty="0" err="1">
                <a:solidFill>
                  <a:srgbClr val="0099FF"/>
                </a:solidFill>
                <a:latin typeface="Times New Roman" panose="02020603050405020304" pitchFamily="18" charset="0"/>
                <a:ea typeface="Times New Roman" panose="02020603050405020304" pitchFamily="18" charset="0"/>
              </a:rPr>
              <a:t>nước</a:t>
            </a:r>
            <a:endParaRPr lang="en-US" sz="2800" dirty="0">
              <a:solidFill>
                <a:srgbClr val="0099FF"/>
              </a:solidFill>
            </a:endParaRPr>
          </a:p>
        </p:txBody>
      </p:sp>
    </p:spTree>
    <p:extLst>
      <p:ext uri="{BB962C8B-B14F-4D97-AF65-F5344CB8AC3E}">
        <p14:creationId xmlns:p14="http://schemas.microsoft.com/office/powerpoint/2010/main" val="29830594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P spid="11" grpId="0" animBg="1"/>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774317"/>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C6CC9CC4-DEA2-9785-8EE4-7A7ED449156C}"/>
              </a:ext>
            </a:extLst>
          </p:cNvPr>
          <p:cNvSpPr txBox="1"/>
          <p:nvPr/>
        </p:nvSpPr>
        <p:spPr>
          <a:xfrm>
            <a:off x="1538650" y="2026507"/>
            <a:ext cx="8507394" cy="3439239"/>
          </a:xfrm>
          <a:prstGeom prst="wedgeRoundRectCallout">
            <a:avLst>
              <a:gd name="adj1" fmla="val 56755"/>
              <a:gd name="adj2" fmla="val -3507"/>
              <a:gd name="adj3" fmla="val 16667"/>
            </a:avLst>
          </a:prstGeom>
          <a:noFill/>
          <a:ln w="38100">
            <a:solidFill>
              <a:srgbClr val="33CCCC"/>
            </a:solidFill>
          </a:ln>
        </p:spPr>
        <p:txBody>
          <a:bodyPr wrap="square">
            <a:spAutoFit/>
          </a:bodyPr>
          <a:lstStyle/>
          <a:p>
            <a:pPr algn="ctr"/>
            <a:r>
              <a:rPr lang="en-US" sz="2800" b="1" dirty="0" err="1">
                <a:solidFill>
                  <a:srgbClr val="0099FF"/>
                </a:solidFill>
                <a:latin typeface="Times New Roman" panose="02020603050405020304" pitchFamily="18" charset="0"/>
                <a:cs typeface="Times New Roman" panose="02020603050405020304" pitchFamily="18" charset="0"/>
              </a:rPr>
              <a:t>Phiếu</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học</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tập</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số</a:t>
            </a:r>
            <a:r>
              <a:rPr lang="en-US" sz="2800" b="1" dirty="0">
                <a:solidFill>
                  <a:srgbClr val="0099FF"/>
                </a:solidFill>
                <a:latin typeface="Times New Roman" panose="02020603050405020304" pitchFamily="18" charset="0"/>
                <a:cs typeface="Times New Roman" panose="02020603050405020304" pitchFamily="18" charset="0"/>
              </a:rPr>
              <a:t> 02</a:t>
            </a:r>
            <a:endParaRPr lang="en-US" sz="2800" dirty="0">
              <a:solidFill>
                <a:srgbClr val="0099FF"/>
              </a:solidFill>
              <a:latin typeface="Times New Roman" panose="02020603050405020304" pitchFamily="18" charset="0"/>
              <a:cs typeface="Times New Roman" panose="02020603050405020304" pitchFamily="18" charset="0"/>
            </a:endParaRPr>
          </a:p>
          <a:p>
            <a:r>
              <a:rPr lang="en-US" sz="2800" b="1" dirty="0" err="1">
                <a:latin typeface="Times New Roman" panose="02020603050405020304" pitchFamily="18" charset="0"/>
                <a:cs typeface="Times New Roman" panose="02020603050405020304" pitchFamily="18" charset="0"/>
              </a:rPr>
              <a:t>Gợi</a:t>
            </a:r>
            <a:r>
              <a:rPr lang="en-US" sz="2800" b="1" dirty="0">
                <a:latin typeface="Times New Roman" panose="02020603050405020304" pitchFamily="18" charset="0"/>
                <a:cs typeface="Times New Roman" panose="02020603050405020304" pitchFamily="18" charset="0"/>
              </a:rPr>
              <a:t> ý:</a:t>
            </a:r>
          </a:p>
          <a:p>
            <a:r>
              <a:rPr lang="en-US" sz="2800" i="1" dirty="0">
                <a:latin typeface="Times New Roman" panose="02020603050405020304" pitchFamily="18" charset="0"/>
                <a:cs typeface="Times New Roman" panose="02020603050405020304" pitchFamily="18" charset="0"/>
              </a:rPr>
              <a:t>- </a:t>
            </a:r>
            <a:r>
              <a:rPr lang="pt-BR" sz="2800" i="1" dirty="0">
                <a:latin typeface="Times New Roman" panose="02020603050405020304" pitchFamily="18" charset="0"/>
                <a:cs typeface="Times New Roman" panose="02020603050405020304" pitchFamily="18" charset="0"/>
              </a:rPr>
              <a:t>Hình ảnh về gia đình, quê hương hiện lên như thế nào trong tâm trí nhân vật “tôi”?</a:t>
            </a:r>
            <a:endParaRPr lang="en-US" sz="2800" dirty="0">
              <a:latin typeface="Times New Roman" panose="02020603050405020304" pitchFamily="18" charset="0"/>
              <a:cs typeface="Times New Roman" panose="02020603050405020304" pitchFamily="18" charset="0"/>
            </a:endParaRPr>
          </a:p>
          <a:p>
            <a:r>
              <a:rPr lang="pt-BR" sz="2800" i="1" dirty="0">
                <a:latin typeface="Times New Roman" panose="02020603050405020304" pitchFamily="18" charset="0"/>
                <a:cs typeface="Times New Roman" panose="02020603050405020304" pitchFamily="18" charset="0"/>
              </a:rPr>
              <a:t>- Nhận xét của em về những hình ảnh đó? Tại sao khi nghe tiếng hát ru, nhân vật “tôi” lại nhớ về những hình ảnh ở quê hương?</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CA44D980-2BA2-0378-B60D-38009D4519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1436" y="4047901"/>
            <a:ext cx="2960084" cy="2793499"/>
          </a:xfrm>
          <a:prstGeom prst="rect">
            <a:avLst/>
          </a:prstGeom>
        </p:spPr>
      </p:pic>
    </p:spTree>
    <p:extLst>
      <p:ext uri="{BB962C8B-B14F-4D97-AF65-F5344CB8AC3E}">
        <p14:creationId xmlns:p14="http://schemas.microsoft.com/office/powerpoint/2010/main" val="3129402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oạn bài Trưa tha hương | Hay nhất Soạn văn 7 Cánh diều">
            <a:extLst>
              <a:ext uri="{FF2B5EF4-FFF2-40B4-BE49-F238E27FC236}">
                <a16:creationId xmlns:a16="http://schemas.microsoft.com/office/drawing/2014/main" id="{41D8F0C5-1216-5C05-5F11-DC24D68254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23249" y="306340"/>
            <a:ext cx="8945502" cy="6245320"/>
          </a:xfrm>
          <a:prstGeom prst="rect">
            <a:avLst/>
          </a:prstGeom>
          <a:noFill/>
          <a:ln>
            <a:noFill/>
          </a:ln>
        </p:spPr>
      </p:pic>
    </p:spTree>
    <p:extLst>
      <p:ext uri="{BB962C8B-B14F-4D97-AF65-F5344CB8AC3E}">
        <p14:creationId xmlns:p14="http://schemas.microsoft.com/office/powerpoint/2010/main" val="11432451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BFB0CD41-2096-15BC-88AA-4AF34F324086}"/>
              </a:ext>
            </a:extLst>
          </p:cNvPr>
          <p:cNvGraphicFramePr>
            <a:graphicFrameLocks noGrp="1"/>
          </p:cNvGraphicFramePr>
          <p:nvPr>
            <p:extLst>
              <p:ext uri="{D42A27DB-BD31-4B8C-83A1-F6EECF244321}">
                <p14:modId xmlns:p14="http://schemas.microsoft.com/office/powerpoint/2010/main" val="1716452745"/>
              </p:ext>
            </p:extLst>
          </p:nvPr>
        </p:nvGraphicFramePr>
        <p:xfrm>
          <a:off x="309245" y="1299655"/>
          <a:ext cx="11573510" cy="4723969"/>
        </p:xfrm>
        <a:graphic>
          <a:graphicData uri="http://schemas.openxmlformats.org/drawingml/2006/table">
            <a:tbl>
              <a:tblPr firstRow="1" firstCol="1" bandRow="1">
                <a:tableStyleId>{5C22544A-7EE6-4342-B048-85BDC9FD1C3A}</a:tableStyleId>
              </a:tblPr>
              <a:tblGrid>
                <a:gridCol w="2029201">
                  <a:extLst>
                    <a:ext uri="{9D8B030D-6E8A-4147-A177-3AD203B41FA5}">
                      <a16:colId xmlns:a16="http://schemas.microsoft.com/office/drawing/2014/main" val="1567976729"/>
                    </a:ext>
                  </a:extLst>
                </a:gridCol>
                <a:gridCol w="3566327">
                  <a:extLst>
                    <a:ext uri="{9D8B030D-6E8A-4147-A177-3AD203B41FA5}">
                      <a16:colId xmlns:a16="http://schemas.microsoft.com/office/drawing/2014/main" val="146025484"/>
                    </a:ext>
                  </a:extLst>
                </a:gridCol>
                <a:gridCol w="5977982">
                  <a:extLst>
                    <a:ext uri="{9D8B030D-6E8A-4147-A177-3AD203B41FA5}">
                      <a16:colId xmlns:a16="http://schemas.microsoft.com/office/drawing/2014/main" val="2354188762"/>
                    </a:ext>
                  </a:extLst>
                </a:gridCol>
              </a:tblGrid>
              <a:tr h="524084">
                <a:tc gridSpan="3">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hiểu về hình ảnh quê hương trong nỗi nhớ của nhân vật “tôi” khi nghe tiếng hát ru Bắc Bộ</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90661394"/>
                  </a:ext>
                </a:extLst>
              </a:tr>
              <a:tr h="786125">
                <a:tc>
                  <a:txBody>
                    <a:bodyPr/>
                    <a:lstStyle/>
                    <a:p>
                      <a:pPr marL="0" marR="0" algn="just">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pt-BR" sz="2800" dirty="0">
                          <a:solidFill>
                            <a:schemeClr val="bg1"/>
                          </a:solidFill>
                          <a:effectLst/>
                          <a:latin typeface="Times New Roman" panose="02020603050405020304" pitchFamily="18" charset="0"/>
                          <a:cs typeface="Times New Roman" panose="02020603050405020304" pitchFamily="18" charset="0"/>
                        </a:rPr>
                        <a:t>Chi tiết khắc họa hình ảnh quê hương</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just">
                        <a:spcBef>
                          <a:spcPts val="0"/>
                        </a:spcBef>
                        <a:spcAft>
                          <a:spcPts val="0"/>
                        </a:spcAft>
                      </a:pPr>
                      <a:r>
                        <a:rPr lang="pt-BR" sz="2800" dirty="0">
                          <a:solidFill>
                            <a:schemeClr val="bg1"/>
                          </a:solidFill>
                          <a:effectLst/>
                          <a:latin typeface="Times New Roman" panose="02020603050405020304" pitchFamily="18" charset="0"/>
                          <a:cs typeface="Times New Roman" panose="02020603050405020304" pitchFamily="18" charset="0"/>
                        </a:rPr>
                        <a:t>Nhận xét của em về những hình ảnh đó? Tại sao khi nghe tiếng hát ru, nhân vật “tôi” lại nhớ về những hình ảnh ấy?</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759529648"/>
                  </a:ext>
                </a:extLst>
              </a:tr>
              <a:tr h="1048167">
                <a:tc>
                  <a:txBody>
                    <a:bodyPr/>
                    <a:lstStyle/>
                    <a:p>
                      <a:pPr marL="0" marR="0" algn="just">
                        <a:spcBef>
                          <a:spcPts val="0"/>
                        </a:spcBef>
                        <a:spcAft>
                          <a:spcPts val="0"/>
                        </a:spcAft>
                      </a:pPr>
                      <a:r>
                        <a:rPr lang="pt-BR" sz="2800">
                          <a:effectLst/>
                          <a:latin typeface="Times New Roman" panose="02020603050405020304" pitchFamily="18" charset="0"/>
                          <a:cs typeface="Times New Roman" panose="02020603050405020304" pitchFamily="18" charset="0"/>
                        </a:rPr>
                        <a:t>Nhóm 1,2: Hình ảnh về gia đình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94925394"/>
                  </a:ext>
                </a:extLst>
              </a:tr>
              <a:tr h="1310209">
                <a:tc>
                  <a:txBody>
                    <a:bodyPr/>
                    <a:lstStyle/>
                    <a:p>
                      <a:pPr marL="0" marR="0" algn="just">
                        <a:spcBef>
                          <a:spcPts val="0"/>
                        </a:spcBef>
                        <a:spcAft>
                          <a:spcPts val="0"/>
                        </a:spcAft>
                      </a:pPr>
                      <a:r>
                        <a:rPr lang="pt-BR" sz="2800" dirty="0">
                          <a:effectLst/>
                          <a:latin typeface="Times New Roman" panose="02020603050405020304" pitchFamily="18" charset="0"/>
                          <a:cs typeface="Times New Roman" panose="02020603050405020304" pitchFamily="18" charset="0"/>
                        </a:rPr>
                        <a:t>Nhóm 3,4: Hình ảnh về quê hương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3494099"/>
                  </a:ext>
                </a:extLst>
              </a:tr>
            </a:tbl>
          </a:graphicData>
        </a:graphic>
      </p:graphicFrame>
      <p:sp>
        <p:nvSpPr>
          <p:cNvPr id="6" name="Rectangle 1">
            <a:extLst>
              <a:ext uri="{FF2B5EF4-FFF2-40B4-BE49-F238E27FC236}">
                <a16:creationId xmlns:a16="http://schemas.microsoft.com/office/drawing/2014/main" id="{92D1C474-6AC1-AD9F-E201-2B9924CCC23F}"/>
              </a:ext>
            </a:extLst>
          </p:cNvPr>
          <p:cNvSpPr>
            <a:spLocks noChangeArrowheads="1"/>
          </p:cNvSpPr>
          <p:nvPr/>
        </p:nvSpPr>
        <p:spPr bwMode="auto">
          <a:xfrm>
            <a:off x="4397000" y="572766"/>
            <a:ext cx="345896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en-US" sz="2800" b="1" i="0" u="none" strike="noStrike" cap="none" normalizeH="0" baseline="0" dirty="0">
                <a:ln>
                  <a:noFill/>
                </a:ln>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02</a:t>
            </a:r>
            <a:endParaRPr kumimoji="0" lang="en-US" altLang="en-US" sz="2800" b="0" i="0" u="none" strike="noStrike" cap="none" normalizeH="0" baseline="0" dirty="0">
              <a:ln>
                <a:noFill/>
              </a:ln>
              <a:solidFill>
                <a:srgbClr val="00B0F0"/>
              </a:solidFill>
              <a:effectLst/>
            </a:endParaRPr>
          </a:p>
        </p:txBody>
      </p:sp>
    </p:spTree>
    <p:extLst>
      <p:ext uri="{BB962C8B-B14F-4D97-AF65-F5344CB8AC3E}">
        <p14:creationId xmlns:p14="http://schemas.microsoft.com/office/powerpoint/2010/main" val="15949586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id="{D0C3EA99-36C7-09DB-3F84-B11191F4FDF9}"/>
              </a:ext>
            </a:extLst>
          </p:cNvPr>
          <p:cNvSpPr txBox="1"/>
          <p:nvPr/>
        </p:nvSpPr>
        <p:spPr>
          <a:xfrm>
            <a:off x="1384834" y="205902"/>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id="{63ECF885-8884-BDE9-B5E8-A8E81EFE1E0B}"/>
              </a:ext>
            </a:extLst>
          </p:cNvPr>
          <p:cNvSpPr txBox="1"/>
          <p:nvPr/>
        </p:nvSpPr>
        <p:spPr>
          <a:xfrm>
            <a:off x="1479722" y="1062868"/>
            <a:ext cx="6196912" cy="523220"/>
          </a:xfrm>
          <a:prstGeom prst="rect">
            <a:avLst/>
          </a:prstGeom>
          <a:noFill/>
        </p:spPr>
        <p:txBody>
          <a:bodyPr wrap="square">
            <a:spAutoFit/>
          </a:bodyPr>
          <a:lstStyle/>
          <a:p>
            <a:pPr marL="0" marR="0" algn="just">
              <a:spcBef>
                <a:spcPts val="0"/>
              </a:spcBef>
              <a:spcAft>
                <a:spcPts val="0"/>
              </a:spcAft>
            </a:pP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FE500A2C-B5F5-BEFB-B474-EF4724B59378}"/>
              </a:ext>
            </a:extLst>
          </p:cNvPr>
          <p:cNvSpPr txBox="1"/>
          <p:nvPr/>
        </p:nvSpPr>
        <p:spPr>
          <a:xfrm>
            <a:off x="1384834" y="1493525"/>
            <a:ext cx="10452939" cy="1384995"/>
          </a:xfrm>
          <a:prstGeom prst="rect">
            <a:avLst/>
          </a:prstGeom>
          <a:noFill/>
        </p:spPr>
        <p:txBody>
          <a:bodyPr wrap="square">
            <a:spAutoFit/>
          </a:bodyPr>
          <a:lstStyle/>
          <a:p>
            <a:pPr marL="0" marR="0" algn="just">
              <a:spcBef>
                <a:spcPts val="0"/>
              </a:spcBef>
              <a:spcAft>
                <a:spcPts val="0"/>
              </a:spcAft>
            </a:pP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Tiếng hát ru đã làm nhân vật “tôi” nhớ đến: Nhà và những kỉ niệm lúc ở nhà, nhớ về những ngày thơ ấu ở xứ Bắc với biết bao kỉ niệm hiện về</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223412E-BCD0-5E2F-4D20-1D4D995827AD}"/>
              </a:ext>
            </a:extLst>
          </p:cNvPr>
          <p:cNvSpPr txBox="1"/>
          <p:nvPr/>
        </p:nvSpPr>
        <p:spPr>
          <a:xfrm>
            <a:off x="1533268" y="2853806"/>
            <a:ext cx="10022645"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hè</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võng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068A79B6-B3DC-8F4D-F64B-75487723B5D8}"/>
              </a:ext>
            </a:extLst>
          </p:cNvPr>
          <p:cNvSpPr txBox="1"/>
          <p:nvPr/>
        </p:nvSpPr>
        <p:spPr>
          <a:xfrm>
            <a:off x="1533269" y="4009791"/>
            <a:ext cx="4830462" cy="578882"/>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9168CBAC-B6AD-EA38-9B0D-FDCE28919700}"/>
              </a:ext>
            </a:extLst>
          </p:cNvPr>
          <p:cNvSpPr txBox="1"/>
          <p:nvPr/>
        </p:nvSpPr>
        <p:spPr>
          <a:xfrm>
            <a:off x="1533268" y="4621497"/>
            <a:ext cx="5794289" cy="523220"/>
          </a:xfrm>
          <a:prstGeom prst="rect">
            <a:avLst/>
          </a:prstGeom>
          <a:noFill/>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cầm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tờ</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báo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1A857B27-53AC-5F33-2EFF-FDCA6BEE2C36}"/>
              </a:ext>
            </a:extLst>
          </p:cNvPr>
          <p:cNvSpPr txBox="1"/>
          <p:nvPr/>
        </p:nvSpPr>
        <p:spPr>
          <a:xfrm>
            <a:off x="1545624" y="5115404"/>
            <a:ext cx="9427175" cy="523220"/>
          </a:xfrm>
          <a:prstGeom prst="rect">
            <a:avLst/>
          </a:prstGeom>
          <a:noFill/>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chói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F3F21A6B-8EC2-0051-23A9-DA64E9AA0CA0}"/>
              </a:ext>
            </a:extLst>
          </p:cNvPr>
          <p:cNvSpPr txBox="1"/>
          <p:nvPr/>
        </p:nvSpPr>
        <p:spPr>
          <a:xfrm>
            <a:off x="1546792" y="5667494"/>
            <a:ext cx="9883208" cy="954107"/>
          </a:xfrm>
          <a:prstGeom prst="rect">
            <a:avLst/>
          </a:prstGeom>
          <a:noFill/>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vú</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bế</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ngủ</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kẽo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kẹt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não</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nề</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648489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P spid="4" grpId="0"/>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id="{D0C3EA99-36C7-09DB-3F84-B11191F4FDF9}"/>
              </a:ext>
            </a:extLst>
          </p:cNvPr>
          <p:cNvSpPr txBox="1"/>
          <p:nvPr/>
        </p:nvSpPr>
        <p:spPr>
          <a:xfrm>
            <a:off x="1384834" y="205902"/>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id="{63ECF885-8884-BDE9-B5E8-A8E81EFE1E0B}"/>
              </a:ext>
            </a:extLst>
          </p:cNvPr>
          <p:cNvSpPr txBox="1"/>
          <p:nvPr/>
        </p:nvSpPr>
        <p:spPr>
          <a:xfrm>
            <a:off x="1479722" y="1062868"/>
            <a:ext cx="6196912" cy="523220"/>
          </a:xfrm>
          <a:prstGeom prst="rect">
            <a:avLst/>
          </a:prstGeom>
          <a:noFill/>
        </p:spPr>
        <p:txBody>
          <a:bodyPr wrap="square">
            <a:spAutoFit/>
          </a:bodyPr>
          <a:lstStyle/>
          <a:p>
            <a:pPr marL="0" marR="0" algn="just">
              <a:spcBef>
                <a:spcPts val="0"/>
              </a:spcBef>
              <a:spcAft>
                <a:spcPts val="0"/>
              </a:spcAft>
            </a:pP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FE500A2C-B5F5-BEFB-B474-EF4724B59378}"/>
              </a:ext>
            </a:extLst>
          </p:cNvPr>
          <p:cNvSpPr txBox="1"/>
          <p:nvPr/>
        </p:nvSpPr>
        <p:spPr>
          <a:xfrm>
            <a:off x="1545624" y="1587030"/>
            <a:ext cx="10452939" cy="523220"/>
          </a:xfrm>
          <a:prstGeom prst="rect">
            <a:avLst/>
          </a:prstGeom>
          <a:noFill/>
        </p:spPr>
        <p:txBody>
          <a:bodyPr wrap="square">
            <a:spAutoFit/>
          </a:bodyPr>
          <a:lstStyle/>
          <a:p>
            <a:pPr algn="just"/>
            <a:r>
              <a:rPr lang="en-US"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 </a:t>
            </a:r>
            <a:r>
              <a:rPr lang="en-US" sz="2800" b="1"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a:t>
            </a:r>
            <a:r>
              <a:rPr lang="en-US"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b="1"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223412E-BCD0-5E2F-4D20-1D4D995827AD}"/>
              </a:ext>
            </a:extLst>
          </p:cNvPr>
          <p:cNvSpPr txBox="1"/>
          <p:nvPr/>
        </p:nvSpPr>
        <p:spPr>
          <a:xfrm>
            <a:off x="1533268" y="2176168"/>
            <a:ext cx="10022645" cy="2485787"/>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tượng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dị</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đầm</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ấp</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thương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nhớ</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đến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nghe</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hát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vì</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chính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ở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không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được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cất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lên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nuôi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dưỡng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tâm</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hồn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con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người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trong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đó</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có</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hát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gắn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ảnh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của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những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người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thân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hát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đưa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con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người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sống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lại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kí</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ức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tuổi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thơ</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3" name="Hộp Văn bản 2">
            <a:extLst>
              <a:ext uri="{FF2B5EF4-FFF2-40B4-BE49-F238E27FC236}">
                <a16:creationId xmlns:a16="http://schemas.microsoft.com/office/drawing/2014/main" id="{068A79B6-B3DC-8F4D-F64B-75487723B5D8}"/>
              </a:ext>
            </a:extLst>
          </p:cNvPr>
          <p:cNvSpPr txBox="1"/>
          <p:nvPr/>
        </p:nvSpPr>
        <p:spPr>
          <a:xfrm>
            <a:off x="1545624" y="4930159"/>
            <a:ext cx="9884376"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sự</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gắn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bó</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trân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trọng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biết</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ơn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cuả</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những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người</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thân</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trong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gia</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đình</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1345560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id="{D0C3EA99-36C7-09DB-3F84-B11191F4FDF9}"/>
              </a:ext>
            </a:extLst>
          </p:cNvPr>
          <p:cNvSpPr txBox="1"/>
          <p:nvPr/>
        </p:nvSpPr>
        <p:spPr>
          <a:xfrm>
            <a:off x="1384834" y="205902"/>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id="{63ECF885-8884-BDE9-B5E8-A8E81EFE1E0B}"/>
              </a:ext>
            </a:extLst>
          </p:cNvPr>
          <p:cNvSpPr txBox="1"/>
          <p:nvPr/>
        </p:nvSpPr>
        <p:spPr>
          <a:xfrm>
            <a:off x="1479722" y="1062868"/>
            <a:ext cx="6196912" cy="523220"/>
          </a:xfrm>
          <a:prstGeom prst="rect">
            <a:avLst/>
          </a:prstGeom>
          <a:noFill/>
        </p:spPr>
        <p:txBody>
          <a:bodyPr wrap="square">
            <a:spAutoFit/>
          </a:bodyPr>
          <a:lstStyle/>
          <a:p>
            <a:pPr algn="just"/>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vi-VN"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Hình ảnh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0099FF"/>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223412E-BCD0-5E2F-4D20-1D4D995827AD}"/>
              </a:ext>
            </a:extLst>
          </p:cNvPr>
          <p:cNvSpPr txBox="1"/>
          <p:nvPr/>
        </p:nvSpPr>
        <p:spPr>
          <a:xfrm>
            <a:off x="1533268" y="1840551"/>
            <a:ext cx="10022645"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T</a:t>
            </a: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hiên nhiên,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cảnh vật: "</a:t>
            </a:r>
            <a:r>
              <a:rPr lang="vi-VN"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Những làng tre xanh trên ruộng lúa, những đêm trăng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3" name="Hộp Văn bản 2">
            <a:extLst>
              <a:ext uri="{FF2B5EF4-FFF2-40B4-BE49-F238E27FC236}">
                <a16:creationId xmlns:a16="http://schemas.microsoft.com/office/drawing/2014/main" id="{068A79B6-B3DC-8F4D-F64B-75487723B5D8}"/>
              </a:ext>
            </a:extLst>
          </p:cNvPr>
          <p:cNvSpPr txBox="1"/>
          <p:nvPr/>
        </p:nvSpPr>
        <p:spPr>
          <a:xfrm>
            <a:off x="1533268" y="3150622"/>
            <a:ext cx="10180937" cy="2009061"/>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con người quê 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vi-VN"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các cô thôn nữ khăn mỏ quạ, những đêm trăng</a:t>
            </a:r>
            <a:r>
              <a:rPr lang="en-US"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r>
              <a:rPr lang="vi-VN" sz="2800" i="1"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trai gái hát trống quân, những đêm chèo ngày vào đám, tất cả cuộc sống nhịp nhàng, đơn sơ, đầy thi vị ngoài đồng ruộng, trong thôn xóm, tất cả những cái gì rất đẹp của quê hương</a:t>
            </a:r>
            <a:r>
              <a:rPr lang="vi-VN"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1303631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id="{D0C3EA99-36C7-09DB-3F84-B11191F4FDF9}"/>
              </a:ext>
            </a:extLst>
          </p:cNvPr>
          <p:cNvSpPr txBox="1"/>
          <p:nvPr/>
        </p:nvSpPr>
        <p:spPr>
          <a:xfrm>
            <a:off x="1384834" y="205902"/>
            <a:ext cx="10045166" cy="954107"/>
          </a:xfrm>
          <a:prstGeom prst="rect">
            <a:avLst/>
          </a:prstGeom>
          <a:noFill/>
        </p:spPr>
        <p:txBody>
          <a:bodyPr wrap="square">
            <a:spAutoFit/>
          </a:bodyPr>
          <a:lstStyle/>
          <a:p>
            <a:r>
              <a:rPr lang="en-US" sz="2800" b="1" dirty="0">
                <a:solidFill>
                  <a:srgbClr val="33CCCC"/>
                </a:solidFill>
                <a:latin typeface="Times New Roman" panose="02020603050405020304" pitchFamily="18" charset="0"/>
                <a:cs typeface="Times New Roman" panose="02020603050405020304" pitchFamily="18" charset="0"/>
              </a:rPr>
              <a:t>2. </a:t>
            </a:r>
            <a:r>
              <a:rPr lang="en-US" sz="2800" b="1" dirty="0" err="1">
                <a:solidFill>
                  <a:srgbClr val="33CCCC"/>
                </a:solidFill>
                <a:latin typeface="Times New Roman" panose="02020603050405020304" pitchFamily="18" charset="0"/>
                <a:cs typeface="Times New Roman" panose="02020603050405020304" pitchFamily="18" charset="0"/>
              </a:rPr>
              <a:t>Hình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ảnh</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quê</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hương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trong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tâm</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tưởng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nhân</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vật</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tôi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người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Bắc</a:t>
            </a:r>
            <a:r>
              <a:rPr lang="en-US" sz="2800" b="1" dirty="0">
                <a:solidFill>
                  <a:srgbClr val="33CCCC"/>
                </a:solidFill>
                <a:latin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xứ</a:t>
            </a:r>
            <a:r>
              <a:rPr lang="en-US" sz="2800" b="1" dirty="0">
                <a:solidFill>
                  <a:srgbClr val="33CCCC"/>
                </a:solidFill>
                <a:latin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cs typeface="Times New Roman" panose="02020603050405020304" pitchFamily="18" charset="0"/>
              </a:rPr>
              <a:t>.</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9" name="Hộp Văn bản 8">
            <a:extLst>
              <a:ext uri="{FF2B5EF4-FFF2-40B4-BE49-F238E27FC236}">
                <a16:creationId xmlns:a16="http://schemas.microsoft.com/office/drawing/2014/main" id="{63ECF885-8884-BDE9-B5E8-A8E81EFE1E0B}"/>
              </a:ext>
            </a:extLst>
          </p:cNvPr>
          <p:cNvSpPr txBox="1"/>
          <p:nvPr/>
        </p:nvSpPr>
        <p:spPr>
          <a:xfrm>
            <a:off x="1479722" y="1062868"/>
            <a:ext cx="6196912" cy="523220"/>
          </a:xfrm>
          <a:prstGeom prst="rect">
            <a:avLst/>
          </a:prstGeom>
          <a:noFill/>
        </p:spPr>
        <p:txBody>
          <a:bodyPr wrap="square">
            <a:spAutoFit/>
          </a:bodyPr>
          <a:lstStyle/>
          <a:p>
            <a:pPr marL="0" marR="0" algn="just">
              <a:spcBef>
                <a:spcPts val="0"/>
              </a:spcBef>
              <a:spcAft>
                <a:spcPts val="0"/>
              </a:spcAft>
            </a:pP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b</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FE500A2C-B5F5-BEFB-B474-EF4724B59378}"/>
              </a:ext>
            </a:extLst>
          </p:cNvPr>
          <p:cNvSpPr txBox="1"/>
          <p:nvPr/>
        </p:nvSpPr>
        <p:spPr>
          <a:xfrm>
            <a:off x="1545624" y="1587030"/>
            <a:ext cx="10452939" cy="523220"/>
          </a:xfrm>
          <a:prstGeom prst="rect">
            <a:avLst/>
          </a:prstGeom>
          <a:noFill/>
        </p:spPr>
        <p:txBody>
          <a:bodyPr wrap="square">
            <a:spAutoFit/>
          </a:bodyPr>
          <a:lstStyle/>
          <a:p>
            <a:pPr algn="just"/>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xét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6223412E-BCD0-5E2F-4D20-1D4D995827AD}"/>
              </a:ext>
            </a:extLst>
          </p:cNvPr>
          <p:cNvSpPr txBox="1"/>
          <p:nvPr/>
        </p:nvSpPr>
        <p:spPr>
          <a:xfrm>
            <a:off x="1545624" y="2257593"/>
            <a:ext cx="10022645"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ảnh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làng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Bắc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Bộ</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chân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thực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gần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gũi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thân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quen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rất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đỗi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thanh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tươi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đẹp</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thơ</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mộng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tràn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đầy</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sức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sống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3" name="Hộp Văn bản 2">
            <a:extLst>
              <a:ext uri="{FF2B5EF4-FFF2-40B4-BE49-F238E27FC236}">
                <a16:creationId xmlns:a16="http://schemas.microsoft.com/office/drawing/2014/main" id="{068A79B6-B3DC-8F4D-F64B-75487723B5D8}"/>
              </a:ext>
            </a:extLst>
          </p:cNvPr>
          <p:cNvSpPr txBox="1"/>
          <p:nvPr/>
        </p:nvSpPr>
        <p:spPr>
          <a:xfrm>
            <a:off x="1545624" y="3526240"/>
            <a:ext cx="9884376" cy="1055608"/>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Thể</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hiện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và</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sự</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gắn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bó</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với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Khơi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gợi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yêu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thiết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nhất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là</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trong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hoàn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4" name="Hộp Văn bản 3">
            <a:extLst>
              <a:ext uri="{FF2B5EF4-FFF2-40B4-BE49-F238E27FC236}">
                <a16:creationId xmlns:a16="http://schemas.microsoft.com/office/drawing/2014/main" id="{0A35256D-AEC3-AB13-EED8-E5741B9E7C2F}"/>
              </a:ext>
            </a:extLst>
          </p:cNvPr>
          <p:cNvSpPr txBox="1"/>
          <p:nvPr/>
        </p:nvSpPr>
        <p:spPr>
          <a:xfrm>
            <a:off x="2327703" y="7153982"/>
            <a:ext cx="10345694" cy="338554"/>
          </a:xfrm>
          <a:prstGeom prst="rect">
            <a:avLst/>
          </a:prstGeom>
          <a:noFill/>
        </p:spPr>
        <p:txBody>
          <a:bodyPr wrap="square">
            <a:spAutoFit/>
          </a:bodyPr>
          <a:lstStyle/>
          <a:p>
            <a:pPr marL="342900" marR="0" lvl="0" indent="-342900" algn="just">
              <a:spcBef>
                <a:spcPts val="0"/>
              </a:spcBef>
              <a:spcAft>
                <a:spcPts val="0"/>
              </a:spcAft>
              <a:buFont typeface="Times New Roman" panose="02020603050405020304" pitchFamily="18" charset="0"/>
              <a:buChar char="-"/>
            </a:pPr>
            <a:endParaRPr lang="en-US" sz="1600" dirty="0">
              <a:effectLst/>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1861448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0480" y="-45040"/>
            <a:ext cx="1222248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C6CC9CC4-DEA2-9785-8EE4-7A7ED449156C}"/>
              </a:ext>
            </a:extLst>
          </p:cNvPr>
          <p:cNvSpPr txBox="1"/>
          <p:nvPr/>
        </p:nvSpPr>
        <p:spPr>
          <a:xfrm>
            <a:off x="1384834" y="1579307"/>
            <a:ext cx="9139731" cy="3439239"/>
          </a:xfrm>
          <a:prstGeom prst="wedgeRoundRectCallout">
            <a:avLst>
              <a:gd name="adj1" fmla="val 56755"/>
              <a:gd name="adj2" fmla="val -3507"/>
              <a:gd name="adj3" fmla="val 16667"/>
            </a:avLst>
          </a:prstGeom>
          <a:noFill/>
          <a:ln w="38100">
            <a:solidFill>
              <a:srgbClr val="33CCCC"/>
            </a:solidFill>
          </a:ln>
        </p:spPr>
        <p:txBody>
          <a:bodyPr wrap="square">
            <a:spAutoFit/>
          </a:bodyPr>
          <a:lstStyle/>
          <a:p>
            <a:pPr algn="ctr"/>
            <a:r>
              <a:rPr lang="en-US" sz="2800" b="1" dirty="0" err="1">
                <a:solidFill>
                  <a:srgbClr val="0099FF"/>
                </a:solidFill>
                <a:latin typeface="Times New Roman" panose="02020603050405020304" pitchFamily="18" charset="0"/>
                <a:cs typeface="Times New Roman" panose="02020603050405020304" pitchFamily="18" charset="0"/>
              </a:rPr>
              <a:t>Phiếu</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học</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tập</a:t>
            </a:r>
            <a:r>
              <a:rPr lang="en-US" sz="2800" b="1" dirty="0">
                <a:solidFill>
                  <a:srgbClr val="0099FF"/>
                </a:solidFill>
                <a:latin typeface="Times New Roman" panose="02020603050405020304" pitchFamily="18" charset="0"/>
                <a:cs typeface="Times New Roman" panose="02020603050405020304" pitchFamily="18" charset="0"/>
              </a:rPr>
              <a:t> </a:t>
            </a:r>
            <a:r>
              <a:rPr lang="en-US" sz="2800" b="1" dirty="0" err="1">
                <a:solidFill>
                  <a:srgbClr val="0099FF"/>
                </a:solidFill>
                <a:latin typeface="Times New Roman" panose="02020603050405020304" pitchFamily="18" charset="0"/>
                <a:cs typeface="Times New Roman" panose="02020603050405020304" pitchFamily="18" charset="0"/>
              </a:rPr>
              <a:t>số</a:t>
            </a:r>
            <a:r>
              <a:rPr lang="en-US" sz="2800" b="1" dirty="0">
                <a:solidFill>
                  <a:srgbClr val="0099FF"/>
                </a:solidFill>
                <a:latin typeface="Times New Roman" panose="02020603050405020304" pitchFamily="18" charset="0"/>
                <a:cs typeface="Times New Roman" panose="02020603050405020304" pitchFamily="18" charset="0"/>
              </a:rPr>
              <a:t> 03</a:t>
            </a:r>
            <a:endParaRPr lang="en-US" sz="2800" dirty="0">
              <a:solidFill>
                <a:srgbClr val="0099FF"/>
              </a:solidFill>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1) </a:t>
            </a:r>
            <a:r>
              <a:rPr lang="vi-VN" sz="2800" i="1" dirty="0">
                <a:latin typeface="Times New Roman" panose="02020603050405020304" pitchFamily="18" charset="0"/>
                <a:cs typeface="Times New Roman" panose="02020603050405020304" pitchFamily="18" charset="0"/>
              </a:rPr>
              <a:t>Tìm những chi tiết </a:t>
            </a:r>
            <a:r>
              <a:rPr lang="pt-BR" sz="2800" dirty="0">
                <a:latin typeface="Times New Roman" panose="02020603050405020304" pitchFamily="18" charset="0"/>
                <a:cs typeface="Times New Roman" panose="02020603050405020304" pitchFamily="18" charset="0"/>
              </a:rPr>
              <a:t>thể hiện suy nghĩ, cảm xúc của tác giả</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2)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xét</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động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đối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nào</a:t>
            </a:r>
            <a:r>
              <a:rPr lang="en-US" sz="2800" i="1" dirty="0">
                <a:latin typeface="Times New Roman" panose="02020603050405020304" pitchFamily="18" charset="0"/>
                <a:cs typeface="Times New Roman" panose="02020603050405020304" pitchFamily="18" charset="0"/>
              </a:rPr>
              <a:t>? . </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diễn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lòng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nghe</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xét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ngôn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ngữ</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giọng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điệu</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nghĩa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động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lời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CA44D980-2BA2-0378-B60D-38009D4519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1436" y="4047901"/>
            <a:ext cx="2960084" cy="2793499"/>
          </a:xfrm>
          <a:prstGeom prst="rect">
            <a:avLst/>
          </a:prstGeom>
        </p:spPr>
      </p:pic>
    </p:spTree>
    <p:extLst>
      <p:ext uri="{BB962C8B-B14F-4D97-AF65-F5344CB8AC3E}">
        <p14:creationId xmlns:p14="http://schemas.microsoft.com/office/powerpoint/2010/main" val="33201194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4ABE84FC-6F5E-24C9-FC11-303EDB0BCB94}"/>
              </a:ext>
            </a:extLst>
          </p:cNvPr>
          <p:cNvSpPr txBox="1"/>
          <p:nvPr/>
        </p:nvSpPr>
        <p:spPr>
          <a:xfrm>
            <a:off x="3261360" y="210235"/>
            <a:ext cx="6096000" cy="954107"/>
          </a:xfrm>
          <a:prstGeom prst="rect">
            <a:avLst/>
          </a:prstGeom>
          <a:noFill/>
        </p:spPr>
        <p:txBody>
          <a:bodyPr wrap="square">
            <a:spAutoFit/>
          </a:bodyPr>
          <a:lstStyle/>
          <a:p>
            <a:pPr marL="0" marR="0" algn="ctr">
              <a:spcBef>
                <a:spcPts val="0"/>
              </a:spcBef>
              <a:spcAft>
                <a:spcPts val="0"/>
              </a:spcAft>
            </a:pPr>
            <a:r>
              <a:rPr lang="pt-BR" sz="2800" b="1" dirty="0">
                <a:solidFill>
                  <a:srgbClr val="0099FF"/>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03</a:t>
            </a:r>
            <a:endParaRPr lang="en-US" sz="2800" dirty="0">
              <a:solidFill>
                <a:srgbClr val="0099FF"/>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pt-BR" sz="2800" b="1" dirty="0">
                <a:solidFill>
                  <a:srgbClr val="0099FF"/>
                </a:solidFill>
                <a:effectLst/>
                <a:latin typeface="Times New Roman" panose="02020603050405020304" pitchFamily="18" charset="0"/>
                <a:ea typeface="Times New Roman" panose="02020603050405020304" pitchFamily="18" charset="0"/>
              </a:rPr>
              <a:t>Tìm hiểu về cái tôi trữ tình của tác giả</a:t>
            </a:r>
            <a:endParaRPr lang="en-US" sz="2800" dirty="0">
              <a:solidFill>
                <a:srgbClr val="0099FF"/>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5B696592-EE72-D3AE-AA11-1F5143B64325}"/>
              </a:ext>
            </a:extLst>
          </p:cNvPr>
          <p:cNvGraphicFramePr>
            <a:graphicFrameLocks noGrp="1"/>
          </p:cNvGraphicFramePr>
          <p:nvPr>
            <p:extLst>
              <p:ext uri="{D42A27DB-BD31-4B8C-83A1-F6EECF244321}">
                <p14:modId xmlns:p14="http://schemas.microsoft.com/office/powerpoint/2010/main" val="3098965366"/>
              </p:ext>
            </p:extLst>
          </p:nvPr>
        </p:nvGraphicFramePr>
        <p:xfrm>
          <a:off x="1069340" y="1580878"/>
          <a:ext cx="10513060" cy="4767845"/>
        </p:xfrm>
        <a:graphic>
          <a:graphicData uri="http://schemas.openxmlformats.org/drawingml/2006/table">
            <a:tbl>
              <a:tblPr firstRow="1" firstCol="1" bandRow="1">
                <a:tableStyleId>{5C22544A-7EE6-4342-B048-85BDC9FD1C3A}</a:tableStyleId>
              </a:tblPr>
              <a:tblGrid>
                <a:gridCol w="1358442">
                  <a:extLst>
                    <a:ext uri="{9D8B030D-6E8A-4147-A177-3AD203B41FA5}">
                      <a16:colId xmlns:a16="http://schemas.microsoft.com/office/drawing/2014/main" val="1586193584"/>
                    </a:ext>
                  </a:extLst>
                </a:gridCol>
                <a:gridCol w="4302705">
                  <a:extLst>
                    <a:ext uri="{9D8B030D-6E8A-4147-A177-3AD203B41FA5}">
                      <a16:colId xmlns:a16="http://schemas.microsoft.com/office/drawing/2014/main" val="3868182612"/>
                    </a:ext>
                  </a:extLst>
                </a:gridCol>
                <a:gridCol w="2398273">
                  <a:extLst>
                    <a:ext uri="{9D8B030D-6E8A-4147-A177-3AD203B41FA5}">
                      <a16:colId xmlns:a16="http://schemas.microsoft.com/office/drawing/2014/main" val="1370048725"/>
                    </a:ext>
                  </a:extLst>
                </a:gridCol>
                <a:gridCol w="2453640">
                  <a:extLst>
                    <a:ext uri="{9D8B030D-6E8A-4147-A177-3AD203B41FA5}">
                      <a16:colId xmlns:a16="http://schemas.microsoft.com/office/drawing/2014/main" val="3803685143"/>
                    </a:ext>
                  </a:extLst>
                </a:gridCol>
              </a:tblGrid>
              <a:tr h="1354085">
                <a:tc gridSpan="2">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Chi tiết thể hiện suy nghĩ, cảm xúc của tác giả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hMerge="1">
                  <a:txBody>
                    <a:bodyPr/>
                    <a:lstStyle/>
                    <a:p>
                      <a:endParaRPr lang="en-US"/>
                    </a:p>
                  </a:txBody>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Yếu tố nghệ thuật đặc sắc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Cảm nhận của em về cái “tôi” của tác giả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extLst>
                  <a:ext uri="{0D108BD9-81ED-4DB2-BD59-A6C34878D82A}">
                    <a16:rowId xmlns:a16="http://schemas.microsoft.com/office/drawing/2014/main" val="3817574408"/>
                  </a:ext>
                </a:extLst>
              </a:tr>
              <a:tr h="1354085">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Trực tiếp (Dãy phải)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0837938"/>
                  </a:ext>
                </a:extLst>
              </a:tr>
              <a:tr h="1354085">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Gián tiếp (dãy trái)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FF"/>
                    </a:solid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7780015"/>
                  </a:ext>
                </a:extLst>
              </a:tr>
            </a:tbl>
          </a:graphicData>
        </a:graphic>
      </p:graphicFrame>
      <p:pic>
        <p:nvPicPr>
          <p:cNvPr id="9" name="Hình ảnh 8">
            <a:extLst>
              <a:ext uri="{FF2B5EF4-FFF2-40B4-BE49-F238E27FC236}">
                <a16:creationId xmlns:a16="http://schemas.microsoft.com/office/drawing/2014/main" id="{D4BEDBA7-0BE4-785D-EFCE-D8CB6327D7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953" y="0"/>
            <a:ext cx="2439687" cy="1635790"/>
          </a:xfrm>
          <a:prstGeom prst="rect">
            <a:avLst/>
          </a:prstGeom>
        </p:spPr>
      </p:pic>
    </p:spTree>
    <p:extLst>
      <p:ext uri="{BB962C8B-B14F-4D97-AF65-F5344CB8AC3E}">
        <p14:creationId xmlns:p14="http://schemas.microsoft.com/office/powerpoint/2010/main" val="33562577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D3557A90-B332-E5F0-8BA2-225320DFB62C}"/>
              </a:ext>
            </a:extLst>
          </p:cNvPr>
          <p:cNvSpPr txBox="1"/>
          <p:nvPr/>
        </p:nvSpPr>
        <p:spPr>
          <a:xfrm>
            <a:off x="-563816" y="6673763"/>
            <a:ext cx="8832583" cy="7017306"/>
          </a:xfrm>
          <a:prstGeom prst="rect">
            <a:avLst/>
          </a:prstGeom>
          <a:noFill/>
        </p:spPr>
        <p:txBody>
          <a:bodyPr wrap="square">
            <a:spAutoFit/>
          </a:bodyPr>
          <a:lstStyle/>
          <a:p>
            <a:pPr marL="0" marR="0">
              <a:spcBef>
                <a:spcPts val="0"/>
              </a:spcBef>
              <a:spcAft>
                <a:spcPts val="0"/>
              </a:spcAft>
            </a:pPr>
            <a:r>
              <a:rPr lang="vi-VN"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=&gt; Nghe tiếng hát ru, “tôi” xúc động và thấy nhớ nhà, nhận ra một điều vô cùng có ý nghĩa đó là “ở giữa gia đình người cái hạnh phúc hằng ngày vẫn có ở chính trong gia đình tôi”.</a:t>
            </a:r>
            <a:endParaRPr lang="en-US" sz="1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vi-VN" sz="1800" i="1" dirty="0">
                <a:effectLst/>
                <a:latin typeface="Times New Roman" panose="02020603050405020304" pitchFamily="18" charset="0"/>
                <a:ea typeface="Times New Roman" panose="02020603050405020304" pitchFamily="18" charset="0"/>
                <a:cs typeface="Times New Roman" panose="02020603050405020304" pitchFamily="18" charset="0"/>
              </a:rPr>
              <a:t>+ Nghe một câu hát ru của quê hương mình, thấm </a:t>
            </a:r>
            <a:r>
              <a:rPr lang="vi-VN"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thía</a:t>
            </a:r>
            <a:r>
              <a:rPr lang="vi-VN" sz="1800" i="1" dirty="0">
                <a:effectLst/>
                <a:latin typeface="Times New Roman" panose="02020603050405020304" pitchFamily="18" charset="0"/>
                <a:ea typeface="Times New Roman" panose="02020603050405020304" pitchFamily="18" charset="0"/>
                <a:cs typeface="Times New Roman" panose="02020603050405020304" pitchFamily="18" charset="0"/>
              </a:rPr>
              <a:t> và buồn mang </a:t>
            </a:r>
            <a:r>
              <a:rPr lang="vi-VN" sz="1800" i="1" dirty="0" err="1">
                <a:effectLst/>
                <a:latin typeface="Times New Roman" panose="02020603050405020304" pitchFamily="18" charset="0"/>
                <a:ea typeface="Times New Roman" panose="02020603050405020304" pitchFamily="18" charset="0"/>
                <a:cs typeface="Times New Roman" panose="02020603050405020304" pitchFamily="18" charset="0"/>
              </a:rPr>
              <a:t>mang</a:t>
            </a:r>
            <a:r>
              <a:rPr lang="vi-VN" sz="1800" i="1" dirty="0">
                <a:effectLst/>
                <a:latin typeface="Times New Roman" panose="02020603050405020304" pitchFamily="18" charset="0"/>
                <a:ea typeface="Times New Roman" panose="02020603050405020304" pitchFamily="18" charset="0"/>
                <a:cs typeface="Times New Roman" panose="02020603050405020304" pitchFamily="18" charset="0"/>
              </a:rPr>
              <a:t> quá!”</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Bỗng</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bớt</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đơn</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effectLst/>
                <a:latin typeface="Times New Roman" panose="02020603050405020304" pitchFamily="18" charset="0"/>
                <a:ea typeface="Times New Roman" panose="02020603050405020304" pitchFamily="18" charset="0"/>
                <a:cs typeface="Times New Roman" panose="02020603050405020304" pitchFamily="18" charset="0"/>
              </a:rPr>
              <a:t>chút</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xúc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Ngoài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vườn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ngần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sổ</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đen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cắt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vườn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chuối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bức</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mùa</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hạ</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Nắng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sưởi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tàu</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chuối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non,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chỗ</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chỗ</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láng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bóng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bạc</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chiếu</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trần</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bếp</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dịu</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mướt</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1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1800" i="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Những làng tre xanh trên ruộng lúa, những đêm trăng</a:t>
            </a:r>
            <a:r>
              <a:rPr lang="en-US" sz="1800" i="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vi-VN" sz="1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Nghệ thuật: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Kết hợp kể với miêu tả, nghị luận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Giọng văn nhỏ nhẹ, sâu lắng,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da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diết</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hoài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niệm</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Phép tu từ so sánh, liệt kê</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Câu văn giàu hình ảnh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khung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buổi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trưa</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xứ</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yên</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ức</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Wingdings" panose="05000000000000000000" pitchFamily="2" charset="2"/>
              <a:buChar char=""/>
            </a:pPr>
            <a: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 xúc, suy nghĩ của tác giả</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Niềm</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ngỡ</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ngàng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bắt</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gặp</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âm</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thanh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tiếng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ru</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xứ</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1600" dirty="0">
              <a:effectLst/>
              <a:latin typeface="Times New Roman" panose="02020603050405020304" pitchFamily="18" charset="0"/>
              <a:ea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Nỗi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da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diết</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1600" dirty="0">
              <a:effectLst/>
              <a:latin typeface="Times New Roman" panose="02020603050405020304" pitchFamily="18" charset="0"/>
              <a:ea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Tác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nhận</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cái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hàng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ngày</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vẫn</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1600" dirty="0">
              <a:effectLst/>
              <a:latin typeface="Times New Roman" panose="02020603050405020304" pitchFamily="18" charset="0"/>
              <a:ea typeface="Arial" panose="020B0604020202020204" pitchFamily="34" charset="0"/>
            </a:endParaRPr>
          </a:p>
          <a:p>
            <a:pPr marL="0" marR="0" algn="just">
              <a:spcBef>
                <a:spcPts val="0"/>
              </a:spcBef>
              <a:spcAft>
                <a:spcPts val="0"/>
              </a:spcAft>
            </a:pPr>
            <a:r>
              <a:rPr lang="en-US" sz="1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81FAC275-6265-2B24-2A1E-5BB1AD31EC05}"/>
              </a:ext>
            </a:extLst>
          </p:cNvPr>
          <p:cNvSpPr txBox="1"/>
          <p:nvPr/>
        </p:nvSpPr>
        <p:spPr>
          <a:xfrm>
            <a:off x="1622178" y="1314988"/>
            <a:ext cx="9807822" cy="1055608"/>
          </a:xfrm>
          <a:prstGeom prst="roundRect">
            <a:avLst/>
          </a:prstGeom>
          <a:solidFill>
            <a:srgbClr val="33CCCC"/>
          </a:solidFill>
          <a:ln w="38100">
            <a:solidFill>
              <a:srgbClr val="33CCCC"/>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 cảm xúc động và những suy nghĩ sâu lắng của tác giả khi nghe tiếng hát ru được thể hiện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endParaRPr lang="en-US" sz="2400" b="1"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B5134590-60A0-A776-3138-340318AAF3F2}"/>
              </a:ext>
            </a:extLst>
          </p:cNvPr>
          <p:cNvSpPr txBox="1"/>
          <p:nvPr/>
        </p:nvSpPr>
        <p:spPr>
          <a:xfrm>
            <a:off x="1622177" y="2655437"/>
            <a:ext cx="9924363" cy="1055608"/>
          </a:xfrm>
          <a:prstGeom prst="roundRect">
            <a:avLst/>
          </a:prstGeom>
          <a:noFill/>
          <a:ln w="38100">
            <a:solidFill>
              <a:srgbClr val="33CCCC"/>
            </a:solidFill>
          </a:ln>
        </p:spPr>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quen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bao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gặp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1CDB5D1A-5E98-39AD-27DC-F3DAB5A92DD9}"/>
              </a:ext>
            </a:extLst>
          </p:cNvPr>
          <p:cNvSpPr txBox="1"/>
          <p:nvPr/>
        </p:nvSpPr>
        <p:spPr>
          <a:xfrm>
            <a:off x="1622177" y="4080674"/>
            <a:ext cx="3980764" cy="578882"/>
          </a:xfrm>
          <a:prstGeom prst="roundRect">
            <a:avLst/>
          </a:prstGeom>
          <a:noFill/>
          <a:ln w="38100">
            <a:solidFill>
              <a:srgbClr val="33CCCC"/>
            </a:solidFill>
          </a:ln>
        </p:spPr>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56964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4" grpId="0" animBg="1"/>
      <p:bldP spid="8"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4" name="Hộp Văn bản 13">
            <a:extLst>
              <a:ext uri="{FF2B5EF4-FFF2-40B4-BE49-F238E27FC236}">
                <a16:creationId xmlns:a16="http://schemas.microsoft.com/office/drawing/2014/main" id="{D0C3EA99-36C7-09DB-3F84-B11191F4FDF9}"/>
              </a:ext>
            </a:extLst>
          </p:cNvPr>
          <p:cNvSpPr txBox="1"/>
          <p:nvPr/>
        </p:nvSpPr>
        <p:spPr>
          <a:xfrm>
            <a:off x="1384834" y="187295"/>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81FAC275-6265-2B24-2A1E-5BB1AD31EC05}"/>
              </a:ext>
            </a:extLst>
          </p:cNvPr>
          <p:cNvSpPr txBox="1"/>
          <p:nvPr/>
        </p:nvSpPr>
        <p:spPr>
          <a:xfrm>
            <a:off x="1622178" y="710515"/>
            <a:ext cx="9807822" cy="1055608"/>
          </a:xfrm>
          <a:prstGeom prst="roundRect">
            <a:avLst/>
          </a:prstGeom>
          <a:solidFill>
            <a:srgbClr val="33CCCC"/>
          </a:solidFill>
          <a:ln w="38100">
            <a:solidFill>
              <a:srgbClr val="33CCCC"/>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 cảm xúc động và những suy nghĩ sâu lắng của tác giả khi nghe tiếng hát ru được thể hiện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trực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endParaRPr lang="en-US" sz="2400" b="1"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3A86A0CF-302B-BC41-8CB3-546673E302F1}"/>
              </a:ext>
            </a:extLst>
          </p:cNvPr>
          <p:cNvSpPr txBox="1"/>
          <p:nvPr/>
        </p:nvSpPr>
        <p:spPr>
          <a:xfrm>
            <a:off x="1384834" y="3962643"/>
            <a:ext cx="10321744" cy="1384995"/>
          </a:xfrm>
          <a:prstGeom prst="rect">
            <a:avLst/>
          </a:prstGeom>
          <a:noFill/>
        </p:spPr>
        <p:txBody>
          <a:bodyPr wrap="square">
            <a:spAutoFit/>
          </a:bodyPr>
          <a:lstStyle/>
          <a:p>
            <a:pPr marL="0" marR="0" algn="just">
              <a:spcBef>
                <a:spcPts val="0"/>
              </a:spcBef>
              <a:spcAft>
                <a:spcPts val="0"/>
              </a:spcAft>
            </a:pPr>
            <a:r>
              <a:rPr lang="vi-VN" sz="2800" b="1" i="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=&gt; Nghe tiếng hát ru, “tôi” xúc động và thấy nhớ nhà, nhận ra một điều vô cùng có ý nghĩa đó là “ở giữa gia đình người</a:t>
            </a:r>
            <a:r>
              <a:rPr lang="en-US" sz="2800" b="1" i="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b="1" i="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cái hạnh phúc hằng ngày vẫn có ở chính trong gia đình tôi”.</a:t>
            </a:r>
            <a:endParaRPr lang="en-US" sz="2800" b="1" dirty="0">
              <a:solidFill>
                <a:srgbClr val="0070C0"/>
              </a:solidFill>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17F2F223-F535-1F9D-A967-50BB8144D236}"/>
              </a:ext>
            </a:extLst>
          </p:cNvPr>
          <p:cNvSpPr txBox="1"/>
          <p:nvPr/>
        </p:nvSpPr>
        <p:spPr>
          <a:xfrm>
            <a:off x="1622178" y="1936527"/>
            <a:ext cx="9807822" cy="2009061"/>
          </a:xfrm>
          <a:prstGeom prst="roundRect">
            <a:avLst/>
          </a:prstGeom>
          <a:noFill/>
          <a:ln w="38100">
            <a:solidFill>
              <a:srgbClr val="33CCCC"/>
            </a:solidFill>
          </a:ln>
        </p:spPr>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“Tôi bỗng </a:t>
            </a:r>
            <a:r>
              <a:rPr lang="vi-VN" sz="28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nhà như một đứa trẻ. Và ngạc nhiên sao lại nằm ở đây, ở chốn rừng rú này. Thì ra tôi phải đi mất hàng ngàn cây số mới nhận thấy ở giữa gia đình người cái hạnh phúc hằng ngày vẫn có ở chính trong gia đình tôi.”</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6130E16F-14B5-BBDD-30B9-42D0F46FC58D}"/>
              </a:ext>
            </a:extLst>
          </p:cNvPr>
          <p:cNvSpPr txBox="1"/>
          <p:nvPr/>
        </p:nvSpPr>
        <p:spPr>
          <a:xfrm>
            <a:off x="1622178" y="5449870"/>
            <a:ext cx="9807822" cy="1055608"/>
          </a:xfrm>
          <a:prstGeom prst="roundRect">
            <a:avLst/>
          </a:prstGeom>
          <a:noFill/>
          <a:ln w="38100">
            <a:solidFill>
              <a:srgbClr val="33CCCC"/>
            </a:solidFill>
          </a:ln>
        </p:spPr>
        <p:txBody>
          <a:bodyPr wrap="square">
            <a:spAutoFit/>
          </a:bodyPr>
          <a:lstStyle/>
          <a:p>
            <a:r>
              <a:rPr lang="vi-VN" sz="2800" i="1" dirty="0">
                <a:latin typeface="Times New Roman" panose="02020603050405020304" pitchFamily="18" charset="0"/>
                <a:ea typeface="Times New Roman" panose="02020603050405020304" pitchFamily="18" charset="0"/>
                <a:cs typeface="Times New Roman" panose="02020603050405020304" pitchFamily="18" charset="0"/>
              </a:rPr>
              <a:t>+ Nghe một câu hát ru của quê hương mình, thấm </a:t>
            </a:r>
            <a:r>
              <a:rPr lang="vi-VN" sz="2800" i="1" dirty="0" err="1">
                <a:latin typeface="Times New Roman" panose="02020603050405020304" pitchFamily="18" charset="0"/>
                <a:ea typeface="Times New Roman" panose="02020603050405020304" pitchFamily="18" charset="0"/>
                <a:cs typeface="Times New Roman" panose="02020603050405020304" pitchFamily="18" charset="0"/>
              </a:rPr>
              <a:t>thía</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 và buồn mang </a:t>
            </a:r>
            <a:r>
              <a:rPr lang="vi-VN" sz="2800" i="1" dirty="0" err="1">
                <a:latin typeface="Times New Roman" panose="02020603050405020304" pitchFamily="18" charset="0"/>
                <a:ea typeface="Times New Roman" panose="02020603050405020304" pitchFamily="18" charset="0"/>
                <a:cs typeface="Times New Roman" panose="02020603050405020304" pitchFamily="18" charset="0"/>
              </a:rPr>
              <a:t>mang</a:t>
            </a:r>
            <a:r>
              <a:rPr lang="vi-VN" sz="2800" i="1" dirty="0">
                <a:latin typeface="Times New Roman" panose="02020603050405020304" pitchFamily="18" charset="0"/>
                <a:ea typeface="Times New Roman" panose="02020603050405020304" pitchFamily="18" charset="0"/>
                <a:cs typeface="Times New Roman" panose="02020603050405020304" pitchFamily="18" charset="0"/>
              </a:rPr>
              <a:t> quá!”</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Bỗng</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thấy</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tâm</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bớt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cô</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cs typeface="Times New Roman" panose="02020603050405020304" pitchFamily="18" charset="0"/>
              </a:rPr>
              <a:t>chút</a:t>
            </a:r>
            <a:r>
              <a:rPr lang="en-US" sz="2800" i="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78326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81FAC275-6265-2B24-2A1E-5BB1AD31EC05}"/>
              </a:ext>
            </a:extLst>
          </p:cNvPr>
          <p:cNvSpPr txBox="1"/>
          <p:nvPr/>
        </p:nvSpPr>
        <p:spPr>
          <a:xfrm>
            <a:off x="1384834" y="1369893"/>
            <a:ext cx="10378188" cy="1055608"/>
          </a:xfrm>
          <a:prstGeom prst="roundRect">
            <a:avLst/>
          </a:prstGeom>
          <a:solidFill>
            <a:srgbClr val="33CCCC"/>
          </a:solid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diễn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B5134590-60A0-A776-3138-340318AAF3F2}"/>
              </a:ext>
            </a:extLst>
          </p:cNvPr>
          <p:cNvSpPr txBox="1"/>
          <p:nvPr/>
        </p:nvSpPr>
        <p:spPr>
          <a:xfrm>
            <a:off x="1384834" y="2603241"/>
            <a:ext cx="10045166" cy="2009061"/>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Ngoài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vườn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vô</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ngần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sổ</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đen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cắt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vườn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chuối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bức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mùa</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Nắng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sưởi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tàu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chuối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non,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chỗ</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chỗ</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láng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bóng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mạ</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bạc</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phản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chiếu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lên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trần</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bếp</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ánh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dịu</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mướt</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20128F8E-5020-2840-49BC-C359D79B4DF2}"/>
              </a:ext>
            </a:extLst>
          </p:cNvPr>
          <p:cNvSpPr txBox="1"/>
          <p:nvPr/>
        </p:nvSpPr>
        <p:spPr>
          <a:xfrm>
            <a:off x="1503506" y="4909225"/>
            <a:ext cx="8995161" cy="578882"/>
          </a:xfrm>
          <a:prstGeom prst="roundRect">
            <a:avLst/>
          </a:prstGeom>
          <a:noFill/>
          <a:ln w="38100">
            <a:solidFill>
              <a:srgbClr val="33CCCC"/>
            </a:solidFill>
          </a:ln>
        </p:spPr>
        <p:txBody>
          <a:bodyPr wrap="square">
            <a:spAutoFit/>
          </a:bodyPr>
          <a:lstStyle/>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Những làng tre xanh trên ruộng lúa, những đêm trăng</a:t>
            </a:r>
            <a:r>
              <a:rPr lang="en-US" sz="2800" i="1" dirty="0">
                <a:solidFill>
                  <a:srgbClr val="212529"/>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272980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83000">
              <a:schemeClr val="accent1">
                <a:lumMod val="45000"/>
                <a:lumOff val="55000"/>
                <a:alpha val="44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pSp>
        <p:nvGrpSpPr>
          <p:cNvPr id="110" name="Nhóm 109">
            <a:extLst>
              <a:ext uri="{FF2B5EF4-FFF2-40B4-BE49-F238E27FC236}">
                <a16:creationId xmlns:a16="http://schemas.microsoft.com/office/drawing/2014/main" id="{10272C8B-420F-8379-390C-BC919B2FFBC3}"/>
              </a:ext>
            </a:extLst>
          </p:cNvPr>
          <p:cNvGrpSpPr/>
          <p:nvPr/>
        </p:nvGrpSpPr>
        <p:grpSpPr>
          <a:xfrm>
            <a:off x="2853588" y="1758576"/>
            <a:ext cx="2380843" cy="3998232"/>
            <a:chOff x="2853588" y="1758576"/>
            <a:chExt cx="2380843" cy="3998232"/>
          </a:xfrm>
        </p:grpSpPr>
        <p:sp>
          <p:nvSpPr>
            <p:cNvPr id="78" name="Hình tự do: Hình 77">
              <a:extLst>
                <a:ext uri="{FF2B5EF4-FFF2-40B4-BE49-F238E27FC236}">
                  <a16:creationId xmlns:a16="http://schemas.microsoft.com/office/drawing/2014/main" id="{3AD1CEE2-163F-6216-5538-F17DA735DCCF}"/>
                </a:ext>
              </a:extLst>
            </p:cNvPr>
            <p:cNvSpPr/>
            <p:nvPr/>
          </p:nvSpPr>
          <p:spPr>
            <a:xfrm>
              <a:off x="2853588" y="1758576"/>
              <a:ext cx="2115808" cy="3998232"/>
            </a:xfrm>
            <a:custGeom>
              <a:avLst/>
              <a:gdLst>
                <a:gd name="connsiteX0" fmla="*/ 1240772 w 2115808"/>
                <a:gd name="connsiteY0" fmla="*/ 0 h 3998232"/>
                <a:gd name="connsiteX1" fmla="*/ 1783039 w 2115808"/>
                <a:gd name="connsiteY1" fmla="*/ 1324651 h 3998232"/>
                <a:gd name="connsiteX2" fmla="*/ 1492071 w 2115808"/>
                <a:gd name="connsiteY2" fmla="*/ 1224937 h 3998232"/>
                <a:gd name="connsiteX3" fmla="*/ 1465436 w 2115808"/>
                <a:gd name="connsiteY3" fmla="*/ 1323303 h 3998232"/>
                <a:gd name="connsiteX4" fmla="*/ 1428585 w 2115808"/>
                <a:gd name="connsiteY4" fmla="*/ 1670424 h 3998232"/>
                <a:gd name="connsiteX5" fmla="*/ 2088650 w 2115808"/>
                <a:gd name="connsiteY5" fmla="*/ 2999502 h 3998232"/>
                <a:gd name="connsiteX6" fmla="*/ 2115808 w 2115808"/>
                <a:gd name="connsiteY6" fmla="*/ 3018786 h 3998232"/>
                <a:gd name="connsiteX7" fmla="*/ 1315723 w 2115808"/>
                <a:gd name="connsiteY7" fmla="*/ 3998232 h 3998232"/>
                <a:gd name="connsiteX8" fmla="*/ 1284213 w 2115808"/>
                <a:gd name="connsiteY8" fmla="*/ 3975369 h 3998232"/>
                <a:gd name="connsiteX9" fmla="*/ 163932 w 2115808"/>
                <a:gd name="connsiteY9" fmla="*/ 1670424 h 3998232"/>
                <a:gd name="connsiteX10" fmla="*/ 226476 w 2115808"/>
                <a:gd name="connsiteY10" fmla="*/ 1068431 h 3998232"/>
                <a:gd name="connsiteX11" fmla="*/ 293820 w 2115808"/>
                <a:gd name="connsiteY11" fmla="*/ 814302 h 3998232"/>
                <a:gd name="connsiteX12" fmla="*/ 0 w 2115808"/>
                <a:gd name="connsiteY12" fmla="*/ 713611 h 3998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5808" h="3998232">
                  <a:moveTo>
                    <a:pt x="1240772" y="0"/>
                  </a:moveTo>
                  <a:lnTo>
                    <a:pt x="1783039" y="1324651"/>
                  </a:lnTo>
                  <a:lnTo>
                    <a:pt x="1492071" y="1224937"/>
                  </a:lnTo>
                  <a:lnTo>
                    <a:pt x="1465436" y="1323303"/>
                  </a:lnTo>
                  <a:cubicBezTo>
                    <a:pt x="1441274" y="1435426"/>
                    <a:pt x="1428585" y="1551518"/>
                    <a:pt x="1428585" y="1670424"/>
                  </a:cubicBezTo>
                  <a:cubicBezTo>
                    <a:pt x="1428585" y="2205501"/>
                    <a:pt x="1685532" y="2683591"/>
                    <a:pt x="2088650" y="2999502"/>
                  </a:cubicBezTo>
                  <a:lnTo>
                    <a:pt x="2115808" y="3018786"/>
                  </a:lnTo>
                  <a:lnTo>
                    <a:pt x="1315723" y="3998232"/>
                  </a:lnTo>
                  <a:lnTo>
                    <a:pt x="1284213" y="3975369"/>
                  </a:lnTo>
                  <a:cubicBezTo>
                    <a:pt x="600029" y="3427503"/>
                    <a:pt x="163932" y="2598379"/>
                    <a:pt x="163932" y="1670424"/>
                  </a:cubicBezTo>
                  <a:cubicBezTo>
                    <a:pt x="163932" y="1464212"/>
                    <a:pt x="185468" y="1262880"/>
                    <a:pt x="226476" y="1068431"/>
                  </a:cubicBezTo>
                  <a:lnTo>
                    <a:pt x="293820" y="814302"/>
                  </a:lnTo>
                  <a:lnTo>
                    <a:pt x="0" y="713611"/>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06" name="Hộp Văn bản 105">
              <a:extLst>
                <a:ext uri="{FF2B5EF4-FFF2-40B4-BE49-F238E27FC236}">
                  <a16:creationId xmlns:a16="http://schemas.microsoft.com/office/drawing/2014/main" id="{0010FAFD-0F43-4608-65DB-C63D634C0494}"/>
                </a:ext>
              </a:extLst>
            </p:cNvPr>
            <p:cNvSpPr txBox="1"/>
            <p:nvPr/>
          </p:nvSpPr>
          <p:spPr>
            <a:xfrm rot="15925249">
              <a:off x="2926034" y="2588811"/>
              <a:ext cx="3012618" cy="1604176"/>
            </a:xfrm>
            <a:prstGeom prst="rect">
              <a:avLst/>
            </a:prstGeom>
            <a:noFill/>
          </p:spPr>
          <p:txBody>
            <a:bodyPr wrap="square" rtlCol="0">
              <a:prstTxWarp prst="textArchUp">
                <a:avLst>
                  <a:gd name="adj" fmla="val 12819619"/>
                </a:avLst>
              </a:prstTxWarp>
              <a:spAutoFit/>
            </a:bodyPr>
            <a:lstStyle/>
            <a:p>
              <a:pPr algn="ctr"/>
              <a:r>
                <a:rPr lang="en-US" sz="4000" b="1" dirty="0">
                  <a:solidFill>
                    <a:schemeClr val="bg1"/>
                  </a:solidFill>
                  <a:latin typeface="Forte" panose="03060902040502070203" pitchFamily="66" charset="0"/>
                  <a:cs typeface="Times New Roman" panose="02020603050405020304" pitchFamily="18" charset="0"/>
                </a:rPr>
                <a:t>VẬN DỤNG</a:t>
              </a:r>
            </a:p>
          </p:txBody>
        </p:sp>
      </p:grpSp>
      <p:grpSp>
        <p:nvGrpSpPr>
          <p:cNvPr id="109" name="Nhóm 108">
            <a:extLst>
              <a:ext uri="{FF2B5EF4-FFF2-40B4-BE49-F238E27FC236}">
                <a16:creationId xmlns:a16="http://schemas.microsoft.com/office/drawing/2014/main" id="{A9B4E785-A1A1-05BC-E99B-5C484B4BC923}"/>
              </a:ext>
            </a:extLst>
          </p:cNvPr>
          <p:cNvGrpSpPr/>
          <p:nvPr/>
        </p:nvGrpSpPr>
        <p:grpSpPr>
          <a:xfrm>
            <a:off x="3655547" y="4121372"/>
            <a:ext cx="4255906" cy="2294669"/>
            <a:chOff x="3655547" y="4121372"/>
            <a:chExt cx="4255906" cy="2294669"/>
          </a:xfrm>
        </p:grpSpPr>
        <p:sp>
          <p:nvSpPr>
            <p:cNvPr id="77" name="Hình tự do: Hình 76">
              <a:extLst>
                <a:ext uri="{FF2B5EF4-FFF2-40B4-BE49-F238E27FC236}">
                  <a16:creationId xmlns:a16="http://schemas.microsoft.com/office/drawing/2014/main" id="{29008DAE-461C-B8AD-5528-A302A1542D71}"/>
                </a:ext>
              </a:extLst>
            </p:cNvPr>
            <p:cNvSpPr/>
            <p:nvPr/>
          </p:nvSpPr>
          <p:spPr>
            <a:xfrm>
              <a:off x="3848743" y="4618846"/>
              <a:ext cx="4062710" cy="1797195"/>
            </a:xfrm>
            <a:custGeom>
              <a:avLst/>
              <a:gdLst>
                <a:gd name="connsiteX0" fmla="*/ 1430180 w 4062710"/>
                <a:gd name="connsiteY0" fmla="*/ 0 h 1797195"/>
                <a:gd name="connsiteX1" fmla="*/ 1236471 w 4062710"/>
                <a:gd name="connsiteY1" fmla="*/ 240366 h 1797195"/>
                <a:gd name="connsiteX2" fmla="*/ 1344412 w 4062710"/>
                <a:gd name="connsiteY2" fmla="*/ 304346 h 1797195"/>
                <a:gd name="connsiteX3" fmla="*/ 2247257 w 4062710"/>
                <a:gd name="connsiteY3" fmla="*/ 532542 h 1797195"/>
                <a:gd name="connsiteX4" fmla="*/ 3261385 w 4062710"/>
                <a:gd name="connsiteY4" fmla="*/ 238385 h 1797195"/>
                <a:gd name="connsiteX5" fmla="*/ 3276145 w 4062710"/>
                <a:gd name="connsiteY5" fmla="*/ 227904 h 1797195"/>
                <a:gd name="connsiteX6" fmla="*/ 4062710 w 4062710"/>
                <a:gd name="connsiteY6" fmla="*/ 1218674 h 1797195"/>
                <a:gd name="connsiteX7" fmla="*/ 3968465 w 4062710"/>
                <a:gd name="connsiteY7" fmla="*/ 1287056 h 1797195"/>
                <a:gd name="connsiteX8" fmla="*/ 2247257 w 4062710"/>
                <a:gd name="connsiteY8" fmla="*/ 1797195 h 1797195"/>
                <a:gd name="connsiteX9" fmla="*/ 526049 w 4062710"/>
                <a:gd name="connsiteY9" fmla="*/ 1287056 h 1797195"/>
                <a:gd name="connsiteX10" fmla="*/ 442061 w 4062710"/>
                <a:gd name="connsiteY10" fmla="*/ 1226116 h 1797195"/>
                <a:gd name="connsiteX11" fmla="*/ 247468 w 4062710"/>
                <a:gd name="connsiteY11" fmla="*/ 1467579 h 1797195"/>
                <a:gd name="connsiteX12" fmla="*/ 0 w 4062710"/>
                <a:gd name="connsiteY12" fmla="*/ 57786 h 1797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62710" h="1797195">
                  <a:moveTo>
                    <a:pt x="1430180" y="0"/>
                  </a:moveTo>
                  <a:lnTo>
                    <a:pt x="1236471" y="240366"/>
                  </a:lnTo>
                  <a:lnTo>
                    <a:pt x="1344412" y="304346"/>
                  </a:lnTo>
                  <a:cubicBezTo>
                    <a:pt x="1610281" y="449517"/>
                    <a:pt x="1918558" y="532542"/>
                    <a:pt x="2247257" y="532542"/>
                  </a:cubicBezTo>
                  <a:cubicBezTo>
                    <a:pt x="2622913" y="532542"/>
                    <a:pt x="2971897" y="424101"/>
                    <a:pt x="3261385" y="238385"/>
                  </a:cubicBezTo>
                  <a:lnTo>
                    <a:pt x="3276145" y="227904"/>
                  </a:lnTo>
                  <a:lnTo>
                    <a:pt x="4062710" y="1218674"/>
                  </a:lnTo>
                  <a:lnTo>
                    <a:pt x="3968465" y="1287056"/>
                  </a:lnTo>
                  <a:cubicBezTo>
                    <a:pt x="3477136" y="1609131"/>
                    <a:pt x="2884831" y="1797195"/>
                    <a:pt x="2247257" y="1797195"/>
                  </a:cubicBezTo>
                  <a:cubicBezTo>
                    <a:pt x="1609683" y="1797195"/>
                    <a:pt x="1017378" y="1609131"/>
                    <a:pt x="526049" y="1287056"/>
                  </a:cubicBezTo>
                  <a:lnTo>
                    <a:pt x="442061" y="1226116"/>
                  </a:lnTo>
                  <a:lnTo>
                    <a:pt x="247468" y="1467579"/>
                  </a:lnTo>
                  <a:lnTo>
                    <a:pt x="0" y="57786"/>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05" name="Hộp Văn bản 104">
              <a:extLst>
                <a:ext uri="{FF2B5EF4-FFF2-40B4-BE49-F238E27FC236}">
                  <a16:creationId xmlns:a16="http://schemas.microsoft.com/office/drawing/2014/main" id="{A64D945B-DC15-F6ED-C90A-F3FF94D21CC2}"/>
                </a:ext>
              </a:extLst>
            </p:cNvPr>
            <p:cNvSpPr txBox="1"/>
            <p:nvPr/>
          </p:nvSpPr>
          <p:spPr>
            <a:xfrm rot="11576211">
              <a:off x="3655547" y="4121372"/>
              <a:ext cx="3915013" cy="1604176"/>
            </a:xfrm>
            <a:prstGeom prst="rect">
              <a:avLst/>
            </a:prstGeom>
            <a:noFill/>
          </p:spPr>
          <p:txBody>
            <a:bodyPr wrap="square" rtlCol="0">
              <a:prstTxWarp prst="textArchUp">
                <a:avLst>
                  <a:gd name="adj" fmla="val 11306240"/>
                </a:avLst>
              </a:prstTxWarp>
              <a:spAutoFit/>
            </a:bodyPr>
            <a:lstStyle/>
            <a:p>
              <a:pPr algn="ctr"/>
              <a:r>
                <a:rPr lang="en-US" sz="4000" b="1" dirty="0">
                  <a:solidFill>
                    <a:schemeClr val="bg1"/>
                  </a:solidFill>
                  <a:latin typeface="Forte" panose="03060902040502070203" pitchFamily="66" charset="0"/>
                  <a:cs typeface="Times New Roman" panose="02020603050405020304" pitchFamily="18" charset="0"/>
                </a:rPr>
                <a:t>LUYỆN TẬP</a:t>
              </a:r>
            </a:p>
          </p:txBody>
        </p:sp>
      </p:grpSp>
      <p:grpSp>
        <p:nvGrpSpPr>
          <p:cNvPr id="108" name="Nhóm 107">
            <a:extLst>
              <a:ext uri="{FF2B5EF4-FFF2-40B4-BE49-F238E27FC236}">
                <a16:creationId xmlns:a16="http://schemas.microsoft.com/office/drawing/2014/main" id="{1F45C6B0-E8BE-632A-D0D1-DBB7363DE57A}"/>
              </a:ext>
            </a:extLst>
          </p:cNvPr>
          <p:cNvGrpSpPr/>
          <p:nvPr/>
        </p:nvGrpSpPr>
        <p:grpSpPr>
          <a:xfrm>
            <a:off x="6641921" y="2615213"/>
            <a:ext cx="2532559" cy="3428674"/>
            <a:chOff x="6641921" y="2615213"/>
            <a:chExt cx="2532559" cy="3428674"/>
          </a:xfrm>
        </p:grpSpPr>
        <p:sp>
          <p:nvSpPr>
            <p:cNvPr id="76" name="Hình tự do: Hình 75">
              <a:extLst>
                <a:ext uri="{FF2B5EF4-FFF2-40B4-BE49-F238E27FC236}">
                  <a16:creationId xmlns:a16="http://schemas.microsoft.com/office/drawing/2014/main" id="{18A7DB01-5B7F-9685-8F15-4EE93BF902DB}"/>
                </a:ext>
              </a:extLst>
            </p:cNvPr>
            <p:cNvSpPr/>
            <p:nvPr/>
          </p:nvSpPr>
          <p:spPr>
            <a:xfrm>
              <a:off x="6799136" y="2615213"/>
              <a:ext cx="2375344" cy="3428674"/>
            </a:xfrm>
            <a:custGeom>
              <a:avLst/>
              <a:gdLst>
                <a:gd name="connsiteX0" fmla="*/ 2256675 w 2375344"/>
                <a:gd name="connsiteY0" fmla="*/ 0 h 3428674"/>
                <a:gd name="connsiteX1" fmla="*/ 2312800 w 2375344"/>
                <a:gd name="connsiteY1" fmla="*/ 211794 h 3428674"/>
                <a:gd name="connsiteX2" fmla="*/ 2375344 w 2375344"/>
                <a:gd name="connsiteY2" fmla="*/ 813787 h 3428674"/>
                <a:gd name="connsiteX3" fmla="*/ 1255063 w 2375344"/>
                <a:gd name="connsiteY3" fmla="*/ 3118732 h 3428674"/>
                <a:gd name="connsiteX4" fmla="*/ 1211969 w 2375344"/>
                <a:gd name="connsiteY4" fmla="*/ 3150002 h 3428674"/>
                <a:gd name="connsiteX5" fmla="*/ 1429027 w 2375344"/>
                <a:gd name="connsiteY5" fmla="*/ 3428674 h 3428674"/>
                <a:gd name="connsiteX6" fmla="*/ 0 w 2375344"/>
                <a:gd name="connsiteY6" fmla="*/ 3347182 h 3428674"/>
                <a:gd name="connsiteX7" fmla="*/ 270810 w 2375344"/>
                <a:gd name="connsiteY7" fmla="*/ 1941687 h 3428674"/>
                <a:gd name="connsiteX8" fmla="*/ 435741 w 2375344"/>
                <a:gd name="connsiteY8" fmla="*/ 2153435 h 3428674"/>
                <a:gd name="connsiteX9" fmla="*/ 450626 w 2375344"/>
                <a:gd name="connsiteY9" fmla="*/ 2142865 h 3428674"/>
                <a:gd name="connsiteX10" fmla="*/ 1110691 w 2375344"/>
                <a:gd name="connsiteY10" fmla="*/ 813787 h 3428674"/>
                <a:gd name="connsiteX11" fmla="*/ 1073840 w 2375344"/>
                <a:gd name="connsiteY11" fmla="*/ 466666 h 3428674"/>
                <a:gd name="connsiteX12" fmla="*/ 1050888 w 2375344"/>
                <a:gd name="connsiteY12" fmla="*/ 381899 h 342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75344" h="3428674">
                  <a:moveTo>
                    <a:pt x="2256675" y="0"/>
                  </a:moveTo>
                  <a:lnTo>
                    <a:pt x="2312800" y="211794"/>
                  </a:lnTo>
                  <a:cubicBezTo>
                    <a:pt x="2353808" y="406243"/>
                    <a:pt x="2375344" y="607575"/>
                    <a:pt x="2375344" y="813787"/>
                  </a:cubicBezTo>
                  <a:cubicBezTo>
                    <a:pt x="2375344" y="1741742"/>
                    <a:pt x="1939247" y="2570866"/>
                    <a:pt x="1255063" y="3118732"/>
                  </a:cubicBezTo>
                  <a:lnTo>
                    <a:pt x="1211969" y="3150002"/>
                  </a:lnTo>
                  <a:lnTo>
                    <a:pt x="1429027" y="3428674"/>
                  </a:lnTo>
                  <a:lnTo>
                    <a:pt x="0" y="3347182"/>
                  </a:lnTo>
                  <a:lnTo>
                    <a:pt x="270810" y="1941687"/>
                  </a:lnTo>
                  <a:lnTo>
                    <a:pt x="435741" y="2153435"/>
                  </a:lnTo>
                  <a:lnTo>
                    <a:pt x="450626" y="2142865"/>
                  </a:lnTo>
                  <a:cubicBezTo>
                    <a:pt x="853745" y="1826954"/>
                    <a:pt x="1110691" y="1348864"/>
                    <a:pt x="1110691" y="813787"/>
                  </a:cubicBezTo>
                  <a:cubicBezTo>
                    <a:pt x="1110691" y="694881"/>
                    <a:pt x="1098003" y="578789"/>
                    <a:pt x="1073840" y="466666"/>
                  </a:cubicBezTo>
                  <a:lnTo>
                    <a:pt x="1050888" y="381899"/>
                  </a:lnTo>
                  <a:close/>
                </a:path>
              </a:pathLst>
            </a:cu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104" name="Hộp Văn bản 103">
              <a:extLst>
                <a:ext uri="{FF2B5EF4-FFF2-40B4-BE49-F238E27FC236}">
                  <a16:creationId xmlns:a16="http://schemas.microsoft.com/office/drawing/2014/main" id="{F3227D6C-4CC1-4B9B-A9E8-F7E7574E9285}"/>
                </a:ext>
              </a:extLst>
            </p:cNvPr>
            <p:cNvSpPr txBox="1"/>
            <p:nvPr/>
          </p:nvSpPr>
          <p:spPr>
            <a:xfrm rot="7893161">
              <a:off x="6078123" y="3428800"/>
              <a:ext cx="2601734" cy="1474137"/>
            </a:xfrm>
            <a:prstGeom prst="rect">
              <a:avLst/>
            </a:prstGeom>
            <a:noFill/>
          </p:spPr>
          <p:txBody>
            <a:bodyPr wrap="square" rtlCol="0">
              <a:prstTxWarp prst="textArchUp">
                <a:avLst>
                  <a:gd name="adj" fmla="val 11852615"/>
                </a:avLst>
              </a:prstTxWarp>
              <a:spAutoFit/>
            </a:bodyPr>
            <a:lstStyle/>
            <a:p>
              <a:pPr algn="ctr"/>
              <a:endParaRPr lang="en-US" sz="23900" b="1" dirty="0">
                <a:solidFill>
                  <a:schemeClr val="bg1"/>
                </a:solidFill>
                <a:latin typeface="Forte" panose="03060902040502070203" pitchFamily="66" charset="0"/>
                <a:cs typeface="Times New Roman" panose="02020603050405020304" pitchFamily="18" charset="0"/>
              </a:endParaRPr>
            </a:p>
            <a:p>
              <a:pPr algn="ctr"/>
              <a:r>
                <a:rPr lang="en-US" sz="23900" b="1" dirty="0">
                  <a:solidFill>
                    <a:schemeClr val="bg1"/>
                  </a:solidFill>
                  <a:latin typeface="Forte" panose="03060902040502070203" pitchFamily="66" charset="0"/>
                  <a:cs typeface="Times New Roman" panose="02020603050405020304" pitchFamily="18" charset="0"/>
                </a:rPr>
                <a:t>HÌNH THÀNH</a:t>
              </a:r>
            </a:p>
            <a:p>
              <a:pPr algn="ctr"/>
              <a:r>
                <a:rPr lang="en-US" sz="23900" b="1" dirty="0">
                  <a:solidFill>
                    <a:schemeClr val="bg1"/>
                  </a:solidFill>
                  <a:latin typeface="Forte" panose="03060902040502070203" pitchFamily="66" charset="0"/>
                  <a:cs typeface="Times New Roman" panose="02020603050405020304" pitchFamily="18" charset="0"/>
                </a:rPr>
                <a:t> KIẾN THỨC</a:t>
              </a:r>
            </a:p>
          </p:txBody>
        </p:sp>
      </p:grpSp>
      <p:grpSp>
        <p:nvGrpSpPr>
          <p:cNvPr id="107" name="Nhóm 106">
            <a:extLst>
              <a:ext uri="{FF2B5EF4-FFF2-40B4-BE49-F238E27FC236}">
                <a16:creationId xmlns:a16="http://schemas.microsoft.com/office/drawing/2014/main" id="{60EE6059-25C2-AD5A-9013-259A9C123F40}"/>
              </a:ext>
            </a:extLst>
          </p:cNvPr>
          <p:cNvGrpSpPr/>
          <p:nvPr/>
        </p:nvGrpSpPr>
        <p:grpSpPr>
          <a:xfrm>
            <a:off x="6024206" y="315426"/>
            <a:ext cx="3219065" cy="3663294"/>
            <a:chOff x="6172201" y="443830"/>
            <a:chExt cx="3219065" cy="3663294"/>
          </a:xfrm>
        </p:grpSpPr>
        <p:sp>
          <p:nvSpPr>
            <p:cNvPr id="75" name="Hình tự do: Hình 74">
              <a:extLst>
                <a:ext uri="{FF2B5EF4-FFF2-40B4-BE49-F238E27FC236}">
                  <a16:creationId xmlns:a16="http://schemas.microsoft.com/office/drawing/2014/main" id="{D96886B8-B778-5A65-E850-4EA5AAF4B199}"/>
                </a:ext>
              </a:extLst>
            </p:cNvPr>
            <p:cNvSpPr/>
            <p:nvPr/>
          </p:nvSpPr>
          <p:spPr>
            <a:xfrm>
              <a:off x="6172201" y="443830"/>
              <a:ext cx="3219065" cy="3246271"/>
            </a:xfrm>
            <a:custGeom>
              <a:avLst/>
              <a:gdLst>
                <a:gd name="connsiteX0" fmla="*/ 0 w 3219065"/>
                <a:gd name="connsiteY0" fmla="*/ 0 h 3246271"/>
                <a:gd name="connsiteX1" fmla="*/ 82218 w 3219065"/>
                <a:gd name="connsiteY1" fmla="*/ 2017 h 3246271"/>
                <a:gd name="connsiteX2" fmla="*/ 2760358 w 3219065"/>
                <a:gd name="connsiteY2" fmla="*/ 1822479 h 3246271"/>
                <a:gd name="connsiteX3" fmla="*/ 2846950 w 3219065"/>
                <a:gd name="connsiteY3" fmla="*/ 2052038 h 3246271"/>
                <a:gd name="connsiteX4" fmla="*/ 3219065 w 3219065"/>
                <a:gd name="connsiteY4" fmla="*/ 1932899 h 3246271"/>
                <a:gd name="connsiteX5" fmla="*/ 2650022 w 3219065"/>
                <a:gd name="connsiteY5" fmla="*/ 3246271 h 3246271"/>
                <a:gd name="connsiteX6" fmla="*/ 1423992 w 3219065"/>
                <a:gd name="connsiteY6" fmla="*/ 2507623 h 3246271"/>
                <a:gd name="connsiteX7" fmla="*/ 1956673 w 3219065"/>
                <a:gd name="connsiteY7" fmla="*/ 2337076 h 3246271"/>
                <a:gd name="connsiteX8" fmla="*/ 1642099 w 3219065"/>
                <a:gd name="connsiteY8" fmla="*/ 2436708 h 3246271"/>
                <a:gd name="connsiteX9" fmla="*/ 1595087 w 3219065"/>
                <a:gd name="connsiteY9" fmla="*/ 2314739 h 3246271"/>
                <a:gd name="connsiteX10" fmla="*/ 109253 w 3219065"/>
                <a:gd name="connsiteY10" fmla="*/ 1271675 h 3246271"/>
                <a:gd name="connsiteX11" fmla="*/ 0 w 3219065"/>
                <a:gd name="connsiteY11" fmla="*/ 1266437 h 324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19065" h="3246271">
                  <a:moveTo>
                    <a:pt x="0" y="0"/>
                  </a:moveTo>
                  <a:lnTo>
                    <a:pt x="82218" y="2017"/>
                  </a:lnTo>
                  <a:cubicBezTo>
                    <a:pt x="1289033" y="61373"/>
                    <a:pt x="2312492" y="795056"/>
                    <a:pt x="2760358" y="1822479"/>
                  </a:cubicBezTo>
                  <a:lnTo>
                    <a:pt x="2846950" y="2052038"/>
                  </a:lnTo>
                  <a:lnTo>
                    <a:pt x="3219065" y="1932899"/>
                  </a:lnTo>
                  <a:lnTo>
                    <a:pt x="2650022" y="3246271"/>
                  </a:lnTo>
                  <a:lnTo>
                    <a:pt x="1423992" y="2507623"/>
                  </a:lnTo>
                  <a:lnTo>
                    <a:pt x="1956673" y="2337076"/>
                  </a:lnTo>
                  <a:lnTo>
                    <a:pt x="1642099" y="2436708"/>
                  </a:lnTo>
                  <a:lnTo>
                    <a:pt x="1595087" y="2314739"/>
                  </a:lnTo>
                  <a:cubicBezTo>
                    <a:pt x="1342680" y="1748065"/>
                    <a:pt x="779985" y="1336358"/>
                    <a:pt x="109253" y="1271675"/>
                  </a:cubicBezTo>
                  <a:lnTo>
                    <a:pt x="0" y="1266437"/>
                  </a:lnTo>
                  <a:close/>
                </a:path>
              </a:pathLst>
            </a:cu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01" name="Hộp Văn bản 100">
              <a:extLst>
                <a:ext uri="{FF2B5EF4-FFF2-40B4-BE49-F238E27FC236}">
                  <a16:creationId xmlns:a16="http://schemas.microsoft.com/office/drawing/2014/main" id="{A017EE7B-DA2D-DD67-91C8-A61BCD26CED0}"/>
                </a:ext>
              </a:extLst>
            </p:cNvPr>
            <p:cNvSpPr txBox="1"/>
            <p:nvPr/>
          </p:nvSpPr>
          <p:spPr>
            <a:xfrm rot="3016973">
              <a:off x="5606149" y="1576851"/>
              <a:ext cx="3456371" cy="1604176"/>
            </a:xfrm>
            <a:prstGeom prst="rect">
              <a:avLst/>
            </a:prstGeom>
            <a:noFill/>
          </p:spPr>
          <p:txBody>
            <a:bodyPr wrap="square" rtlCol="0">
              <a:prstTxWarp prst="textArchUp">
                <a:avLst>
                  <a:gd name="adj" fmla="val 11362459"/>
                </a:avLst>
              </a:prstTxWarp>
              <a:spAutoFit/>
            </a:bodyPr>
            <a:lstStyle/>
            <a:p>
              <a:pPr algn="ctr"/>
              <a:r>
                <a:rPr lang="en-US" sz="4000" b="1" dirty="0">
                  <a:solidFill>
                    <a:schemeClr val="bg1"/>
                  </a:solidFill>
                  <a:latin typeface="Forte" panose="03060902040502070203" pitchFamily="66" charset="0"/>
                  <a:cs typeface="Times New Roman" panose="02020603050405020304" pitchFamily="18" charset="0"/>
                </a:rPr>
                <a:t>KHỞI ĐỘNG</a:t>
              </a:r>
            </a:p>
          </p:txBody>
        </p:sp>
      </p:grpSp>
      <p:sp>
        <p:nvSpPr>
          <p:cNvPr id="79" name="Lưu đồ: Đường kết nối 78">
            <a:extLst>
              <a:ext uri="{FF2B5EF4-FFF2-40B4-BE49-F238E27FC236}">
                <a16:creationId xmlns:a16="http://schemas.microsoft.com/office/drawing/2014/main" id="{98A1A95C-1B27-D25A-7697-CE30984EE6A6}"/>
              </a:ext>
            </a:extLst>
          </p:cNvPr>
          <p:cNvSpPr/>
          <p:nvPr/>
        </p:nvSpPr>
        <p:spPr>
          <a:xfrm>
            <a:off x="4280598" y="1668026"/>
            <a:ext cx="3667648" cy="3506875"/>
          </a:xfrm>
          <a:prstGeom prst="flowChartConnector">
            <a:avLst/>
          </a:prstGeom>
          <a:gradFill flip="none" rotWithShape="1">
            <a:gsLst>
              <a:gs pos="59000">
                <a:schemeClr val="bg1">
                  <a:lumMod val="95000"/>
                </a:schemeClr>
              </a:gs>
              <a:gs pos="8000">
                <a:schemeClr val="bg1"/>
              </a:gs>
              <a:gs pos="93000">
                <a:schemeClr val="bg1">
                  <a:lumMod val="6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Hình tự do: Hình 81">
            <a:extLst>
              <a:ext uri="{FF2B5EF4-FFF2-40B4-BE49-F238E27FC236}">
                <a16:creationId xmlns:a16="http://schemas.microsoft.com/office/drawing/2014/main" id="{078172CB-B53A-E311-288B-EA451645053C}"/>
              </a:ext>
            </a:extLst>
          </p:cNvPr>
          <p:cNvSpPr/>
          <p:nvPr/>
        </p:nvSpPr>
        <p:spPr>
          <a:xfrm>
            <a:off x="4262176" y="1693147"/>
            <a:ext cx="3667648" cy="3471707"/>
          </a:xfrm>
          <a:custGeom>
            <a:avLst/>
            <a:gdLst>
              <a:gd name="connsiteX0" fmla="*/ 1822639 w 3667648"/>
              <a:gd name="connsiteY0" fmla="*/ 3136389 h 3471707"/>
              <a:gd name="connsiteX1" fmla="*/ 1833825 w 3667648"/>
              <a:gd name="connsiteY1" fmla="*/ 3136944 h 3471707"/>
              <a:gd name="connsiteX2" fmla="*/ 1845010 w 3667648"/>
              <a:gd name="connsiteY2" fmla="*/ 3136389 h 3471707"/>
              <a:gd name="connsiteX3" fmla="*/ 1833824 w 3667648"/>
              <a:gd name="connsiteY3" fmla="*/ 3471707 h 3471707"/>
              <a:gd name="connsiteX4" fmla="*/ 2576033 w 3667648"/>
              <a:gd name="connsiteY4" fmla="*/ 2930623 h 3471707"/>
              <a:gd name="connsiteX5" fmla="*/ 2750736 w 3667648"/>
              <a:gd name="connsiteY5" fmla="*/ 3239147 h 3471707"/>
              <a:gd name="connsiteX6" fmla="*/ 2556297 w 3667648"/>
              <a:gd name="connsiteY6" fmla="*/ 2942401 h 3471707"/>
              <a:gd name="connsiteX7" fmla="*/ 1091616 w 3667648"/>
              <a:gd name="connsiteY7" fmla="*/ 2930622 h 3471707"/>
              <a:gd name="connsiteX8" fmla="*/ 1111353 w 3667648"/>
              <a:gd name="connsiteY8" fmla="*/ 2942400 h 3471707"/>
              <a:gd name="connsiteX9" fmla="*/ 916912 w 3667648"/>
              <a:gd name="connsiteY9" fmla="*/ 3239147 h 3471707"/>
              <a:gd name="connsiteX10" fmla="*/ 3086143 w 3667648"/>
              <a:gd name="connsiteY10" fmla="*/ 2406621 h 3471707"/>
              <a:gd name="connsiteX11" fmla="*/ 3421962 w 3667648"/>
              <a:gd name="connsiteY11" fmla="*/ 2603780 h 3471707"/>
              <a:gd name="connsiteX12" fmla="*/ 3073539 w 3667648"/>
              <a:gd name="connsiteY12" fmla="*/ 2427002 h 3471707"/>
              <a:gd name="connsiteX13" fmla="*/ 581507 w 3667648"/>
              <a:gd name="connsiteY13" fmla="*/ 2406620 h 3471707"/>
              <a:gd name="connsiteX14" fmla="*/ 594111 w 3667648"/>
              <a:gd name="connsiteY14" fmla="*/ 2427001 h 3471707"/>
              <a:gd name="connsiteX15" fmla="*/ 245686 w 3667648"/>
              <a:gd name="connsiteY15" fmla="*/ 2603780 h 3471707"/>
              <a:gd name="connsiteX16" fmla="*/ 3259468 w 3667648"/>
              <a:gd name="connsiteY16" fmla="*/ 1723654 h 3471707"/>
              <a:gd name="connsiteX17" fmla="*/ 3667648 w 3667648"/>
              <a:gd name="connsiteY17" fmla="*/ 1735854 h 3471707"/>
              <a:gd name="connsiteX18" fmla="*/ 3259468 w 3667648"/>
              <a:gd name="connsiteY18" fmla="*/ 1748054 h 3471707"/>
              <a:gd name="connsiteX19" fmla="*/ 3260095 w 3667648"/>
              <a:gd name="connsiteY19" fmla="*/ 1735853 h 3471707"/>
              <a:gd name="connsiteX20" fmla="*/ 408182 w 3667648"/>
              <a:gd name="connsiteY20" fmla="*/ 1723654 h 3471707"/>
              <a:gd name="connsiteX21" fmla="*/ 407555 w 3667648"/>
              <a:gd name="connsiteY21" fmla="*/ 1735853 h 3471707"/>
              <a:gd name="connsiteX22" fmla="*/ 408182 w 3667648"/>
              <a:gd name="connsiteY22" fmla="*/ 1748054 h 3471707"/>
              <a:gd name="connsiteX23" fmla="*/ 0 w 3667648"/>
              <a:gd name="connsiteY23" fmla="*/ 1735854 h 3471707"/>
              <a:gd name="connsiteX24" fmla="*/ 3421962 w 3667648"/>
              <a:gd name="connsiteY24" fmla="*/ 867927 h 3471707"/>
              <a:gd name="connsiteX25" fmla="*/ 3086144 w 3667648"/>
              <a:gd name="connsiteY25" fmla="*/ 1065086 h 3471707"/>
              <a:gd name="connsiteX26" fmla="*/ 3073540 w 3667648"/>
              <a:gd name="connsiteY26" fmla="*/ 1044705 h 3471707"/>
              <a:gd name="connsiteX27" fmla="*/ 245686 w 3667648"/>
              <a:gd name="connsiteY27" fmla="*/ 867927 h 3471707"/>
              <a:gd name="connsiteX28" fmla="*/ 594110 w 3667648"/>
              <a:gd name="connsiteY28" fmla="*/ 1044706 h 3471707"/>
              <a:gd name="connsiteX29" fmla="*/ 581506 w 3667648"/>
              <a:gd name="connsiteY29" fmla="*/ 1065087 h 3471707"/>
              <a:gd name="connsiteX30" fmla="*/ 2750736 w 3667648"/>
              <a:gd name="connsiteY30" fmla="*/ 232560 h 3471707"/>
              <a:gd name="connsiteX31" fmla="*/ 2576033 w 3667648"/>
              <a:gd name="connsiteY31" fmla="*/ 541084 h 3471707"/>
              <a:gd name="connsiteX32" fmla="*/ 2556297 w 3667648"/>
              <a:gd name="connsiteY32" fmla="*/ 529306 h 3471707"/>
              <a:gd name="connsiteX33" fmla="*/ 916912 w 3667648"/>
              <a:gd name="connsiteY33" fmla="*/ 232560 h 3471707"/>
              <a:gd name="connsiteX34" fmla="*/ 1111352 w 3667648"/>
              <a:gd name="connsiteY34" fmla="*/ 529306 h 3471707"/>
              <a:gd name="connsiteX35" fmla="*/ 1091616 w 3667648"/>
              <a:gd name="connsiteY35" fmla="*/ 541085 h 3471707"/>
              <a:gd name="connsiteX36" fmla="*/ 1833824 w 3667648"/>
              <a:gd name="connsiteY36" fmla="*/ 0 h 3471707"/>
              <a:gd name="connsiteX37" fmla="*/ 1845010 w 3667648"/>
              <a:gd name="connsiteY37" fmla="*/ 335317 h 3471707"/>
              <a:gd name="connsiteX38" fmla="*/ 1833825 w 3667648"/>
              <a:gd name="connsiteY38" fmla="*/ 334762 h 3471707"/>
              <a:gd name="connsiteX39" fmla="*/ 1822639 w 3667648"/>
              <a:gd name="connsiteY39" fmla="*/ 335317 h 3471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667648" h="3471707">
                <a:moveTo>
                  <a:pt x="1822639" y="3136389"/>
                </a:moveTo>
                <a:lnTo>
                  <a:pt x="1833825" y="3136944"/>
                </a:lnTo>
                <a:lnTo>
                  <a:pt x="1845010" y="3136389"/>
                </a:lnTo>
                <a:lnTo>
                  <a:pt x="1833824" y="3471707"/>
                </a:lnTo>
                <a:close/>
                <a:moveTo>
                  <a:pt x="2576033" y="2930623"/>
                </a:moveTo>
                <a:lnTo>
                  <a:pt x="2750736" y="3239147"/>
                </a:lnTo>
                <a:lnTo>
                  <a:pt x="2556297" y="2942401"/>
                </a:lnTo>
                <a:close/>
                <a:moveTo>
                  <a:pt x="1091616" y="2930622"/>
                </a:moveTo>
                <a:lnTo>
                  <a:pt x="1111353" y="2942400"/>
                </a:lnTo>
                <a:lnTo>
                  <a:pt x="916912" y="3239147"/>
                </a:lnTo>
                <a:close/>
                <a:moveTo>
                  <a:pt x="3086143" y="2406621"/>
                </a:moveTo>
                <a:lnTo>
                  <a:pt x="3421962" y="2603780"/>
                </a:lnTo>
                <a:lnTo>
                  <a:pt x="3073539" y="2427002"/>
                </a:lnTo>
                <a:close/>
                <a:moveTo>
                  <a:pt x="581507" y="2406620"/>
                </a:moveTo>
                <a:lnTo>
                  <a:pt x="594111" y="2427001"/>
                </a:lnTo>
                <a:lnTo>
                  <a:pt x="245686" y="2603780"/>
                </a:lnTo>
                <a:close/>
                <a:moveTo>
                  <a:pt x="3259468" y="1723654"/>
                </a:moveTo>
                <a:lnTo>
                  <a:pt x="3667648" y="1735854"/>
                </a:lnTo>
                <a:lnTo>
                  <a:pt x="3259468" y="1748054"/>
                </a:lnTo>
                <a:lnTo>
                  <a:pt x="3260095" y="1735853"/>
                </a:lnTo>
                <a:close/>
                <a:moveTo>
                  <a:pt x="408182" y="1723654"/>
                </a:moveTo>
                <a:lnTo>
                  <a:pt x="407555" y="1735853"/>
                </a:lnTo>
                <a:lnTo>
                  <a:pt x="408182" y="1748054"/>
                </a:lnTo>
                <a:lnTo>
                  <a:pt x="0" y="1735854"/>
                </a:lnTo>
                <a:close/>
                <a:moveTo>
                  <a:pt x="3421962" y="867927"/>
                </a:moveTo>
                <a:lnTo>
                  <a:pt x="3086144" y="1065086"/>
                </a:lnTo>
                <a:lnTo>
                  <a:pt x="3073540" y="1044705"/>
                </a:lnTo>
                <a:close/>
                <a:moveTo>
                  <a:pt x="245686" y="867927"/>
                </a:moveTo>
                <a:lnTo>
                  <a:pt x="594110" y="1044706"/>
                </a:lnTo>
                <a:lnTo>
                  <a:pt x="581506" y="1065087"/>
                </a:lnTo>
                <a:close/>
                <a:moveTo>
                  <a:pt x="2750736" y="232560"/>
                </a:moveTo>
                <a:lnTo>
                  <a:pt x="2576033" y="541084"/>
                </a:lnTo>
                <a:lnTo>
                  <a:pt x="2556297" y="529306"/>
                </a:lnTo>
                <a:close/>
                <a:moveTo>
                  <a:pt x="916912" y="232560"/>
                </a:moveTo>
                <a:lnTo>
                  <a:pt x="1111352" y="529306"/>
                </a:lnTo>
                <a:lnTo>
                  <a:pt x="1091616" y="541085"/>
                </a:lnTo>
                <a:close/>
                <a:moveTo>
                  <a:pt x="1833824" y="0"/>
                </a:moveTo>
                <a:lnTo>
                  <a:pt x="1845010" y="335317"/>
                </a:lnTo>
                <a:lnTo>
                  <a:pt x="1833825" y="334762"/>
                </a:lnTo>
                <a:lnTo>
                  <a:pt x="1822639" y="33531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4" name="Hộp Văn bản 83">
            <a:extLst>
              <a:ext uri="{FF2B5EF4-FFF2-40B4-BE49-F238E27FC236}">
                <a16:creationId xmlns:a16="http://schemas.microsoft.com/office/drawing/2014/main" id="{4D6676F0-C91A-0F3C-B3AD-ED66618E0FD4}"/>
              </a:ext>
            </a:extLst>
          </p:cNvPr>
          <p:cNvSpPr txBox="1"/>
          <p:nvPr/>
        </p:nvSpPr>
        <p:spPr>
          <a:xfrm>
            <a:off x="5879960" y="1920063"/>
            <a:ext cx="432079" cy="369332"/>
          </a:xfrm>
          <a:prstGeom prst="rect">
            <a:avLst/>
          </a:prstGeom>
          <a:noFill/>
        </p:spPr>
        <p:txBody>
          <a:bodyPr wrap="square" rtlCol="0">
            <a:spAutoFit/>
          </a:bodyPr>
          <a:lstStyle/>
          <a:p>
            <a:r>
              <a:rPr lang="en-US" b="1" dirty="0">
                <a:cs typeface="Times New Roman" panose="02020603050405020304" pitchFamily="18" charset="0"/>
              </a:rPr>
              <a:t>12</a:t>
            </a:r>
          </a:p>
        </p:txBody>
      </p:sp>
      <p:sp>
        <p:nvSpPr>
          <p:cNvPr id="85" name="Hộp Văn bản 84">
            <a:extLst>
              <a:ext uri="{FF2B5EF4-FFF2-40B4-BE49-F238E27FC236}">
                <a16:creationId xmlns:a16="http://schemas.microsoft.com/office/drawing/2014/main" id="{C10EDD27-33DB-1F9C-74D0-5047AE996716}"/>
              </a:ext>
            </a:extLst>
          </p:cNvPr>
          <p:cNvSpPr txBox="1"/>
          <p:nvPr/>
        </p:nvSpPr>
        <p:spPr>
          <a:xfrm>
            <a:off x="6553451" y="2129260"/>
            <a:ext cx="432079" cy="369332"/>
          </a:xfrm>
          <a:prstGeom prst="rect">
            <a:avLst/>
          </a:prstGeom>
          <a:noFill/>
        </p:spPr>
        <p:txBody>
          <a:bodyPr wrap="square" rtlCol="0">
            <a:spAutoFit/>
          </a:bodyPr>
          <a:lstStyle/>
          <a:p>
            <a:r>
              <a:rPr lang="en-US" b="1" dirty="0">
                <a:cs typeface="Times New Roman" panose="02020603050405020304" pitchFamily="18" charset="0"/>
              </a:rPr>
              <a:t>1</a:t>
            </a:r>
          </a:p>
        </p:txBody>
      </p:sp>
      <p:sp>
        <p:nvSpPr>
          <p:cNvPr id="86" name="Hộp Văn bản 85">
            <a:extLst>
              <a:ext uri="{FF2B5EF4-FFF2-40B4-BE49-F238E27FC236}">
                <a16:creationId xmlns:a16="http://schemas.microsoft.com/office/drawing/2014/main" id="{1CC85756-ED8E-C09C-397E-427473D1DCF9}"/>
              </a:ext>
            </a:extLst>
          </p:cNvPr>
          <p:cNvSpPr txBox="1"/>
          <p:nvPr/>
        </p:nvSpPr>
        <p:spPr>
          <a:xfrm>
            <a:off x="7053706" y="2601999"/>
            <a:ext cx="432079" cy="369332"/>
          </a:xfrm>
          <a:prstGeom prst="rect">
            <a:avLst/>
          </a:prstGeom>
          <a:noFill/>
        </p:spPr>
        <p:txBody>
          <a:bodyPr wrap="square" rtlCol="0">
            <a:spAutoFit/>
          </a:bodyPr>
          <a:lstStyle/>
          <a:p>
            <a:r>
              <a:rPr lang="en-US" b="1" dirty="0">
                <a:cs typeface="Times New Roman" panose="02020603050405020304" pitchFamily="18" charset="0"/>
              </a:rPr>
              <a:t>2</a:t>
            </a:r>
          </a:p>
        </p:txBody>
      </p:sp>
      <p:sp>
        <p:nvSpPr>
          <p:cNvPr id="87" name="Hộp Văn bản 86">
            <a:extLst>
              <a:ext uri="{FF2B5EF4-FFF2-40B4-BE49-F238E27FC236}">
                <a16:creationId xmlns:a16="http://schemas.microsoft.com/office/drawing/2014/main" id="{1501AF4C-9A17-E21A-B04E-7C6C9196E8A4}"/>
              </a:ext>
            </a:extLst>
          </p:cNvPr>
          <p:cNvSpPr txBox="1"/>
          <p:nvPr/>
        </p:nvSpPr>
        <p:spPr>
          <a:xfrm>
            <a:off x="7201570" y="3218623"/>
            <a:ext cx="432079" cy="369332"/>
          </a:xfrm>
          <a:prstGeom prst="rect">
            <a:avLst/>
          </a:prstGeom>
          <a:noFill/>
        </p:spPr>
        <p:txBody>
          <a:bodyPr wrap="square" rtlCol="0">
            <a:spAutoFit/>
          </a:bodyPr>
          <a:lstStyle/>
          <a:p>
            <a:r>
              <a:rPr lang="en-US" b="1" dirty="0">
                <a:cs typeface="Times New Roman" panose="02020603050405020304" pitchFamily="18" charset="0"/>
              </a:rPr>
              <a:t>3</a:t>
            </a:r>
          </a:p>
        </p:txBody>
      </p:sp>
      <p:sp>
        <p:nvSpPr>
          <p:cNvPr id="88" name="Hộp Văn bản 87">
            <a:extLst>
              <a:ext uri="{FF2B5EF4-FFF2-40B4-BE49-F238E27FC236}">
                <a16:creationId xmlns:a16="http://schemas.microsoft.com/office/drawing/2014/main" id="{2195DA70-FCED-D8EC-5B63-7865AD83F229}"/>
              </a:ext>
            </a:extLst>
          </p:cNvPr>
          <p:cNvSpPr txBox="1"/>
          <p:nvPr/>
        </p:nvSpPr>
        <p:spPr>
          <a:xfrm>
            <a:off x="7040560" y="3875393"/>
            <a:ext cx="432079" cy="369332"/>
          </a:xfrm>
          <a:prstGeom prst="rect">
            <a:avLst/>
          </a:prstGeom>
          <a:noFill/>
        </p:spPr>
        <p:txBody>
          <a:bodyPr wrap="square" rtlCol="0">
            <a:spAutoFit/>
          </a:bodyPr>
          <a:lstStyle/>
          <a:p>
            <a:r>
              <a:rPr lang="en-US" b="1" dirty="0">
                <a:cs typeface="Times New Roman" panose="02020603050405020304" pitchFamily="18" charset="0"/>
              </a:rPr>
              <a:t>4</a:t>
            </a:r>
          </a:p>
        </p:txBody>
      </p:sp>
      <p:sp>
        <p:nvSpPr>
          <p:cNvPr id="89" name="Hộp Văn bản 88">
            <a:extLst>
              <a:ext uri="{FF2B5EF4-FFF2-40B4-BE49-F238E27FC236}">
                <a16:creationId xmlns:a16="http://schemas.microsoft.com/office/drawing/2014/main" id="{3592A917-A41F-666C-2CC5-1B2286EA9F6C}"/>
              </a:ext>
            </a:extLst>
          </p:cNvPr>
          <p:cNvSpPr txBox="1"/>
          <p:nvPr/>
        </p:nvSpPr>
        <p:spPr>
          <a:xfrm>
            <a:off x="6618433" y="4350874"/>
            <a:ext cx="432079" cy="369332"/>
          </a:xfrm>
          <a:prstGeom prst="rect">
            <a:avLst/>
          </a:prstGeom>
          <a:noFill/>
        </p:spPr>
        <p:txBody>
          <a:bodyPr wrap="square" rtlCol="0">
            <a:spAutoFit/>
          </a:bodyPr>
          <a:lstStyle/>
          <a:p>
            <a:r>
              <a:rPr lang="en-US" b="1" dirty="0">
                <a:cs typeface="Times New Roman" panose="02020603050405020304" pitchFamily="18" charset="0"/>
              </a:rPr>
              <a:t>5</a:t>
            </a:r>
          </a:p>
        </p:txBody>
      </p:sp>
      <p:sp>
        <p:nvSpPr>
          <p:cNvPr id="90" name="Hộp Văn bản 89">
            <a:extLst>
              <a:ext uri="{FF2B5EF4-FFF2-40B4-BE49-F238E27FC236}">
                <a16:creationId xmlns:a16="http://schemas.microsoft.com/office/drawing/2014/main" id="{BCF9E004-6BB7-2E25-E8B7-09211068A2AD}"/>
              </a:ext>
            </a:extLst>
          </p:cNvPr>
          <p:cNvSpPr txBox="1"/>
          <p:nvPr/>
        </p:nvSpPr>
        <p:spPr>
          <a:xfrm>
            <a:off x="5946181" y="4514216"/>
            <a:ext cx="432079" cy="369332"/>
          </a:xfrm>
          <a:prstGeom prst="rect">
            <a:avLst/>
          </a:prstGeom>
          <a:noFill/>
        </p:spPr>
        <p:txBody>
          <a:bodyPr wrap="square" rtlCol="0">
            <a:spAutoFit/>
          </a:bodyPr>
          <a:lstStyle/>
          <a:p>
            <a:r>
              <a:rPr lang="en-US" b="1" dirty="0">
                <a:cs typeface="Times New Roman" panose="02020603050405020304" pitchFamily="18" charset="0"/>
              </a:rPr>
              <a:t>6</a:t>
            </a:r>
          </a:p>
        </p:txBody>
      </p:sp>
      <p:sp>
        <p:nvSpPr>
          <p:cNvPr id="91" name="Hộp Văn bản 90">
            <a:extLst>
              <a:ext uri="{FF2B5EF4-FFF2-40B4-BE49-F238E27FC236}">
                <a16:creationId xmlns:a16="http://schemas.microsoft.com/office/drawing/2014/main" id="{C7F27AB8-EBF7-BFD4-0D16-90C98E2565F1}"/>
              </a:ext>
            </a:extLst>
          </p:cNvPr>
          <p:cNvSpPr txBox="1"/>
          <p:nvPr/>
        </p:nvSpPr>
        <p:spPr>
          <a:xfrm>
            <a:off x="5254149" y="4331567"/>
            <a:ext cx="432079" cy="369332"/>
          </a:xfrm>
          <a:prstGeom prst="rect">
            <a:avLst/>
          </a:prstGeom>
          <a:noFill/>
        </p:spPr>
        <p:txBody>
          <a:bodyPr wrap="square" rtlCol="0">
            <a:spAutoFit/>
          </a:bodyPr>
          <a:lstStyle/>
          <a:p>
            <a:r>
              <a:rPr lang="en-US" b="1" dirty="0">
                <a:cs typeface="Times New Roman" panose="02020603050405020304" pitchFamily="18" charset="0"/>
              </a:rPr>
              <a:t>7</a:t>
            </a:r>
          </a:p>
        </p:txBody>
      </p:sp>
      <p:sp>
        <p:nvSpPr>
          <p:cNvPr id="92" name="Hộp Văn bản 91">
            <a:extLst>
              <a:ext uri="{FF2B5EF4-FFF2-40B4-BE49-F238E27FC236}">
                <a16:creationId xmlns:a16="http://schemas.microsoft.com/office/drawing/2014/main" id="{7FF113FB-CB7E-16AE-876F-485B547C893E}"/>
              </a:ext>
            </a:extLst>
          </p:cNvPr>
          <p:cNvSpPr txBox="1"/>
          <p:nvPr/>
        </p:nvSpPr>
        <p:spPr>
          <a:xfrm>
            <a:off x="4816470" y="3876026"/>
            <a:ext cx="432079" cy="369332"/>
          </a:xfrm>
          <a:prstGeom prst="rect">
            <a:avLst/>
          </a:prstGeom>
          <a:noFill/>
        </p:spPr>
        <p:txBody>
          <a:bodyPr wrap="square" rtlCol="0">
            <a:spAutoFit/>
          </a:bodyPr>
          <a:lstStyle/>
          <a:p>
            <a:r>
              <a:rPr lang="en-US" b="1" dirty="0">
                <a:cs typeface="Times New Roman" panose="02020603050405020304" pitchFamily="18" charset="0"/>
              </a:rPr>
              <a:t>8</a:t>
            </a:r>
          </a:p>
        </p:txBody>
      </p:sp>
      <p:sp>
        <p:nvSpPr>
          <p:cNvPr id="93" name="Hộp Văn bản 92">
            <a:extLst>
              <a:ext uri="{FF2B5EF4-FFF2-40B4-BE49-F238E27FC236}">
                <a16:creationId xmlns:a16="http://schemas.microsoft.com/office/drawing/2014/main" id="{668F39AF-2685-49AA-D09B-A60187C7BD0D}"/>
              </a:ext>
            </a:extLst>
          </p:cNvPr>
          <p:cNvSpPr txBox="1"/>
          <p:nvPr/>
        </p:nvSpPr>
        <p:spPr>
          <a:xfrm>
            <a:off x="4662961" y="3226988"/>
            <a:ext cx="432079" cy="369332"/>
          </a:xfrm>
          <a:prstGeom prst="rect">
            <a:avLst/>
          </a:prstGeom>
          <a:noFill/>
        </p:spPr>
        <p:txBody>
          <a:bodyPr wrap="square" rtlCol="0">
            <a:spAutoFit/>
          </a:bodyPr>
          <a:lstStyle/>
          <a:p>
            <a:r>
              <a:rPr lang="en-US" b="1" dirty="0">
                <a:cs typeface="Times New Roman" panose="02020603050405020304" pitchFamily="18" charset="0"/>
              </a:rPr>
              <a:t>9</a:t>
            </a:r>
          </a:p>
        </p:txBody>
      </p:sp>
      <p:sp>
        <p:nvSpPr>
          <p:cNvPr id="94" name="Hộp Văn bản 93">
            <a:extLst>
              <a:ext uri="{FF2B5EF4-FFF2-40B4-BE49-F238E27FC236}">
                <a16:creationId xmlns:a16="http://schemas.microsoft.com/office/drawing/2014/main" id="{7F8EEDAF-EE60-D8BE-AE1C-5A37DFB66FE3}"/>
              </a:ext>
            </a:extLst>
          </p:cNvPr>
          <p:cNvSpPr txBox="1"/>
          <p:nvPr/>
        </p:nvSpPr>
        <p:spPr>
          <a:xfrm>
            <a:off x="4771778" y="2620675"/>
            <a:ext cx="432079" cy="369332"/>
          </a:xfrm>
          <a:prstGeom prst="rect">
            <a:avLst/>
          </a:prstGeom>
          <a:noFill/>
        </p:spPr>
        <p:txBody>
          <a:bodyPr wrap="square" rtlCol="0">
            <a:spAutoFit/>
          </a:bodyPr>
          <a:lstStyle/>
          <a:p>
            <a:r>
              <a:rPr lang="en-US" b="1" dirty="0">
                <a:cs typeface="Times New Roman" panose="02020603050405020304" pitchFamily="18" charset="0"/>
              </a:rPr>
              <a:t>10</a:t>
            </a:r>
          </a:p>
        </p:txBody>
      </p:sp>
      <p:sp>
        <p:nvSpPr>
          <p:cNvPr id="95" name="Hộp Văn bản 94">
            <a:extLst>
              <a:ext uri="{FF2B5EF4-FFF2-40B4-BE49-F238E27FC236}">
                <a16:creationId xmlns:a16="http://schemas.microsoft.com/office/drawing/2014/main" id="{A70C4089-6F09-7A53-DD06-ABC821FF4CCD}"/>
              </a:ext>
            </a:extLst>
          </p:cNvPr>
          <p:cNvSpPr txBox="1"/>
          <p:nvPr/>
        </p:nvSpPr>
        <p:spPr>
          <a:xfrm>
            <a:off x="5261902" y="2157101"/>
            <a:ext cx="432079" cy="369332"/>
          </a:xfrm>
          <a:prstGeom prst="rect">
            <a:avLst/>
          </a:prstGeom>
          <a:noFill/>
        </p:spPr>
        <p:txBody>
          <a:bodyPr wrap="square" rtlCol="0">
            <a:spAutoFit/>
          </a:bodyPr>
          <a:lstStyle/>
          <a:p>
            <a:r>
              <a:rPr lang="en-US" b="1" dirty="0">
                <a:cs typeface="Times New Roman" panose="02020603050405020304" pitchFamily="18" charset="0"/>
              </a:rPr>
              <a:t>11</a:t>
            </a:r>
          </a:p>
        </p:txBody>
      </p:sp>
      <p:sp>
        <p:nvSpPr>
          <p:cNvPr id="111" name="Hình chữ nhật 110">
            <a:extLst>
              <a:ext uri="{FF2B5EF4-FFF2-40B4-BE49-F238E27FC236}">
                <a16:creationId xmlns:a16="http://schemas.microsoft.com/office/drawing/2014/main" id="{B102656B-AA73-4289-B417-9D390773DB80}"/>
              </a:ext>
            </a:extLst>
          </p:cNvPr>
          <p:cNvSpPr/>
          <p:nvPr/>
        </p:nvSpPr>
        <p:spPr>
          <a:xfrm>
            <a:off x="5922244" y="988490"/>
            <a:ext cx="347509" cy="574590"/>
          </a:xfrm>
          <a:prstGeom prst="rect">
            <a:avLst/>
          </a:prstGeom>
          <a:gradFill flip="none" rotWithShape="1">
            <a:gsLst>
              <a:gs pos="63000">
                <a:schemeClr val="bg1">
                  <a:lumMod val="95000"/>
                </a:schemeClr>
              </a:gs>
              <a:gs pos="8000">
                <a:schemeClr val="tx1"/>
              </a:gs>
              <a:gs pos="38000">
                <a:srgbClr val="CCCCCC"/>
              </a:gs>
              <a:gs pos="83000">
                <a:schemeClr val="tx1">
                  <a:lumMod val="85000"/>
                  <a:lumOff val="15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9" name="Nhóm 98">
            <a:extLst>
              <a:ext uri="{FF2B5EF4-FFF2-40B4-BE49-F238E27FC236}">
                <a16:creationId xmlns:a16="http://schemas.microsoft.com/office/drawing/2014/main" id="{62AC6F8B-8986-AC8F-B5BF-7C5ED94D8587}"/>
              </a:ext>
            </a:extLst>
          </p:cNvPr>
          <p:cNvGrpSpPr/>
          <p:nvPr/>
        </p:nvGrpSpPr>
        <p:grpSpPr>
          <a:xfrm>
            <a:off x="5963381" y="2426416"/>
            <a:ext cx="125644" cy="2075240"/>
            <a:chOff x="6063384" y="2361958"/>
            <a:chExt cx="125644" cy="2075240"/>
          </a:xfrm>
        </p:grpSpPr>
        <p:sp>
          <p:nvSpPr>
            <p:cNvPr id="96" name="Tam giác Cân 95">
              <a:extLst>
                <a:ext uri="{FF2B5EF4-FFF2-40B4-BE49-F238E27FC236}">
                  <a16:creationId xmlns:a16="http://schemas.microsoft.com/office/drawing/2014/main" id="{FFF904DF-B111-92E0-B10E-B2743C195AC7}"/>
                </a:ext>
              </a:extLst>
            </p:cNvPr>
            <p:cNvSpPr/>
            <p:nvPr/>
          </p:nvSpPr>
          <p:spPr>
            <a:xfrm>
              <a:off x="6063384" y="2361958"/>
              <a:ext cx="125644" cy="1049456"/>
            </a:xfrm>
            <a:prstGeom prst="triangle">
              <a:avLst/>
            </a:prstGeom>
            <a:solidFill>
              <a:srgbClr val="FF000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7" name="Tam giác Cân 96">
              <a:extLst>
                <a:ext uri="{FF2B5EF4-FFF2-40B4-BE49-F238E27FC236}">
                  <a16:creationId xmlns:a16="http://schemas.microsoft.com/office/drawing/2014/main" id="{9BDA2BB9-07B7-03FA-D5D0-0167EC661996}"/>
                </a:ext>
              </a:extLst>
            </p:cNvPr>
            <p:cNvSpPr/>
            <p:nvPr/>
          </p:nvSpPr>
          <p:spPr>
            <a:xfrm flipV="1">
              <a:off x="6063384" y="3387742"/>
              <a:ext cx="125644" cy="1049456"/>
            </a:xfrm>
            <a:prstGeom prst="triangle">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80" name="Hình tròn: Rỗng 79">
            <a:extLst>
              <a:ext uri="{FF2B5EF4-FFF2-40B4-BE49-F238E27FC236}">
                <a16:creationId xmlns:a16="http://schemas.microsoft.com/office/drawing/2014/main" id="{9EA6210F-B54C-F537-30ED-3FCC184E3616}"/>
              </a:ext>
            </a:extLst>
          </p:cNvPr>
          <p:cNvSpPr/>
          <p:nvPr/>
        </p:nvSpPr>
        <p:spPr>
          <a:xfrm>
            <a:off x="4152005" y="1517300"/>
            <a:ext cx="3946966" cy="3788229"/>
          </a:xfrm>
          <a:prstGeom prst="donut">
            <a:avLst>
              <a:gd name="adj" fmla="val 4614"/>
            </a:avLst>
          </a:prstGeom>
          <a:gradFill flip="none" rotWithShape="1">
            <a:gsLst>
              <a:gs pos="4000">
                <a:schemeClr val="bg1"/>
              </a:gs>
              <a:gs pos="63000">
                <a:srgbClr val="808080"/>
              </a:gs>
              <a:gs pos="90000">
                <a:schemeClr val="bg1"/>
              </a:gs>
              <a:gs pos="32000">
                <a:schemeClr val="bg1">
                  <a:lumMod val="50000"/>
                </a:schemeClr>
              </a:gs>
            </a:gsLst>
            <a:lin ang="135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2" name="Hình chữ nhật 111">
            <a:extLst>
              <a:ext uri="{FF2B5EF4-FFF2-40B4-BE49-F238E27FC236}">
                <a16:creationId xmlns:a16="http://schemas.microsoft.com/office/drawing/2014/main" id="{7ED9594E-CFCD-994F-4973-8610A7E95A15}"/>
              </a:ext>
            </a:extLst>
          </p:cNvPr>
          <p:cNvSpPr/>
          <p:nvPr/>
        </p:nvSpPr>
        <p:spPr>
          <a:xfrm>
            <a:off x="5856905" y="855187"/>
            <a:ext cx="498371" cy="280557"/>
          </a:xfrm>
          <a:prstGeom prst="rect">
            <a:avLst/>
          </a:prstGeom>
          <a:gradFill flip="none" rotWithShape="1">
            <a:gsLst>
              <a:gs pos="63000">
                <a:schemeClr val="bg1">
                  <a:lumMod val="95000"/>
                </a:schemeClr>
              </a:gs>
              <a:gs pos="8000">
                <a:schemeClr val="tx1"/>
              </a:gs>
              <a:gs pos="38000">
                <a:srgbClr val="CCCCCC"/>
              </a:gs>
              <a:gs pos="83000">
                <a:schemeClr val="tx1">
                  <a:lumMod val="85000"/>
                  <a:lumOff val="15000"/>
                </a:schemeClr>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Hình tự do: Hình 115">
            <a:extLst>
              <a:ext uri="{FF2B5EF4-FFF2-40B4-BE49-F238E27FC236}">
                <a16:creationId xmlns:a16="http://schemas.microsoft.com/office/drawing/2014/main" id="{0046595D-AA7E-C636-96BA-00A30980E3CA}"/>
              </a:ext>
            </a:extLst>
          </p:cNvPr>
          <p:cNvSpPr/>
          <p:nvPr/>
        </p:nvSpPr>
        <p:spPr>
          <a:xfrm>
            <a:off x="5483961" y="315426"/>
            <a:ext cx="1140630" cy="1039682"/>
          </a:xfrm>
          <a:custGeom>
            <a:avLst/>
            <a:gdLst>
              <a:gd name="connsiteX0" fmla="*/ 570315 w 1140630"/>
              <a:gd name="connsiteY0" fmla="*/ 0 h 1158724"/>
              <a:gd name="connsiteX1" fmla="*/ 1140630 w 1140630"/>
              <a:gd name="connsiteY1" fmla="*/ 590550 h 1158724"/>
              <a:gd name="connsiteX2" fmla="*/ 792307 w 1140630"/>
              <a:gd name="connsiteY2" fmla="*/ 1134692 h 1158724"/>
              <a:gd name="connsiteX3" fmla="*/ 770598 w 1140630"/>
              <a:gd name="connsiteY3" fmla="*/ 1141670 h 1158724"/>
              <a:gd name="connsiteX4" fmla="*/ 770598 w 1140630"/>
              <a:gd name="connsiteY4" fmla="*/ 1086593 h 1158724"/>
              <a:gd name="connsiteX5" fmla="*/ 771822 w 1140630"/>
              <a:gd name="connsiteY5" fmla="*/ 1086199 h 1158724"/>
              <a:gd name="connsiteX6" fmla="*/ 1088001 w 1140630"/>
              <a:gd name="connsiteY6" fmla="*/ 590550 h 1158724"/>
              <a:gd name="connsiteX7" fmla="*/ 570315 w 1140630"/>
              <a:gd name="connsiteY7" fmla="*/ 52629 h 1158724"/>
              <a:gd name="connsiteX8" fmla="*/ 52629 w 1140630"/>
              <a:gd name="connsiteY8" fmla="*/ 590550 h 1158724"/>
              <a:gd name="connsiteX9" fmla="*/ 368808 w 1140630"/>
              <a:gd name="connsiteY9" fmla="*/ 1086199 h 1158724"/>
              <a:gd name="connsiteX10" fmla="*/ 423089 w 1140630"/>
              <a:gd name="connsiteY10" fmla="*/ 1103707 h 1158724"/>
              <a:gd name="connsiteX11" fmla="*/ 423089 w 1140630"/>
              <a:gd name="connsiteY11" fmla="*/ 1158724 h 1158724"/>
              <a:gd name="connsiteX12" fmla="*/ 348323 w 1140630"/>
              <a:gd name="connsiteY12" fmla="*/ 1134692 h 1158724"/>
              <a:gd name="connsiteX13" fmla="*/ 0 w 1140630"/>
              <a:gd name="connsiteY13" fmla="*/ 590550 h 1158724"/>
              <a:gd name="connsiteX14" fmla="*/ 570315 w 1140630"/>
              <a:gd name="connsiteY14" fmla="*/ 0 h 1158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40630" h="1158724">
                <a:moveTo>
                  <a:pt x="570315" y="0"/>
                </a:moveTo>
                <a:cubicBezTo>
                  <a:pt x="885291" y="0"/>
                  <a:pt x="1140630" y="264398"/>
                  <a:pt x="1140630" y="590550"/>
                </a:cubicBezTo>
                <a:cubicBezTo>
                  <a:pt x="1140630" y="835164"/>
                  <a:pt x="997002" y="1045042"/>
                  <a:pt x="792307" y="1134692"/>
                </a:cubicBezTo>
                <a:lnTo>
                  <a:pt x="770598" y="1141670"/>
                </a:lnTo>
                <a:lnTo>
                  <a:pt x="770598" y="1086593"/>
                </a:lnTo>
                <a:lnTo>
                  <a:pt x="771822" y="1086199"/>
                </a:lnTo>
                <a:cubicBezTo>
                  <a:pt x="957627" y="1004538"/>
                  <a:pt x="1088001" y="813365"/>
                  <a:pt x="1088001" y="590550"/>
                </a:cubicBezTo>
                <a:cubicBezTo>
                  <a:pt x="1088001" y="293464"/>
                  <a:pt x="856225" y="52629"/>
                  <a:pt x="570315" y="52629"/>
                </a:cubicBezTo>
                <a:cubicBezTo>
                  <a:pt x="284405" y="52629"/>
                  <a:pt x="52629" y="293464"/>
                  <a:pt x="52629" y="590550"/>
                </a:cubicBezTo>
                <a:cubicBezTo>
                  <a:pt x="52629" y="813365"/>
                  <a:pt x="183003" y="1004538"/>
                  <a:pt x="368808" y="1086199"/>
                </a:cubicBezTo>
                <a:lnTo>
                  <a:pt x="423089" y="1103707"/>
                </a:lnTo>
                <a:lnTo>
                  <a:pt x="423089" y="1158724"/>
                </a:lnTo>
                <a:lnTo>
                  <a:pt x="348323" y="1134692"/>
                </a:lnTo>
                <a:cubicBezTo>
                  <a:pt x="143628" y="1045042"/>
                  <a:pt x="0" y="835164"/>
                  <a:pt x="0" y="590550"/>
                </a:cubicBezTo>
                <a:cubicBezTo>
                  <a:pt x="0" y="264398"/>
                  <a:pt x="255339" y="0"/>
                  <a:pt x="570315" y="0"/>
                </a:cubicBezTo>
                <a:close/>
              </a:path>
            </a:pathLst>
          </a:custGeom>
          <a:gradFill flip="none" rotWithShape="1">
            <a:gsLst>
              <a:gs pos="4000">
                <a:schemeClr val="bg1"/>
              </a:gs>
              <a:gs pos="63000">
                <a:srgbClr val="808080"/>
              </a:gs>
              <a:gs pos="90000">
                <a:schemeClr val="bg1"/>
              </a:gs>
              <a:gs pos="32000">
                <a:schemeClr val="bg1">
                  <a:lumMod val="50000"/>
                </a:schemeClr>
              </a:gs>
            </a:gsLst>
            <a:lin ang="13500000" scaled="1"/>
            <a:tileRect/>
          </a:gradFill>
          <a:ln>
            <a:noFill/>
          </a:ln>
          <a:effectLst>
            <a:outerShdw blurRad="50800" dist="38100" dir="2700000" algn="tl" rotWithShape="0">
              <a:prstClr val="black">
                <a:alpha val="40000"/>
              </a:prstClr>
            </a:outerShdw>
          </a:effectLst>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solidFill>
            </a:endParaRPr>
          </a:p>
        </p:txBody>
      </p:sp>
      <p:sp>
        <p:nvSpPr>
          <p:cNvPr id="118" name="Lưu đồ: Đường kết nối 117">
            <a:extLst>
              <a:ext uri="{FF2B5EF4-FFF2-40B4-BE49-F238E27FC236}">
                <a16:creationId xmlns:a16="http://schemas.microsoft.com/office/drawing/2014/main" id="{0E8D7155-DD63-1F54-35FC-22AB6DC86AB0}"/>
              </a:ext>
            </a:extLst>
          </p:cNvPr>
          <p:cNvSpPr/>
          <p:nvPr/>
        </p:nvSpPr>
        <p:spPr>
          <a:xfrm>
            <a:off x="5879958" y="3245409"/>
            <a:ext cx="300646" cy="308636"/>
          </a:xfrm>
          <a:prstGeom prst="flowChartConnector">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59221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4320000">
                                      <p:cBhvr>
                                        <p:cTn id="6" dur="1000" fill="hold"/>
                                        <p:tgtEl>
                                          <p:spTgt spid="99"/>
                                        </p:tgtEl>
                                        <p:attrNameLst>
                                          <p:attrName>r</p:attrName>
                                        </p:attrNameLst>
                                      </p:cBhvr>
                                    </p:animRot>
                                  </p:childTnLst>
                                </p:cTn>
                              </p:par>
                              <p:par>
                                <p:cTn id="7" presetID="22" presetClass="entr" presetSubtype="8" fill="hold" nodeType="withEffect">
                                  <p:stCondLst>
                                    <p:cond delay="250"/>
                                  </p:stCondLst>
                                  <p:childTnLst>
                                    <p:set>
                                      <p:cBhvr>
                                        <p:cTn id="8" dur="1" fill="hold">
                                          <p:stCondLst>
                                            <p:cond delay="0"/>
                                          </p:stCondLst>
                                        </p:cTn>
                                        <p:tgtEl>
                                          <p:spTgt spid="107"/>
                                        </p:tgtEl>
                                        <p:attrNameLst>
                                          <p:attrName>style.visibility</p:attrName>
                                        </p:attrNameLst>
                                      </p:cBhvr>
                                      <p:to>
                                        <p:strVal val="visible"/>
                                      </p:to>
                                    </p:set>
                                    <p:animEffect transition="in" filter="wipe(left)">
                                      <p:cBhvr>
                                        <p:cTn id="9" dur="750"/>
                                        <p:tgtEl>
                                          <p:spTgt spid="107"/>
                                        </p:tgtEl>
                                      </p:cBhvr>
                                    </p:animEffect>
                                  </p:childTnLst>
                                </p:cTn>
                              </p:par>
                            </p:childTnLst>
                          </p:cTn>
                        </p:par>
                      </p:childTnLst>
                    </p:cTn>
                  </p:par>
                  <p:par>
                    <p:cTn id="10" fill="hold">
                      <p:stCondLst>
                        <p:cond delay="indefinite"/>
                      </p:stCondLst>
                      <p:childTnLst>
                        <p:par>
                          <p:cTn id="11" fill="hold">
                            <p:stCondLst>
                              <p:cond delay="0"/>
                            </p:stCondLst>
                            <p:childTnLst>
                              <p:par>
                                <p:cTn id="12" presetID="8" presetClass="emph" presetSubtype="0" fill="hold" nodeType="clickEffect">
                                  <p:stCondLst>
                                    <p:cond delay="0"/>
                                  </p:stCondLst>
                                  <p:childTnLst>
                                    <p:animRot by="4320000">
                                      <p:cBhvr>
                                        <p:cTn id="13" dur="1000" fill="hold"/>
                                        <p:tgtEl>
                                          <p:spTgt spid="99"/>
                                        </p:tgtEl>
                                        <p:attrNameLst>
                                          <p:attrName>r</p:attrName>
                                        </p:attrNameLst>
                                      </p:cBhvr>
                                    </p:animRot>
                                  </p:childTnLst>
                                </p:cTn>
                              </p:par>
                              <p:par>
                                <p:cTn id="14" presetID="22" presetClass="entr" presetSubtype="1" fill="hold" nodeType="withEffect">
                                  <p:stCondLst>
                                    <p:cond delay="250"/>
                                  </p:stCondLst>
                                  <p:childTnLst>
                                    <p:set>
                                      <p:cBhvr>
                                        <p:cTn id="15" dur="1" fill="hold">
                                          <p:stCondLst>
                                            <p:cond delay="0"/>
                                          </p:stCondLst>
                                        </p:cTn>
                                        <p:tgtEl>
                                          <p:spTgt spid="108"/>
                                        </p:tgtEl>
                                        <p:attrNameLst>
                                          <p:attrName>style.visibility</p:attrName>
                                        </p:attrNameLst>
                                      </p:cBhvr>
                                      <p:to>
                                        <p:strVal val="visible"/>
                                      </p:to>
                                    </p:set>
                                    <p:animEffect transition="in" filter="wipe(up)">
                                      <p:cBhvr>
                                        <p:cTn id="16" dur="750"/>
                                        <p:tgtEl>
                                          <p:spTgt spid="108"/>
                                        </p:tgtEl>
                                      </p:cBhvr>
                                    </p:animEffect>
                                  </p:childTnLst>
                                </p:cTn>
                              </p:par>
                            </p:childTnLst>
                          </p:cTn>
                        </p:par>
                      </p:childTnLst>
                    </p:cTn>
                  </p:par>
                  <p:par>
                    <p:cTn id="17" fill="hold">
                      <p:stCondLst>
                        <p:cond delay="indefinite"/>
                      </p:stCondLst>
                      <p:childTnLst>
                        <p:par>
                          <p:cTn id="18" fill="hold">
                            <p:stCondLst>
                              <p:cond delay="0"/>
                            </p:stCondLst>
                            <p:childTnLst>
                              <p:par>
                                <p:cTn id="19" presetID="8" presetClass="emph" presetSubtype="0" fill="hold" nodeType="clickEffect">
                                  <p:stCondLst>
                                    <p:cond delay="0"/>
                                  </p:stCondLst>
                                  <p:childTnLst>
                                    <p:animRot by="4800000">
                                      <p:cBhvr>
                                        <p:cTn id="20" dur="1000" fill="hold"/>
                                        <p:tgtEl>
                                          <p:spTgt spid="99"/>
                                        </p:tgtEl>
                                        <p:attrNameLst>
                                          <p:attrName>r</p:attrName>
                                        </p:attrNameLst>
                                      </p:cBhvr>
                                    </p:animRot>
                                  </p:childTnLst>
                                </p:cTn>
                              </p:par>
                              <p:par>
                                <p:cTn id="21" presetID="22" presetClass="entr" presetSubtype="2" fill="hold" nodeType="withEffect">
                                  <p:stCondLst>
                                    <p:cond delay="0"/>
                                  </p:stCondLst>
                                  <p:childTnLst>
                                    <p:set>
                                      <p:cBhvr>
                                        <p:cTn id="22" dur="1" fill="hold">
                                          <p:stCondLst>
                                            <p:cond delay="0"/>
                                          </p:stCondLst>
                                        </p:cTn>
                                        <p:tgtEl>
                                          <p:spTgt spid="109"/>
                                        </p:tgtEl>
                                        <p:attrNameLst>
                                          <p:attrName>style.visibility</p:attrName>
                                        </p:attrNameLst>
                                      </p:cBhvr>
                                      <p:to>
                                        <p:strVal val="visible"/>
                                      </p:to>
                                    </p:set>
                                    <p:animEffect transition="in" filter="wipe(right)">
                                      <p:cBhvr>
                                        <p:cTn id="23" dur="750"/>
                                        <p:tgtEl>
                                          <p:spTgt spid="109"/>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mph" presetSubtype="0" fill="hold" nodeType="clickEffect">
                                  <p:stCondLst>
                                    <p:cond delay="0"/>
                                  </p:stCondLst>
                                  <p:childTnLst>
                                    <p:animRot by="4500000">
                                      <p:cBhvr>
                                        <p:cTn id="27" dur="1000" fill="hold"/>
                                        <p:tgtEl>
                                          <p:spTgt spid="99"/>
                                        </p:tgtEl>
                                        <p:attrNameLst>
                                          <p:attrName>r</p:attrName>
                                        </p:attrNameLst>
                                      </p:cBhvr>
                                    </p:animRot>
                                  </p:childTnLst>
                                </p:cTn>
                              </p:par>
                              <p:par>
                                <p:cTn id="28" presetID="22" presetClass="entr" presetSubtype="4" fill="hold" nodeType="withEffect">
                                  <p:stCondLst>
                                    <p:cond delay="0"/>
                                  </p:stCondLst>
                                  <p:childTnLst>
                                    <p:set>
                                      <p:cBhvr>
                                        <p:cTn id="29" dur="1" fill="hold">
                                          <p:stCondLst>
                                            <p:cond delay="0"/>
                                          </p:stCondLst>
                                        </p:cTn>
                                        <p:tgtEl>
                                          <p:spTgt spid="110"/>
                                        </p:tgtEl>
                                        <p:attrNameLst>
                                          <p:attrName>style.visibility</p:attrName>
                                        </p:attrNameLst>
                                      </p:cBhvr>
                                      <p:to>
                                        <p:strVal val="visible"/>
                                      </p:to>
                                    </p:set>
                                    <p:animEffect transition="in" filter="wipe(down)">
                                      <p:cBhvr>
                                        <p:cTn id="30" dur="5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D3557A90-B332-E5F0-8BA2-225320DFB62C}"/>
              </a:ext>
            </a:extLst>
          </p:cNvPr>
          <p:cNvSpPr txBox="1"/>
          <p:nvPr/>
        </p:nvSpPr>
        <p:spPr>
          <a:xfrm>
            <a:off x="-658179" y="7247414"/>
            <a:ext cx="8832583" cy="2031325"/>
          </a:xfrm>
          <a:prstGeom prst="rect">
            <a:avLst/>
          </a:prstGeom>
          <a:noFill/>
        </p:spPr>
        <p:txBody>
          <a:bodyPr wrap="square">
            <a:spAutoFit/>
          </a:bodyPr>
          <a:lstStyle/>
          <a:p>
            <a:pPr marL="0" marR="0" algn="just">
              <a:spcBef>
                <a:spcPts val="0"/>
              </a:spcBef>
              <a:spcAft>
                <a:spcPts val="0"/>
              </a:spcAft>
            </a:pPr>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Niềm</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động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ngỡ</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ngàng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bắt</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gặp</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âm</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thanh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tiếng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ru</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của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khi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xứ</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1600" dirty="0">
              <a:effectLst/>
              <a:latin typeface="Times New Roman" panose="02020603050405020304" pitchFamily="18" charset="0"/>
              <a:ea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Nỗi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nhà</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nhớ</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quê</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hương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da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diết</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1600" dirty="0">
              <a:effectLst/>
              <a:latin typeface="Times New Roman" panose="02020603050405020304" pitchFamily="18" charset="0"/>
              <a:ea typeface="Arial" panose="020B0604020202020204" pitchFamily="34" charset="0"/>
            </a:endParaRPr>
          </a:p>
          <a:p>
            <a:pPr marL="342900" marR="0" lvl="0" indent="-342900" algn="just">
              <a:spcBef>
                <a:spcPts val="0"/>
              </a:spcBef>
              <a:spcAft>
                <a:spcPts val="0"/>
              </a:spcAft>
              <a:buFont typeface="Times New Roman" panose="02020603050405020304" pitchFamily="18" charset="0"/>
              <a:buChar char="-"/>
            </a:pP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Tác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giả</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nhận</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ra</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cái</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hạnh</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phúc</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hàng</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ngày</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vẫn</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1800"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có</a:t>
            </a:r>
            <a:r>
              <a:rPr lang="en-US" sz="1800"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endParaRPr lang="en-US" sz="1600" dirty="0">
              <a:effectLst/>
              <a:latin typeface="Times New Roman" panose="02020603050405020304" pitchFamily="18" charset="0"/>
              <a:ea typeface="Arial" panose="020B0604020202020204" pitchFamily="34" charset="0"/>
            </a:endParaRPr>
          </a:p>
          <a:p>
            <a:pPr marL="0" marR="0" algn="just">
              <a:spcBef>
                <a:spcPts val="0"/>
              </a:spcBef>
              <a:spcAft>
                <a:spcPts val="0"/>
              </a:spcAft>
            </a:pPr>
            <a:r>
              <a:rPr lang="en-US" sz="1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81FAC275-6265-2B24-2A1E-5BB1AD31EC05}"/>
              </a:ext>
            </a:extLst>
          </p:cNvPr>
          <p:cNvSpPr txBox="1"/>
          <p:nvPr/>
        </p:nvSpPr>
        <p:spPr>
          <a:xfrm>
            <a:off x="1503506" y="1369893"/>
            <a:ext cx="2058277" cy="578882"/>
          </a:xfrm>
          <a:prstGeom prst="roundRect">
            <a:avLst/>
          </a:prstGeom>
          <a:solidFill>
            <a:srgbClr val="33CCCC"/>
          </a:solidFill>
          <a:ln w="38100">
            <a:solidFill>
              <a:srgbClr val="33CCCC"/>
            </a:solidFill>
          </a:ln>
        </p:spPr>
        <p:txBody>
          <a:bodyPr wrap="square">
            <a:spAutoFit/>
          </a:bodyPr>
          <a:lstStyle/>
          <a:p>
            <a:pPr algn="just"/>
            <a:r>
              <a:rPr lang="vi-VN" sz="2800" b="1" dirty="0">
                <a:latin typeface="Times New Roman" panose="02020603050405020304" pitchFamily="18" charset="0"/>
                <a:ea typeface="Times New Roman" panose="02020603050405020304" pitchFamily="18" charset="0"/>
                <a:cs typeface="Times New Roman" panose="02020603050405020304" pitchFamily="18" charset="0"/>
              </a:rPr>
              <a:t>Nghệ thuật: </a:t>
            </a:r>
            <a:endParaRPr lang="en-US" sz="24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B5134590-60A0-A776-3138-340318AAF3F2}"/>
              </a:ext>
            </a:extLst>
          </p:cNvPr>
          <p:cNvSpPr txBox="1"/>
          <p:nvPr/>
        </p:nvSpPr>
        <p:spPr>
          <a:xfrm>
            <a:off x="1503506" y="2099879"/>
            <a:ext cx="6816405" cy="578882"/>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Kết hợp kể với miêu tả, nghị luận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20128F8E-5020-2840-49BC-C359D79B4DF2}"/>
              </a:ext>
            </a:extLst>
          </p:cNvPr>
          <p:cNvSpPr txBox="1"/>
          <p:nvPr/>
        </p:nvSpPr>
        <p:spPr>
          <a:xfrm>
            <a:off x="1503506" y="2829865"/>
            <a:ext cx="9209650" cy="578882"/>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Giọng văn nhỏ nhẹ, sâu lắng, </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niệm</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1FB90263-EDBB-B1F9-6323-A6F08144C33A}"/>
              </a:ext>
            </a:extLst>
          </p:cNvPr>
          <p:cNvSpPr txBox="1"/>
          <p:nvPr/>
        </p:nvSpPr>
        <p:spPr>
          <a:xfrm>
            <a:off x="1491175" y="3580104"/>
            <a:ext cx="4311314" cy="578882"/>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Phép tu từ so sánh, liệt kê</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75BA23B3-30AA-CBB9-8A50-A077473017B3}"/>
              </a:ext>
            </a:extLst>
          </p:cNvPr>
          <p:cNvSpPr txBox="1"/>
          <p:nvPr/>
        </p:nvSpPr>
        <p:spPr>
          <a:xfrm>
            <a:off x="1503506" y="4292358"/>
            <a:ext cx="9926494" cy="1055608"/>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Câu văn giàu hình ảnh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khung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ức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874912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1" grpId="0" animBg="1"/>
      <p:bldP spid="3"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20791" y="184237"/>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II.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văn</a:t>
            </a: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effectLst/>
                <a:highlight>
                  <a:srgbClr val="33CCCC"/>
                </a:highlight>
                <a:latin typeface="Times New Roman" panose="02020603050405020304" pitchFamily="18" charset="0"/>
                <a:ea typeface="MS Mincho" panose="02020609040205080304" pitchFamily="49" charset="-128"/>
              </a:rPr>
              <a:t>bản</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384834" y="774317"/>
            <a:ext cx="10045166" cy="523220"/>
          </a:xfrm>
          <a:prstGeom prst="rect">
            <a:avLst/>
          </a:prstGeom>
          <a:noFill/>
        </p:spPr>
        <p:txBody>
          <a:bodyPr wrap="square">
            <a:spAutoFit/>
          </a:bodyPr>
          <a:lstStyle/>
          <a:p>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33CCCC"/>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800" dirty="0">
              <a:solidFill>
                <a:srgbClr val="33CCCC"/>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D3557A90-B332-E5F0-8BA2-225320DFB62C}"/>
              </a:ext>
            </a:extLst>
          </p:cNvPr>
          <p:cNvSpPr txBox="1"/>
          <p:nvPr/>
        </p:nvSpPr>
        <p:spPr>
          <a:xfrm>
            <a:off x="-714623" y="6739886"/>
            <a:ext cx="8832583" cy="646331"/>
          </a:xfrm>
          <a:prstGeom prst="rect">
            <a:avLst/>
          </a:prstGeom>
          <a:noFill/>
        </p:spPr>
        <p:txBody>
          <a:bodyPr wrap="square">
            <a:spAutoFit/>
          </a:bodyPr>
          <a:lstStyle/>
          <a:p>
            <a:pPr marL="0" marR="0" algn="just">
              <a:spcBef>
                <a:spcPts val="0"/>
              </a:spcBef>
              <a:spcAft>
                <a:spcPts val="0"/>
              </a:spcAft>
            </a:pPr>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B5134590-60A0-A776-3138-340318AAF3F2}"/>
              </a:ext>
            </a:extLst>
          </p:cNvPr>
          <p:cNvSpPr txBox="1"/>
          <p:nvPr/>
        </p:nvSpPr>
        <p:spPr>
          <a:xfrm>
            <a:off x="1503506" y="1942813"/>
            <a:ext cx="10078894" cy="1055608"/>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Niềm</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động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hạnh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phúc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ngỡ</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ngàng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bắt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gặp</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âm</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thanh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tiếng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xứ</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11" name="Hộp Văn bản 10">
            <a:extLst>
              <a:ext uri="{FF2B5EF4-FFF2-40B4-BE49-F238E27FC236}">
                <a16:creationId xmlns:a16="http://schemas.microsoft.com/office/drawing/2014/main" id="{20128F8E-5020-2840-49BC-C359D79B4DF2}"/>
              </a:ext>
            </a:extLst>
          </p:cNvPr>
          <p:cNvSpPr txBox="1"/>
          <p:nvPr/>
        </p:nvSpPr>
        <p:spPr>
          <a:xfrm>
            <a:off x="1503506" y="3263622"/>
            <a:ext cx="5765497" cy="578882"/>
          </a:xfrm>
          <a:prstGeom prst="roundRect">
            <a:avLst/>
          </a:prstGeom>
          <a:noFill/>
          <a:ln w="38100">
            <a:solidFill>
              <a:srgbClr val="33CCCC"/>
            </a:solidFill>
          </a:ln>
        </p:spPr>
        <p:txBody>
          <a:bodyPr wrap="square">
            <a:spAutoFit/>
          </a:bodyPr>
          <a:lstStyle/>
          <a:p>
            <a:pPr algn="just"/>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Nỗi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nhớ</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nhà</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nhớ</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hương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da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diết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
        <p:nvSpPr>
          <p:cNvPr id="5" name="Hộp Văn bản 4">
            <a:extLst>
              <a:ext uri="{FF2B5EF4-FFF2-40B4-BE49-F238E27FC236}">
                <a16:creationId xmlns:a16="http://schemas.microsoft.com/office/drawing/2014/main" id="{75BA23B3-30AA-CBB9-8A50-A077473017B3}"/>
              </a:ext>
            </a:extLst>
          </p:cNvPr>
          <p:cNvSpPr txBox="1"/>
          <p:nvPr/>
        </p:nvSpPr>
        <p:spPr>
          <a:xfrm>
            <a:off x="1503506" y="4128290"/>
            <a:ext cx="7394961" cy="578882"/>
          </a:xfrm>
          <a:prstGeom prst="roundRect">
            <a:avLst/>
          </a:prstGeom>
          <a:noFill/>
          <a:ln w="38100">
            <a:solidFill>
              <a:srgbClr val="33CCCC"/>
            </a:solidFill>
          </a:ln>
        </p:spPr>
        <p:txBody>
          <a:bodyPr wrap="square">
            <a:spAutoFit/>
          </a:bodyPr>
          <a:lstStyle/>
          <a:p>
            <a:pPr marR="0" lvl="0" algn="just">
              <a:spcBef>
                <a:spcPts val="0"/>
              </a:spcBef>
              <a:spcAft>
                <a:spcPts val="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Tác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giả</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nhận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cái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hạnh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phúc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hàng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ngày</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vẫn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có</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endParaRPr lang="en-US" sz="2400" dirty="0">
              <a:latin typeface="Times New Roman" panose="02020603050405020304" pitchFamily="18" charset="0"/>
              <a:ea typeface="Arial" panose="020B0604020202020204" pitchFamily="34" charset="0"/>
            </a:endParaRPr>
          </a:p>
        </p:txBody>
      </p:sp>
      <p:sp>
        <p:nvSpPr>
          <p:cNvPr id="6" name="Hộp Văn bản 5">
            <a:extLst>
              <a:ext uri="{FF2B5EF4-FFF2-40B4-BE49-F238E27FC236}">
                <a16:creationId xmlns:a16="http://schemas.microsoft.com/office/drawing/2014/main" id="{5340454D-5772-D5B9-1D77-DA156C38DEB9}"/>
              </a:ext>
            </a:extLst>
          </p:cNvPr>
          <p:cNvSpPr txBox="1"/>
          <p:nvPr/>
        </p:nvSpPr>
        <p:spPr>
          <a:xfrm>
            <a:off x="1503506" y="1343275"/>
            <a:ext cx="10321744" cy="523220"/>
          </a:xfrm>
          <a:prstGeom prst="rect">
            <a:avLst/>
          </a:prstGeom>
          <a:noFill/>
        </p:spPr>
        <p:txBody>
          <a:bodyPr wrap="square">
            <a:spAutoFit/>
          </a:bodyPr>
          <a:lstStyle/>
          <a:p>
            <a:pPr marL="342900" marR="0" lvl="0" indent="-342900" algn="just">
              <a:spcBef>
                <a:spcPts val="0"/>
              </a:spcBef>
              <a:spcAft>
                <a:spcPts val="0"/>
              </a:spcAft>
              <a:buFont typeface="Wingdings" panose="05000000000000000000" pitchFamily="2" charset="2"/>
              <a:buChar char=""/>
            </a:pPr>
            <a:r>
              <a:rPr lang="vi-VN"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Cảm xúc, suy nghĩ của tác giả</a:t>
            </a:r>
            <a:r>
              <a:rPr lang="en-US" sz="28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99FF"/>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16698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5" grpId="0" animBg="1"/>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694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63066" y="250826"/>
            <a:ext cx="5982022" cy="646331"/>
          </a:xfrm>
          <a:prstGeom prst="rect">
            <a:avLst/>
          </a:prstGeom>
          <a:noFill/>
        </p:spPr>
        <p:txBody>
          <a:bodyPr wrap="square">
            <a:spAutoFit/>
          </a:bodyPr>
          <a:lstStyle/>
          <a:p>
            <a:pPr marL="0" marR="0" algn="just">
              <a:spcBef>
                <a:spcPts val="0"/>
              </a:spcBef>
              <a:spcAft>
                <a:spcPts val="800"/>
              </a:spcAft>
            </a:pPr>
            <a:r>
              <a:rPr lang="pt-BR" sz="3600" b="1" dirty="0">
                <a:solidFill>
                  <a:schemeClr val="bg1"/>
                </a:solidFill>
                <a:effectLst/>
                <a:highlight>
                  <a:srgbClr val="33CCCC"/>
                </a:highlight>
                <a:latin typeface="Times New Roman" panose="02020603050405020304" pitchFamily="18" charset="0"/>
                <a:ea typeface="Times New Roman" panose="02020603050405020304" pitchFamily="18" charset="0"/>
              </a:rPr>
              <a:t>III. Tổng kết</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9947" y="-29772"/>
            <a:ext cx="1853137" cy="1195572"/>
          </a:xfrm>
          <a:prstGeom prst="rect">
            <a:avLst/>
          </a:prstGeom>
        </p:spPr>
      </p:pic>
      <p:sp>
        <p:nvSpPr>
          <p:cNvPr id="3" name="Hộp Văn bản 2">
            <a:extLst>
              <a:ext uri="{FF2B5EF4-FFF2-40B4-BE49-F238E27FC236}">
                <a16:creationId xmlns:a16="http://schemas.microsoft.com/office/drawing/2014/main" id="{00170F32-2558-1C50-35FB-01A8DAAA3F22}"/>
              </a:ext>
            </a:extLst>
          </p:cNvPr>
          <p:cNvSpPr txBox="1"/>
          <p:nvPr/>
        </p:nvSpPr>
        <p:spPr>
          <a:xfrm>
            <a:off x="2588763" y="2662833"/>
            <a:ext cx="5537142" cy="1532334"/>
          </a:xfrm>
          <a:prstGeom prst="wedgeRoundRectCallout">
            <a:avLst>
              <a:gd name="adj1" fmla="val 53813"/>
              <a:gd name="adj2" fmla="val 34286"/>
              <a:gd name="adj3" fmla="val 16667"/>
            </a:avLst>
          </a:prstGeom>
          <a:noFill/>
          <a:ln w="38100">
            <a:solidFill>
              <a:srgbClr val="33CCCC"/>
            </a:solidFill>
          </a:ln>
        </p:spPr>
        <p:txBody>
          <a:bodyPr wrap="square">
            <a:spAutoFit/>
          </a:bodyPr>
          <a:lstStyle/>
          <a:p>
            <a:pPr algn="ctr"/>
            <a:r>
              <a:rPr lang="en-US" sz="2800" b="1" dirty="0" err="1">
                <a:latin typeface="Times New Roman" panose="02020603050405020304" pitchFamily="18" charset="0"/>
                <a:cs typeface="Times New Roman" panose="02020603050405020304" pitchFamily="18" charset="0"/>
              </a:rPr>
              <a:t>Yêu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cầu</a:t>
            </a:r>
            <a:r>
              <a:rPr lang="en-US" sz="2800" b="1" dirty="0">
                <a:latin typeface="Times New Roman" panose="02020603050405020304" pitchFamily="18" charset="0"/>
                <a:cs typeface="Times New Roman" panose="02020603050405020304" pitchFamily="18" charset="0"/>
              </a:rPr>
              <a:t> HS </a:t>
            </a:r>
            <a:r>
              <a:rPr lang="en-US" sz="2800" b="1" dirty="0" err="1">
                <a:latin typeface="Times New Roman" panose="02020603050405020304" pitchFamily="18" charset="0"/>
                <a:cs typeface="Times New Roman" panose="02020603050405020304" pitchFamily="18" charset="0"/>
              </a:rPr>
              <a:t>làm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nhân</a:t>
            </a:r>
            <a:r>
              <a:rPr lang="en-US" sz="2800" b="1" dirty="0">
                <a:latin typeface="Times New Roman" panose="02020603050405020304" pitchFamily="18" charset="0"/>
                <a:cs typeface="Times New Roman" panose="02020603050405020304" pitchFamily="18" charset="0"/>
              </a:rPr>
              <a:t>:</a:t>
            </a:r>
          </a:p>
          <a:p>
            <a:pPr algn="just"/>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Chỉ</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đặc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sắc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i="1" dirty="0">
                <a:latin typeface="Times New Roman" panose="02020603050405020304" pitchFamily="18" charset="0"/>
                <a:cs typeface="Times New Roman" panose="02020603050405020304" pitchFamily="18" charset="0"/>
              </a:rPr>
              <a:t> dung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nghệ</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thuật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4" name="Hình ảnh 3">
            <a:extLst>
              <a:ext uri="{FF2B5EF4-FFF2-40B4-BE49-F238E27FC236}">
                <a16:creationId xmlns:a16="http://schemas.microsoft.com/office/drawing/2014/main" id="{6B2B338B-F09A-7BF4-2747-7C3C4CFA324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99998" y="3429000"/>
            <a:ext cx="2960084" cy="2793499"/>
          </a:xfrm>
          <a:prstGeom prst="rect">
            <a:avLst/>
          </a:prstGeom>
        </p:spPr>
      </p:pic>
    </p:spTree>
    <p:extLst>
      <p:ext uri="{BB962C8B-B14F-4D97-AF65-F5344CB8AC3E}">
        <p14:creationId xmlns:p14="http://schemas.microsoft.com/office/powerpoint/2010/main" val="35905993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263066" y="250826"/>
            <a:ext cx="5982022" cy="646331"/>
          </a:xfrm>
          <a:prstGeom prst="rect">
            <a:avLst/>
          </a:prstGeom>
          <a:noFill/>
        </p:spPr>
        <p:txBody>
          <a:bodyPr wrap="square">
            <a:spAutoFit/>
          </a:bodyPr>
          <a:lstStyle/>
          <a:p>
            <a:pPr marL="0" marR="0" algn="just">
              <a:spcBef>
                <a:spcPts val="0"/>
              </a:spcBef>
              <a:spcAft>
                <a:spcPts val="800"/>
              </a:spcAft>
            </a:pPr>
            <a:r>
              <a:rPr lang="pt-BR" sz="3600" b="1" dirty="0">
                <a:solidFill>
                  <a:schemeClr val="bg1"/>
                </a:solidFill>
                <a:effectLst/>
                <a:highlight>
                  <a:srgbClr val="33CCCC"/>
                </a:highlight>
                <a:latin typeface="Times New Roman" panose="02020603050405020304" pitchFamily="18" charset="0"/>
                <a:ea typeface="Times New Roman" panose="02020603050405020304" pitchFamily="18" charset="0"/>
              </a:rPr>
              <a:t>III. Tổng kết</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219358" y="810886"/>
            <a:ext cx="7486488" cy="584775"/>
          </a:xfrm>
          <a:prstGeom prst="rect">
            <a:avLst/>
          </a:prstGeom>
          <a:noFill/>
        </p:spPr>
        <p:txBody>
          <a:bodyPr wrap="square">
            <a:spAutoFit/>
          </a:bodyPr>
          <a:lstStyle/>
          <a:p>
            <a:pPr marL="0" marR="0" algn="just">
              <a:spcBef>
                <a:spcPts val="0"/>
              </a:spcBef>
              <a:spcAft>
                <a:spcPts val="0"/>
              </a:spcAft>
              <a:tabLst>
                <a:tab pos="1386840" algn="l"/>
              </a:tabLst>
            </a:pPr>
            <a:r>
              <a:rPr lang="en-US" sz="3200" b="1" dirty="0">
                <a:solidFill>
                  <a:srgbClr val="33CCCC"/>
                </a:solidFill>
                <a:effectLst/>
                <a:latin typeface="Times New Roman" panose="02020603050405020304" pitchFamily="18" charset="0"/>
                <a:ea typeface="MS Mincho" panose="02020609040205080304" pitchFamily="49" charset="-128"/>
              </a:rPr>
              <a:t>1. </a:t>
            </a:r>
            <a:r>
              <a:rPr lang="en-US" sz="3200" b="1" dirty="0" err="1">
                <a:solidFill>
                  <a:srgbClr val="33CCCC"/>
                </a:solidFill>
                <a:effectLst/>
                <a:latin typeface="Times New Roman" panose="02020603050405020304" pitchFamily="18" charset="0"/>
                <a:ea typeface="MS Mincho" panose="02020609040205080304" pitchFamily="49" charset="-128"/>
              </a:rPr>
              <a:t>Nghệ</a:t>
            </a:r>
            <a:r>
              <a:rPr lang="en-US" sz="3200" b="1" dirty="0">
                <a:solidFill>
                  <a:srgbClr val="33CCCC"/>
                </a:solidFill>
                <a:effectLst/>
                <a:latin typeface="Times New Roman" panose="02020603050405020304" pitchFamily="18" charset="0"/>
                <a:ea typeface="MS Mincho" panose="02020609040205080304" pitchFamily="49" charset="-128"/>
              </a:rPr>
              <a:t> </a:t>
            </a:r>
            <a:r>
              <a:rPr lang="en-US" sz="3200" b="1" dirty="0" err="1">
                <a:solidFill>
                  <a:srgbClr val="33CCCC"/>
                </a:solidFill>
                <a:effectLst/>
                <a:latin typeface="Times New Roman" panose="02020603050405020304" pitchFamily="18" charset="0"/>
                <a:ea typeface="MS Mincho" panose="02020609040205080304" pitchFamily="49" charset="-128"/>
              </a:rPr>
              <a:t>thuật</a:t>
            </a:r>
            <a:r>
              <a:rPr lang="en-US" sz="3200" b="1" dirty="0">
                <a:solidFill>
                  <a:srgbClr val="33CCCC"/>
                </a:solidFill>
                <a:effectLst/>
                <a:latin typeface="Times New Roman" panose="02020603050405020304" pitchFamily="18" charset="0"/>
                <a:ea typeface="MS Mincho" panose="02020609040205080304" pitchFamily="49" charset="-128"/>
              </a:rPr>
              <a:t> </a:t>
            </a:r>
            <a:endParaRPr lang="en-US" sz="3200" dirty="0">
              <a:solidFill>
                <a:srgbClr val="33CCCC"/>
              </a:solidFill>
              <a:effectLst/>
              <a:latin typeface="Times New Roman" panose="02020603050405020304" pitchFamily="18" charset="0"/>
              <a:ea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59947" y="-29772"/>
            <a:ext cx="1853137" cy="1195572"/>
          </a:xfrm>
          <a:prstGeom prst="rect">
            <a:avLst/>
          </a:prstGeom>
        </p:spPr>
      </p:pic>
      <p:sp>
        <p:nvSpPr>
          <p:cNvPr id="8" name="Hộp Văn bản 7">
            <a:extLst>
              <a:ext uri="{FF2B5EF4-FFF2-40B4-BE49-F238E27FC236}">
                <a16:creationId xmlns:a16="http://schemas.microsoft.com/office/drawing/2014/main" id="{3C0DB319-93BD-780E-AD01-3582D420100B}"/>
              </a:ext>
            </a:extLst>
          </p:cNvPr>
          <p:cNvSpPr txBox="1"/>
          <p:nvPr/>
        </p:nvSpPr>
        <p:spPr>
          <a:xfrm>
            <a:off x="1371759" y="1427917"/>
            <a:ext cx="10248090" cy="1055608"/>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pPr>
              <a:spcAft>
                <a:spcPts val="9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 cảnh đặc sắc, bức tranh nông thôn buổi trưa hiện ra chân thực, sinh động.</a:t>
            </a:r>
            <a:endParaRPr lang="en-US" sz="2400" dirty="0">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DDF8C630-3B31-B154-70F3-6B9C8CDB94B1}"/>
              </a:ext>
            </a:extLst>
          </p:cNvPr>
          <p:cNvSpPr txBox="1"/>
          <p:nvPr/>
        </p:nvSpPr>
        <p:spPr>
          <a:xfrm>
            <a:off x="1421064" y="2584439"/>
            <a:ext cx="10149479" cy="1087887"/>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07000"/>
              </a:lnSpc>
              <a:spcAft>
                <a:spcPts val="800"/>
              </a:spcAft>
              <a:tabLst>
                <a:tab pos="1386840" algn="l"/>
              </a:tabLst>
            </a:pP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Ngôn</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ngữ</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giọng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điệu</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tinh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tế</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bình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dị</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nhẹ</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nhàng</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giàu</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hình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ảnh</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giàu</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chất</a:t>
            </a:r>
            <a:r>
              <a:rPr lang="en-US" sz="2800" dirty="0">
                <a:latin typeface="Times New Roman" panose="02020603050405020304" pitchFamily="18" charset="0"/>
                <a:ea typeface="MS Mincho" panose="02020609040205080304" pitchFamily="49" charset="-128"/>
              </a:rPr>
              <a:t> </a:t>
            </a:r>
            <a:r>
              <a:rPr lang="en-US" sz="2800" dirty="0" err="1">
                <a:latin typeface="Times New Roman" panose="02020603050405020304" pitchFamily="18" charset="0"/>
                <a:ea typeface="MS Mincho" panose="02020609040205080304" pitchFamily="49" charset="-128"/>
              </a:rPr>
              <a:t>thơ</a:t>
            </a:r>
            <a:r>
              <a:rPr lang="en-US" sz="2800" dirty="0">
                <a:latin typeface="Times New Roman" panose="02020603050405020304" pitchFamily="18" charset="0"/>
                <a:ea typeface="MS Mincho" panose="02020609040205080304" pitchFamily="49" charset="-128"/>
              </a:rPr>
              <a:t>,…</a:t>
            </a:r>
            <a:endParaRPr lang="en-US" sz="2400" dirty="0">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EDE8E5D7-0A34-ED09-D257-27654FCDDA2C}"/>
              </a:ext>
            </a:extLst>
          </p:cNvPr>
          <p:cNvSpPr txBox="1"/>
          <p:nvPr/>
        </p:nvSpPr>
        <p:spPr>
          <a:xfrm>
            <a:off x="1470370" y="3687330"/>
            <a:ext cx="7486488" cy="584775"/>
          </a:xfrm>
          <a:prstGeom prst="rect">
            <a:avLst/>
          </a:prstGeom>
          <a:noFill/>
        </p:spPr>
        <p:txBody>
          <a:bodyPr wrap="square">
            <a:spAutoFit/>
          </a:bodyPr>
          <a:lstStyle/>
          <a:p>
            <a:pPr marL="0" marR="0" algn="just">
              <a:spcBef>
                <a:spcPts val="0"/>
              </a:spcBef>
              <a:spcAft>
                <a:spcPts val="0"/>
              </a:spcAft>
              <a:tabLst>
                <a:tab pos="1386840" algn="l"/>
              </a:tabLst>
            </a:pPr>
            <a:r>
              <a:rPr lang="en-US" sz="3200" b="1" dirty="0">
                <a:solidFill>
                  <a:srgbClr val="33CCCC"/>
                </a:solidFill>
                <a:latin typeface="Times New Roman" panose="02020603050405020304" pitchFamily="18" charset="0"/>
                <a:ea typeface="MS Mincho" panose="02020609040205080304" pitchFamily="49" charset="-128"/>
              </a:rPr>
              <a:t>2. </a:t>
            </a:r>
            <a:r>
              <a:rPr lang="en-US" sz="3200" b="1" dirty="0" err="1">
                <a:solidFill>
                  <a:srgbClr val="33CCCC"/>
                </a:solidFill>
                <a:latin typeface="Times New Roman" panose="02020603050405020304" pitchFamily="18" charset="0"/>
                <a:ea typeface="MS Mincho" panose="02020609040205080304" pitchFamily="49" charset="-128"/>
              </a:rPr>
              <a:t>Nội</a:t>
            </a:r>
            <a:r>
              <a:rPr lang="en-US" sz="3200" b="1" dirty="0">
                <a:solidFill>
                  <a:srgbClr val="33CCCC"/>
                </a:solidFill>
                <a:latin typeface="Times New Roman" panose="02020603050405020304" pitchFamily="18" charset="0"/>
                <a:ea typeface="MS Mincho" panose="02020609040205080304" pitchFamily="49" charset="-128"/>
              </a:rPr>
              <a:t> dung – Ý </a:t>
            </a:r>
            <a:r>
              <a:rPr lang="en-US" sz="3200" b="1" dirty="0" err="1">
                <a:solidFill>
                  <a:srgbClr val="33CCCC"/>
                </a:solidFill>
                <a:latin typeface="Times New Roman" panose="02020603050405020304" pitchFamily="18" charset="0"/>
                <a:ea typeface="MS Mincho" panose="02020609040205080304" pitchFamily="49" charset="-128"/>
              </a:rPr>
              <a:t>nghĩa</a:t>
            </a:r>
            <a:endParaRPr lang="en-US" sz="3200" dirty="0">
              <a:solidFill>
                <a:srgbClr val="33CCCC"/>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DD5D69C7-2360-B1B9-3E43-FEAF221C2FB6}"/>
              </a:ext>
            </a:extLst>
          </p:cNvPr>
          <p:cNvSpPr txBox="1"/>
          <p:nvPr/>
        </p:nvSpPr>
        <p:spPr>
          <a:xfrm>
            <a:off x="1470370" y="4320624"/>
            <a:ext cx="10248090" cy="1055608"/>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b="1" dirty="0">
                <a:solidFill>
                  <a:srgbClr val="0070C0"/>
                </a:solidFill>
                <a:latin typeface="Times New Roman" panose="02020603050405020304" pitchFamily="18" charset="0"/>
                <a:ea typeface="MS Mincho" panose="02020609040205080304" pitchFamily="49" charset="-128"/>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Âm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thanh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sức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lay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đã gợi lại trong trái tim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 kỉ niệm xưa cũ không thể nào quên.</a:t>
            </a:r>
            <a:endParaRPr lang="en-US" sz="2400" dirty="0">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984712B5-BCBB-4444-3C0E-73EE7D620224}"/>
              </a:ext>
            </a:extLst>
          </p:cNvPr>
          <p:cNvSpPr txBox="1"/>
          <p:nvPr/>
        </p:nvSpPr>
        <p:spPr>
          <a:xfrm>
            <a:off x="1452283" y="5551566"/>
            <a:ext cx="10248090" cy="1055608"/>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t>
            </a:r>
            <a:r>
              <a:rPr lang="vi-VN"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ỗi</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nhớ quê hương da diết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xa quê hương.</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21178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7" grpId="0"/>
      <p:bldP spid="9"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150+ Hình Nền Slide PowerPoint Thuyết Trình Đẹp Nhất">
            <a:extLst>
              <a:ext uri="{FF2B5EF4-FFF2-40B4-BE49-F238E27FC236}">
                <a16:creationId xmlns:a16="http://schemas.microsoft.com/office/drawing/2014/main" id="{70C9954C-A2D9-70F1-8E8D-3915C5375498}"/>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id="{E6686FDA-D016-C4AE-740D-AB8B6519B699}"/>
              </a:ext>
            </a:extLst>
          </p:cNvPr>
          <p:cNvSpPr txBox="1"/>
          <p:nvPr/>
        </p:nvSpPr>
        <p:spPr>
          <a:xfrm flipH="1">
            <a:off x="4428045" y="410508"/>
            <a:ext cx="3335910"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LUYỆN TẬP</a:t>
            </a:r>
          </a:p>
        </p:txBody>
      </p:sp>
      <p:pic>
        <p:nvPicPr>
          <p:cNvPr id="5" name="Hình ảnh 4">
            <a:extLst>
              <a:ext uri="{FF2B5EF4-FFF2-40B4-BE49-F238E27FC236}">
                <a16:creationId xmlns:a16="http://schemas.microsoft.com/office/drawing/2014/main" id="{F14CD03B-1920-C5B1-DB69-010E5B6954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6243" y="229631"/>
            <a:ext cx="1429657" cy="1429657"/>
          </a:xfrm>
          <a:prstGeom prst="rect">
            <a:avLst/>
          </a:prstGeom>
        </p:spPr>
      </p:pic>
      <p:pic>
        <p:nvPicPr>
          <p:cNvPr id="2" name="Hình ảnh 1">
            <a:extLst>
              <a:ext uri="{FF2B5EF4-FFF2-40B4-BE49-F238E27FC236}">
                <a16:creationId xmlns:a16="http://schemas.microsoft.com/office/drawing/2014/main" id="{49F44007-8B24-525F-F8E6-6729979A7D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4" name="Hộp Văn bản 3">
            <a:extLst>
              <a:ext uri="{FF2B5EF4-FFF2-40B4-BE49-F238E27FC236}">
                <a16:creationId xmlns:a16="http://schemas.microsoft.com/office/drawing/2014/main" id="{C5FD4A9D-42A0-9613-B7F5-FEF941D1DBC6}"/>
              </a:ext>
            </a:extLst>
          </p:cNvPr>
          <p:cNvSpPr txBox="1"/>
          <p:nvPr/>
        </p:nvSpPr>
        <p:spPr>
          <a:xfrm>
            <a:off x="3111871" y="2440123"/>
            <a:ext cx="5633544" cy="695265"/>
          </a:xfrm>
          <a:prstGeom prst="horizontalScroll">
            <a:avLst/>
          </a:prstGeom>
          <a:noFill/>
          <a:ln w="38100">
            <a:solidFill>
              <a:srgbClr val="00CC00"/>
            </a:solidFill>
          </a:ln>
        </p:spPr>
        <p:txBody>
          <a:bodyPr wrap="square">
            <a:spAutoFit/>
          </a:bodyPr>
          <a:lstStyle/>
          <a:p>
            <a:pPr algn="just"/>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cố</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5565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555EA4-F00B-431C-B665-58DC8538AA2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2209801" y="0"/>
            <a:ext cx="7772396" cy="4301328"/>
          </a:xfrm>
          <a:prstGeom prst="rect">
            <a:avLst/>
          </a:prstGeom>
        </p:spPr>
      </p:pic>
      <p:sp>
        <p:nvSpPr>
          <p:cNvPr id="6" name="Rectangle 5">
            <a:extLst>
              <a:ext uri="{FF2B5EF4-FFF2-40B4-BE49-F238E27FC236}">
                <a16:creationId xmlns:a16="http://schemas.microsoft.com/office/drawing/2014/main" id="{6FE0A47F-DE0D-4AFB-A019-3B65ECEF2308}"/>
              </a:ext>
            </a:extLst>
          </p:cNvPr>
          <p:cNvSpPr/>
          <p:nvPr/>
        </p:nvSpPr>
        <p:spPr>
          <a:xfrm>
            <a:off x="2757586" y="4057324"/>
            <a:ext cx="6676828" cy="646331"/>
          </a:xfrm>
          <a:prstGeom prst="rect">
            <a:avLst/>
          </a:prstGeom>
          <a:noFill/>
        </p:spPr>
        <p:txBody>
          <a:bodyPr wrap="none" lIns="91440" tIns="45720" rIns="91440" bIns="45720">
            <a:spAutoFit/>
          </a:bodyPr>
          <a:lstStyle/>
          <a:p>
            <a:pPr algn="ctr"/>
            <a:r>
              <a:rPr lang="en-US"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TRÒ CH</a:t>
            </a:r>
            <a:r>
              <a:rPr lang="vi-VN"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Ơ</a:t>
            </a:r>
            <a:r>
              <a:rPr lang="en-US"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I HỘP QUÀ BÍ MẬT</a:t>
            </a:r>
            <a:endParaRPr lang="en-US" sz="3600" b="1" cap="none" spc="0">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8" name="chrysanthemum">
            <a:hlinkClick r:id="" action="ppaction://media"/>
            <a:extLst>
              <a:ext uri="{FF2B5EF4-FFF2-40B4-BE49-F238E27FC236}">
                <a16:creationId xmlns:a16="http://schemas.microsoft.com/office/drawing/2014/main"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61926" y="-800100"/>
            <a:ext cx="609600" cy="609600"/>
          </a:xfrm>
          <a:prstGeom prst="rect">
            <a:avLst/>
          </a:prstGeom>
        </p:spPr>
      </p:pic>
      <p:sp>
        <p:nvSpPr>
          <p:cNvPr id="2" name="Hình chữ nhật: Cắt Góc Chéo 1">
            <a:extLst>
              <a:ext uri="{FF2B5EF4-FFF2-40B4-BE49-F238E27FC236}">
                <a16:creationId xmlns:a16="http://schemas.microsoft.com/office/drawing/2014/main" id="{308898E7-FA2D-68E0-3BC8-ED56F0F0D146}"/>
              </a:ext>
            </a:extLst>
          </p:cNvPr>
          <p:cNvSpPr/>
          <p:nvPr/>
        </p:nvSpPr>
        <p:spPr>
          <a:xfrm>
            <a:off x="10154793" y="6200073"/>
            <a:ext cx="1581150" cy="584775"/>
          </a:xfrm>
          <a:prstGeom prst="snip2DiagRect">
            <a:avLst>
              <a:gd name="adj1" fmla="val 0"/>
              <a:gd name="adj2"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ình chữ nhật: Góc Tròn 2">
            <a:extLst>
              <a:ext uri="{FF2B5EF4-FFF2-40B4-BE49-F238E27FC236}">
                <a16:creationId xmlns:a16="http://schemas.microsoft.com/office/drawing/2014/main" id="{BD027F5A-0A46-FDA9-6D9D-CA4D9C7FCFCB}"/>
              </a:ext>
            </a:extLst>
          </p:cNvPr>
          <p:cNvSpPr/>
          <p:nvPr/>
        </p:nvSpPr>
        <p:spPr>
          <a:xfrm>
            <a:off x="5743574" y="4987350"/>
            <a:ext cx="4723101" cy="584775"/>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2552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2.59259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0" y="1839350"/>
            <a:ext cx="12192000" cy="1141745"/>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DE8E057-79AF-4679-8F0F-5F578B85F19A}"/>
              </a:ext>
            </a:extLst>
          </p:cNvPr>
          <p:cNvSpPr/>
          <p:nvPr/>
        </p:nvSpPr>
        <p:spPr>
          <a:xfrm>
            <a:off x="0" y="5174659"/>
            <a:ext cx="12192000" cy="1141745"/>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hlinkClick r:id="rId4" action="ppaction://hlinksldjump"/>
            <a:extLst>
              <a:ext uri="{FF2B5EF4-FFF2-40B4-BE49-F238E27FC236}">
                <a16:creationId xmlns:a16="http://schemas.microsoft.com/office/drawing/2014/main" id="{165D02D2-111C-48DA-B806-17EDA77B2D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505" y="893658"/>
            <a:ext cx="1969179" cy="1743607"/>
          </a:xfrm>
          <a:prstGeom prst="rect">
            <a:avLst/>
          </a:prstGeom>
        </p:spPr>
      </p:pic>
      <p:pic>
        <p:nvPicPr>
          <p:cNvPr id="9" name="Picture 8">
            <a:extLst>
              <a:ext uri="{FF2B5EF4-FFF2-40B4-BE49-F238E27FC236}">
                <a16:creationId xmlns:a16="http://schemas.microsoft.com/office/drawing/2014/main" id="{DE93B167-9DF8-4F7B-A15E-DCA0F1988F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3780" y="381549"/>
            <a:ext cx="2060627" cy="1383912"/>
          </a:xfrm>
          <a:prstGeom prst="rect">
            <a:avLst/>
          </a:prstGeom>
        </p:spPr>
      </p:pic>
      <p:pic>
        <p:nvPicPr>
          <p:cNvPr id="10" name="Picture 9">
            <a:hlinkClick r:id="rId7" action="ppaction://hlinksldjump"/>
            <a:extLst>
              <a:ext uri="{FF2B5EF4-FFF2-40B4-BE49-F238E27FC236}">
                <a16:creationId xmlns:a16="http://schemas.microsoft.com/office/drawing/2014/main" id="{99F79902-D845-4948-9A8D-BC737DA839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72768" y="884504"/>
            <a:ext cx="1969179" cy="1743607"/>
          </a:xfrm>
          <a:prstGeom prst="rect">
            <a:avLst/>
          </a:prstGeom>
        </p:spPr>
      </p:pic>
      <p:pic>
        <p:nvPicPr>
          <p:cNvPr id="11" name="Picture 10">
            <a:extLst>
              <a:ext uri="{FF2B5EF4-FFF2-40B4-BE49-F238E27FC236}">
                <a16:creationId xmlns:a16="http://schemas.microsoft.com/office/drawing/2014/main" id="{F5A3D29D-2006-4BE0-AEF2-ABC918DCEA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27043" y="372395"/>
            <a:ext cx="2060627" cy="1383912"/>
          </a:xfrm>
          <a:prstGeom prst="rect">
            <a:avLst/>
          </a:prstGeom>
        </p:spPr>
      </p:pic>
      <p:pic>
        <p:nvPicPr>
          <p:cNvPr id="12" name="Picture 11">
            <a:hlinkClick r:id="rId10" action="ppaction://hlinksldjump"/>
            <a:extLst>
              <a:ext uri="{FF2B5EF4-FFF2-40B4-BE49-F238E27FC236}">
                <a16:creationId xmlns:a16="http://schemas.microsoft.com/office/drawing/2014/main" id="{B9F6EF56-EFE5-46AA-BEED-938FE1E31AD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48311" y="4121928"/>
            <a:ext cx="1969179" cy="1743607"/>
          </a:xfrm>
          <a:prstGeom prst="rect">
            <a:avLst/>
          </a:prstGeom>
        </p:spPr>
      </p:pic>
      <p:pic>
        <p:nvPicPr>
          <p:cNvPr id="13" name="Picture 12">
            <a:extLst>
              <a:ext uri="{FF2B5EF4-FFF2-40B4-BE49-F238E27FC236}">
                <a16:creationId xmlns:a16="http://schemas.microsoft.com/office/drawing/2014/main" id="{CABCEBFF-5DE1-4042-94D0-113FF0A7D8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02586" y="3609819"/>
            <a:ext cx="2060627" cy="1383912"/>
          </a:xfrm>
          <a:prstGeom prst="rect">
            <a:avLst/>
          </a:prstGeom>
        </p:spPr>
      </p:pic>
      <p:pic>
        <p:nvPicPr>
          <p:cNvPr id="14" name="Picture 13">
            <a:hlinkClick r:id="rId13" action="ppaction://hlinksldjump"/>
            <a:extLst>
              <a:ext uri="{FF2B5EF4-FFF2-40B4-BE49-F238E27FC236}">
                <a16:creationId xmlns:a16="http://schemas.microsoft.com/office/drawing/2014/main" id="{633EC59B-FCA1-44AA-9210-1F72A9C855E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90132" y="4121928"/>
            <a:ext cx="1969179" cy="1743607"/>
          </a:xfrm>
          <a:prstGeom prst="rect">
            <a:avLst/>
          </a:prstGeom>
        </p:spPr>
      </p:pic>
      <p:pic>
        <p:nvPicPr>
          <p:cNvPr id="15" name="Picture 14">
            <a:extLst>
              <a:ext uri="{FF2B5EF4-FFF2-40B4-BE49-F238E27FC236}">
                <a16:creationId xmlns:a16="http://schemas.microsoft.com/office/drawing/2014/main" id="{AD65FD14-A8FF-49BD-BB2A-1A81849D35A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44407" y="3609819"/>
            <a:ext cx="2060627" cy="1383912"/>
          </a:xfrm>
          <a:prstGeom prst="rect">
            <a:avLst/>
          </a:prstGeom>
        </p:spPr>
      </p:pic>
      <p:pic>
        <p:nvPicPr>
          <p:cNvPr id="16" name="Picture 15">
            <a:hlinkClick r:id="rId16" action="ppaction://hlinksldjump"/>
            <a:extLst>
              <a:ext uri="{FF2B5EF4-FFF2-40B4-BE49-F238E27FC236}">
                <a16:creationId xmlns:a16="http://schemas.microsoft.com/office/drawing/2014/main" id="{6FB1DCEB-4C74-4EB6-8AC6-7F38A1717E0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400882" y="4024803"/>
            <a:ext cx="1969179" cy="1743607"/>
          </a:xfrm>
          <a:prstGeom prst="rect">
            <a:avLst/>
          </a:prstGeom>
        </p:spPr>
      </p:pic>
      <p:pic>
        <p:nvPicPr>
          <p:cNvPr id="17" name="Picture 16">
            <a:extLst>
              <a:ext uri="{FF2B5EF4-FFF2-40B4-BE49-F238E27FC236}">
                <a16:creationId xmlns:a16="http://schemas.microsoft.com/office/drawing/2014/main" id="{769360CF-BDF1-45A9-8C3E-6AEF4338A20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355157" y="3512694"/>
            <a:ext cx="2060627" cy="1383912"/>
          </a:xfrm>
          <a:prstGeom prst="rect">
            <a:avLst/>
          </a:prstGeom>
        </p:spPr>
      </p:pic>
      <p:pic>
        <p:nvPicPr>
          <p:cNvPr id="37" name="Picture 36">
            <a:extLst>
              <a:ext uri="{FF2B5EF4-FFF2-40B4-BE49-F238E27FC236}">
                <a16:creationId xmlns:a16="http://schemas.microsoft.com/office/drawing/2014/main" id="{16677DD5-4B38-44EE-AE03-4CE69860F1F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 y="6308765"/>
            <a:ext cx="6095999" cy="334819"/>
          </a:xfrm>
          <a:prstGeom prst="rect">
            <a:avLst/>
          </a:prstGeom>
        </p:spPr>
      </p:pic>
      <p:pic>
        <p:nvPicPr>
          <p:cNvPr id="38" name="Picture 37">
            <a:extLst>
              <a:ext uri="{FF2B5EF4-FFF2-40B4-BE49-F238E27FC236}">
                <a16:creationId xmlns:a16="http://schemas.microsoft.com/office/drawing/2014/main" id="{8E58EB64-C11F-4AA8-BD51-6B7EDB33655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96001" y="6308765"/>
            <a:ext cx="6095999" cy="334819"/>
          </a:xfrm>
          <a:prstGeom prst="rect">
            <a:avLst/>
          </a:prstGeom>
        </p:spPr>
      </p:pic>
      <p:pic>
        <p:nvPicPr>
          <p:cNvPr id="39" name="Picture 38">
            <a:extLst>
              <a:ext uri="{FF2B5EF4-FFF2-40B4-BE49-F238E27FC236}">
                <a16:creationId xmlns:a16="http://schemas.microsoft.com/office/drawing/2014/main" id="{468116E2-9E2A-444E-92F8-B1A7CB14769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2974629"/>
            <a:ext cx="6095999" cy="334819"/>
          </a:xfrm>
          <a:prstGeom prst="rect">
            <a:avLst/>
          </a:prstGeom>
        </p:spPr>
      </p:pic>
      <p:pic>
        <p:nvPicPr>
          <p:cNvPr id="40" name="Picture 39">
            <a:extLst>
              <a:ext uri="{FF2B5EF4-FFF2-40B4-BE49-F238E27FC236}">
                <a16:creationId xmlns:a16="http://schemas.microsoft.com/office/drawing/2014/main" id="{4AF2A1C0-A62D-4A01-AB2A-74ABC46C1AC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96000" y="2974629"/>
            <a:ext cx="6095999" cy="334819"/>
          </a:xfrm>
          <a:prstGeom prst="rect">
            <a:avLst/>
          </a:prstGeom>
        </p:spPr>
      </p:pic>
      <p:sp>
        <p:nvSpPr>
          <p:cNvPr id="42" name="Flowchart: Summing Junction 41">
            <a:hlinkClick r:id="rId20" action="ppaction://hlinksldjump"/>
            <a:extLst>
              <a:ext uri="{FF2B5EF4-FFF2-40B4-BE49-F238E27FC236}">
                <a16:creationId xmlns:a16="http://schemas.microsoft.com/office/drawing/2014/main" id="{E51D645D-F5EB-48AD-9720-05E0BE57DF46}"/>
              </a:ext>
            </a:extLst>
          </p:cNvPr>
          <p:cNvSpPr/>
          <p:nvPr/>
        </p:nvSpPr>
        <p:spPr>
          <a:xfrm>
            <a:off x="11398689" y="6114928"/>
            <a:ext cx="649068" cy="649068"/>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ình chữ nhật: Góc Tròn 1">
            <a:extLst>
              <a:ext uri="{FF2B5EF4-FFF2-40B4-BE49-F238E27FC236}">
                <a16:creationId xmlns:a16="http://schemas.microsoft.com/office/drawing/2014/main" id="{6E168004-4712-20CB-7B3A-C2CBCEDFD9D4}"/>
              </a:ext>
            </a:extLst>
          </p:cNvPr>
          <p:cNvSpPr/>
          <p:nvPr/>
        </p:nvSpPr>
        <p:spPr>
          <a:xfrm>
            <a:off x="4414093" y="1996278"/>
            <a:ext cx="548051" cy="6318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ình chữ nhật: Góc Tròn 2">
            <a:extLst>
              <a:ext uri="{FF2B5EF4-FFF2-40B4-BE49-F238E27FC236}">
                <a16:creationId xmlns:a16="http://schemas.microsoft.com/office/drawing/2014/main" id="{D66A0A47-9D2E-82DC-D431-2C1DE5A46CD1}"/>
              </a:ext>
            </a:extLst>
          </p:cNvPr>
          <p:cNvSpPr/>
          <p:nvPr/>
        </p:nvSpPr>
        <p:spPr>
          <a:xfrm>
            <a:off x="8032972" y="1993656"/>
            <a:ext cx="548051" cy="63183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Hình chữ nhật: Góc Tròn 3">
            <a:extLst>
              <a:ext uri="{FF2B5EF4-FFF2-40B4-BE49-F238E27FC236}">
                <a16:creationId xmlns:a16="http://schemas.microsoft.com/office/drawing/2014/main" id="{6000E923-BBF8-39DD-B5DC-B423E3A438DD}"/>
              </a:ext>
            </a:extLst>
          </p:cNvPr>
          <p:cNvSpPr/>
          <p:nvPr/>
        </p:nvSpPr>
        <p:spPr>
          <a:xfrm>
            <a:off x="2632899" y="5223671"/>
            <a:ext cx="548051" cy="63183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Hình chữ nhật: Góc Tròn 4">
            <a:extLst>
              <a:ext uri="{FF2B5EF4-FFF2-40B4-BE49-F238E27FC236}">
                <a16:creationId xmlns:a16="http://schemas.microsoft.com/office/drawing/2014/main" id="{0AA1B529-B437-D69E-1708-3B68DD8B77AD}"/>
              </a:ext>
            </a:extLst>
          </p:cNvPr>
          <p:cNvSpPr/>
          <p:nvPr/>
        </p:nvSpPr>
        <p:spPr>
          <a:xfrm>
            <a:off x="6474720" y="5205977"/>
            <a:ext cx="548051" cy="63183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Hình chữ nhật: Góc Tròn 5">
            <a:extLst>
              <a:ext uri="{FF2B5EF4-FFF2-40B4-BE49-F238E27FC236}">
                <a16:creationId xmlns:a16="http://schemas.microsoft.com/office/drawing/2014/main" id="{104CF37A-F8E6-2A6E-7DA9-54FD3572E89A}"/>
              </a:ext>
            </a:extLst>
          </p:cNvPr>
          <p:cNvSpPr/>
          <p:nvPr/>
        </p:nvSpPr>
        <p:spPr>
          <a:xfrm>
            <a:off x="10377501" y="5115131"/>
            <a:ext cx="548051" cy="631834"/>
          </a:xfrm>
          <a:prstGeom prst="roundRect">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7731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par>
                                <p:cTn id="11" presetID="6" presetClass="exit" presetSubtype="32" fill="hold" grpId="0" nodeType="withEffect">
                                  <p:stCondLst>
                                    <p:cond delay="0"/>
                                  </p:stCondLst>
                                  <p:childTnLst>
                                    <p:animEffect transition="out" filter="circle(out)">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par>
                                <p:cTn id="23" presetID="6" presetClass="exit" presetSubtype="32" fill="hold" grpId="0" nodeType="withEffect">
                                  <p:stCondLst>
                                    <p:cond delay="0"/>
                                  </p:stCondLst>
                                  <p:childTnLst>
                                    <p:animEffect transition="out" filter="circle(out)">
                                      <p:cBhvr>
                                        <p:cTn id="24" dur="500"/>
                                        <p:tgtEl>
                                          <p:spTgt spid="3"/>
                                        </p:tgtEl>
                                      </p:cBhvr>
                                    </p:animEffect>
                                    <p:set>
                                      <p:cBhvr>
                                        <p:cTn id="25"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par>
                                <p:cTn id="35" presetID="16" presetClass="exit" presetSubtype="21" fill="hold" grpId="0" nodeType="withEffect">
                                  <p:stCondLst>
                                    <p:cond delay="0"/>
                                  </p:stCondLst>
                                  <p:childTnLst>
                                    <p:animEffect transition="out" filter="barn(inVertical)">
                                      <p:cBhvr>
                                        <p:cTn id="36" dur="500"/>
                                        <p:tgtEl>
                                          <p:spTgt spid="4"/>
                                        </p:tgtEl>
                                      </p:cBhvr>
                                    </p:animEffect>
                                    <p:set>
                                      <p:cBhvr>
                                        <p:cTn id="37"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4"/>
                                        </p:tgtEl>
                                      </p:cBhvr>
                                    </p:animEffect>
                                    <p:set>
                                      <p:cBhvr>
                                        <p:cTn id="43" dur="1" fill="hold">
                                          <p:stCondLst>
                                            <p:cond delay="499"/>
                                          </p:stCondLst>
                                        </p:cTn>
                                        <p:tgtEl>
                                          <p:spTgt spid="14"/>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par>
                                <p:cTn id="47" presetID="6" presetClass="exit" presetSubtype="32" fill="hold" grpId="0" nodeType="withEffect">
                                  <p:stCondLst>
                                    <p:cond delay="0"/>
                                  </p:stCondLst>
                                  <p:childTnLst>
                                    <p:animEffect transition="out" filter="circle(out)">
                                      <p:cBhvr>
                                        <p:cTn id="48" dur="500"/>
                                        <p:tgtEl>
                                          <p:spTgt spid="5"/>
                                        </p:tgtEl>
                                      </p:cBhvr>
                                    </p:animEffect>
                                    <p:set>
                                      <p:cBhvr>
                                        <p:cTn id="49"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50" restart="whenNotActive" fill="hold" evtFilter="cancelBubble" nodeType="interactiveSeq">
                <p:stCondLst>
                  <p:cond evt="onClick" delay="0">
                    <p:tgtEl>
                      <p:spTgt spid="16"/>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16"/>
                                        </p:tgtEl>
                                      </p:cBhvr>
                                    </p:animEffect>
                                    <p:set>
                                      <p:cBhvr>
                                        <p:cTn id="55" dur="1" fill="hold">
                                          <p:stCondLst>
                                            <p:cond delay="499"/>
                                          </p:stCondLst>
                                        </p:cTn>
                                        <p:tgtEl>
                                          <p:spTgt spid="16"/>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7"/>
                                        </p:tgtEl>
                                      </p:cBhvr>
                                    </p:animEffect>
                                    <p:set>
                                      <p:cBhvr>
                                        <p:cTn id="58" dur="1" fill="hold">
                                          <p:stCondLst>
                                            <p:cond delay="499"/>
                                          </p:stCondLst>
                                        </p:cTn>
                                        <p:tgtEl>
                                          <p:spTgt spid="17"/>
                                        </p:tgtEl>
                                        <p:attrNameLst>
                                          <p:attrName>style.visibility</p:attrName>
                                        </p:attrNameLst>
                                      </p:cBhvr>
                                      <p:to>
                                        <p:strVal val="hidden"/>
                                      </p:to>
                                    </p:set>
                                  </p:childTnLst>
                                </p:cTn>
                              </p:par>
                              <p:par>
                                <p:cTn id="59" presetID="6" presetClass="exit" presetSubtype="32" fill="hold" grpId="0" nodeType="withEffect">
                                  <p:stCondLst>
                                    <p:cond delay="0"/>
                                  </p:stCondLst>
                                  <p:childTnLst>
                                    <p:animEffect transition="out" filter="circle(out)">
                                      <p:cBhvr>
                                        <p:cTn id="60" dur="500"/>
                                        <p:tgtEl>
                                          <p:spTgt spid="6"/>
                                        </p:tgtEl>
                                      </p:cBhvr>
                                    </p:animEffect>
                                    <p:set>
                                      <p:cBhvr>
                                        <p:cTn id="61"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 grpId="0" animBg="1"/>
      <p:bldP spid="3" grpId="0" animBg="1"/>
      <p:bldP spid="4" grpId="0" animBg="1"/>
      <p:bldP spid="5"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47755" y="4959959"/>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02030" y="4447850"/>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0101468" y="4019352"/>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ahoma" panose="020B0604030504040204" pitchFamily="34" charset="0"/>
                <a:ea typeface="Tahoma" panose="020B0604030504040204" pitchFamily="34" charset="0"/>
                <a:cs typeface="Tahoma" panose="020B0604030504040204" pitchFamily="34" charset="0"/>
              </a:rPr>
              <a:t>1 CHIẾC BÚT BI</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134863" y="5237521"/>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017723" y="4024783"/>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3229891" y="4237230"/>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2133751" y="3416322"/>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3692660" y="3775454"/>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058249" y="4018155"/>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225420" y="3921152"/>
            <a:ext cx="714375" cy="1190625"/>
          </a:xfrm>
          <a:prstGeom prst="rect">
            <a:avLst/>
          </a:prstGeom>
        </p:spPr>
      </p:pic>
      <p:sp>
        <p:nvSpPr>
          <p:cNvPr id="2" name="Hình chữ nhật: Góc Tròn 1">
            <a:extLst>
              <a:ext uri="{FF2B5EF4-FFF2-40B4-BE49-F238E27FC236}">
                <a16:creationId xmlns:a16="http://schemas.microsoft.com/office/drawing/2014/main" id="{052B989D-E05A-BBBE-208B-38CE535B50C9}"/>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ình chữ nhật: Góc Tròn 5">
            <a:extLst>
              <a:ext uri="{FF2B5EF4-FFF2-40B4-BE49-F238E27FC236}">
                <a16:creationId xmlns:a16="http://schemas.microsoft.com/office/drawing/2014/main" id="{69AB5007-5E3C-FD18-1FF2-CB46E1ACAECD}"/>
              </a:ext>
            </a:extLst>
          </p:cNvPr>
          <p:cNvSpPr/>
          <p:nvPr/>
        </p:nvSpPr>
        <p:spPr>
          <a:xfrm>
            <a:off x="10920151" y="6059080"/>
            <a:ext cx="548051" cy="6318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Folded Corner 26">
            <a:extLst>
              <a:ext uri="{FF2B5EF4-FFF2-40B4-BE49-F238E27FC236}">
                <a16:creationId xmlns:a16="http://schemas.microsoft.com/office/drawing/2014/main" id="{AD43BB60-9A7E-1DD2-54B7-C7B602FA0FCD}"/>
              </a:ext>
            </a:extLst>
          </p:cNvPr>
          <p:cNvSpPr/>
          <p:nvPr/>
        </p:nvSpPr>
        <p:spPr>
          <a:xfrm>
            <a:off x="1372790" y="264288"/>
            <a:ext cx="10095412" cy="1001244"/>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3600" b="1" dirty="0" err="1">
                <a:solidFill>
                  <a:schemeClr val="tx1"/>
                </a:solidFill>
              </a:rPr>
              <a:t>Câu</a:t>
            </a:r>
            <a:r>
              <a:rPr lang="en-US" sz="3600" b="1" dirty="0">
                <a:solidFill>
                  <a:schemeClr val="tx1"/>
                </a:solidFill>
              </a:rPr>
              <a:t> 1: </a:t>
            </a:r>
            <a:r>
              <a:rPr lang="vi-VN"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Tác giả </a:t>
            </a:r>
            <a:r>
              <a:rPr lang="en-US" sz="3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bản</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36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tha</a:t>
            </a:r>
            <a:r>
              <a:rPr lang="en-US" sz="36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ai</a:t>
            </a:r>
            <a:r>
              <a:rPr lang="vi-VN"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chemeClr val="tx1"/>
              </a:solidFill>
              <a:latin typeface="Times New Roman" panose="02020603050405020304" pitchFamily="18" charset="0"/>
              <a:ea typeface="Times New Roman" panose="02020603050405020304" pitchFamily="18" charset="0"/>
            </a:endParaRPr>
          </a:p>
        </p:txBody>
      </p:sp>
      <p:sp>
        <p:nvSpPr>
          <p:cNvPr id="8" name="Rectangle: Folded Corner 27">
            <a:extLst>
              <a:ext uri="{FF2B5EF4-FFF2-40B4-BE49-F238E27FC236}">
                <a16:creationId xmlns:a16="http://schemas.microsoft.com/office/drawing/2014/main" id="{ED210B01-2A7D-6A3D-6E88-A75B5FF57CB4}"/>
              </a:ext>
            </a:extLst>
          </p:cNvPr>
          <p:cNvSpPr/>
          <p:nvPr/>
        </p:nvSpPr>
        <p:spPr>
          <a:xfrm>
            <a:off x="4378077" y="1806174"/>
            <a:ext cx="2248100" cy="68102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Trần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Cư</a:t>
            </a:r>
            <a:endParaRPr lang="en-US" sz="2800" b="1" dirty="0">
              <a:solidFill>
                <a:schemeClr val="tx1"/>
              </a:solidFill>
            </a:endParaRPr>
          </a:p>
        </p:txBody>
      </p:sp>
      <p:sp>
        <p:nvSpPr>
          <p:cNvPr id="14" name="Rectangle: Folded Corner 27">
            <a:extLst>
              <a:ext uri="{FF2B5EF4-FFF2-40B4-BE49-F238E27FC236}">
                <a16:creationId xmlns:a16="http://schemas.microsoft.com/office/drawing/2014/main" id="{4E78F317-BD40-FD80-129B-C1949F4574FD}"/>
              </a:ext>
            </a:extLst>
          </p:cNvPr>
          <p:cNvSpPr/>
          <p:nvPr/>
        </p:nvSpPr>
        <p:spPr>
          <a:xfrm>
            <a:off x="7653930" y="1780376"/>
            <a:ext cx="3918198" cy="70681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Huỳnh</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Như</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Phương</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Folded Corner 27">
            <a:extLst>
              <a:ext uri="{FF2B5EF4-FFF2-40B4-BE49-F238E27FC236}">
                <a16:creationId xmlns:a16="http://schemas.microsoft.com/office/drawing/2014/main" id="{987795E6-9C13-2EC2-3AEB-B1F45CF0FE50}"/>
              </a:ext>
            </a:extLst>
          </p:cNvPr>
          <p:cNvSpPr/>
          <p:nvPr/>
        </p:nvSpPr>
        <p:spPr>
          <a:xfrm>
            <a:off x="4378077" y="2792233"/>
            <a:ext cx="2248100" cy="69938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Thép</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Mới</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6" name="Rectangle: Folded Corner 27">
            <a:extLst>
              <a:ext uri="{FF2B5EF4-FFF2-40B4-BE49-F238E27FC236}">
                <a16:creationId xmlns:a16="http://schemas.microsoft.com/office/drawing/2014/main" id="{9DAB1916-D483-CCFF-8377-AB20F3E75C09}"/>
              </a:ext>
            </a:extLst>
          </p:cNvPr>
          <p:cNvSpPr/>
          <p:nvPr/>
        </p:nvSpPr>
        <p:spPr>
          <a:xfrm>
            <a:off x="7699655" y="2765543"/>
            <a:ext cx="2248100" cy="69938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Vũ</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Bằng</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5836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1000"/>
                                        <p:tgtEl>
                                          <p:spTgt spid="15"/>
                                        </p:tgtEl>
                                      </p:cBhvr>
                                    </p:animEffect>
                                    <p:anim calcmode="lin" valueType="num">
                                      <p:cBhvr>
                                        <p:cTn id="25" dur="1000" fill="hold"/>
                                        <p:tgtEl>
                                          <p:spTgt spid="15"/>
                                        </p:tgtEl>
                                        <p:attrNameLst>
                                          <p:attrName>ppt_x</p:attrName>
                                        </p:attrNameLst>
                                      </p:cBhvr>
                                      <p:tavLst>
                                        <p:tav tm="0">
                                          <p:val>
                                            <p:strVal val="#ppt_x"/>
                                          </p:val>
                                        </p:tav>
                                        <p:tav tm="100000">
                                          <p:val>
                                            <p:strVal val="#ppt_x"/>
                                          </p:val>
                                        </p:tav>
                                      </p:tavLst>
                                    </p:anim>
                                    <p:anim calcmode="lin" valueType="num">
                                      <p:cBhvr>
                                        <p:cTn id="26" dur="10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par>
                                <p:cTn id="27" presetID="42"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1000"/>
                                        <p:tgtEl>
                                          <p:spTgt spid="16"/>
                                        </p:tgtEl>
                                      </p:cBhvr>
                                    </p:animEffect>
                                    <p:anim calcmode="lin" valueType="num">
                                      <p:cBhvr>
                                        <p:cTn id="30" dur="1000" fill="hold"/>
                                        <p:tgtEl>
                                          <p:spTgt spid="16"/>
                                        </p:tgtEl>
                                        <p:attrNameLst>
                                          <p:attrName>ppt_x</p:attrName>
                                        </p:attrNameLst>
                                      </p:cBhvr>
                                      <p:tavLst>
                                        <p:tav tm="0">
                                          <p:val>
                                            <p:strVal val="#ppt_x"/>
                                          </p:val>
                                        </p:tav>
                                        <p:tav tm="100000">
                                          <p:val>
                                            <p:strVal val="#ppt_x"/>
                                          </p:val>
                                        </p:tav>
                                      </p:tavLst>
                                    </p:anim>
                                    <p:anim calcmode="lin" valueType="num">
                                      <p:cBhvr>
                                        <p:cTn id="31" dur="1000" fill="hold"/>
                                        <p:tgtEl>
                                          <p:spTgt spid="16"/>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par>
                    <p:cTn id="32" fill="hold">
                      <p:stCondLst>
                        <p:cond delay="indefinite"/>
                      </p:stCondLst>
                      <p:childTnLst>
                        <p:par>
                          <p:cTn id="33" fill="hold">
                            <p:stCondLst>
                              <p:cond delay="0"/>
                            </p:stCondLst>
                            <p:childTnLst>
                              <p:par>
                                <p:cTn id="34" presetID="16" presetClass="exit" presetSubtype="21" fill="hold" grpId="1" nodeType="clickEffect">
                                  <p:stCondLst>
                                    <p:cond delay="0"/>
                                  </p:stCondLst>
                                  <p:childTnLst>
                                    <p:animEffect transition="out" filter="barn(inVertical)">
                                      <p:cBhvr>
                                        <p:cTn id="35" dur="500"/>
                                        <p:tgtEl>
                                          <p:spTgt spid="14"/>
                                        </p:tgtEl>
                                      </p:cBhvr>
                                    </p:animEffect>
                                    <p:set>
                                      <p:cBhvr>
                                        <p:cTn id="36" dur="1" fill="hold">
                                          <p:stCondLst>
                                            <p:cond delay="499"/>
                                          </p:stCondLst>
                                        </p:cTn>
                                        <p:tgtEl>
                                          <p:spTgt spid="14"/>
                                        </p:tgtEl>
                                        <p:attrNameLst>
                                          <p:attrName>style.visibility</p:attrName>
                                        </p:attrNameLst>
                                      </p:cBhvr>
                                      <p:to>
                                        <p:strVal val="hidden"/>
                                      </p:to>
                                    </p:set>
                                  </p:childTnLst>
                                </p:cTn>
                              </p:par>
                              <p:par>
                                <p:cTn id="37" presetID="16" presetClass="exit" presetSubtype="21" fill="hold" grpId="1" nodeType="withEffect">
                                  <p:stCondLst>
                                    <p:cond delay="0"/>
                                  </p:stCondLst>
                                  <p:childTnLst>
                                    <p:animEffect transition="out" filter="barn(inVertical)">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par>
                                <p:cTn id="40" presetID="16" presetClass="exit" presetSubtype="21" fill="hold" grpId="1" nodeType="withEffect">
                                  <p:stCondLst>
                                    <p:cond delay="0"/>
                                  </p:stCondLst>
                                  <p:childTnLst>
                                    <p:animEffect transition="out" filter="barn(inVertical)">
                                      <p:cBhvr>
                                        <p:cTn id="41" dur="500"/>
                                        <p:tgtEl>
                                          <p:spTgt spid="16"/>
                                        </p:tgtEl>
                                      </p:cBhvr>
                                    </p:animEffect>
                                    <p:set>
                                      <p:cBhvr>
                                        <p:cTn id="42"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64" presetClass="path" presetSubtype="0" accel="50000" decel="50000" fill="hold" nodeType="clickEffect">
                                  <p:stCondLst>
                                    <p:cond delay="0"/>
                                  </p:stCondLst>
                                  <p:childTnLst>
                                    <p:animMotion origin="layout" path="M 2.08333E-7 2.96296E-6 L 2.08333E-7 -0.22477 " pathEditMode="relative" rAng="0" ptsTypes="AA">
                                      <p:cBhvr>
                                        <p:cTn id="47" dur="2000" fill="hold"/>
                                        <p:tgtEl>
                                          <p:spTgt spid="7"/>
                                        </p:tgtEl>
                                        <p:attrNameLst>
                                          <p:attrName>ppt_x</p:attrName>
                                          <p:attrName>ppt_y</p:attrName>
                                        </p:attrNameLst>
                                      </p:cBhvr>
                                      <p:rCtr x="0" y="-11250"/>
                                    </p:animMotion>
                                  </p:childTnLst>
                                  <p:subTnLst>
                                    <p:audio>
                                      <p:cMediaNode>
                                        <p:cTn display="0" masterRel="sameClick">
                                          <p:stCondLst>
                                            <p:cond evt="begin" delay="0">
                                              <p:tn val="46"/>
                                            </p:cond>
                                          </p:stCondLst>
                                          <p:endCondLst>
                                            <p:cond evt="onStopAudio" delay="0">
                                              <p:tgtEl>
                                                <p:sldTgt/>
                                              </p:tgtEl>
                                            </p:cond>
                                          </p:endCondLst>
                                        </p:cTn>
                                        <p:tgtEl>
                                          <p:sndTgt r:embed="rId2" name="chimes.wav"/>
                                        </p:tgtEl>
                                      </p:cMediaNode>
                                    </p:audio>
                                  </p:subTnLst>
                                </p:cTn>
                              </p:par>
                            </p:childTnLst>
                          </p:cTn>
                        </p:par>
                        <p:par>
                          <p:cTn id="48" fill="hold">
                            <p:stCondLst>
                              <p:cond delay="2000"/>
                            </p:stCondLst>
                            <p:childTnLst>
                              <p:par>
                                <p:cTn id="49" presetID="22" presetClass="entr" presetSubtype="4"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subTnLst>
                                    <p:audio>
                                      <p:cMediaNode>
                                        <p:cTn display="0" masterRel="sameClick">
                                          <p:stCondLst>
                                            <p:cond evt="begin" delay="0">
                                              <p:tn val="49"/>
                                            </p:cond>
                                          </p:stCondLst>
                                          <p:endCondLst>
                                            <p:cond evt="onStopAudio" delay="0">
                                              <p:tgtEl>
                                                <p:sldTgt/>
                                              </p:tgtEl>
                                            </p:cond>
                                          </p:endCondLst>
                                        </p:cTn>
                                        <p:tgtEl>
                                          <p:sndTgt r:embed="rId3" name="applause.wav"/>
                                        </p:tgtEl>
                                      </p:cMediaNode>
                                    </p:audio>
                                  </p:subTnLst>
                                </p:cTn>
                              </p:par>
                              <p:par>
                                <p:cTn id="52" presetID="10" presetClass="entr" presetSubtype="0" fill="hold" nodeType="with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fade">
                                      <p:cBhvr>
                                        <p:cTn id="54" dur="500"/>
                                        <p:tgtEl>
                                          <p:spTgt spid="53"/>
                                        </p:tgtEl>
                                      </p:cBhvr>
                                    </p:animEffect>
                                  </p:childTnLst>
                                </p:cTn>
                              </p:par>
                              <p:par>
                                <p:cTn id="55" presetID="10" presetClass="entr" presetSubtype="0" fill="hold" nodeType="with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childTnLst>
                          </p:cTn>
                        </p:par>
                        <p:par>
                          <p:cTn id="58" fill="hold">
                            <p:stCondLst>
                              <p:cond delay="2500"/>
                            </p:stCondLst>
                            <p:childTnLst>
                              <p:par>
                                <p:cTn id="59" presetID="32" presetClass="emph" presetSubtype="0" repeatCount="indefinite" fill="hold" grpId="1" nodeType="afterEffect">
                                  <p:stCondLst>
                                    <p:cond delay="0"/>
                                  </p:stCondLst>
                                  <p:childTnLst>
                                    <p:animRot by="120000">
                                      <p:cBhvr>
                                        <p:cTn id="60" dur="100" fill="hold">
                                          <p:stCondLst>
                                            <p:cond delay="0"/>
                                          </p:stCondLst>
                                        </p:cTn>
                                        <p:tgtEl>
                                          <p:spTgt spid="9"/>
                                        </p:tgtEl>
                                        <p:attrNameLst>
                                          <p:attrName>r</p:attrName>
                                        </p:attrNameLst>
                                      </p:cBhvr>
                                    </p:animRot>
                                    <p:animRot by="-240000">
                                      <p:cBhvr>
                                        <p:cTn id="61" dur="200" fill="hold">
                                          <p:stCondLst>
                                            <p:cond delay="200"/>
                                          </p:stCondLst>
                                        </p:cTn>
                                        <p:tgtEl>
                                          <p:spTgt spid="9"/>
                                        </p:tgtEl>
                                        <p:attrNameLst>
                                          <p:attrName>r</p:attrName>
                                        </p:attrNameLst>
                                      </p:cBhvr>
                                    </p:animRot>
                                    <p:animRot by="240000">
                                      <p:cBhvr>
                                        <p:cTn id="62" dur="200" fill="hold">
                                          <p:stCondLst>
                                            <p:cond delay="400"/>
                                          </p:stCondLst>
                                        </p:cTn>
                                        <p:tgtEl>
                                          <p:spTgt spid="9"/>
                                        </p:tgtEl>
                                        <p:attrNameLst>
                                          <p:attrName>r</p:attrName>
                                        </p:attrNameLst>
                                      </p:cBhvr>
                                    </p:animRot>
                                    <p:animRot by="-240000">
                                      <p:cBhvr>
                                        <p:cTn id="63" dur="200" fill="hold">
                                          <p:stCondLst>
                                            <p:cond delay="600"/>
                                          </p:stCondLst>
                                        </p:cTn>
                                        <p:tgtEl>
                                          <p:spTgt spid="9"/>
                                        </p:tgtEl>
                                        <p:attrNameLst>
                                          <p:attrName>r</p:attrName>
                                        </p:attrNameLst>
                                      </p:cBhvr>
                                    </p:animRot>
                                    <p:animRot by="120000">
                                      <p:cBhvr>
                                        <p:cTn id="6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3" grpId="0" animBg="1"/>
      <p:bldP spid="8" grpId="0" animBg="1"/>
      <p:bldP spid="14" grpId="0" animBg="1"/>
      <p:bldP spid="14" grpId="1" animBg="1"/>
      <p:bldP spid="15" grpId="0" animBg="1"/>
      <p:bldP spid="15" grpId="1" animBg="1"/>
      <p:bldP spid="16" grpId="0" animBg="1"/>
      <p:bldP spid="16"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256B11D2-7E5E-458B-B6DF-F533C5825CE0}"/>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70800" y="5122100"/>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25075" y="4609991"/>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10024513" y="4181493"/>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chiếc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kẹo</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mút</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582028" y="290093"/>
            <a:ext cx="11199224" cy="933463"/>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36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2: </a:t>
            </a:r>
            <a:r>
              <a:rPr lang="vi-VN"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Tác phẩm </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36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tha</a:t>
            </a:r>
            <a:r>
              <a:rPr lang="en-US" sz="36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36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thuộc thể loại nào?</a:t>
            </a:r>
            <a:endParaRPr lang="en-US" sz="3200" dirty="0">
              <a:solidFill>
                <a:schemeClr val="tx1"/>
              </a:solidFill>
              <a:latin typeface="Times New Roman" panose="02020603050405020304" pitchFamily="18" charset="0"/>
              <a:ea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1509555" y="5370453"/>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1377388" y="3898974"/>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06876" y="5644508"/>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2728720" y="4010712"/>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513089" y="5273918"/>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474460" y="3186622"/>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3376390" y="3661696"/>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981294" y="4180296"/>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148465" y="4083293"/>
            <a:ext cx="714375" cy="1190625"/>
          </a:xfrm>
          <a:prstGeom prst="rect">
            <a:avLst/>
          </a:prstGeom>
        </p:spPr>
      </p:pic>
      <p:sp>
        <p:nvSpPr>
          <p:cNvPr id="6" name="Hình chữ nhật: Góc Tròn 5">
            <a:extLst>
              <a:ext uri="{FF2B5EF4-FFF2-40B4-BE49-F238E27FC236}">
                <a16:creationId xmlns:a16="http://schemas.microsoft.com/office/drawing/2014/main" id="{F30582BA-6366-4AE2-7AC9-EB3C16B44D74}"/>
              </a:ext>
            </a:extLst>
          </p:cNvPr>
          <p:cNvSpPr/>
          <p:nvPr/>
        </p:nvSpPr>
        <p:spPr>
          <a:xfrm>
            <a:off x="10813010" y="6216120"/>
            <a:ext cx="548051" cy="63183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Folded Corner 27">
            <a:extLst>
              <a:ext uri="{FF2B5EF4-FFF2-40B4-BE49-F238E27FC236}">
                <a16:creationId xmlns:a16="http://schemas.microsoft.com/office/drawing/2014/main" id="{D0803DB3-4EDE-460C-3FEA-0E28D48EA453}"/>
              </a:ext>
            </a:extLst>
          </p:cNvPr>
          <p:cNvSpPr/>
          <p:nvPr/>
        </p:nvSpPr>
        <p:spPr>
          <a:xfrm>
            <a:off x="4311059" y="2492422"/>
            <a:ext cx="2248100" cy="68102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bút</a:t>
            </a:r>
            <a:endParaRPr lang="en-US" sz="2800" b="1" dirty="0">
              <a:solidFill>
                <a:schemeClr val="tx1"/>
              </a:solidFill>
            </a:endParaRPr>
          </a:p>
        </p:txBody>
      </p:sp>
      <p:sp>
        <p:nvSpPr>
          <p:cNvPr id="10" name="Rectangle: Folded Corner 27">
            <a:extLst>
              <a:ext uri="{FF2B5EF4-FFF2-40B4-BE49-F238E27FC236}">
                <a16:creationId xmlns:a16="http://schemas.microsoft.com/office/drawing/2014/main" id="{669E191B-DF9F-A485-AF49-2096933C74AF}"/>
              </a:ext>
            </a:extLst>
          </p:cNvPr>
          <p:cNvSpPr/>
          <p:nvPr/>
        </p:nvSpPr>
        <p:spPr>
          <a:xfrm>
            <a:off x="7586912" y="2466624"/>
            <a:ext cx="3918198" cy="70681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ngắn</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1" name="Rectangle: Folded Corner 27">
            <a:extLst>
              <a:ext uri="{FF2B5EF4-FFF2-40B4-BE49-F238E27FC236}">
                <a16:creationId xmlns:a16="http://schemas.microsoft.com/office/drawing/2014/main" id="{C08BAA87-9C00-962A-9C05-786E008FDDCA}"/>
              </a:ext>
            </a:extLst>
          </p:cNvPr>
          <p:cNvSpPr/>
          <p:nvPr/>
        </p:nvSpPr>
        <p:spPr>
          <a:xfrm>
            <a:off x="4311059" y="3478481"/>
            <a:ext cx="2812972" cy="67269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Tiểu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thuyết</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Folded Corner 27">
            <a:extLst>
              <a:ext uri="{FF2B5EF4-FFF2-40B4-BE49-F238E27FC236}">
                <a16:creationId xmlns:a16="http://schemas.microsoft.com/office/drawing/2014/main" id="{D2B8AFAB-F79E-66EC-8768-0237B9DBFC77}"/>
              </a:ext>
            </a:extLst>
          </p:cNvPr>
          <p:cNvSpPr/>
          <p:nvPr/>
        </p:nvSpPr>
        <p:spPr>
          <a:xfrm>
            <a:off x="7632637" y="3451791"/>
            <a:ext cx="2248100" cy="69938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văn</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06593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par>
                                <p:cTn id="27" presetID="42"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par>
                    <p:cTn id="32" fill="hold">
                      <p:stCondLst>
                        <p:cond delay="indefinite"/>
                      </p:stCondLst>
                      <p:childTnLst>
                        <p:par>
                          <p:cTn id="33" fill="hold">
                            <p:stCondLst>
                              <p:cond delay="0"/>
                            </p:stCondLst>
                            <p:childTnLst>
                              <p:par>
                                <p:cTn id="34" presetID="16" presetClass="exit" presetSubtype="21" fill="hold" grpId="1" nodeType="clickEffect">
                                  <p:stCondLst>
                                    <p:cond delay="0"/>
                                  </p:stCondLst>
                                  <p:childTnLst>
                                    <p:animEffect transition="out" filter="barn(inVertical)">
                                      <p:cBhvr>
                                        <p:cTn id="35" dur="500"/>
                                        <p:tgtEl>
                                          <p:spTgt spid="10"/>
                                        </p:tgtEl>
                                      </p:cBhvr>
                                    </p:animEffect>
                                    <p:set>
                                      <p:cBhvr>
                                        <p:cTn id="36" dur="1" fill="hold">
                                          <p:stCondLst>
                                            <p:cond delay="499"/>
                                          </p:stCondLst>
                                        </p:cTn>
                                        <p:tgtEl>
                                          <p:spTgt spid="10"/>
                                        </p:tgtEl>
                                        <p:attrNameLst>
                                          <p:attrName>style.visibility</p:attrName>
                                        </p:attrNameLst>
                                      </p:cBhvr>
                                      <p:to>
                                        <p:strVal val="hidden"/>
                                      </p:to>
                                    </p:set>
                                  </p:childTnLst>
                                </p:cTn>
                              </p:par>
                              <p:par>
                                <p:cTn id="37" presetID="16" presetClass="exit" presetSubtype="21" fill="hold" grpId="1" nodeType="withEffect">
                                  <p:stCondLst>
                                    <p:cond delay="0"/>
                                  </p:stCondLst>
                                  <p:childTnLst>
                                    <p:animEffect transition="out" filter="barn(inVertical)">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par>
                                <p:cTn id="40" presetID="16" presetClass="exit" presetSubtype="21" fill="hold" grpId="1" nodeType="withEffect">
                                  <p:stCondLst>
                                    <p:cond delay="0"/>
                                  </p:stCondLst>
                                  <p:childTnLst>
                                    <p:animEffect transition="out" filter="barn(inVertical)">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64" presetClass="path" presetSubtype="0" accel="50000" decel="50000" fill="hold" nodeType="clickEffect">
                                  <p:stCondLst>
                                    <p:cond delay="0"/>
                                  </p:stCondLst>
                                  <p:childTnLst>
                                    <p:animMotion origin="layout" path="M -4.58333E-6 1.85185E-6 L -4.58333E-6 -0.22477 " pathEditMode="relative" rAng="0" ptsTypes="AA">
                                      <p:cBhvr>
                                        <p:cTn id="47" dur="2000" fill="hold"/>
                                        <p:tgtEl>
                                          <p:spTgt spid="7"/>
                                        </p:tgtEl>
                                        <p:attrNameLst>
                                          <p:attrName>ppt_x</p:attrName>
                                          <p:attrName>ppt_y</p:attrName>
                                        </p:attrNameLst>
                                      </p:cBhvr>
                                      <p:rCtr x="0" y="-11250"/>
                                    </p:animMotion>
                                  </p:childTnLst>
                                  <p:subTnLst>
                                    <p:audio>
                                      <p:cMediaNode>
                                        <p:cTn display="0" masterRel="sameClick">
                                          <p:stCondLst>
                                            <p:cond evt="begin" delay="0">
                                              <p:tn val="46"/>
                                            </p:cond>
                                          </p:stCondLst>
                                          <p:endCondLst>
                                            <p:cond evt="onStopAudio" delay="0">
                                              <p:tgtEl>
                                                <p:sldTgt/>
                                              </p:tgtEl>
                                            </p:cond>
                                          </p:endCondLst>
                                        </p:cTn>
                                        <p:tgtEl>
                                          <p:sndTgt r:embed="rId2" name="chimes.wav"/>
                                        </p:tgtEl>
                                      </p:cMediaNode>
                                    </p:audio>
                                  </p:subTnLst>
                                </p:cTn>
                              </p:par>
                            </p:childTnLst>
                          </p:cTn>
                        </p:par>
                        <p:par>
                          <p:cTn id="48" fill="hold">
                            <p:stCondLst>
                              <p:cond delay="2000"/>
                            </p:stCondLst>
                            <p:childTnLst>
                              <p:par>
                                <p:cTn id="49" presetID="22" presetClass="entr" presetSubtype="4"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subTnLst>
                                    <p:audio>
                                      <p:cMediaNode>
                                        <p:cTn display="0" masterRel="sameClick">
                                          <p:stCondLst>
                                            <p:cond evt="begin" delay="0">
                                              <p:tn val="49"/>
                                            </p:cond>
                                          </p:stCondLst>
                                          <p:endCondLst>
                                            <p:cond evt="onStopAudio" delay="0">
                                              <p:tgtEl>
                                                <p:sldTgt/>
                                              </p:tgtEl>
                                            </p:cond>
                                          </p:endCondLst>
                                        </p:cTn>
                                        <p:tgtEl>
                                          <p:sndTgt r:embed="rId3" name="applause.wav"/>
                                        </p:tgtEl>
                                      </p:cMediaNode>
                                    </p:audio>
                                  </p:subTnLst>
                                </p:cTn>
                              </p:par>
                              <p:par>
                                <p:cTn id="52" presetID="10" presetClass="entr" presetSubtype="0" fill="hold" nodeType="with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fade">
                                      <p:cBhvr>
                                        <p:cTn id="54" dur="500"/>
                                        <p:tgtEl>
                                          <p:spTgt spid="53"/>
                                        </p:tgtEl>
                                      </p:cBhvr>
                                    </p:animEffect>
                                  </p:childTnLst>
                                </p:cTn>
                              </p:par>
                              <p:par>
                                <p:cTn id="55" presetID="10" presetClass="entr" presetSubtype="0" fill="hold" nodeType="with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childTnLst>
                          </p:cTn>
                        </p:par>
                        <p:par>
                          <p:cTn id="58" fill="hold">
                            <p:stCondLst>
                              <p:cond delay="2500"/>
                            </p:stCondLst>
                            <p:childTnLst>
                              <p:par>
                                <p:cTn id="59" presetID="32" presetClass="emph" presetSubtype="0" repeatCount="indefinite" fill="hold" grpId="1" nodeType="afterEffect">
                                  <p:stCondLst>
                                    <p:cond delay="0"/>
                                  </p:stCondLst>
                                  <p:childTnLst>
                                    <p:animRot by="120000">
                                      <p:cBhvr>
                                        <p:cTn id="60" dur="100" fill="hold">
                                          <p:stCondLst>
                                            <p:cond delay="0"/>
                                          </p:stCondLst>
                                        </p:cTn>
                                        <p:tgtEl>
                                          <p:spTgt spid="9"/>
                                        </p:tgtEl>
                                        <p:attrNameLst>
                                          <p:attrName>r</p:attrName>
                                        </p:attrNameLst>
                                      </p:cBhvr>
                                    </p:animRot>
                                    <p:animRot by="-240000">
                                      <p:cBhvr>
                                        <p:cTn id="61" dur="200" fill="hold">
                                          <p:stCondLst>
                                            <p:cond delay="200"/>
                                          </p:stCondLst>
                                        </p:cTn>
                                        <p:tgtEl>
                                          <p:spTgt spid="9"/>
                                        </p:tgtEl>
                                        <p:attrNameLst>
                                          <p:attrName>r</p:attrName>
                                        </p:attrNameLst>
                                      </p:cBhvr>
                                    </p:animRot>
                                    <p:animRot by="240000">
                                      <p:cBhvr>
                                        <p:cTn id="62" dur="200" fill="hold">
                                          <p:stCondLst>
                                            <p:cond delay="400"/>
                                          </p:stCondLst>
                                        </p:cTn>
                                        <p:tgtEl>
                                          <p:spTgt spid="9"/>
                                        </p:tgtEl>
                                        <p:attrNameLst>
                                          <p:attrName>r</p:attrName>
                                        </p:attrNameLst>
                                      </p:cBhvr>
                                    </p:animRot>
                                    <p:animRot by="-240000">
                                      <p:cBhvr>
                                        <p:cTn id="63" dur="200" fill="hold">
                                          <p:stCondLst>
                                            <p:cond delay="600"/>
                                          </p:stCondLst>
                                        </p:cTn>
                                        <p:tgtEl>
                                          <p:spTgt spid="9"/>
                                        </p:tgtEl>
                                        <p:attrNameLst>
                                          <p:attrName>r</p:attrName>
                                        </p:attrNameLst>
                                      </p:cBhvr>
                                    </p:animRot>
                                    <p:animRot by="120000">
                                      <p:cBhvr>
                                        <p:cTn id="6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8" grpId="0" animBg="1"/>
      <p:bldP spid="10" grpId="0" animBg="1"/>
      <p:bldP spid="10" grpId="1" animBg="1"/>
      <p:bldP spid="11" grpId="0" animBg="1"/>
      <p:bldP spid="11" grpId="1" animBg="1"/>
      <p:bldP spid="12" grpId="0" animBg="1"/>
      <p:bldP spid="12"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8F84014F-9743-8CAF-71F7-91B30B34B7E1}"/>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vỗ</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0" y="342882"/>
            <a:ext cx="11824069" cy="125208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4000" b="1"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4000" b="1" dirty="0">
                <a:solidFill>
                  <a:schemeClr val="tx1"/>
                </a:solidFill>
                <a:latin typeface="Tahoma" panose="020B0604030504040204" pitchFamily="34" charset="0"/>
                <a:ea typeface="Tahoma" panose="020B0604030504040204" pitchFamily="34" charset="0"/>
                <a:cs typeface="Tahoma" panose="020B0604030504040204" pitchFamily="34" charset="0"/>
              </a:rPr>
              <a:t> 3: </a:t>
            </a:r>
            <a:r>
              <a:rPr lang="vi-VN" sz="4000" dirty="0">
                <a:solidFill>
                  <a:schemeClr val="tx1"/>
                </a:solidFill>
                <a:latin typeface="Tahoma" panose="020B0604030504040204" pitchFamily="34" charset="0"/>
                <a:ea typeface="Tahoma" panose="020B0604030504040204" pitchFamily="34" charset="0"/>
                <a:cs typeface="Tahoma" panose="020B0604030504040204" pitchFamily="34" charset="0"/>
              </a:rPr>
              <a:t> Bối cảnh của tác phẩm </a:t>
            </a:r>
            <a:r>
              <a:rPr lang="en-US" sz="4000"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en-US" sz="4000" i="1" dirty="0" err="1">
                <a:solidFill>
                  <a:schemeClr val="tx1"/>
                </a:solidFill>
                <a:latin typeface="Tahoma" panose="020B0604030504040204" pitchFamily="34" charset="0"/>
                <a:ea typeface="Tahoma" panose="020B0604030504040204" pitchFamily="34" charset="0"/>
                <a:cs typeface="Tahoma" panose="020B0604030504040204" pitchFamily="34" charset="0"/>
              </a:rPr>
              <a:t>Trưa</a:t>
            </a:r>
            <a:r>
              <a:rPr lang="en-US" sz="4000" i="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000" i="1" dirty="0" err="1">
                <a:solidFill>
                  <a:schemeClr val="tx1"/>
                </a:solidFill>
                <a:latin typeface="Tahoma" panose="020B0604030504040204" pitchFamily="34" charset="0"/>
                <a:ea typeface="Tahoma" panose="020B0604030504040204" pitchFamily="34" charset="0"/>
                <a:cs typeface="Tahoma" panose="020B0604030504040204" pitchFamily="34" charset="0"/>
              </a:rPr>
              <a:t>tha</a:t>
            </a:r>
            <a:r>
              <a:rPr lang="en-US" sz="4000" i="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4000" i="1" dirty="0" err="1">
                <a:solidFill>
                  <a:schemeClr val="tx1"/>
                </a:solidFill>
                <a:latin typeface="Tahoma" panose="020B0604030504040204" pitchFamily="34" charset="0"/>
                <a:ea typeface="Tahoma" panose="020B0604030504040204" pitchFamily="34" charset="0"/>
                <a:cs typeface="Tahoma" panose="020B0604030504040204" pitchFamily="34" charset="0"/>
              </a:rPr>
              <a:t>hương</a:t>
            </a:r>
            <a:r>
              <a:rPr lang="en-US" sz="4000" dirty="0">
                <a:solidFill>
                  <a:schemeClr val="tx1"/>
                </a:solidFill>
                <a:latin typeface="Tahoma" panose="020B0604030504040204" pitchFamily="34" charset="0"/>
                <a:ea typeface="Tahoma" panose="020B0604030504040204" pitchFamily="34" charset="0"/>
                <a:cs typeface="Tahoma" panose="020B0604030504040204" pitchFamily="34" charset="0"/>
              </a:rPr>
              <a:t>”</a:t>
            </a:r>
            <a:r>
              <a:rPr lang="vi-VN" sz="4000" dirty="0">
                <a:solidFill>
                  <a:schemeClr val="tx1"/>
                </a:solidFill>
                <a:latin typeface="Tahoma" panose="020B0604030504040204" pitchFamily="34" charset="0"/>
                <a:ea typeface="Tahoma" panose="020B0604030504040204" pitchFamily="34" charset="0"/>
                <a:cs typeface="Tahoma" panose="020B0604030504040204" pitchFamily="34" charset="0"/>
              </a:rPr>
              <a:t>?</a:t>
            </a:r>
            <a:endParaRPr lang="en-US" sz="36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1231091"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1201173"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74006"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2425666"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02434"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359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409112"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2957660"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6" name="Hình chữ nhật: Góc Tròn 5">
            <a:extLst>
              <a:ext uri="{FF2B5EF4-FFF2-40B4-BE49-F238E27FC236}">
                <a16:creationId xmlns:a16="http://schemas.microsoft.com/office/drawing/2014/main" id="{1D1C8A64-D335-E12D-8C08-989563D471C7}"/>
              </a:ext>
            </a:extLst>
          </p:cNvPr>
          <p:cNvSpPr/>
          <p:nvPr/>
        </p:nvSpPr>
        <p:spPr>
          <a:xfrm>
            <a:off x="10743145" y="5954953"/>
            <a:ext cx="548051" cy="63183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Folded Corner 27">
            <a:extLst>
              <a:ext uri="{FF2B5EF4-FFF2-40B4-BE49-F238E27FC236}">
                <a16:creationId xmlns:a16="http://schemas.microsoft.com/office/drawing/2014/main" id="{8290C57B-3DC7-E81B-AFB7-9A46E454BDCD}"/>
              </a:ext>
            </a:extLst>
          </p:cNvPr>
          <p:cNvSpPr/>
          <p:nvPr/>
        </p:nvSpPr>
        <p:spPr>
          <a:xfrm>
            <a:off x="1974006" y="1822134"/>
            <a:ext cx="4121994" cy="68102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nhà</a:t>
            </a:r>
            <a:endParaRPr lang="en-US" sz="2800" b="1" dirty="0">
              <a:solidFill>
                <a:schemeClr val="tx1"/>
              </a:solidFill>
            </a:endParaRPr>
          </a:p>
        </p:txBody>
      </p:sp>
      <p:sp>
        <p:nvSpPr>
          <p:cNvPr id="13" name="Rectangle: Folded Corner 27">
            <a:extLst>
              <a:ext uri="{FF2B5EF4-FFF2-40B4-BE49-F238E27FC236}">
                <a16:creationId xmlns:a16="http://schemas.microsoft.com/office/drawing/2014/main" id="{77F7129F-9F86-D71B-1AE0-A2F14C3F24C4}"/>
              </a:ext>
            </a:extLst>
          </p:cNvPr>
          <p:cNvSpPr/>
          <p:nvPr/>
        </p:nvSpPr>
        <p:spPr>
          <a:xfrm>
            <a:off x="7409437" y="1796336"/>
            <a:ext cx="3918198" cy="70681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tôi</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Folded Corner 27">
            <a:extLst>
              <a:ext uri="{FF2B5EF4-FFF2-40B4-BE49-F238E27FC236}">
                <a16:creationId xmlns:a16="http://schemas.microsoft.com/office/drawing/2014/main" id="{834972E6-79D1-0DEA-F412-29A45EBD9AB5}"/>
              </a:ext>
            </a:extLst>
          </p:cNvPr>
          <p:cNvSpPr/>
          <p:nvPr/>
        </p:nvSpPr>
        <p:spPr>
          <a:xfrm>
            <a:off x="1991254" y="2712037"/>
            <a:ext cx="4104746" cy="72567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gian</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Chúp</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Folded Corner 27">
            <a:extLst>
              <a:ext uri="{FF2B5EF4-FFF2-40B4-BE49-F238E27FC236}">
                <a16:creationId xmlns:a16="http://schemas.microsoft.com/office/drawing/2014/main" id="{099C79CE-1E78-2126-A3EA-513F09113AD9}"/>
              </a:ext>
            </a:extLst>
          </p:cNvPr>
          <p:cNvSpPr/>
          <p:nvPr/>
        </p:nvSpPr>
        <p:spPr>
          <a:xfrm>
            <a:off x="7455162" y="2680183"/>
            <a:ext cx="4104746" cy="800702"/>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bối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nào</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3080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par>
                                <p:cTn id="27" presetID="42"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1000"/>
                                        <p:tgtEl>
                                          <p:spTgt spid="15"/>
                                        </p:tgtEl>
                                      </p:cBhvr>
                                    </p:animEffect>
                                    <p:anim calcmode="lin" valueType="num">
                                      <p:cBhvr>
                                        <p:cTn id="30" dur="1000" fill="hold"/>
                                        <p:tgtEl>
                                          <p:spTgt spid="15"/>
                                        </p:tgtEl>
                                        <p:attrNameLst>
                                          <p:attrName>ppt_x</p:attrName>
                                        </p:attrNameLst>
                                      </p:cBhvr>
                                      <p:tavLst>
                                        <p:tav tm="0">
                                          <p:val>
                                            <p:strVal val="#ppt_x"/>
                                          </p:val>
                                        </p:tav>
                                        <p:tav tm="100000">
                                          <p:val>
                                            <p:strVal val="#ppt_x"/>
                                          </p:val>
                                        </p:tav>
                                      </p:tavLst>
                                    </p:anim>
                                    <p:anim calcmode="lin" valueType="num">
                                      <p:cBhvr>
                                        <p:cTn id="31" dur="10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par>
                    <p:cTn id="32" fill="hold">
                      <p:stCondLst>
                        <p:cond delay="indefinite"/>
                      </p:stCondLst>
                      <p:childTnLst>
                        <p:par>
                          <p:cTn id="33" fill="hold">
                            <p:stCondLst>
                              <p:cond delay="0"/>
                            </p:stCondLst>
                            <p:childTnLst>
                              <p:par>
                                <p:cTn id="34" presetID="16" presetClass="exit" presetSubtype="21" fill="hold" grpId="1" nodeType="clickEffect">
                                  <p:stCondLst>
                                    <p:cond delay="0"/>
                                  </p:stCondLst>
                                  <p:childTnLst>
                                    <p:animEffect transition="out" filter="barn(inVertical)">
                                      <p:cBhvr>
                                        <p:cTn id="35" dur="500"/>
                                        <p:tgtEl>
                                          <p:spTgt spid="13"/>
                                        </p:tgtEl>
                                      </p:cBhvr>
                                    </p:animEffect>
                                    <p:set>
                                      <p:cBhvr>
                                        <p:cTn id="36" dur="1" fill="hold">
                                          <p:stCondLst>
                                            <p:cond delay="499"/>
                                          </p:stCondLst>
                                        </p:cTn>
                                        <p:tgtEl>
                                          <p:spTgt spid="13"/>
                                        </p:tgtEl>
                                        <p:attrNameLst>
                                          <p:attrName>style.visibility</p:attrName>
                                        </p:attrNameLst>
                                      </p:cBhvr>
                                      <p:to>
                                        <p:strVal val="hidden"/>
                                      </p:to>
                                    </p:set>
                                  </p:childTnLst>
                                </p:cTn>
                              </p:par>
                              <p:par>
                                <p:cTn id="37" presetID="16" presetClass="exit" presetSubtype="21" fill="hold" grpId="1" nodeType="withEffect">
                                  <p:stCondLst>
                                    <p:cond delay="0"/>
                                  </p:stCondLst>
                                  <p:childTnLst>
                                    <p:animEffect transition="out" filter="barn(inVertical)">
                                      <p:cBhvr>
                                        <p:cTn id="38" dur="500"/>
                                        <p:tgtEl>
                                          <p:spTgt spid="15"/>
                                        </p:tgtEl>
                                      </p:cBhvr>
                                    </p:animEffect>
                                    <p:set>
                                      <p:cBhvr>
                                        <p:cTn id="39" dur="1" fill="hold">
                                          <p:stCondLst>
                                            <p:cond delay="499"/>
                                          </p:stCondLst>
                                        </p:cTn>
                                        <p:tgtEl>
                                          <p:spTgt spid="15"/>
                                        </p:tgtEl>
                                        <p:attrNameLst>
                                          <p:attrName>style.visibility</p:attrName>
                                        </p:attrNameLst>
                                      </p:cBhvr>
                                      <p:to>
                                        <p:strVal val="hidden"/>
                                      </p:to>
                                    </p:set>
                                  </p:childTnLst>
                                </p:cTn>
                              </p:par>
                              <p:par>
                                <p:cTn id="40" presetID="16" presetClass="exit" presetSubtype="21" fill="hold" grpId="1" nodeType="withEffect">
                                  <p:stCondLst>
                                    <p:cond delay="0"/>
                                  </p:stCondLst>
                                  <p:childTnLst>
                                    <p:animEffect transition="out" filter="barn(inVertical)">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64" presetClass="path" presetSubtype="0" accel="50000" decel="50000" fill="hold" nodeType="clickEffect">
                                  <p:stCondLst>
                                    <p:cond delay="0"/>
                                  </p:stCondLst>
                                  <p:childTnLst>
                                    <p:animMotion origin="layout" path="M -1.66667E-6 -3.7037E-6 L -1.66667E-6 -0.22476 " pathEditMode="relative" rAng="0" ptsTypes="AA">
                                      <p:cBhvr>
                                        <p:cTn id="47" dur="2000" fill="hold"/>
                                        <p:tgtEl>
                                          <p:spTgt spid="7"/>
                                        </p:tgtEl>
                                        <p:attrNameLst>
                                          <p:attrName>ppt_x</p:attrName>
                                          <p:attrName>ppt_y</p:attrName>
                                        </p:attrNameLst>
                                      </p:cBhvr>
                                      <p:rCtr x="0" y="-11250"/>
                                    </p:animMotion>
                                  </p:childTnLst>
                                  <p:subTnLst>
                                    <p:audio>
                                      <p:cMediaNode>
                                        <p:cTn display="0" masterRel="sameClick">
                                          <p:stCondLst>
                                            <p:cond evt="begin" delay="0">
                                              <p:tn val="46"/>
                                            </p:cond>
                                          </p:stCondLst>
                                          <p:endCondLst>
                                            <p:cond evt="onStopAudio" delay="0">
                                              <p:tgtEl>
                                                <p:sldTgt/>
                                              </p:tgtEl>
                                            </p:cond>
                                          </p:endCondLst>
                                        </p:cTn>
                                        <p:tgtEl>
                                          <p:sndTgt r:embed="rId2" name="chimes.wav"/>
                                        </p:tgtEl>
                                      </p:cMediaNode>
                                    </p:audio>
                                  </p:subTnLst>
                                </p:cTn>
                              </p:par>
                            </p:childTnLst>
                          </p:cTn>
                        </p:par>
                        <p:par>
                          <p:cTn id="48" fill="hold">
                            <p:stCondLst>
                              <p:cond delay="2000"/>
                            </p:stCondLst>
                            <p:childTnLst>
                              <p:par>
                                <p:cTn id="49" presetID="22" presetClass="entr" presetSubtype="4"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subTnLst>
                                    <p:audio>
                                      <p:cMediaNode>
                                        <p:cTn display="0" masterRel="sameClick">
                                          <p:stCondLst>
                                            <p:cond evt="begin" delay="0">
                                              <p:tn val="49"/>
                                            </p:cond>
                                          </p:stCondLst>
                                          <p:endCondLst>
                                            <p:cond evt="onStopAudio" delay="0">
                                              <p:tgtEl>
                                                <p:sldTgt/>
                                              </p:tgtEl>
                                            </p:cond>
                                          </p:endCondLst>
                                        </p:cTn>
                                        <p:tgtEl>
                                          <p:sndTgt r:embed="rId3" name="applause.wav"/>
                                        </p:tgtEl>
                                      </p:cMediaNode>
                                    </p:audio>
                                  </p:subTnLst>
                                </p:cTn>
                              </p:par>
                              <p:par>
                                <p:cTn id="52" presetID="10" presetClass="entr" presetSubtype="0" fill="hold" nodeType="with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fade">
                                      <p:cBhvr>
                                        <p:cTn id="54" dur="500"/>
                                        <p:tgtEl>
                                          <p:spTgt spid="53"/>
                                        </p:tgtEl>
                                      </p:cBhvr>
                                    </p:animEffect>
                                  </p:childTnLst>
                                </p:cTn>
                              </p:par>
                              <p:par>
                                <p:cTn id="55" presetID="10" presetClass="entr" presetSubtype="0" fill="hold" nodeType="with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childTnLst>
                          </p:cTn>
                        </p:par>
                        <p:par>
                          <p:cTn id="58" fill="hold">
                            <p:stCondLst>
                              <p:cond delay="2500"/>
                            </p:stCondLst>
                            <p:childTnLst>
                              <p:par>
                                <p:cTn id="59" presetID="32" presetClass="emph" presetSubtype="0" repeatCount="indefinite" fill="hold" grpId="1" nodeType="afterEffect">
                                  <p:stCondLst>
                                    <p:cond delay="0"/>
                                  </p:stCondLst>
                                  <p:childTnLst>
                                    <p:animRot by="120000">
                                      <p:cBhvr>
                                        <p:cTn id="60" dur="100" fill="hold">
                                          <p:stCondLst>
                                            <p:cond delay="0"/>
                                          </p:stCondLst>
                                        </p:cTn>
                                        <p:tgtEl>
                                          <p:spTgt spid="9"/>
                                        </p:tgtEl>
                                        <p:attrNameLst>
                                          <p:attrName>r</p:attrName>
                                        </p:attrNameLst>
                                      </p:cBhvr>
                                    </p:animRot>
                                    <p:animRot by="-240000">
                                      <p:cBhvr>
                                        <p:cTn id="61" dur="200" fill="hold">
                                          <p:stCondLst>
                                            <p:cond delay="200"/>
                                          </p:stCondLst>
                                        </p:cTn>
                                        <p:tgtEl>
                                          <p:spTgt spid="9"/>
                                        </p:tgtEl>
                                        <p:attrNameLst>
                                          <p:attrName>r</p:attrName>
                                        </p:attrNameLst>
                                      </p:cBhvr>
                                    </p:animRot>
                                    <p:animRot by="240000">
                                      <p:cBhvr>
                                        <p:cTn id="62" dur="200" fill="hold">
                                          <p:stCondLst>
                                            <p:cond delay="400"/>
                                          </p:stCondLst>
                                        </p:cTn>
                                        <p:tgtEl>
                                          <p:spTgt spid="9"/>
                                        </p:tgtEl>
                                        <p:attrNameLst>
                                          <p:attrName>r</p:attrName>
                                        </p:attrNameLst>
                                      </p:cBhvr>
                                    </p:animRot>
                                    <p:animRot by="-240000">
                                      <p:cBhvr>
                                        <p:cTn id="63" dur="200" fill="hold">
                                          <p:stCondLst>
                                            <p:cond delay="600"/>
                                          </p:stCondLst>
                                        </p:cTn>
                                        <p:tgtEl>
                                          <p:spTgt spid="9"/>
                                        </p:tgtEl>
                                        <p:attrNameLst>
                                          <p:attrName>r</p:attrName>
                                        </p:attrNameLst>
                                      </p:cBhvr>
                                    </p:animRot>
                                    <p:animRot by="120000">
                                      <p:cBhvr>
                                        <p:cTn id="6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12" grpId="0" animBg="1"/>
      <p:bldP spid="12" grpId="1" animBg="1"/>
      <p:bldP spid="13" grpId="0" animBg="1"/>
      <p:bldP spid="13" grpId="1" animBg="1"/>
      <p:bldP spid="14" grpId="0" animBg="1"/>
      <p:bldP spid="15" grpId="0" animBg="1"/>
      <p:bldP spid="1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150+ Hình Nền Slide PowerPoint Thuyết Trình Đẹp Nhất">
            <a:extLst>
              <a:ext uri="{FF2B5EF4-FFF2-40B4-BE49-F238E27FC236}">
                <a16:creationId xmlns:a16="http://schemas.microsoft.com/office/drawing/2014/main" id="{51327E61-457F-89F5-4A7C-68C155675AF1}"/>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id="{E6686FDA-D016-C4AE-740D-AB8B6519B699}"/>
              </a:ext>
            </a:extLst>
          </p:cNvPr>
          <p:cNvSpPr txBox="1"/>
          <p:nvPr/>
        </p:nvSpPr>
        <p:spPr>
          <a:xfrm flipH="1">
            <a:off x="4852366" y="453115"/>
            <a:ext cx="3750859"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KHỞI ĐỘNG</a:t>
            </a:r>
          </a:p>
        </p:txBody>
      </p:sp>
      <p:sp>
        <p:nvSpPr>
          <p:cNvPr id="2" name="Hình chữ nhật: Góc Tròn 1">
            <a:extLst>
              <a:ext uri="{FF2B5EF4-FFF2-40B4-BE49-F238E27FC236}">
                <a16:creationId xmlns:a16="http://schemas.microsoft.com/office/drawing/2014/main" id="{20E8775C-955E-AFF1-40BE-57F21C80189B}"/>
              </a:ext>
            </a:extLst>
          </p:cNvPr>
          <p:cNvSpPr/>
          <p:nvPr/>
        </p:nvSpPr>
        <p:spPr>
          <a:xfrm>
            <a:off x="4279870" y="2196286"/>
            <a:ext cx="4895850" cy="781050"/>
          </a:xfrm>
          <a:prstGeom prst="roundRect">
            <a:avLst/>
          </a:prstGeom>
          <a:noFill/>
          <a:ln w="38100">
            <a:solidFill>
              <a:srgbClr val="33CC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CC99"/>
                </a:solidFill>
                <a:latin typeface="Times New Roman" panose="02020603050405020304" pitchFamily="18" charset="0"/>
                <a:ea typeface="Tahoma" panose="020B0604030504040204" pitchFamily="34" charset="0"/>
                <a:cs typeface="Times New Roman" panose="02020603050405020304" pitchFamily="18" charset="0"/>
              </a:rPr>
              <a:t>QUAN SÁT VIDEO SAU</a:t>
            </a:r>
          </a:p>
        </p:txBody>
      </p:sp>
      <p:pic>
        <p:nvPicPr>
          <p:cNvPr id="4" name="Hình ảnh 3">
            <a:extLst>
              <a:ext uri="{FF2B5EF4-FFF2-40B4-BE49-F238E27FC236}">
                <a16:creationId xmlns:a16="http://schemas.microsoft.com/office/drawing/2014/main" id="{70CCD909-53D3-147F-498D-5E16543F65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48337" y="3962400"/>
            <a:ext cx="2489367" cy="2138362"/>
          </a:xfrm>
          <a:prstGeom prst="rect">
            <a:avLst/>
          </a:prstGeom>
        </p:spPr>
      </p:pic>
    </p:spTree>
    <p:extLst>
      <p:ext uri="{BB962C8B-B14F-4D97-AF65-F5344CB8AC3E}">
        <p14:creationId xmlns:p14="http://schemas.microsoft.com/office/powerpoint/2010/main" val="3345627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CCB2F552-8F6D-F706-9D4E-2D64AF4995AA}"/>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tệp</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giấy</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nhớ</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6" name="Hình chữ nhật: Góc Tròn 5">
            <a:extLst>
              <a:ext uri="{FF2B5EF4-FFF2-40B4-BE49-F238E27FC236}">
                <a16:creationId xmlns:a16="http://schemas.microsoft.com/office/drawing/2014/main" id="{761C20DD-7085-AAD4-8888-304A70EDFD8A}"/>
              </a:ext>
            </a:extLst>
          </p:cNvPr>
          <p:cNvSpPr/>
          <p:nvPr/>
        </p:nvSpPr>
        <p:spPr>
          <a:xfrm>
            <a:off x="10733031" y="5946982"/>
            <a:ext cx="548051" cy="63183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Folded Corner 26">
            <a:extLst>
              <a:ext uri="{FF2B5EF4-FFF2-40B4-BE49-F238E27FC236}">
                <a16:creationId xmlns:a16="http://schemas.microsoft.com/office/drawing/2014/main" id="{11096DE1-B931-60D0-86F6-9DAE4AD1BE4C}"/>
              </a:ext>
            </a:extLst>
          </p:cNvPr>
          <p:cNvSpPr/>
          <p:nvPr/>
        </p:nvSpPr>
        <p:spPr>
          <a:xfrm>
            <a:off x="3574240" y="1956826"/>
            <a:ext cx="6721856" cy="142390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BẠN LÀ NGƯỜI THẬT MAY MẮN!</a:t>
            </a:r>
          </a:p>
        </p:txBody>
      </p:sp>
      <p:pic>
        <p:nvPicPr>
          <p:cNvPr id="4" name="Hình ảnh 3">
            <a:extLst>
              <a:ext uri="{FF2B5EF4-FFF2-40B4-BE49-F238E27FC236}">
                <a16:creationId xmlns:a16="http://schemas.microsoft.com/office/drawing/2014/main" id="{77932B3C-2868-FCDD-F599-7C7EA5025CA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130971" y="1795662"/>
            <a:ext cx="2014883" cy="1763023"/>
          </a:xfrm>
          <a:prstGeom prst="rect">
            <a:avLst/>
          </a:prstGeom>
        </p:spPr>
      </p:pic>
    </p:spTree>
    <p:extLst>
      <p:ext uri="{BB962C8B-B14F-4D97-AF65-F5344CB8AC3E}">
        <p14:creationId xmlns:p14="http://schemas.microsoft.com/office/powerpoint/2010/main" val="3977577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64" presetClass="path" presetSubtype="0" accel="50000" decel="50000" fill="hold" nodeType="clickEffect">
                                  <p:stCondLst>
                                    <p:cond delay="0"/>
                                  </p:stCondLst>
                                  <p:childTnLst>
                                    <p:animMotion origin="layout" path="M -1.66667E-6 -3.7037E-6 L -1.66667E-6 -0.22476 " pathEditMode="relative" rAng="0" ptsTypes="AA">
                                      <p:cBhvr>
                                        <p:cTn id="17" dur="2000" fill="hold"/>
                                        <p:tgtEl>
                                          <p:spTgt spid="7"/>
                                        </p:tgtEl>
                                        <p:attrNameLst>
                                          <p:attrName>ppt_x</p:attrName>
                                          <p:attrName>ppt_y</p:attrName>
                                        </p:attrNameLst>
                                      </p:cBhvr>
                                      <p:rCtr x="0" y="-11250"/>
                                    </p:animMotion>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par>
                          <p:cTn id="18" fill="hold">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par>
                                <p:cTn id="22" presetID="10" presetClass="entr" presetSubtype="0" fill="hold" nodeType="with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fade">
                                      <p:cBhvr>
                                        <p:cTn id="24" dur="500"/>
                                        <p:tgtEl>
                                          <p:spTgt spid="53"/>
                                        </p:tgtEl>
                                      </p:cBhvr>
                                    </p:animEffect>
                                  </p:childTnLst>
                                </p:cTn>
                              </p:par>
                              <p:par>
                                <p:cTn id="25" presetID="10" presetClass="entr" presetSubtype="0" fill="hold" nodeType="with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500"/>
                                        <p:tgtEl>
                                          <p:spTgt spid="55"/>
                                        </p:tgtEl>
                                      </p:cBhvr>
                                    </p:animEffect>
                                  </p:childTnLst>
                                </p:cTn>
                              </p:par>
                            </p:childTnLst>
                          </p:cTn>
                        </p:par>
                        <p:par>
                          <p:cTn id="28" fill="hold">
                            <p:stCondLst>
                              <p:cond delay="2500"/>
                            </p:stCondLst>
                            <p:childTnLst>
                              <p:par>
                                <p:cTn id="29" presetID="32" presetClass="emph" presetSubtype="0" repeatCount="indefinite" fill="hold" grpId="1" nodeType="afterEffect">
                                  <p:stCondLst>
                                    <p:cond delay="0"/>
                                  </p:stCondLst>
                                  <p:childTnLst>
                                    <p:animRot by="120000">
                                      <p:cBhvr>
                                        <p:cTn id="30" dur="100" fill="hold">
                                          <p:stCondLst>
                                            <p:cond delay="0"/>
                                          </p:stCondLst>
                                        </p:cTn>
                                        <p:tgtEl>
                                          <p:spTgt spid="9"/>
                                        </p:tgtEl>
                                        <p:attrNameLst>
                                          <p:attrName>r</p:attrName>
                                        </p:attrNameLst>
                                      </p:cBhvr>
                                    </p:animRot>
                                    <p:animRot by="-240000">
                                      <p:cBhvr>
                                        <p:cTn id="31" dur="200" fill="hold">
                                          <p:stCondLst>
                                            <p:cond delay="200"/>
                                          </p:stCondLst>
                                        </p:cTn>
                                        <p:tgtEl>
                                          <p:spTgt spid="9"/>
                                        </p:tgtEl>
                                        <p:attrNameLst>
                                          <p:attrName>r</p:attrName>
                                        </p:attrNameLst>
                                      </p:cBhvr>
                                    </p:animRot>
                                    <p:animRot by="240000">
                                      <p:cBhvr>
                                        <p:cTn id="32" dur="200" fill="hold">
                                          <p:stCondLst>
                                            <p:cond delay="400"/>
                                          </p:stCondLst>
                                        </p:cTn>
                                        <p:tgtEl>
                                          <p:spTgt spid="9"/>
                                        </p:tgtEl>
                                        <p:attrNameLst>
                                          <p:attrName>r</p:attrName>
                                        </p:attrNameLst>
                                      </p:cBhvr>
                                    </p:animRot>
                                    <p:animRot by="-240000">
                                      <p:cBhvr>
                                        <p:cTn id="33" dur="200" fill="hold">
                                          <p:stCondLst>
                                            <p:cond delay="600"/>
                                          </p:stCondLst>
                                        </p:cTn>
                                        <p:tgtEl>
                                          <p:spTgt spid="9"/>
                                        </p:tgtEl>
                                        <p:attrNameLst>
                                          <p:attrName>r</p:attrName>
                                        </p:attrNameLst>
                                      </p:cBhvr>
                                    </p:animRot>
                                    <p:animRot by="120000">
                                      <p:cBhvr>
                                        <p:cTn id="3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chiếc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móc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chìa</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khóa</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1667482" y="285889"/>
            <a:ext cx="9110246" cy="91099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pPr>
            <a:r>
              <a:rPr lang="vi-VN" sz="32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Câu 4:</a:t>
            </a:r>
            <a:r>
              <a:rPr lang="vi-VN"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Đề tài của tác phẩm</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Trưa</a:t>
            </a:r>
            <a:r>
              <a:rPr lang="en-US" sz="32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tha</a:t>
            </a:r>
            <a:r>
              <a:rPr lang="en-US" sz="32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hương</a:t>
            </a:r>
            <a:r>
              <a:rPr lang="en-US"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3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ea typeface="Times New Roman" panose="02020603050405020304" pitchFamily="18"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1149438" y="5108415"/>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1119520" y="4183324"/>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892353" y="5571769"/>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2410688" y="416496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20781" y="5268425"/>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1327459" y="286620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2876007" y="309336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821063"/>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724060"/>
            <a:ext cx="714375" cy="1190625"/>
          </a:xfrm>
          <a:prstGeom prst="rect">
            <a:avLst/>
          </a:prstGeom>
        </p:spPr>
      </p:pic>
      <p:sp>
        <p:nvSpPr>
          <p:cNvPr id="2" name="Hình chữ nhật: Góc Tròn 1">
            <a:extLst>
              <a:ext uri="{FF2B5EF4-FFF2-40B4-BE49-F238E27FC236}">
                <a16:creationId xmlns:a16="http://schemas.microsoft.com/office/drawing/2014/main" id="{846F1814-53D8-A2E3-2DAE-25544FD89C48}"/>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ình chữ nhật: Góc Tròn 5">
            <a:extLst>
              <a:ext uri="{FF2B5EF4-FFF2-40B4-BE49-F238E27FC236}">
                <a16:creationId xmlns:a16="http://schemas.microsoft.com/office/drawing/2014/main" id="{A9E5DEFA-5533-20F3-073F-3E7EC5D0FCF4}"/>
              </a:ext>
            </a:extLst>
          </p:cNvPr>
          <p:cNvSpPr/>
          <p:nvPr/>
        </p:nvSpPr>
        <p:spPr>
          <a:xfrm>
            <a:off x="10753344" y="5950165"/>
            <a:ext cx="548051" cy="631834"/>
          </a:xfrm>
          <a:prstGeom prst="roundRect">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Folded Corner 27">
            <a:extLst>
              <a:ext uri="{FF2B5EF4-FFF2-40B4-BE49-F238E27FC236}">
                <a16:creationId xmlns:a16="http://schemas.microsoft.com/office/drawing/2014/main" id="{8F7500BB-8E16-8C91-D90B-0D7664840DB2}"/>
              </a:ext>
            </a:extLst>
          </p:cNvPr>
          <p:cNvSpPr/>
          <p:nvPr/>
        </p:nvSpPr>
        <p:spPr>
          <a:xfrm>
            <a:off x="1716448" y="2534153"/>
            <a:ext cx="3787817" cy="106017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b="1" dirty="0">
              <a:solidFill>
                <a:schemeClr val="tx1"/>
              </a:solidFill>
            </a:endParaRPr>
          </a:p>
        </p:txBody>
      </p:sp>
      <p:sp>
        <p:nvSpPr>
          <p:cNvPr id="11" name="Rectangle: Folded Corner 27">
            <a:extLst>
              <a:ext uri="{FF2B5EF4-FFF2-40B4-BE49-F238E27FC236}">
                <a16:creationId xmlns:a16="http://schemas.microsoft.com/office/drawing/2014/main" id="{1AE17C41-69A7-8271-0F73-5852730776FD}"/>
              </a:ext>
            </a:extLst>
          </p:cNvPr>
          <p:cNvSpPr/>
          <p:nvPr/>
        </p:nvSpPr>
        <p:spPr>
          <a:xfrm>
            <a:off x="6111571" y="1551935"/>
            <a:ext cx="3918198" cy="706819"/>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xứ</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2" name="Rectangle: Folded Corner 27">
            <a:extLst>
              <a:ext uri="{FF2B5EF4-FFF2-40B4-BE49-F238E27FC236}">
                <a16:creationId xmlns:a16="http://schemas.microsoft.com/office/drawing/2014/main" id="{67FADFD0-C4A6-EBF3-9B65-5B528A80EC55}"/>
              </a:ext>
            </a:extLst>
          </p:cNvPr>
          <p:cNvSpPr/>
          <p:nvPr/>
        </p:nvSpPr>
        <p:spPr>
          <a:xfrm>
            <a:off x="1716448" y="1562868"/>
            <a:ext cx="3787817" cy="725675"/>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Tâm</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trạng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nhà</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3" name="Rectangle: Folded Corner 27">
            <a:extLst>
              <a:ext uri="{FF2B5EF4-FFF2-40B4-BE49-F238E27FC236}">
                <a16:creationId xmlns:a16="http://schemas.microsoft.com/office/drawing/2014/main" id="{0FEC0C6B-CBAC-8AD3-858C-B667B6AF3C73}"/>
              </a:ext>
            </a:extLst>
          </p:cNvPr>
          <p:cNvSpPr/>
          <p:nvPr/>
        </p:nvSpPr>
        <p:spPr>
          <a:xfrm>
            <a:off x="6096000" y="2503986"/>
            <a:ext cx="5807529" cy="127323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D.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nỗi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xa</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xứ</a:t>
            </a:r>
            <a:r>
              <a:rPr lang="en-US" sz="28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0716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par>
                                <p:cTn id="17" presetID="42"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2" presetID="42"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1000"/>
                                        <p:tgtEl>
                                          <p:spTgt spid="12"/>
                                        </p:tgtEl>
                                      </p:cBhvr>
                                    </p:animEffect>
                                    <p:anim calcmode="lin" valueType="num">
                                      <p:cBhvr>
                                        <p:cTn id="25" dur="1000" fill="hold"/>
                                        <p:tgtEl>
                                          <p:spTgt spid="12"/>
                                        </p:tgtEl>
                                        <p:attrNameLst>
                                          <p:attrName>ppt_x</p:attrName>
                                        </p:attrNameLst>
                                      </p:cBhvr>
                                      <p:tavLst>
                                        <p:tav tm="0">
                                          <p:val>
                                            <p:strVal val="#ppt_x"/>
                                          </p:val>
                                        </p:tav>
                                        <p:tav tm="100000">
                                          <p:val>
                                            <p:strVal val="#ppt_x"/>
                                          </p:val>
                                        </p:tav>
                                      </p:tavLst>
                                    </p:anim>
                                    <p:anim calcmode="lin" valueType="num">
                                      <p:cBhvr>
                                        <p:cTn id="26"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himes.wav"/>
                                        </p:tgtEl>
                                      </p:cMediaNode>
                                    </p:audio>
                                  </p:subTnLst>
                                </p:cTn>
                              </p:par>
                              <p:par>
                                <p:cTn id="27" presetID="42"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2" name="chimes.wav"/>
                                        </p:tgtEl>
                                      </p:cMediaNode>
                                    </p:audio>
                                  </p:subTnLst>
                                </p:cTn>
                              </p:par>
                            </p:childTnLst>
                          </p:cTn>
                        </p:par>
                      </p:childTnLst>
                    </p:cTn>
                  </p:par>
                  <p:par>
                    <p:cTn id="32" fill="hold">
                      <p:stCondLst>
                        <p:cond delay="indefinite"/>
                      </p:stCondLst>
                      <p:childTnLst>
                        <p:par>
                          <p:cTn id="33" fill="hold">
                            <p:stCondLst>
                              <p:cond delay="0"/>
                            </p:stCondLst>
                            <p:childTnLst>
                              <p:par>
                                <p:cTn id="34" presetID="16" presetClass="exit" presetSubtype="21" fill="hold" grpId="1" nodeType="clickEffect">
                                  <p:stCondLst>
                                    <p:cond delay="0"/>
                                  </p:stCondLst>
                                  <p:childTnLst>
                                    <p:animEffect transition="out" filter="barn(inVertical)">
                                      <p:cBhvr>
                                        <p:cTn id="35" dur="500"/>
                                        <p:tgtEl>
                                          <p:spTgt spid="11"/>
                                        </p:tgtEl>
                                      </p:cBhvr>
                                    </p:animEffect>
                                    <p:set>
                                      <p:cBhvr>
                                        <p:cTn id="36" dur="1" fill="hold">
                                          <p:stCondLst>
                                            <p:cond delay="499"/>
                                          </p:stCondLst>
                                        </p:cTn>
                                        <p:tgtEl>
                                          <p:spTgt spid="11"/>
                                        </p:tgtEl>
                                        <p:attrNameLst>
                                          <p:attrName>style.visibility</p:attrName>
                                        </p:attrNameLst>
                                      </p:cBhvr>
                                      <p:to>
                                        <p:strVal val="hidden"/>
                                      </p:to>
                                    </p:set>
                                  </p:childTnLst>
                                </p:cTn>
                              </p:par>
                              <p:par>
                                <p:cTn id="37" presetID="16" presetClass="exit" presetSubtype="21" fill="hold" grpId="1" nodeType="withEffect">
                                  <p:stCondLst>
                                    <p:cond delay="0"/>
                                  </p:stCondLst>
                                  <p:childTnLst>
                                    <p:animEffect transition="out" filter="barn(inVertical)">
                                      <p:cBhvr>
                                        <p:cTn id="38" dur="500"/>
                                        <p:tgtEl>
                                          <p:spTgt spid="10"/>
                                        </p:tgtEl>
                                      </p:cBhvr>
                                    </p:animEffect>
                                    <p:set>
                                      <p:cBhvr>
                                        <p:cTn id="39" dur="1" fill="hold">
                                          <p:stCondLst>
                                            <p:cond delay="499"/>
                                          </p:stCondLst>
                                        </p:cTn>
                                        <p:tgtEl>
                                          <p:spTgt spid="10"/>
                                        </p:tgtEl>
                                        <p:attrNameLst>
                                          <p:attrName>style.visibility</p:attrName>
                                        </p:attrNameLst>
                                      </p:cBhvr>
                                      <p:to>
                                        <p:strVal val="hidden"/>
                                      </p:to>
                                    </p:set>
                                  </p:childTnLst>
                                </p:cTn>
                              </p:par>
                              <p:par>
                                <p:cTn id="40" presetID="16" presetClass="exit" presetSubtype="21" fill="hold" grpId="1" nodeType="withEffect">
                                  <p:stCondLst>
                                    <p:cond delay="0"/>
                                  </p:stCondLst>
                                  <p:childTnLst>
                                    <p:animEffect transition="out" filter="barn(inVertical)">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7"/>
                    </p:tgtEl>
                  </p:cond>
                </p:stCondLst>
                <p:endSync evt="end" delay="0">
                  <p:rtn val="all"/>
                </p:endSync>
                <p:childTnLst>
                  <p:par>
                    <p:cTn id="44" fill="hold">
                      <p:stCondLst>
                        <p:cond delay="0"/>
                      </p:stCondLst>
                      <p:childTnLst>
                        <p:par>
                          <p:cTn id="45" fill="hold">
                            <p:stCondLst>
                              <p:cond delay="0"/>
                            </p:stCondLst>
                            <p:childTnLst>
                              <p:par>
                                <p:cTn id="46" presetID="64" presetClass="path" presetSubtype="0" accel="50000" decel="50000" fill="hold" nodeType="clickEffect">
                                  <p:stCondLst>
                                    <p:cond delay="0"/>
                                  </p:stCondLst>
                                  <p:childTnLst>
                                    <p:animMotion origin="layout" path="M -1.66667E-6 -3.7037E-6 L -1.66667E-6 -0.22476 " pathEditMode="relative" rAng="0" ptsTypes="AA">
                                      <p:cBhvr>
                                        <p:cTn id="47" dur="2000" fill="hold"/>
                                        <p:tgtEl>
                                          <p:spTgt spid="7"/>
                                        </p:tgtEl>
                                        <p:attrNameLst>
                                          <p:attrName>ppt_x</p:attrName>
                                          <p:attrName>ppt_y</p:attrName>
                                        </p:attrNameLst>
                                      </p:cBhvr>
                                      <p:rCtr x="0" y="-11250"/>
                                    </p:animMotion>
                                  </p:childTnLst>
                                  <p:subTnLst>
                                    <p:audio>
                                      <p:cMediaNode>
                                        <p:cTn display="0" masterRel="sameClick">
                                          <p:stCondLst>
                                            <p:cond evt="begin" delay="0">
                                              <p:tn val="46"/>
                                            </p:cond>
                                          </p:stCondLst>
                                          <p:endCondLst>
                                            <p:cond evt="onStopAudio" delay="0">
                                              <p:tgtEl>
                                                <p:sldTgt/>
                                              </p:tgtEl>
                                            </p:cond>
                                          </p:endCondLst>
                                        </p:cTn>
                                        <p:tgtEl>
                                          <p:sndTgt r:embed="rId2" name="chimes.wav"/>
                                        </p:tgtEl>
                                      </p:cMediaNode>
                                    </p:audio>
                                  </p:subTnLst>
                                </p:cTn>
                              </p:par>
                            </p:childTnLst>
                          </p:cTn>
                        </p:par>
                        <p:par>
                          <p:cTn id="48" fill="hold">
                            <p:stCondLst>
                              <p:cond delay="2000"/>
                            </p:stCondLst>
                            <p:childTnLst>
                              <p:par>
                                <p:cTn id="49" presetID="22" presetClass="entr" presetSubtype="4"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500"/>
                                        <p:tgtEl>
                                          <p:spTgt spid="9"/>
                                        </p:tgtEl>
                                      </p:cBhvr>
                                    </p:animEffect>
                                  </p:childTnLst>
                                  <p:subTnLst>
                                    <p:audio>
                                      <p:cMediaNode>
                                        <p:cTn display="0" masterRel="sameClick">
                                          <p:stCondLst>
                                            <p:cond evt="begin" delay="0">
                                              <p:tn val="49"/>
                                            </p:cond>
                                          </p:stCondLst>
                                          <p:endCondLst>
                                            <p:cond evt="onStopAudio" delay="0">
                                              <p:tgtEl>
                                                <p:sldTgt/>
                                              </p:tgtEl>
                                            </p:cond>
                                          </p:endCondLst>
                                        </p:cTn>
                                        <p:tgtEl>
                                          <p:sndTgt r:embed="rId3" name="applause.wav"/>
                                        </p:tgtEl>
                                      </p:cMediaNode>
                                    </p:audio>
                                  </p:subTnLst>
                                </p:cTn>
                              </p:par>
                              <p:par>
                                <p:cTn id="52" presetID="10" presetClass="entr" presetSubtype="0" fill="hold" nodeType="withEffect">
                                  <p:stCondLst>
                                    <p:cond delay="0"/>
                                  </p:stCondLst>
                                  <p:childTnLst>
                                    <p:set>
                                      <p:cBhvr>
                                        <p:cTn id="53" dur="1" fill="hold">
                                          <p:stCondLst>
                                            <p:cond delay="0"/>
                                          </p:stCondLst>
                                        </p:cTn>
                                        <p:tgtEl>
                                          <p:spTgt spid="53"/>
                                        </p:tgtEl>
                                        <p:attrNameLst>
                                          <p:attrName>style.visibility</p:attrName>
                                        </p:attrNameLst>
                                      </p:cBhvr>
                                      <p:to>
                                        <p:strVal val="visible"/>
                                      </p:to>
                                    </p:set>
                                    <p:animEffect transition="in" filter="fade">
                                      <p:cBhvr>
                                        <p:cTn id="54" dur="500"/>
                                        <p:tgtEl>
                                          <p:spTgt spid="53"/>
                                        </p:tgtEl>
                                      </p:cBhvr>
                                    </p:animEffect>
                                  </p:childTnLst>
                                </p:cTn>
                              </p:par>
                              <p:par>
                                <p:cTn id="55" presetID="10" presetClass="entr" presetSubtype="0" fill="hold" nodeType="withEffect">
                                  <p:stCondLst>
                                    <p:cond delay="0"/>
                                  </p:stCondLst>
                                  <p:childTnLst>
                                    <p:set>
                                      <p:cBhvr>
                                        <p:cTn id="56" dur="1" fill="hold">
                                          <p:stCondLst>
                                            <p:cond delay="0"/>
                                          </p:stCondLst>
                                        </p:cTn>
                                        <p:tgtEl>
                                          <p:spTgt spid="55"/>
                                        </p:tgtEl>
                                        <p:attrNameLst>
                                          <p:attrName>style.visibility</p:attrName>
                                        </p:attrNameLst>
                                      </p:cBhvr>
                                      <p:to>
                                        <p:strVal val="visible"/>
                                      </p:to>
                                    </p:set>
                                    <p:animEffect transition="in" filter="fade">
                                      <p:cBhvr>
                                        <p:cTn id="57" dur="500"/>
                                        <p:tgtEl>
                                          <p:spTgt spid="55"/>
                                        </p:tgtEl>
                                      </p:cBhvr>
                                    </p:animEffect>
                                  </p:childTnLst>
                                </p:cTn>
                              </p:par>
                            </p:childTnLst>
                          </p:cTn>
                        </p:par>
                        <p:par>
                          <p:cTn id="58" fill="hold">
                            <p:stCondLst>
                              <p:cond delay="2500"/>
                            </p:stCondLst>
                            <p:childTnLst>
                              <p:par>
                                <p:cTn id="59" presetID="32" presetClass="emph" presetSubtype="0" repeatCount="indefinite" fill="hold" grpId="1" nodeType="afterEffect">
                                  <p:stCondLst>
                                    <p:cond delay="0"/>
                                  </p:stCondLst>
                                  <p:childTnLst>
                                    <p:animRot by="120000">
                                      <p:cBhvr>
                                        <p:cTn id="60" dur="100" fill="hold">
                                          <p:stCondLst>
                                            <p:cond delay="0"/>
                                          </p:stCondLst>
                                        </p:cTn>
                                        <p:tgtEl>
                                          <p:spTgt spid="9"/>
                                        </p:tgtEl>
                                        <p:attrNameLst>
                                          <p:attrName>r</p:attrName>
                                        </p:attrNameLst>
                                      </p:cBhvr>
                                    </p:animRot>
                                    <p:animRot by="-240000">
                                      <p:cBhvr>
                                        <p:cTn id="61" dur="200" fill="hold">
                                          <p:stCondLst>
                                            <p:cond delay="200"/>
                                          </p:stCondLst>
                                        </p:cTn>
                                        <p:tgtEl>
                                          <p:spTgt spid="9"/>
                                        </p:tgtEl>
                                        <p:attrNameLst>
                                          <p:attrName>r</p:attrName>
                                        </p:attrNameLst>
                                      </p:cBhvr>
                                    </p:animRot>
                                    <p:animRot by="240000">
                                      <p:cBhvr>
                                        <p:cTn id="62" dur="200" fill="hold">
                                          <p:stCondLst>
                                            <p:cond delay="400"/>
                                          </p:stCondLst>
                                        </p:cTn>
                                        <p:tgtEl>
                                          <p:spTgt spid="9"/>
                                        </p:tgtEl>
                                        <p:attrNameLst>
                                          <p:attrName>r</p:attrName>
                                        </p:attrNameLst>
                                      </p:cBhvr>
                                    </p:animRot>
                                    <p:animRot by="-240000">
                                      <p:cBhvr>
                                        <p:cTn id="63" dur="200" fill="hold">
                                          <p:stCondLst>
                                            <p:cond delay="600"/>
                                          </p:stCondLst>
                                        </p:cTn>
                                        <p:tgtEl>
                                          <p:spTgt spid="9"/>
                                        </p:tgtEl>
                                        <p:attrNameLst>
                                          <p:attrName>r</p:attrName>
                                        </p:attrNameLst>
                                      </p:cBhvr>
                                    </p:animRot>
                                    <p:animRot by="120000">
                                      <p:cBhvr>
                                        <p:cTn id="6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10" grpId="0" animBg="1"/>
      <p:bldP spid="10" grpId="1" animBg="1"/>
      <p:bldP spid="11" grpId="0" animBg="1"/>
      <p:bldP spid="11" grpId="1" animBg="1"/>
      <p:bldP spid="12" grpId="0" animBg="1"/>
      <p:bldP spid="12" grpId="1" animBg="1"/>
      <p:bldP spid="1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150+ Hình Nền Slide PowerPoint Thuyết Trình Đẹp Nhất">
            <a:extLst>
              <a:ext uri="{FF2B5EF4-FFF2-40B4-BE49-F238E27FC236}">
                <a16:creationId xmlns:a16="http://schemas.microsoft.com/office/drawing/2014/main" id="{70C9954C-A2D9-70F1-8E8D-3915C5375498}"/>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id="{E6686FDA-D016-C4AE-740D-AB8B6519B699}"/>
              </a:ext>
            </a:extLst>
          </p:cNvPr>
          <p:cNvSpPr txBox="1"/>
          <p:nvPr/>
        </p:nvSpPr>
        <p:spPr>
          <a:xfrm flipH="1">
            <a:off x="4428045" y="410508"/>
            <a:ext cx="3335910"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LUYỆN TẬP</a:t>
            </a:r>
          </a:p>
        </p:txBody>
      </p:sp>
      <p:pic>
        <p:nvPicPr>
          <p:cNvPr id="5" name="Hình ảnh 4">
            <a:extLst>
              <a:ext uri="{FF2B5EF4-FFF2-40B4-BE49-F238E27FC236}">
                <a16:creationId xmlns:a16="http://schemas.microsoft.com/office/drawing/2014/main" id="{F14CD03B-1920-C5B1-DB69-010E5B6954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6243" y="229631"/>
            <a:ext cx="1429657" cy="1429657"/>
          </a:xfrm>
          <a:prstGeom prst="rect">
            <a:avLst/>
          </a:prstGeom>
        </p:spPr>
      </p:pic>
      <p:pic>
        <p:nvPicPr>
          <p:cNvPr id="2" name="Hình ảnh 1">
            <a:extLst>
              <a:ext uri="{FF2B5EF4-FFF2-40B4-BE49-F238E27FC236}">
                <a16:creationId xmlns:a16="http://schemas.microsoft.com/office/drawing/2014/main" id="{2F809F46-AA43-2680-94BD-788B088E2C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3" name="Hộp Văn bản 2">
            <a:extLst>
              <a:ext uri="{FF2B5EF4-FFF2-40B4-BE49-F238E27FC236}">
                <a16:creationId xmlns:a16="http://schemas.microsoft.com/office/drawing/2014/main" id="{E1E1576F-0C6B-A885-363A-3CF68C79F100}"/>
              </a:ext>
            </a:extLst>
          </p:cNvPr>
          <p:cNvSpPr txBox="1"/>
          <p:nvPr/>
        </p:nvSpPr>
        <p:spPr>
          <a:xfrm>
            <a:off x="4679414" y="2143207"/>
            <a:ext cx="3452214" cy="695265"/>
          </a:xfrm>
          <a:prstGeom prst="horizontalScroll">
            <a:avLst/>
          </a:prstGeom>
          <a:noFill/>
          <a:ln w="38100">
            <a:solidFill>
              <a:srgbClr val="00CC00"/>
            </a:solidFill>
          </a:ln>
        </p:spPr>
        <p:txBody>
          <a:bodyPr wrap="square">
            <a:spAutoFit/>
          </a:bodyPr>
          <a:lstStyle/>
          <a:p>
            <a:pPr algn="just"/>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2:</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tập</a:t>
            </a:r>
            <a:endParaRPr lang="en-US" sz="2800" dirty="0">
              <a:latin typeface="Times New Roman" panose="02020603050405020304" pitchFamily="18" charset="0"/>
              <a:cs typeface="Times New Roman" panose="02020603050405020304" pitchFamily="18" charset="0"/>
            </a:endParaRPr>
          </a:p>
        </p:txBody>
      </p:sp>
      <p:pic>
        <p:nvPicPr>
          <p:cNvPr id="9" name="Hình ảnh 8">
            <a:extLst>
              <a:ext uri="{FF2B5EF4-FFF2-40B4-BE49-F238E27FC236}">
                <a16:creationId xmlns:a16="http://schemas.microsoft.com/office/drawing/2014/main" id="{21086387-D384-B6B5-D9E2-A0764A8288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77634" y="3184984"/>
            <a:ext cx="4378372" cy="2915996"/>
          </a:xfrm>
          <a:prstGeom prst="rect">
            <a:avLst/>
          </a:prstGeom>
        </p:spPr>
      </p:pic>
    </p:spTree>
    <p:extLst>
      <p:ext uri="{BB962C8B-B14F-4D97-AF65-F5344CB8AC3E}">
        <p14:creationId xmlns:p14="http://schemas.microsoft.com/office/powerpoint/2010/main" val="12759079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150+ Hình Nền Slide PowerPoint Thuyết Trình Đẹp Nhất">
            <a:extLst>
              <a:ext uri="{FF2B5EF4-FFF2-40B4-BE49-F238E27FC236}">
                <a16:creationId xmlns:a16="http://schemas.microsoft.com/office/drawing/2014/main" id="{70C9954C-A2D9-70F1-8E8D-3915C5375498}"/>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pic>
        <p:nvPicPr>
          <p:cNvPr id="5" name="Hình ảnh 4">
            <a:extLst>
              <a:ext uri="{FF2B5EF4-FFF2-40B4-BE49-F238E27FC236}">
                <a16:creationId xmlns:a16="http://schemas.microsoft.com/office/drawing/2014/main" id="{F14CD03B-1920-C5B1-DB69-010E5B6954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6243" y="236227"/>
            <a:ext cx="1429657" cy="1429657"/>
          </a:xfrm>
          <a:prstGeom prst="rect">
            <a:avLst/>
          </a:prstGeom>
        </p:spPr>
      </p:pic>
      <p:pic>
        <p:nvPicPr>
          <p:cNvPr id="2" name="Hình ảnh 1">
            <a:extLst>
              <a:ext uri="{FF2B5EF4-FFF2-40B4-BE49-F238E27FC236}">
                <a16:creationId xmlns:a16="http://schemas.microsoft.com/office/drawing/2014/main" id="{2F809F46-AA43-2680-94BD-788B088E2C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3" name="Hộp Văn bản 2">
            <a:extLst>
              <a:ext uri="{FF2B5EF4-FFF2-40B4-BE49-F238E27FC236}">
                <a16:creationId xmlns:a16="http://schemas.microsoft.com/office/drawing/2014/main" id="{E1E1576F-0C6B-A885-363A-3CF68C79F100}"/>
              </a:ext>
            </a:extLst>
          </p:cNvPr>
          <p:cNvSpPr txBox="1"/>
          <p:nvPr/>
        </p:nvSpPr>
        <p:spPr>
          <a:xfrm>
            <a:off x="2291350" y="364116"/>
            <a:ext cx="7652750" cy="1267837"/>
          </a:xfrm>
          <a:prstGeom prst="horizontalScroll">
            <a:avLst/>
          </a:prstGeom>
          <a:noFill/>
          <a:ln w="38100">
            <a:solidFill>
              <a:srgbClr val="00CC00"/>
            </a:solidFill>
          </a:ln>
        </p:spPr>
        <p:txBody>
          <a:bodyPr wrap="square">
            <a:spAutoFit/>
          </a:bodyPr>
          <a:lstStyle/>
          <a:p>
            <a:pPr algn="just"/>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 </a:t>
            </a:r>
            <a:r>
              <a:rPr lang="vi-VN"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tuỳ</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bút cho em hiểu thêm được gì về điệu hát ru miền Bắc?</a:t>
            </a:r>
            <a:endParaRPr lang="en-US" sz="2800" dirty="0">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38DF1439-EBBD-AE89-1F38-2A9F0724A80B}"/>
              </a:ext>
            </a:extLst>
          </p:cNvPr>
          <p:cNvSpPr txBox="1"/>
          <p:nvPr/>
        </p:nvSpPr>
        <p:spPr>
          <a:xfrm>
            <a:off x="1496421" y="2084832"/>
            <a:ext cx="10149479" cy="2108024"/>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pPr>
              <a:lnSpc>
                <a:spcPct val="107000"/>
              </a:lnSpc>
              <a:spcAft>
                <a:spcPts val="800"/>
              </a:spcAft>
              <a:tabLst>
                <a:tab pos="1386840" algn="l"/>
              </a:tabLst>
            </a:pP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tùy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bút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rằng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miền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đơn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thuần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ngủ</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kí</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ức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bao con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Nó</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nhắc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cội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nguồn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chôn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rau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cắt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rốn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211139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150+ Hình Nền Slide PowerPoint Thuyết Trình Đẹp Nhất">
            <a:extLst>
              <a:ext uri="{FF2B5EF4-FFF2-40B4-BE49-F238E27FC236}">
                <a16:creationId xmlns:a16="http://schemas.microsoft.com/office/drawing/2014/main" id="{70C9954C-A2D9-70F1-8E8D-3915C5375498}"/>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pic>
        <p:nvPicPr>
          <p:cNvPr id="5" name="Hình ảnh 4">
            <a:extLst>
              <a:ext uri="{FF2B5EF4-FFF2-40B4-BE49-F238E27FC236}">
                <a16:creationId xmlns:a16="http://schemas.microsoft.com/office/drawing/2014/main" id="{F14CD03B-1920-C5B1-DB69-010E5B6954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6243" y="236227"/>
            <a:ext cx="1429657" cy="1429657"/>
          </a:xfrm>
          <a:prstGeom prst="rect">
            <a:avLst/>
          </a:prstGeom>
        </p:spPr>
      </p:pic>
      <p:pic>
        <p:nvPicPr>
          <p:cNvPr id="2" name="Hình ảnh 1">
            <a:extLst>
              <a:ext uri="{FF2B5EF4-FFF2-40B4-BE49-F238E27FC236}">
                <a16:creationId xmlns:a16="http://schemas.microsoft.com/office/drawing/2014/main" id="{2F809F46-AA43-2680-94BD-788B088E2C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3" name="Hộp Văn bản 2">
            <a:extLst>
              <a:ext uri="{FF2B5EF4-FFF2-40B4-BE49-F238E27FC236}">
                <a16:creationId xmlns:a16="http://schemas.microsoft.com/office/drawing/2014/main" id="{E1E1576F-0C6B-A885-363A-3CF68C79F100}"/>
              </a:ext>
            </a:extLst>
          </p:cNvPr>
          <p:cNvSpPr txBox="1"/>
          <p:nvPr/>
        </p:nvSpPr>
        <p:spPr>
          <a:xfrm>
            <a:off x="2291350" y="364116"/>
            <a:ext cx="7652750" cy="2412980"/>
          </a:xfrm>
          <a:prstGeom prst="horizontalScroll">
            <a:avLst/>
          </a:prstGeom>
          <a:noFill/>
          <a:ln w="38100">
            <a:solidFill>
              <a:srgbClr val="00CC00"/>
            </a:solidFill>
          </a:ln>
        </p:spPr>
        <p:txBody>
          <a:bodyPr wrap="square">
            <a:spAutoFit/>
          </a:bodyPr>
          <a:lstStyle/>
          <a:p>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Sưu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tầm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Trung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hát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xúc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nghe</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điệu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16E3679A-2036-547F-52F2-CDC529B30021}"/>
              </a:ext>
            </a:extLst>
          </p:cNvPr>
          <p:cNvSpPr txBox="1"/>
          <p:nvPr/>
        </p:nvSpPr>
        <p:spPr>
          <a:xfrm>
            <a:off x="3046640" y="6627106"/>
            <a:ext cx="6098720" cy="892552"/>
          </a:xfrm>
          <a:prstGeom prst="rect">
            <a:avLst/>
          </a:prstGeom>
          <a:noFill/>
        </p:spPr>
        <p:txBody>
          <a:bodyPr wrap="square">
            <a:spAutoFit/>
          </a:bodyPr>
          <a:lstStyle/>
          <a:p>
            <a:pPr marL="0" marR="0"/>
            <a:br>
              <a:rPr lang="vi-VN"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1600" dirty="0">
              <a:effectLst/>
              <a:latin typeface="Times New Roman" panose="02020603050405020304" pitchFamily="18" charset="0"/>
              <a:ea typeface="Arial" panose="020B0604020202020204" pitchFamily="34" charset="0"/>
            </a:endParaRPr>
          </a:p>
        </p:txBody>
      </p:sp>
      <p:sp>
        <p:nvSpPr>
          <p:cNvPr id="4" name="Hộp Văn bản 3">
            <a:extLst>
              <a:ext uri="{FF2B5EF4-FFF2-40B4-BE49-F238E27FC236}">
                <a16:creationId xmlns:a16="http://schemas.microsoft.com/office/drawing/2014/main" id="{38DF1439-EBBD-AE89-1F38-2A9F0724A80B}"/>
              </a:ext>
            </a:extLst>
          </p:cNvPr>
          <p:cNvSpPr txBox="1"/>
          <p:nvPr/>
        </p:nvSpPr>
        <p:spPr>
          <a:xfrm>
            <a:off x="1496421" y="3229975"/>
            <a:ext cx="10149479" cy="2485787"/>
          </a:xfrm>
          <a:prstGeom prst="roundRect">
            <a:avLst/>
          </a:prstGeom>
          <a:ln w="38100">
            <a:solidFill>
              <a:srgbClr val="00CCFF"/>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Gợi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ý:</a:t>
            </a:r>
            <a:endParaRPr lang="en-US" sz="2400" dirty="0">
              <a:latin typeface="Times New Roman" panose="02020603050405020304" pitchFamily="18" charset="0"/>
              <a:ea typeface="Times New Roman" panose="02020603050405020304" pitchFamily="18" charset="0"/>
            </a:endParaRPr>
          </a:p>
          <a:p>
            <a:pPr marL="342900" marR="0" lvl="0" indent="-342900">
              <a:buFont typeface="Times New Roman" panose="02020603050405020304" pitchFamily="18" charset="0"/>
              <a:buChar char="-"/>
            </a:pP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HS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kể</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số</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điệu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ở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vùng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quê</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sống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a:p>
            <a:pPr marL="342900" marR="0" lvl="0" indent="-342900">
              <a:buFont typeface="Times New Roman" panose="02020603050405020304" pitchFamily="18" charset="0"/>
              <a:buChar char="-"/>
            </a:pP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Thể</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hiện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một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vài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câu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hát</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endParaRPr lang="en-US" sz="2400" dirty="0">
              <a:latin typeface="Times New Roman" panose="02020603050405020304" pitchFamily="18" charset="0"/>
              <a:ea typeface="Arial" panose="020B0604020202020204" pitchFamily="34" charset="0"/>
            </a:endParaRPr>
          </a:p>
          <a:p>
            <a:pPr marL="342900" marR="0" lvl="0" indent="-342900">
              <a:buFont typeface="Times New Roman" panose="02020603050405020304" pitchFamily="18" charset="0"/>
              <a:buChar char="-"/>
            </a:pP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Trình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bày</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cảm</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của</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riêng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mình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khi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nghe</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điệu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ru</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Cảm</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xúc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vui</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vẻ</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hạnh</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phúc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hân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hoan</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hoặc</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nhung</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 </a:t>
            </a:r>
            <a:r>
              <a:rPr lang="en-US" sz="2800" dirty="0" err="1">
                <a:solidFill>
                  <a:srgbClr val="000000"/>
                </a:solidFill>
                <a:latin typeface="Times New Roman" panose="02020603050405020304" pitchFamily="18" charset="0"/>
                <a:ea typeface="Arial" panose="020B0604020202020204" pitchFamily="34" charset="0"/>
                <a:cs typeface="Times New Roman" panose="02020603050405020304" pitchFamily="18" charset="0"/>
              </a:rPr>
              <a:t>nhớ</a:t>
            </a:r>
            <a:r>
              <a:rPr lang="en-US" sz="2800" dirty="0">
                <a:solidFill>
                  <a:srgbClr val="000000"/>
                </a:solidFill>
                <a:latin typeface="Times New Roman" panose="02020603050405020304" pitchFamily="18" charset="0"/>
                <a:ea typeface="Arial" panose="020B0604020202020204" pitchFamily="34" charset="0"/>
                <a:cs typeface="Times New Roman" panose="02020603050405020304" pitchFamily="18" charset="0"/>
              </a:rPr>
              <a:t>….</a:t>
            </a:r>
            <a:endParaRPr lang="en-US" sz="2400" dirty="0">
              <a:latin typeface="Times New Roman" panose="02020603050405020304" pitchFamily="18" charset="0"/>
              <a:ea typeface="Arial" panose="020B0604020202020204" pitchFamily="34" charset="0"/>
            </a:endParaRPr>
          </a:p>
        </p:txBody>
      </p:sp>
    </p:spTree>
    <p:extLst>
      <p:ext uri="{BB962C8B-B14F-4D97-AF65-F5344CB8AC3E}">
        <p14:creationId xmlns:p14="http://schemas.microsoft.com/office/powerpoint/2010/main" val="8586910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50+ Hình Nền Slide PowerPoint Thuyết Trình Đẹp Nhất">
            <a:extLst>
              <a:ext uri="{FF2B5EF4-FFF2-40B4-BE49-F238E27FC236}">
                <a16:creationId xmlns:a16="http://schemas.microsoft.com/office/drawing/2014/main" id="{016FA314-5498-A717-E06F-3B69F6CC449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id="{E6686FDA-D016-C4AE-740D-AB8B6519B699}"/>
              </a:ext>
            </a:extLst>
          </p:cNvPr>
          <p:cNvSpPr txBox="1"/>
          <p:nvPr/>
        </p:nvSpPr>
        <p:spPr>
          <a:xfrm flipH="1">
            <a:off x="4428045" y="309470"/>
            <a:ext cx="3335910"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VẬN DỤNG</a:t>
            </a:r>
          </a:p>
        </p:txBody>
      </p:sp>
      <p:sp>
        <p:nvSpPr>
          <p:cNvPr id="12" name="Hình chữ nhật: Góc Tròn 11">
            <a:extLst>
              <a:ext uri="{FF2B5EF4-FFF2-40B4-BE49-F238E27FC236}">
                <a16:creationId xmlns:a16="http://schemas.microsoft.com/office/drawing/2014/main" id="{CBDE31BB-F53E-0439-E016-A87A6A6BEE07}"/>
              </a:ext>
            </a:extLst>
          </p:cNvPr>
          <p:cNvSpPr/>
          <p:nvPr/>
        </p:nvSpPr>
        <p:spPr>
          <a:xfrm>
            <a:off x="1901661" y="2458480"/>
            <a:ext cx="9451291" cy="1703733"/>
          </a:xfrm>
          <a:prstGeom prst="roundRect">
            <a:avLst/>
          </a:prstGeom>
          <a:noFill/>
          <a:ln w="57150">
            <a:solidFill>
              <a:srgbClr val="00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chemeClr val="tx1"/>
                </a:solidFill>
                <a:latin typeface="Times New Roman" panose="02020603050405020304" pitchFamily="18" charset="0"/>
                <a:cs typeface="Times New Roman" panose="02020603050405020304" pitchFamily="18" charset="0"/>
              </a:rPr>
              <a:t>Bài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tùy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bút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hiểu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thêm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gì</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điệu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hát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miền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Bắc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Hãy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một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đoạn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văn</a:t>
            </a:r>
            <a:r>
              <a:rPr lang="en-US" sz="2800" dirty="0">
                <a:solidFill>
                  <a:schemeClr val="tx1"/>
                </a:solidFill>
                <a:latin typeface="Times New Roman" panose="02020603050405020304" pitchFamily="18" charset="0"/>
                <a:cs typeface="Times New Roman" panose="02020603050405020304" pitchFamily="18" charset="0"/>
              </a:rPr>
              <a:t> 5-7 </a:t>
            </a:r>
            <a:r>
              <a:rPr lang="en-US" sz="2800" dirty="0" err="1">
                <a:solidFill>
                  <a:schemeClr val="tx1"/>
                </a:solidFill>
                <a:latin typeface="Times New Roman" panose="02020603050405020304" pitchFamily="18" charset="0"/>
                <a:cs typeface="Times New Roman" panose="02020603050405020304" pitchFamily="18" charset="0"/>
              </a:rPr>
              <a:t>câu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để</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nêu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lên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những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hiểu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biết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em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dùng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ít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nhất</a:t>
            </a:r>
            <a:r>
              <a:rPr lang="en-US" sz="2800" dirty="0">
                <a:solidFill>
                  <a:schemeClr val="tx1"/>
                </a:solidFill>
                <a:latin typeface="Times New Roman" panose="02020603050405020304" pitchFamily="18" charset="0"/>
                <a:cs typeface="Times New Roman" panose="02020603050405020304" pitchFamily="18" charset="0"/>
              </a:rPr>
              <a:t> 2 </a:t>
            </a:r>
            <a:r>
              <a:rPr lang="en-US" sz="2800" dirty="0" err="1">
                <a:solidFill>
                  <a:schemeClr val="tx1"/>
                </a:solidFill>
                <a:latin typeface="Times New Roman" panose="02020603050405020304" pitchFamily="18" charset="0"/>
                <a:cs typeface="Times New Roman" panose="02020603050405020304" pitchFamily="18" charset="0"/>
              </a:rPr>
              <a:t>từ</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Hán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Việt</a:t>
            </a:r>
            <a:r>
              <a:rPr lang="en-US" sz="2800" dirty="0">
                <a:solidFill>
                  <a:schemeClr val="tx1"/>
                </a:solidFill>
                <a:latin typeface="Times New Roman" panose="02020603050405020304" pitchFamily="18" charset="0"/>
                <a:cs typeface="Times New Roman" panose="02020603050405020304" pitchFamily="18" charset="0"/>
              </a:rPr>
              <a:t>.</a:t>
            </a:r>
          </a:p>
        </p:txBody>
      </p:sp>
      <p:sp>
        <p:nvSpPr>
          <p:cNvPr id="13" name="Hộp Văn bản 12">
            <a:extLst>
              <a:ext uri="{FF2B5EF4-FFF2-40B4-BE49-F238E27FC236}">
                <a16:creationId xmlns:a16="http://schemas.microsoft.com/office/drawing/2014/main" id="{25B72F10-08BA-CB6C-4FF5-38C6D55843B4}"/>
              </a:ext>
            </a:extLst>
          </p:cNvPr>
          <p:cNvSpPr txBox="1"/>
          <p:nvPr/>
        </p:nvSpPr>
        <p:spPr>
          <a:xfrm>
            <a:off x="1653744" y="1240146"/>
            <a:ext cx="4217659" cy="523220"/>
          </a:xfrm>
          <a:prstGeom prst="rect">
            <a:avLst/>
          </a:prstGeom>
          <a:noFill/>
        </p:spPr>
        <p:txBody>
          <a:bodyPr wrap="square">
            <a:spAutoFit/>
          </a:bodyPr>
          <a:lstStyle/>
          <a:p>
            <a:pPr algn="just"/>
            <a:r>
              <a:rPr lang="pt-BR" sz="2800" b="1" u="sng" dirty="0">
                <a:solidFill>
                  <a:srgbClr val="33CCCC"/>
                </a:solidFill>
                <a:latin typeface="Times New Roman" panose="02020603050405020304" pitchFamily="18" charset="0"/>
                <a:ea typeface="Calibri" panose="020F0502020204030204" pitchFamily="34" charset="0"/>
                <a:cs typeface="Times New Roman" panose="02020603050405020304" pitchFamily="18" charset="0"/>
              </a:rPr>
              <a:t>Bài tập </a:t>
            </a:r>
            <a:r>
              <a:rPr lang="pt-BR" sz="2800" b="1" dirty="0">
                <a:solidFill>
                  <a:srgbClr val="33CCCC"/>
                </a:solidFill>
                <a:latin typeface="Times New Roman" panose="02020603050405020304" pitchFamily="18" charset="0"/>
                <a:ea typeface="Calibri" panose="020F0502020204030204" pitchFamily="34" charset="0"/>
                <a:cs typeface="Times New Roman" panose="02020603050405020304" pitchFamily="18" charset="0"/>
              </a:rPr>
              <a:t>về nhà</a:t>
            </a:r>
            <a:endParaRPr lang="en-US" sz="2800" dirty="0">
              <a:solidFill>
                <a:srgbClr val="33CCCC"/>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67948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9A8801DE-6A19-C09F-FFB4-B5D4229E4E76}"/>
              </a:ext>
            </a:extLst>
          </p:cNvPr>
          <p:cNvSpPr txBox="1"/>
          <p:nvPr/>
        </p:nvSpPr>
        <p:spPr>
          <a:xfrm>
            <a:off x="3849461" y="0"/>
            <a:ext cx="6098720" cy="548099"/>
          </a:xfrm>
          <a:prstGeom prst="rect">
            <a:avLst/>
          </a:prstGeom>
          <a:noFill/>
        </p:spPr>
        <p:txBody>
          <a:bodyPr wrap="square">
            <a:spAutoFit/>
          </a:bodyPr>
          <a:lstStyle/>
          <a:p>
            <a:pPr marL="0" marR="0" algn="just">
              <a:lnSpc>
                <a:spcPct val="115000"/>
              </a:lnSpc>
              <a:spcBef>
                <a:spcPts val="1500"/>
              </a:spcBef>
              <a:spcAft>
                <a:spcPts val="750"/>
              </a:spcAft>
            </a:pP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Rubrics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văn</a:t>
            </a:r>
            <a:endParaRPr lang="en-US" sz="28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8" name="Bảng 7">
            <a:extLst>
              <a:ext uri="{FF2B5EF4-FFF2-40B4-BE49-F238E27FC236}">
                <a16:creationId xmlns:a16="http://schemas.microsoft.com/office/drawing/2014/main" id="{5BFB8C01-2235-2E1B-7C41-90F8AD309D38}"/>
              </a:ext>
            </a:extLst>
          </p:cNvPr>
          <p:cNvGraphicFramePr>
            <a:graphicFrameLocks noGrp="1"/>
          </p:cNvGraphicFramePr>
          <p:nvPr>
            <p:extLst>
              <p:ext uri="{D42A27DB-BD31-4B8C-83A1-F6EECF244321}">
                <p14:modId xmlns:p14="http://schemas.microsoft.com/office/powerpoint/2010/main" val="2197461817"/>
              </p:ext>
            </p:extLst>
          </p:nvPr>
        </p:nvGraphicFramePr>
        <p:xfrm>
          <a:off x="266500" y="597087"/>
          <a:ext cx="11658999" cy="6148070"/>
        </p:xfrm>
        <a:graphic>
          <a:graphicData uri="http://schemas.openxmlformats.org/drawingml/2006/table">
            <a:tbl>
              <a:tblPr firstRow="1" firstCol="1" lastRow="1" lastCol="1" bandRow="1" bandCol="1">
                <a:tableStyleId>{5C22544A-7EE6-4342-B048-85BDC9FD1C3A}</a:tableStyleId>
              </a:tblPr>
              <a:tblGrid>
                <a:gridCol w="1415343">
                  <a:extLst>
                    <a:ext uri="{9D8B030D-6E8A-4147-A177-3AD203B41FA5}">
                      <a16:colId xmlns:a16="http://schemas.microsoft.com/office/drawing/2014/main" val="2937443227"/>
                    </a:ext>
                  </a:extLst>
                </a:gridCol>
                <a:gridCol w="9437914">
                  <a:extLst>
                    <a:ext uri="{9D8B030D-6E8A-4147-A177-3AD203B41FA5}">
                      <a16:colId xmlns:a16="http://schemas.microsoft.com/office/drawing/2014/main" val="1276727204"/>
                    </a:ext>
                  </a:extLst>
                </a:gridCol>
                <a:gridCol w="805742">
                  <a:extLst>
                    <a:ext uri="{9D8B030D-6E8A-4147-A177-3AD203B41FA5}">
                      <a16:colId xmlns:a16="http://schemas.microsoft.com/office/drawing/2014/main" val="3474264346"/>
                    </a:ext>
                  </a:extLst>
                </a:gridCol>
              </a:tblGrid>
              <a:tr h="192688">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Tiêu chí</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Mô tả tiêu chí</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7000"/>
                        </a:lnSpc>
                        <a:spcBef>
                          <a:spcPts val="0"/>
                        </a:spcBef>
                        <a:spcAft>
                          <a:spcPts val="0"/>
                        </a:spcAft>
                      </a:pPr>
                      <a:r>
                        <a:rPr lang="en-US" sz="2300" dirty="0" err="1">
                          <a:effectLst/>
                          <a:latin typeface="Times New Roman" panose="02020603050405020304" pitchFamily="18" charset="0"/>
                          <a:cs typeface="Times New Roman" panose="02020603050405020304" pitchFamily="18" charset="0"/>
                        </a:rPr>
                        <a:t>Điểm</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993355781"/>
                  </a:ext>
                </a:extLst>
              </a:tr>
              <a:tr h="192688">
                <a:tc rowSpan="2">
                  <a:txBody>
                    <a:bodyPr/>
                    <a:lstStyle/>
                    <a:p>
                      <a:pPr marL="0" marR="0" algn="just">
                        <a:lnSpc>
                          <a:spcPct val="107000"/>
                        </a:lnSpc>
                        <a:spcBef>
                          <a:spcPts val="0"/>
                        </a:spcBef>
                        <a:spcAft>
                          <a:spcPts val="0"/>
                        </a:spcAft>
                      </a:pPr>
                      <a:r>
                        <a:rPr lang="en-US" sz="2300" dirty="0" err="1">
                          <a:effectLst/>
                          <a:latin typeface="Times New Roman" panose="02020603050405020304" pitchFamily="18" charset="0"/>
                          <a:cs typeface="Times New Roman" panose="02020603050405020304" pitchFamily="18" charset="0"/>
                        </a:rPr>
                        <a:t>Hình</a:t>
                      </a:r>
                      <a:r>
                        <a:rPr lang="en-US" sz="2300" dirty="0">
                          <a:effectLst/>
                          <a:latin typeface="Times New Roman" panose="02020603050405020304" pitchFamily="18" charset="0"/>
                          <a:cs typeface="Times New Roman" panose="02020603050405020304" pitchFamily="18" charset="0"/>
                        </a:rPr>
                        <a:t> </a:t>
                      </a:r>
                      <a:r>
                        <a:rPr lang="en-US" sz="2300" dirty="0" err="1">
                          <a:effectLst/>
                          <a:latin typeface="Times New Roman" panose="02020603050405020304" pitchFamily="18" charset="0"/>
                          <a:cs typeface="Times New Roman" panose="02020603050405020304" pitchFamily="18" charset="0"/>
                        </a:rPr>
                        <a:t>thức</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Đảm</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bảo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hình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thức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và</a:t>
                      </a:r>
                      <a:r>
                        <a:rPr lang="en-US" sz="2300" b="0" dirty="0">
                          <a:solidFill>
                            <a:schemeClr val="tx1"/>
                          </a:solidFill>
                          <a:effectLst/>
                          <a:latin typeface="Times New Roman" panose="02020603050405020304" pitchFamily="18" charset="0"/>
                          <a:cs typeface="Times New Roman" panose="02020603050405020304" pitchFamily="18" charset="0"/>
                        </a:rPr>
                        <a:t> dung </a:t>
                      </a:r>
                      <a:r>
                        <a:rPr lang="en-US" sz="2300" b="0" dirty="0" err="1">
                          <a:solidFill>
                            <a:schemeClr val="tx1"/>
                          </a:solidFill>
                          <a:effectLst/>
                          <a:latin typeface="Times New Roman" panose="02020603050405020304" pitchFamily="18" charset="0"/>
                          <a:cs typeface="Times New Roman" panose="02020603050405020304" pitchFamily="18" charset="0"/>
                        </a:rPr>
                        <a:t>lượng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đoạn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văn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khoảng</a:t>
                      </a:r>
                      <a:r>
                        <a:rPr lang="en-US" sz="2300" b="0" dirty="0">
                          <a:solidFill>
                            <a:schemeClr val="tx1"/>
                          </a:solidFill>
                          <a:effectLst/>
                          <a:latin typeface="Times New Roman" panose="02020603050405020304" pitchFamily="18" charset="0"/>
                          <a:cs typeface="Times New Roman" panose="02020603050405020304" pitchFamily="18" charset="0"/>
                        </a:rPr>
                        <a:t> 150 </a:t>
                      </a:r>
                      <a:r>
                        <a:rPr lang="en-US" sz="2300" b="0" dirty="0" err="1">
                          <a:solidFill>
                            <a:schemeClr val="tx1"/>
                          </a:solidFill>
                          <a:effectLst/>
                          <a:latin typeface="Times New Roman" panose="02020603050405020304" pitchFamily="18" charset="0"/>
                          <a:cs typeface="Times New Roman" panose="02020603050405020304" pitchFamily="18" charset="0"/>
                        </a:rPr>
                        <a:t>chữ</a:t>
                      </a:r>
                      <a:r>
                        <a:rPr lang="en-US" sz="2300" b="0" dirty="0">
                          <a:solidFill>
                            <a:schemeClr val="tx1"/>
                          </a:solidFill>
                          <a:effectLst/>
                          <a:latin typeface="Times New Roman" panose="02020603050405020304" pitchFamily="18" charset="0"/>
                          <a:cs typeface="Times New Roman" panose="02020603050405020304" pitchFamily="18" charset="0"/>
                        </a:rPr>
                        <a:t>) </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dirty="0">
                          <a:effectLst/>
                          <a:latin typeface="Times New Roman" panose="02020603050405020304" pitchFamily="18" charset="0"/>
                          <a:cs typeface="Times New Roman" panose="02020603050405020304" pitchFamily="18" charset="0"/>
                        </a:rPr>
                        <a:t>1</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303062440"/>
                  </a:ext>
                </a:extLst>
              </a:tr>
              <a:tr h="399299">
                <a:tc vMerge="1">
                  <a:txBody>
                    <a:bodyPr/>
                    <a:lstStyle/>
                    <a:p>
                      <a:endParaRPr lang="en-US"/>
                    </a:p>
                  </a:txBody>
                  <a:tcPr/>
                </a:tc>
                <a:tc>
                  <a:txBody>
                    <a:bodyPr/>
                    <a:lstStyle/>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Không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đảm</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bảo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yêu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cầu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về</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hình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thức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và</a:t>
                      </a:r>
                      <a:r>
                        <a:rPr lang="en-US" sz="2300" b="0" dirty="0">
                          <a:solidFill>
                            <a:schemeClr val="tx1"/>
                          </a:solidFill>
                          <a:effectLst/>
                          <a:latin typeface="Times New Roman" panose="02020603050405020304" pitchFamily="18" charset="0"/>
                          <a:cs typeface="Times New Roman" panose="02020603050405020304" pitchFamily="18" charset="0"/>
                        </a:rPr>
                        <a:t> dung </a:t>
                      </a:r>
                      <a:r>
                        <a:rPr lang="en-US" sz="2300" b="0" dirty="0" err="1">
                          <a:solidFill>
                            <a:schemeClr val="tx1"/>
                          </a:solidFill>
                          <a:effectLst/>
                          <a:latin typeface="Times New Roman" panose="02020603050405020304" pitchFamily="18" charset="0"/>
                          <a:cs typeface="Times New Roman" panose="02020603050405020304" pitchFamily="18" charset="0"/>
                        </a:rPr>
                        <a:t>lượng</a:t>
                      </a:r>
                      <a:r>
                        <a:rPr lang="en-US" sz="2300" b="0" dirty="0">
                          <a:solidFill>
                            <a:schemeClr val="tx1"/>
                          </a:solidFill>
                          <a:effectLst/>
                          <a:latin typeface="Times New Roman" panose="02020603050405020304" pitchFamily="18" charset="0"/>
                          <a:cs typeface="Times New Roman" panose="02020603050405020304" pitchFamily="18" charset="0"/>
                        </a:rPr>
                        <a:t> </a:t>
                      </a:r>
                    </a:p>
                    <a:p>
                      <a:pPr marL="0" marR="0" algn="just">
                        <a:lnSpc>
                          <a:spcPct val="107000"/>
                        </a:lnSpc>
                        <a:spcBef>
                          <a:spcPts val="0"/>
                        </a:spcBef>
                        <a:spcAft>
                          <a:spcPts val="0"/>
                        </a:spcAft>
                      </a:pP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đoạn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văn</a:t>
                      </a:r>
                      <a:r>
                        <a:rPr lang="en-US" sz="2300" b="0" dirty="0">
                          <a:solidFill>
                            <a:schemeClr val="tx1"/>
                          </a:solidFill>
                          <a:effectLst/>
                          <a:latin typeface="Times New Roman" panose="02020603050405020304" pitchFamily="18" charset="0"/>
                          <a:cs typeface="Times New Roman" panose="02020603050405020304" pitchFamily="18" charset="0"/>
                        </a:rPr>
                        <a:t>.</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dirty="0">
                          <a:effectLst/>
                          <a:latin typeface="Times New Roman" panose="02020603050405020304" pitchFamily="18" charset="0"/>
                          <a:cs typeface="Times New Roman" panose="02020603050405020304" pitchFamily="18" charset="0"/>
                        </a:rPr>
                        <a:t>0</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487917037"/>
                  </a:ext>
                </a:extLst>
              </a:tr>
              <a:tr h="192688">
                <a:tc rowSpan="3">
                  <a:txBody>
                    <a:bodyPr/>
                    <a:lstStyle/>
                    <a:p>
                      <a:pPr marL="0" marR="0" algn="just">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Nội dung</a:t>
                      </a:r>
                    </a:p>
                    <a:p>
                      <a:pPr marL="0" marR="0" algn="just">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(giới thiệu điệu hát ru miền Bắc )</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Chủ</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đề</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đoạn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giới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thiệu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điệu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hát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miền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Bắc</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0,5</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855074570"/>
                  </a:ext>
                </a:extLst>
              </a:tr>
              <a:tr h="1225745">
                <a:tc vMerge="1">
                  <a:txBody>
                    <a:bodyPr/>
                    <a:lstStyle/>
                    <a:p>
                      <a:endParaRPr lang="en-US"/>
                    </a:p>
                  </a:txBody>
                  <a:tcPr/>
                </a:tc>
                <a:tc>
                  <a:txBody>
                    <a:bodyPr/>
                    <a:lstStyle/>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Nguồn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gốc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điệu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hát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được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đời</a:t>
                      </a:r>
                      <a:r>
                        <a:rPr lang="en-US" sz="2300" b="0" dirty="0">
                          <a:solidFill>
                            <a:schemeClr val="tx1"/>
                          </a:solidFill>
                          <a:effectLst/>
                          <a:latin typeface="Times New Roman" panose="02020603050405020304" pitchFamily="18" charset="0"/>
                          <a:cs typeface="Times New Roman" panose="02020603050405020304" pitchFamily="18" charset="0"/>
                        </a:rPr>
                        <a:t> ở </a:t>
                      </a:r>
                      <a:r>
                        <a:rPr lang="en-US" sz="2300" b="0" dirty="0" err="1">
                          <a:solidFill>
                            <a:schemeClr val="tx1"/>
                          </a:solidFill>
                          <a:effectLst/>
                          <a:latin typeface="Times New Roman" panose="02020603050405020304" pitchFamily="18" charset="0"/>
                          <a:cs typeface="Times New Roman" panose="02020603050405020304" pitchFamily="18" charset="0"/>
                        </a:rPr>
                        <a:t>đâu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Từ</a:t>
                      </a:r>
                      <a:r>
                        <a:rPr lang="en-US" sz="2300" b="0" dirty="0">
                          <a:solidFill>
                            <a:schemeClr val="tx1"/>
                          </a:solidFill>
                          <a:effectLst/>
                          <a:latin typeface="Times New Roman" panose="02020603050405020304" pitchFamily="18" charset="0"/>
                          <a:cs typeface="Times New Roman" panose="02020603050405020304" pitchFamily="18" charset="0"/>
                        </a:rPr>
                        <a:t> bao </a:t>
                      </a:r>
                      <a:r>
                        <a:rPr lang="en-US" sz="2300" b="0" dirty="0" err="1">
                          <a:solidFill>
                            <a:schemeClr val="tx1"/>
                          </a:solidFill>
                          <a:effectLst/>
                          <a:latin typeface="Times New Roman" panose="02020603050405020304" pitchFamily="18" charset="0"/>
                          <a:cs typeface="Times New Roman" panose="02020603050405020304" pitchFamily="18" charset="0"/>
                        </a:rPr>
                        <a:t>giờ</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Gắn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với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hình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ảnh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ai?</a:t>
                      </a:r>
                    </a:p>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Tiếng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hát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có</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vai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trò</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như</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thế</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nào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Tại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sao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người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mẹ</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người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bà</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khi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bế</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bồng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trẻ</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nhỏ</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thường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cất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tiếng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a:t>
                      </a:r>
                    </a:p>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Nội</a:t>
                      </a:r>
                      <a:r>
                        <a:rPr lang="en-US" sz="2300" b="0" dirty="0">
                          <a:solidFill>
                            <a:schemeClr val="tx1"/>
                          </a:solidFill>
                          <a:effectLst/>
                          <a:latin typeface="Times New Roman" panose="02020603050405020304" pitchFamily="18" charset="0"/>
                          <a:cs typeface="Times New Roman" panose="02020603050405020304" pitchFamily="18" charset="0"/>
                        </a:rPr>
                        <a:t> dung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lời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phong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phú</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như</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thế</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nào</a:t>
                      </a:r>
                      <a:r>
                        <a:rPr lang="en-US" sz="2300" b="0" dirty="0">
                          <a:solidFill>
                            <a:schemeClr val="tx1"/>
                          </a:solidFill>
                          <a:effectLst/>
                          <a:latin typeface="Times New Roman" panose="02020603050405020304" pitchFamily="18" charset="0"/>
                          <a:cs typeface="Times New Roman" panose="02020603050405020304" pitchFamily="18" charset="0"/>
                        </a:rPr>
                        <a:t>?</a:t>
                      </a:r>
                    </a:p>
                    <a:p>
                      <a:pPr marL="0" marR="0" algn="just">
                        <a:lnSpc>
                          <a:spcPct val="107000"/>
                        </a:lnSpc>
                        <a:spcBef>
                          <a:spcPts val="0"/>
                        </a:spcBef>
                        <a:spcAft>
                          <a:spcPts val="0"/>
                        </a:spcAft>
                      </a:pP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Tại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sao</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tiếng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hát</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đến</a:t>
                      </a:r>
                      <a:r>
                        <a:rPr lang="en-US" sz="2300" b="0" dirty="0">
                          <a:solidFill>
                            <a:schemeClr val="tx1"/>
                          </a:solidFill>
                          <a:effectLst/>
                          <a:latin typeface="Times New Roman" panose="02020603050405020304" pitchFamily="18" charset="0"/>
                          <a:cs typeface="Times New Roman" panose="02020603050405020304" pitchFamily="18" charset="0"/>
                        </a:rPr>
                        <a:t> nay </a:t>
                      </a:r>
                      <a:r>
                        <a:rPr lang="en-US" sz="2300" b="0" dirty="0" err="1">
                          <a:solidFill>
                            <a:schemeClr val="tx1"/>
                          </a:solidFill>
                          <a:effectLst/>
                          <a:latin typeface="Times New Roman" panose="02020603050405020304" pitchFamily="18" charset="0"/>
                          <a:cs typeface="Times New Roman" panose="02020603050405020304" pitchFamily="18" charset="0"/>
                        </a:rPr>
                        <a:t>được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lưu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truyền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rộng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rãi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và</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có</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sức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sống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lâu</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bền</a:t>
                      </a:r>
                      <a:r>
                        <a:rPr lang="en-US" sz="2300" b="0" dirty="0">
                          <a:solidFill>
                            <a:schemeClr val="tx1"/>
                          </a:solidFill>
                          <a:effectLst/>
                          <a:latin typeface="Times New Roman" panose="02020603050405020304" pitchFamily="18" charset="0"/>
                          <a:cs typeface="Times New Roman" panose="02020603050405020304" pitchFamily="18" charset="0"/>
                        </a:rPr>
                        <a:t>?</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3</a:t>
                      </a:r>
                    </a:p>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 </a:t>
                      </a:r>
                    </a:p>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3</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120472997"/>
                  </a:ext>
                </a:extLst>
              </a:tr>
              <a:tr h="399299">
                <a:tc vMerge="1">
                  <a:txBody>
                    <a:bodyPr/>
                    <a:lstStyle/>
                    <a:p>
                      <a:endParaRPr lang="en-US"/>
                    </a:p>
                  </a:txBody>
                  <a:tcPr/>
                </a:tc>
                <a:tc>
                  <a:txBody>
                    <a:bodyPr/>
                    <a:lstStyle/>
                    <a:p>
                      <a:pPr marL="0" marR="0" algn="just">
                        <a:lnSpc>
                          <a:spcPct val="107000"/>
                        </a:lnSpc>
                        <a:spcBef>
                          <a:spcPts val="0"/>
                        </a:spcBef>
                        <a:spcAft>
                          <a:spcPts val="0"/>
                        </a:spcAft>
                      </a:pPr>
                      <a:r>
                        <a:rPr lang="en-US" sz="2300" b="0">
                          <a:solidFill>
                            <a:schemeClr val="tx1"/>
                          </a:solidFill>
                          <a:effectLst/>
                          <a:latin typeface="Times New Roman" panose="02020603050405020304" pitchFamily="18" charset="0"/>
                          <a:cs typeface="Times New Roman" panose="02020603050405020304" pitchFamily="18" charset="0"/>
                        </a:rPr>
                        <a:t>Liên hệ với điệu hát ru ở địa phương mình (đối với các tỉnh Nam Trung Bộ, so sánh để tìm ra điểm giống và khác giữa các điệu ru).</a:t>
                      </a:r>
                      <a:endParaRPr lang="en-US" sz="2300" b="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0,5</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4182338673"/>
                  </a:ext>
                </a:extLst>
              </a:tr>
              <a:tr h="192688">
                <a:tc>
                  <a:txBody>
                    <a:bodyPr/>
                    <a:lstStyle/>
                    <a:p>
                      <a:pPr marL="0" marR="0" algn="just">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 </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7000"/>
                        </a:lnSpc>
                        <a:spcBef>
                          <a:spcPts val="0"/>
                        </a:spcBef>
                        <a:spcAft>
                          <a:spcPts val="0"/>
                        </a:spcAft>
                      </a:pPr>
                      <a:r>
                        <a:rPr lang="en-US" sz="2300" b="0" dirty="0" err="1">
                          <a:solidFill>
                            <a:schemeClr val="tx1"/>
                          </a:solidFill>
                          <a:effectLst/>
                          <a:latin typeface="Times New Roman" panose="02020603050405020304" pitchFamily="18" charset="0"/>
                          <a:cs typeface="Times New Roman" panose="02020603050405020304" pitchFamily="18" charset="0"/>
                        </a:rPr>
                        <a:t>Khẳng</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định</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cảm</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xúc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nhận</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thức</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của</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người</a:t>
                      </a:r>
                      <a:r>
                        <a:rPr lang="en-US" sz="2300" b="0" dirty="0">
                          <a:solidFill>
                            <a:schemeClr val="tx1"/>
                          </a:solidFill>
                          <a:effectLst/>
                          <a:latin typeface="Times New Roman" panose="02020603050405020304" pitchFamily="18" charset="0"/>
                          <a:cs typeface="Times New Roman" panose="02020603050405020304" pitchFamily="18" charset="0"/>
                        </a:rPr>
                        <a:t> </a:t>
                      </a:r>
                      <a:r>
                        <a:rPr lang="en-US" sz="2300" b="0" dirty="0" err="1">
                          <a:solidFill>
                            <a:schemeClr val="tx1"/>
                          </a:solidFill>
                          <a:effectLst/>
                          <a:latin typeface="Times New Roman" panose="02020603050405020304" pitchFamily="18" charset="0"/>
                          <a:cs typeface="Times New Roman" panose="02020603050405020304" pitchFamily="18" charset="0"/>
                        </a:rPr>
                        <a:t>viết</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0,5</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2204447415"/>
                  </a:ext>
                </a:extLst>
              </a:tr>
              <a:tr h="399299">
                <a:tc>
                  <a:txBody>
                    <a:bodyPr/>
                    <a:lstStyle/>
                    <a:p>
                      <a:pPr marL="0" marR="0" algn="just">
                        <a:lnSpc>
                          <a:spcPct val="107000"/>
                        </a:lnSpc>
                        <a:spcBef>
                          <a:spcPts val="0"/>
                        </a:spcBef>
                        <a:spcAft>
                          <a:spcPts val="0"/>
                        </a:spcAft>
                      </a:pPr>
                      <a:r>
                        <a:rPr lang="en-US" sz="2300">
                          <a:effectLst/>
                          <a:latin typeface="Times New Roman" panose="02020603050405020304" pitchFamily="18" charset="0"/>
                          <a:cs typeface="Times New Roman" panose="02020603050405020304" pitchFamily="18" charset="0"/>
                        </a:rPr>
                        <a:t>Chính tả, ngữ pháp</a:t>
                      </a:r>
                      <a:endParaRPr lang="en-US" sz="23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200"/>
                        </a:spcBef>
                        <a:spcAft>
                          <a:spcPts val="100"/>
                        </a:spcAft>
                      </a:pPr>
                      <a:r>
                        <a:rPr lang="vi-VN" sz="2300" b="0" dirty="0">
                          <a:solidFill>
                            <a:schemeClr val="tx1"/>
                          </a:solidFill>
                          <a:effectLst/>
                          <a:latin typeface="Times New Roman" panose="02020603050405020304" pitchFamily="18" charset="0"/>
                          <a:cs typeface="Times New Roman" panose="02020603050405020304" pitchFamily="18" charset="0"/>
                        </a:rPr>
                        <a:t>Đảm bảo chuẩn chính tả, ngữ pháp tiếng Việt.</a:t>
                      </a:r>
                      <a:endParaRPr lang="en-US" sz="2300" b="0" dirty="0">
                        <a:solidFill>
                          <a:schemeClr val="tx1"/>
                        </a:solidFill>
                        <a:effectLst/>
                        <a:latin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dirty="0">
                          <a:effectLst/>
                          <a:latin typeface="Times New Roman" panose="02020603050405020304" pitchFamily="18" charset="0"/>
                          <a:cs typeface="Times New Roman" panose="02020603050405020304" pitchFamily="18" charset="0"/>
                        </a:rPr>
                        <a:t>0,5</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3933764397"/>
                  </a:ext>
                </a:extLst>
              </a:tr>
              <a:tr h="192688">
                <a:tc>
                  <a:txBody>
                    <a:bodyPr/>
                    <a:lstStyle/>
                    <a:p>
                      <a:pPr marL="0" marR="0" algn="just">
                        <a:lnSpc>
                          <a:spcPct val="107000"/>
                        </a:lnSpc>
                        <a:spcBef>
                          <a:spcPts val="0"/>
                        </a:spcBef>
                        <a:spcAft>
                          <a:spcPts val="0"/>
                        </a:spcAft>
                      </a:pPr>
                      <a:r>
                        <a:rPr lang="en-US" sz="2300" dirty="0" err="1">
                          <a:effectLst/>
                          <a:latin typeface="Times New Roman" panose="02020603050405020304" pitchFamily="18" charset="0"/>
                          <a:cs typeface="Times New Roman" panose="02020603050405020304" pitchFamily="18" charset="0"/>
                        </a:rPr>
                        <a:t>Sáng</a:t>
                      </a:r>
                      <a:r>
                        <a:rPr lang="en-US" sz="2300" dirty="0">
                          <a:effectLst/>
                          <a:latin typeface="Times New Roman" panose="02020603050405020304" pitchFamily="18" charset="0"/>
                          <a:cs typeface="Times New Roman" panose="02020603050405020304" pitchFamily="18" charset="0"/>
                        </a:rPr>
                        <a:t> </a:t>
                      </a:r>
                      <a:r>
                        <a:rPr lang="en-US" sz="2300" dirty="0" err="1">
                          <a:effectLst/>
                          <a:latin typeface="Times New Roman" panose="02020603050405020304" pitchFamily="18" charset="0"/>
                          <a:cs typeface="Times New Roman" panose="02020603050405020304" pitchFamily="18" charset="0"/>
                        </a:rPr>
                        <a:t>tạo</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lnSpc>
                          <a:spcPct val="107000"/>
                        </a:lnSpc>
                        <a:spcBef>
                          <a:spcPts val="200"/>
                        </a:spcBef>
                        <a:spcAft>
                          <a:spcPts val="100"/>
                        </a:spcAft>
                      </a:pPr>
                      <a:r>
                        <a:rPr lang="vi-VN" sz="2300" b="0" dirty="0">
                          <a:solidFill>
                            <a:schemeClr val="tx1"/>
                          </a:solidFill>
                          <a:effectLst/>
                          <a:latin typeface="Times New Roman" panose="02020603050405020304" pitchFamily="18" charset="0"/>
                          <a:cs typeface="Times New Roman" panose="02020603050405020304" pitchFamily="18" charset="0"/>
                        </a:rPr>
                        <a:t>Thể hiện suy nghĩ sâu sắc về điệu hát ru; có cách diễn đạt mới mẻ.</a:t>
                      </a:r>
                      <a:endParaRPr lang="en-US" sz="23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2300" dirty="0">
                          <a:effectLst/>
                          <a:latin typeface="Times New Roman" panose="02020603050405020304" pitchFamily="18" charset="0"/>
                          <a:cs typeface="Times New Roman" panose="02020603050405020304" pitchFamily="18" charset="0"/>
                        </a:rPr>
                        <a:t>1,0</a:t>
                      </a:r>
                      <a:endParaRPr lang="en-US" sz="2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486" marR="47486"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740233012"/>
                  </a:ext>
                </a:extLst>
              </a:tr>
            </a:tbl>
          </a:graphicData>
        </a:graphic>
      </p:graphicFrame>
    </p:spTree>
    <p:extLst>
      <p:ext uri="{BB962C8B-B14F-4D97-AF65-F5344CB8AC3E}">
        <p14:creationId xmlns:p14="http://schemas.microsoft.com/office/powerpoint/2010/main" val="28460421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a:extLst>
              <a:ext uri="{FF2B5EF4-FFF2-40B4-BE49-F238E27FC236}">
                <a16:creationId xmlns:a16="http://schemas.microsoft.com/office/drawing/2014/main" id="{9EAFC1B2-AE4A-5BAE-9221-8CFDC062C71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5" name="Hộp Văn bản 4">
            <a:extLst>
              <a:ext uri="{FF2B5EF4-FFF2-40B4-BE49-F238E27FC236}">
                <a16:creationId xmlns:a16="http://schemas.microsoft.com/office/drawing/2014/main" id="{8E3EDDE4-0026-D079-FB96-0BE4F0C94D94}"/>
              </a:ext>
            </a:extLst>
          </p:cNvPr>
          <p:cNvSpPr txBox="1"/>
          <p:nvPr/>
        </p:nvSpPr>
        <p:spPr>
          <a:xfrm>
            <a:off x="1303282" y="502995"/>
            <a:ext cx="10457793" cy="4896212"/>
          </a:xfrm>
          <a:prstGeom prst="rect">
            <a:avLst/>
          </a:prstGeom>
          <a:noFill/>
        </p:spPr>
        <p:txBody>
          <a:bodyPr wrap="square">
            <a:spAutoFit/>
          </a:bodyPr>
          <a:lstStyle/>
          <a:p>
            <a:pPr marL="0" marR="0" algn="ctr">
              <a:spcBef>
                <a:spcPts val="0"/>
              </a:spcBef>
              <a:spcAft>
                <a:spcPts val="0"/>
              </a:spcAft>
            </a:pPr>
            <a:r>
              <a:rPr lang="en-US" sz="2800" b="1" dirty="0" err="1">
                <a:solidFill>
                  <a:srgbClr val="00CCFF"/>
                </a:solidFill>
                <a:effectLst/>
                <a:latin typeface="Times New Roman" panose="02020603050405020304" pitchFamily="18" charset="0"/>
                <a:ea typeface="Times New Roman" panose="02020603050405020304" pitchFamily="18" charset="0"/>
              </a:rPr>
              <a:t>Kiến</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thức</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tham</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khảo</a:t>
            </a:r>
            <a:endParaRPr lang="en-US" sz="2800" dirty="0">
              <a:solidFill>
                <a:srgbClr val="00CCFF"/>
              </a:solidFill>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500"/>
              </a:spcAft>
              <a:buFont typeface="Times New Roman" panose="02020603050405020304" pitchFamily="18" charset="0"/>
              <a:buChar char="-"/>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Hát ru của người Việt ở Bắc Bộ có nguồn gốc lịch sử lâu đời, được truyền từ thế hệ này sang thế hệ khác, ăn sâu vào tâm hồn người Việt.</a:t>
            </a:r>
            <a:endParaRPr lang="en-US" sz="2800" dirty="0">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500"/>
              </a:spcAft>
              <a:buFont typeface="Times New Roman" panose="02020603050405020304" pitchFamily="18" charset="0"/>
              <a:buChar char="-"/>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Buổi ban đầu, tiếng hát ru có tính chất phản xạ, bản năng của người mẹ dùng để ức chế giấc ngủ và thể hiện tình cảm mẹ con thiêng liêng. Nhưng về sau, tiếng hát ru hình thành và trở thành một loại dân ca trữ tình nằm trong sinh hoạt văn hóa gia đình với chức năng giáo dục và thẩm mỹ sâu sắc. Hát ru đã vượt khỏi phạm vi gia đình và trở thành một loại dân ca nằm trong hình thức thanh nhạc. Hát ru người Việt ở Bắc Bộ ra đời là kết quả của sự sáng tạo cùng với tình yêu thương vô bờ bến của những người mẹ, người bà, người chị.</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869054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a:extLst>
              <a:ext uri="{FF2B5EF4-FFF2-40B4-BE49-F238E27FC236}">
                <a16:creationId xmlns:a16="http://schemas.microsoft.com/office/drawing/2014/main" id="{9EAFC1B2-AE4A-5BAE-9221-8CFDC062C71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5" name="Hộp Văn bản 4">
            <a:extLst>
              <a:ext uri="{FF2B5EF4-FFF2-40B4-BE49-F238E27FC236}">
                <a16:creationId xmlns:a16="http://schemas.microsoft.com/office/drawing/2014/main" id="{8E3EDDE4-0026-D079-FB96-0BE4F0C94D94}"/>
              </a:ext>
            </a:extLst>
          </p:cNvPr>
          <p:cNvSpPr txBox="1"/>
          <p:nvPr/>
        </p:nvSpPr>
        <p:spPr>
          <a:xfrm>
            <a:off x="1303282" y="241738"/>
            <a:ext cx="10457793" cy="4832092"/>
          </a:xfrm>
          <a:prstGeom prst="rect">
            <a:avLst/>
          </a:prstGeom>
          <a:noFill/>
        </p:spPr>
        <p:txBody>
          <a:bodyPr wrap="square">
            <a:spAutoFit/>
          </a:bodyPr>
          <a:lstStyle/>
          <a:p>
            <a:pPr marL="0" marR="0" algn="ctr">
              <a:spcBef>
                <a:spcPts val="0"/>
              </a:spcBef>
              <a:spcAft>
                <a:spcPts val="0"/>
              </a:spcAft>
            </a:pPr>
            <a:r>
              <a:rPr lang="en-US" sz="2800" b="1" dirty="0" err="1">
                <a:solidFill>
                  <a:srgbClr val="00CCFF"/>
                </a:solidFill>
                <a:effectLst/>
                <a:latin typeface="Times New Roman" panose="02020603050405020304" pitchFamily="18" charset="0"/>
                <a:ea typeface="Times New Roman" panose="02020603050405020304" pitchFamily="18" charset="0"/>
              </a:rPr>
              <a:t>Kiến</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thức</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tham</a:t>
            </a:r>
            <a:r>
              <a:rPr lang="en-US" sz="2800" b="1" dirty="0">
                <a:solidFill>
                  <a:srgbClr val="00CCFF"/>
                </a:solidFill>
                <a:effectLst/>
                <a:latin typeface="Times New Roman" panose="02020603050405020304" pitchFamily="18" charset="0"/>
                <a:ea typeface="Times New Roman" panose="02020603050405020304" pitchFamily="18" charset="0"/>
              </a:rPr>
              <a:t> </a:t>
            </a:r>
            <a:r>
              <a:rPr lang="en-US" sz="2800" b="1" dirty="0" err="1">
                <a:solidFill>
                  <a:srgbClr val="00CCFF"/>
                </a:solidFill>
                <a:effectLst/>
                <a:latin typeface="Times New Roman" panose="02020603050405020304" pitchFamily="18" charset="0"/>
                <a:ea typeface="Times New Roman" panose="02020603050405020304" pitchFamily="18" charset="0"/>
              </a:rPr>
              <a:t>khảo</a:t>
            </a:r>
            <a:endParaRPr lang="en-US" sz="2800" dirty="0">
              <a:solidFill>
                <a:srgbClr val="00CCFF"/>
              </a:solidFill>
              <a:effectLst/>
              <a:latin typeface="Times New Roman" panose="02020603050405020304" pitchFamily="18" charset="0"/>
              <a:ea typeface="Times New Roman" panose="02020603050405020304" pitchFamily="18" charset="0"/>
            </a:endParaRPr>
          </a:p>
          <a:p>
            <a:pPr marL="342900" marR="0" lvl="0" indent="-342900" algn="just">
              <a:spcBef>
                <a:spcPts val="0"/>
              </a:spcBef>
              <a:spcAft>
                <a:spcPts val="500"/>
              </a:spcAft>
              <a:buFont typeface="Times New Roman" panose="02020603050405020304" pitchFamily="18" charset="0"/>
              <a:buChar char="-"/>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 giống các thể loại dân ca khác chỉ bó hẹp trong bối cảnh của hội hè, những bài Hát ru ở Bắc Bộ thường mang tính chất ngụ ngôn, nội dung lời ca khá phong phú, mang nhiều hình ảnh nỗi niềm khác nhau. Từ hình ảnh những con vật thân thuộc, gần với cuộc sống của người nông dân như con cò, con vạc, con tôm, con mèo, con chuột, cái bống… đến công việc làm ăn, đi chợ; từ các mối quan hệ giữa con người với con người đến lẽ sống ở đời, các hiện tượng thiên nhiên quen thuộc.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 ca của những bài Hát ru thường thể hiện tâm lý hồn nhiên, chất phác phù hợp với tính hình ảnh, tính cụ thể trong việc lĩnh hội hình tượng nghệ thuật của trẻ thơ.</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93826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A465C525-2F2A-D408-0647-465BD4693563}"/>
              </a:ext>
            </a:extLst>
          </p:cNvPr>
          <p:cNvSpPr txBox="1"/>
          <p:nvPr/>
        </p:nvSpPr>
        <p:spPr>
          <a:xfrm>
            <a:off x="2311087" y="325934"/>
            <a:ext cx="9652144" cy="5848410"/>
          </a:xfrm>
          <a:prstGeom prst="horizontalScroll">
            <a:avLst>
              <a:gd name="adj" fmla="val 16129"/>
            </a:avLst>
          </a:prstGeom>
          <a:noFill/>
          <a:ln w="57150">
            <a:solidFill>
              <a:srgbClr val="00CC99"/>
            </a:solidFill>
          </a:ln>
        </p:spPr>
        <p:txBody>
          <a:bodyPr wrap="square">
            <a:spAutoFit/>
          </a:bodyPr>
          <a:lstStyle/>
          <a:p>
            <a:pPr marL="0" marR="0" algn="ctr">
              <a:spcBef>
                <a:spcPts val="0"/>
              </a:spcBef>
              <a:spcAft>
                <a:spcPts val="0"/>
              </a:spcAft>
            </a:pPr>
            <a:r>
              <a:rPr lang="en-US" sz="2800" b="1" dirty="0">
                <a:solidFill>
                  <a:srgbClr val="009999"/>
                </a:solidFill>
                <a:effectLst/>
                <a:latin typeface="Times New Roman" panose="02020603050405020304" pitchFamily="18" charset="0"/>
                <a:ea typeface="Times New Roman" panose="02020603050405020304" pitchFamily="18" charset="0"/>
              </a:rPr>
              <a:t>HƯỚNG DẪN TỰ HỌC</a:t>
            </a:r>
            <a:endParaRPr lang="en-US" sz="2800" dirty="0">
              <a:solidFill>
                <a:srgbClr val="009999"/>
              </a:solidFill>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Sưu tầm các làn điệu ru ở các địa phương</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Sưu tầm và đọc các VB tùy bút</a:t>
            </a:r>
            <a:endParaRPr lang="en-US" sz="2800" dirty="0">
              <a:effectLst/>
              <a:latin typeface="Times New Roman" panose="02020603050405020304" pitchFamily="18" charset="0"/>
              <a:ea typeface="Times New Roman" panose="02020603050405020304" pitchFamily="18" charset="0"/>
            </a:endParaRPr>
          </a:p>
          <a:p>
            <a:pPr marR="0">
              <a:spcBef>
                <a:spcPts val="0"/>
              </a:spcBef>
              <a:spcAft>
                <a:spcPts val="0"/>
              </a:spcAf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Chuẩn bị: Viết bài văn biểu cảm về con người hoặc sự việc.</a:t>
            </a:r>
          </a:p>
          <a:p>
            <a:r>
              <a:rPr kumimoji="0" lang="vi-VN" altLang="en-US" sz="2800" b="0" i="1"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vi-VN" altLang="en-US" sz="2800" b="0"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Tìm hiểu thông tin về những vẻ đẹp của người phụ nữ trong cuộc sống nói chung và đức hi sinh của người phụ nữ trong chiến tranh nói riêng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phiếu</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02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trong</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tiết</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0"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kumimoji="0" lang="en-US" altLang="en-US" sz="2800" b="0"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3600" b="0" i="0" u="none" strike="noStrike" cap="none" normalizeH="0" baseline="0" dirty="0">
              <a:ln>
                <a:noFill/>
              </a:ln>
              <a:solidFill>
                <a:schemeClr val="tx1"/>
              </a:solidFill>
              <a:effectLst/>
              <a:latin typeface="Arial" panose="020B0604020202020204" pitchFamily="34" charset="0"/>
            </a:endParaRPr>
          </a:p>
          <a:p>
            <a:pPr marL="457200" marR="0" indent="-457200">
              <a:spcBef>
                <a:spcPts val="0"/>
              </a:spcBef>
              <a:spcAft>
                <a:spcPts val="0"/>
              </a:spcAft>
              <a:buFontTx/>
              <a:buChar char="-"/>
            </a:pPr>
            <a:endParaRPr lang="en-US" sz="2800" dirty="0">
              <a:effectLst/>
              <a:latin typeface="Times New Roman" panose="02020603050405020304" pitchFamily="18" charset="0"/>
              <a:ea typeface="Times New Roman" panose="02020603050405020304" pitchFamily="18" charset="0"/>
            </a:endParaRPr>
          </a:p>
        </p:txBody>
      </p:sp>
      <p:pic>
        <p:nvPicPr>
          <p:cNvPr id="9" name="Hình ảnh 8">
            <a:extLst>
              <a:ext uri="{FF2B5EF4-FFF2-40B4-BE49-F238E27FC236}">
                <a16:creationId xmlns:a16="http://schemas.microsoft.com/office/drawing/2014/main" id="{444B85A0-2FBA-02BC-3C0B-79BD851A0A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21943"/>
            <a:ext cx="2311086" cy="3450372"/>
          </a:xfrm>
          <a:prstGeom prst="rect">
            <a:avLst/>
          </a:prstGeom>
        </p:spPr>
      </p:pic>
    </p:spTree>
    <p:extLst>
      <p:ext uri="{BB962C8B-B14F-4D97-AF65-F5344CB8AC3E}">
        <p14:creationId xmlns:p14="http://schemas.microsoft.com/office/powerpoint/2010/main" val="5173275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2mate.com - Hát ru Những bài hát ru Bắc Bộ hay nhất_360p">
            <a:hlinkClick r:id="" action="ppaction://media"/>
            <a:extLst>
              <a:ext uri="{FF2B5EF4-FFF2-40B4-BE49-F238E27FC236}">
                <a16:creationId xmlns:a16="http://schemas.microsoft.com/office/drawing/2014/main" id="{E43E2040-75AC-BDCD-D6CE-628EE307F44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1"/>
            <a:ext cx="12192001" cy="6933271"/>
          </a:xfrm>
          <a:prstGeom prst="rect">
            <a:avLst/>
          </a:prstGeom>
        </p:spPr>
      </p:pic>
    </p:spTree>
    <p:extLst>
      <p:ext uri="{BB962C8B-B14F-4D97-AF65-F5344CB8AC3E}">
        <p14:creationId xmlns:p14="http://schemas.microsoft.com/office/powerpoint/2010/main" val="3764613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025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50+ Hình Nền Slide PowerPoint Thuyết Trình Đẹp Nhất">
            <a:extLst>
              <a:ext uri="{FF2B5EF4-FFF2-40B4-BE49-F238E27FC236}">
                <a16:creationId xmlns:a16="http://schemas.microsoft.com/office/drawing/2014/main" id="{9EAFC1B2-AE4A-5BAE-9221-8CFDC062C71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4504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graphicFrame>
        <p:nvGraphicFramePr>
          <p:cNvPr id="2" name="Bảng 1">
            <a:extLst>
              <a:ext uri="{FF2B5EF4-FFF2-40B4-BE49-F238E27FC236}">
                <a16:creationId xmlns:a16="http://schemas.microsoft.com/office/drawing/2014/main" id="{92ECAA3C-9166-D17C-F529-37090D1271B0}"/>
              </a:ext>
            </a:extLst>
          </p:cNvPr>
          <p:cNvGraphicFramePr>
            <a:graphicFrameLocks noGrp="1"/>
          </p:cNvGraphicFramePr>
          <p:nvPr>
            <p:extLst>
              <p:ext uri="{D42A27DB-BD31-4B8C-83A1-F6EECF244321}">
                <p14:modId xmlns:p14="http://schemas.microsoft.com/office/powerpoint/2010/main" val="4225875132"/>
              </p:ext>
            </p:extLst>
          </p:nvPr>
        </p:nvGraphicFramePr>
        <p:xfrm>
          <a:off x="1547585" y="1416252"/>
          <a:ext cx="9996715" cy="3612948"/>
        </p:xfrm>
        <a:graphic>
          <a:graphicData uri="http://schemas.openxmlformats.org/drawingml/2006/table">
            <a:tbl>
              <a:tblPr firstRow="1" firstCol="1" bandRow="1">
                <a:tableStyleId>{5C22544A-7EE6-4342-B048-85BDC9FD1C3A}</a:tableStyleId>
              </a:tblPr>
              <a:tblGrid>
                <a:gridCol w="3342122">
                  <a:extLst>
                    <a:ext uri="{9D8B030D-6E8A-4147-A177-3AD203B41FA5}">
                      <a16:colId xmlns:a16="http://schemas.microsoft.com/office/drawing/2014/main" val="2097742096"/>
                    </a:ext>
                  </a:extLst>
                </a:gridCol>
                <a:gridCol w="3258251">
                  <a:extLst>
                    <a:ext uri="{9D8B030D-6E8A-4147-A177-3AD203B41FA5}">
                      <a16:colId xmlns:a16="http://schemas.microsoft.com/office/drawing/2014/main" val="3243881169"/>
                    </a:ext>
                  </a:extLst>
                </a:gridCol>
                <a:gridCol w="3396342">
                  <a:extLst>
                    <a:ext uri="{9D8B030D-6E8A-4147-A177-3AD203B41FA5}">
                      <a16:colId xmlns:a16="http://schemas.microsoft.com/office/drawing/2014/main" val="3653273738"/>
                    </a:ext>
                  </a:extLst>
                </a:gridCol>
              </a:tblGrid>
              <a:tr h="546123">
                <a:tc gridSpan="3">
                  <a:txBody>
                    <a:bodyPr/>
                    <a:lstStyle/>
                    <a:p>
                      <a:pPr marL="0" marR="0">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Phiếu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cs typeface="Times New Roman" panose="02020603050405020304" pitchFamily="18" charset="0"/>
                        </a:rPr>
                        <a:t> 01: </a:t>
                      </a:r>
                      <a:r>
                        <a:rPr lang="en-US" sz="2800" dirty="0" err="1">
                          <a:effectLst/>
                          <a:latin typeface="Times New Roman" panose="02020603050405020304" pitchFamily="18" charset="0"/>
                          <a:cs typeface="Times New Roman" panose="02020603050405020304" pitchFamily="18" charset="0"/>
                        </a:rPr>
                        <a:t>Quy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23231269"/>
                  </a:ext>
                </a:extLst>
              </a:tr>
              <a:tr h="546123">
                <a:tc>
                  <a:txBody>
                    <a:bodyPr/>
                    <a:lstStyle/>
                    <a:p>
                      <a:pPr marL="0" marR="0" algn="ctr">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Các bước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Ý nghĩa</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9027842"/>
                  </a:ext>
                </a:extLst>
              </a:tr>
              <a:tr h="546123">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0682455"/>
                  </a:ext>
                </a:extLst>
              </a:tr>
              <a:tr h="546123">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2837670"/>
                  </a:ext>
                </a:extLst>
              </a:tr>
              <a:tr h="546123">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Bước 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5920432"/>
                  </a:ext>
                </a:extLst>
              </a:tr>
              <a:tr h="546123">
                <a:tc>
                  <a:txBody>
                    <a:bodyPr/>
                    <a:lstStyle/>
                    <a:p>
                      <a:pPr marL="0" marR="0">
                        <a:lnSpc>
                          <a:spcPct val="107000"/>
                        </a:lnSpc>
                        <a:spcBef>
                          <a:spcPts val="0"/>
                        </a:spcBef>
                        <a:spcAft>
                          <a:spcPts val="800"/>
                        </a:spcAft>
                      </a:pPr>
                      <a:r>
                        <a:rPr lang="en-US" sz="2800" dirty="0" err="1">
                          <a:effectLst/>
                          <a:latin typeface="Times New Roman" panose="02020603050405020304" pitchFamily="18" charset="0"/>
                          <a:cs typeface="Times New Roman" panose="02020603050405020304" pitchFamily="18" charset="0"/>
                        </a:rPr>
                        <a:t>Bước</a:t>
                      </a:r>
                      <a:r>
                        <a:rPr lang="en-US" sz="2800" dirty="0">
                          <a:effectLst/>
                          <a:latin typeface="Times New Roman" panose="02020603050405020304" pitchFamily="18" charset="0"/>
                          <a:cs typeface="Times New Roman" panose="02020603050405020304" pitchFamily="18" charset="0"/>
                        </a:rPr>
                        <a:t> 4:…………</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7000"/>
                        </a:lnSpc>
                        <a:spcBef>
                          <a:spcPts val="0"/>
                        </a:spcBef>
                        <a:spcAft>
                          <a:spcPts val="80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7000"/>
                        </a:lnSpc>
                        <a:spcBef>
                          <a:spcPts val="0"/>
                        </a:spcBef>
                        <a:spcAft>
                          <a:spcPts val="80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8086737"/>
                  </a:ext>
                </a:extLst>
              </a:tr>
            </a:tbl>
          </a:graphicData>
        </a:graphic>
      </p:graphicFrame>
    </p:spTree>
    <p:extLst>
      <p:ext uri="{BB962C8B-B14F-4D97-AF65-F5344CB8AC3E}">
        <p14:creationId xmlns:p14="http://schemas.microsoft.com/office/powerpoint/2010/main" val="6015244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150+ Hình Nền Slide PowerPoint Thuyết Trình Đẹp Nhất">
            <a:extLst>
              <a:ext uri="{FF2B5EF4-FFF2-40B4-BE49-F238E27FC236}">
                <a16:creationId xmlns:a16="http://schemas.microsoft.com/office/drawing/2014/main" id="{349FCD7D-B7B0-FAC8-36B8-46CC423C80D4}"/>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id="{E6686FDA-D016-C4AE-740D-AB8B6519B699}"/>
              </a:ext>
            </a:extLst>
          </p:cNvPr>
          <p:cNvSpPr txBox="1"/>
          <p:nvPr/>
        </p:nvSpPr>
        <p:spPr>
          <a:xfrm flipH="1">
            <a:off x="4852366" y="453115"/>
            <a:ext cx="3750859"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KHỞI ĐỘNG</a:t>
            </a:r>
          </a:p>
        </p:txBody>
      </p:sp>
      <p:sp>
        <p:nvSpPr>
          <p:cNvPr id="12" name="Bong bóng Lời nói: Hình chữ nhật với Góc Tròn 11">
            <a:extLst>
              <a:ext uri="{FF2B5EF4-FFF2-40B4-BE49-F238E27FC236}">
                <a16:creationId xmlns:a16="http://schemas.microsoft.com/office/drawing/2014/main" id="{CBDE31BB-F53E-0439-E016-A87A6A6BEE07}"/>
              </a:ext>
            </a:extLst>
          </p:cNvPr>
          <p:cNvSpPr/>
          <p:nvPr/>
        </p:nvSpPr>
        <p:spPr>
          <a:xfrm>
            <a:off x="1671153" y="1626997"/>
            <a:ext cx="8666027" cy="1166502"/>
          </a:xfrm>
          <a:prstGeom prst="wedgeRoundRectCallout">
            <a:avLst>
              <a:gd name="adj1" fmla="val 36229"/>
              <a:gd name="adj2" fmla="val 85210"/>
              <a:gd name="adj3" fmla="val 16667"/>
            </a:avLst>
          </a:prstGeom>
          <a:noFill/>
          <a:ln w="38100">
            <a:solidFill>
              <a:srgbClr val="00C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i="1" dirty="0">
                <a:solidFill>
                  <a:schemeClr val="tx1"/>
                </a:solidFill>
                <a:latin typeface="Times New Roman" panose="02020603050405020304" pitchFamily="18" charset="0"/>
                <a:cs typeface="Times New Roman" panose="02020603050405020304" pitchFamily="18" charset="0"/>
              </a:rPr>
              <a:t>1) Kể tên hoặc hát ru một vài làn điệu ru mà em biết.</a:t>
            </a:r>
            <a:endParaRPr lang="en-US" sz="2800" dirty="0">
              <a:solidFill>
                <a:schemeClr val="tx1"/>
              </a:solidFill>
              <a:latin typeface="Times New Roman" panose="02020603050405020304" pitchFamily="18" charset="0"/>
              <a:cs typeface="Times New Roman" panose="02020603050405020304" pitchFamily="18" charset="0"/>
            </a:endParaRPr>
          </a:p>
          <a:p>
            <a:r>
              <a:rPr lang="de-DE" sz="2800" i="1" dirty="0">
                <a:solidFill>
                  <a:schemeClr val="tx1"/>
                </a:solidFill>
                <a:latin typeface="Times New Roman" panose="02020603050405020304" pitchFamily="18" charset="0"/>
                <a:cs typeface="Times New Roman" panose="02020603050405020304" pitchFamily="18" charset="0"/>
              </a:rPr>
              <a:t>2) Điều em thích nhất khi thể hiện hoặc nghe hát ru là gì?</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95134E15-117D-E62F-E0D3-12BCC0B166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56621" y="4064501"/>
            <a:ext cx="2960084" cy="2793499"/>
          </a:xfrm>
          <a:prstGeom prst="rect">
            <a:avLst/>
          </a:prstGeom>
        </p:spPr>
      </p:pic>
      <p:sp>
        <p:nvSpPr>
          <p:cNvPr id="4" name="Hộp Văn bản 3">
            <a:extLst>
              <a:ext uri="{FF2B5EF4-FFF2-40B4-BE49-F238E27FC236}">
                <a16:creationId xmlns:a16="http://schemas.microsoft.com/office/drawing/2014/main" id="{71D7875E-3CCE-949A-CFFF-B6FF5FA61E31}"/>
              </a:ext>
            </a:extLst>
          </p:cNvPr>
          <p:cNvSpPr txBox="1"/>
          <p:nvPr/>
        </p:nvSpPr>
        <p:spPr>
          <a:xfrm>
            <a:off x="1671153" y="3622967"/>
            <a:ext cx="7018082" cy="2246769"/>
          </a:xfrm>
          <a:prstGeom prst="rect">
            <a:avLst/>
          </a:prstGeom>
          <a:noFill/>
          <a:ln w="38100">
            <a:solidFill>
              <a:srgbClr val="33CCCC"/>
            </a:solidFill>
          </a:ln>
        </p:spPr>
        <p:txBody>
          <a:bodyPr wrap="square">
            <a:spAutoFit/>
          </a:bodyPr>
          <a:lstStyle/>
          <a:p>
            <a:r>
              <a:rPr lang="de-DE" sz="2800" b="1" i="1" dirty="0">
                <a:latin typeface="Times New Roman" panose="02020603050405020304" pitchFamily="18" charset="0"/>
                <a:cs typeface="Times New Roman" panose="02020603050405020304" pitchFamily="18" charset="0"/>
              </a:rPr>
              <a:t>2. Điều em thích nhất ở hát ru:</a:t>
            </a:r>
            <a:r>
              <a:rPr lang="de-DE" sz="2800"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r>
              <a:rPr lang="de-DE" sz="2800" dirty="0">
                <a:latin typeface="Times New Roman" panose="02020603050405020304" pitchFamily="18" charset="0"/>
                <a:cs typeface="Times New Roman" panose="02020603050405020304" pitchFamily="18" charset="0"/>
              </a:rPr>
              <a:t>- âm hưởng ngọt ngào, da diết, sâu lắng;</a:t>
            </a:r>
            <a:endParaRPr lang="en-US" sz="2800" dirty="0">
              <a:latin typeface="Times New Roman" panose="02020603050405020304" pitchFamily="18" charset="0"/>
              <a:cs typeface="Times New Roman" panose="02020603050405020304" pitchFamily="18" charset="0"/>
            </a:endParaRPr>
          </a:p>
          <a:p>
            <a:r>
              <a:rPr lang="de-DE" sz="2800" dirty="0">
                <a:latin typeface="Times New Roman" panose="02020603050405020304" pitchFamily="18" charset="0"/>
                <a:cs typeface="Times New Roman" panose="02020603050405020304" pitchFamily="18" charset="0"/>
              </a:rPr>
              <a:t>- hát ru thể hiện tình yêu con của người mẹ, thể hiện tâm trạng nỗi lòng người hát ru,</a:t>
            </a:r>
            <a:endParaRPr lang="en-US" sz="2800" dirty="0">
              <a:latin typeface="Times New Roman" panose="02020603050405020304" pitchFamily="18" charset="0"/>
              <a:cs typeface="Times New Roman" panose="02020603050405020304" pitchFamily="18" charset="0"/>
            </a:endParaRPr>
          </a:p>
          <a:p>
            <a:r>
              <a:rPr lang="de-DE" sz="2800" dirty="0">
                <a:latin typeface="Times New Roman" panose="02020603050405020304" pitchFamily="18" charset="0"/>
                <a:cs typeface="Times New Roman" panose="02020603050405020304" pitchFamily="18" charset="0"/>
              </a:rPr>
              <a:t>- gợi nhớ về tuổi thơ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55650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01527FF1-B347-BA71-08A5-47C386A713FB}"/>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7" name="Hộp Văn bản 6">
            <a:extLst>
              <a:ext uri="{FF2B5EF4-FFF2-40B4-BE49-F238E27FC236}">
                <a16:creationId xmlns:a16="http://schemas.microsoft.com/office/drawing/2014/main" id="{E6686FDA-D016-C4AE-740D-AB8B6519B699}"/>
              </a:ext>
            </a:extLst>
          </p:cNvPr>
          <p:cNvSpPr txBox="1"/>
          <p:nvPr/>
        </p:nvSpPr>
        <p:spPr>
          <a:xfrm flipH="1">
            <a:off x="3040034" y="377167"/>
            <a:ext cx="6893321" cy="908864"/>
          </a:xfrm>
          <a:prstGeom prst="round2DiagRect">
            <a:avLst>
              <a:gd name="adj1" fmla="val 16667"/>
              <a:gd name="adj2" fmla="val 50000"/>
            </a:avLst>
          </a:prstGeom>
          <a:gradFill>
            <a:gsLst>
              <a:gs pos="62000">
                <a:srgbClr val="00CC99"/>
              </a:gs>
              <a:gs pos="77000">
                <a:srgbClr val="33CCCC"/>
              </a:gs>
            </a:gsLst>
            <a:path path="circle">
              <a:fillToRect l="50000" t="130000" r="50000" b="-30000"/>
            </a:path>
          </a:gradFill>
          <a:ln w="28575">
            <a:noFill/>
          </a:ln>
        </p:spPr>
        <p:txBody>
          <a:bodyPr wrap="square" rtlCol="0">
            <a:spAutoFit/>
          </a:bodyPr>
          <a:lstStyle/>
          <a:p>
            <a:pPr algn="ctr"/>
            <a:r>
              <a:rPr lang="en-US" sz="3600" b="1" dirty="0">
                <a:solidFill>
                  <a:schemeClr val="bg1"/>
                </a:solidFill>
                <a:latin typeface="Arial Black" panose="020B0A04020102020204" pitchFamily="34" charset="0"/>
              </a:rPr>
              <a:t>HÌNH THÀNH KIẾN THỨC</a:t>
            </a:r>
          </a:p>
        </p:txBody>
      </p:sp>
      <p:pic>
        <p:nvPicPr>
          <p:cNvPr id="5" name="Hình ảnh 4">
            <a:extLst>
              <a:ext uri="{FF2B5EF4-FFF2-40B4-BE49-F238E27FC236}">
                <a16:creationId xmlns:a16="http://schemas.microsoft.com/office/drawing/2014/main" id="{3715E167-6DCC-5C45-A147-234A8660A7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8868" y="1478056"/>
            <a:ext cx="4762500" cy="4762500"/>
          </a:xfrm>
          <a:prstGeom prst="rect">
            <a:avLst/>
          </a:prstGeom>
        </p:spPr>
      </p:pic>
    </p:spTree>
    <p:extLst>
      <p:ext uri="{BB962C8B-B14F-4D97-AF65-F5344CB8AC3E}">
        <p14:creationId xmlns:p14="http://schemas.microsoft.com/office/powerpoint/2010/main" val="24690834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153884" y="925819"/>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5" name="Hộp Văn bản 4">
            <a:extLst>
              <a:ext uri="{FF2B5EF4-FFF2-40B4-BE49-F238E27FC236}">
                <a16:creationId xmlns:a16="http://schemas.microsoft.com/office/drawing/2014/main" id="{C6CC9CC4-DEA2-9785-8EE4-7A7ED449156C}"/>
              </a:ext>
            </a:extLst>
          </p:cNvPr>
          <p:cNvSpPr txBox="1"/>
          <p:nvPr/>
        </p:nvSpPr>
        <p:spPr>
          <a:xfrm>
            <a:off x="1744858" y="2205926"/>
            <a:ext cx="8106464" cy="1055608"/>
          </a:xfrm>
          <a:prstGeom prst="wedgeRoundRectCallout">
            <a:avLst>
              <a:gd name="adj1" fmla="val 40211"/>
              <a:gd name="adj2" fmla="val 105095"/>
              <a:gd name="adj3" fmla="val 16667"/>
            </a:avLst>
          </a:prstGeom>
          <a:noFill/>
          <a:ln w="38100">
            <a:solidFill>
              <a:srgbClr val="33CCCC"/>
            </a:solidFill>
          </a:ln>
        </p:spPr>
        <p:txBody>
          <a:bodyPr wrap="square">
            <a:spAutoFit/>
          </a:bodyPr>
          <a:lstStyle/>
          <a:p>
            <a:r>
              <a:rPr lang="pt-BR" sz="2800" dirty="0">
                <a:latin typeface="Times New Roman" panose="02020603050405020304" pitchFamily="18" charset="0"/>
                <a:cs typeface="Times New Roman" panose="02020603050405020304" pitchFamily="18" charset="0"/>
              </a:rPr>
              <a:t>Qua tìm hiểu ở nhà, nêu những hiểu biết của em về tác giả Trần Cư (tiểu sử cuộc đời, phong cách, sự nghiệp)? </a:t>
            </a:r>
            <a:endParaRPr lang="en-US" sz="2800" dirty="0">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CA44D980-2BA2-0378-B60D-38009D4519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40588" y="3474040"/>
            <a:ext cx="2960084" cy="2793499"/>
          </a:xfrm>
          <a:prstGeom prst="rect">
            <a:avLst/>
          </a:prstGeom>
        </p:spPr>
      </p:pic>
    </p:spTree>
    <p:extLst>
      <p:ext uri="{BB962C8B-B14F-4D97-AF65-F5344CB8AC3E}">
        <p14:creationId xmlns:p14="http://schemas.microsoft.com/office/powerpoint/2010/main" val="21259395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150+ Hình Nền Slide PowerPoint Thuyết Trình Đẹp Nhất">
            <a:extLst>
              <a:ext uri="{FF2B5EF4-FFF2-40B4-BE49-F238E27FC236}">
                <a16:creationId xmlns:a16="http://schemas.microsoft.com/office/drawing/2014/main" id="{7A251DE2-954C-81A8-001B-13CA05EFA9F7}"/>
              </a:ext>
            </a:extLst>
          </p:cNvPr>
          <p:cNvPicPr>
            <a:picLocks noChangeAspect="1" noChangeArrowheads="1"/>
          </p:cNvPicPr>
          <p:nvPr/>
        </p:nvPicPr>
        <p:blipFill>
          <a:blip r:embed="rId2">
            <a:clrChange>
              <a:clrFrom>
                <a:srgbClr val="8E7356"/>
              </a:clrFrom>
              <a:clrTo>
                <a:srgbClr val="8E7356">
                  <a:alpha val="0"/>
                </a:srgbClr>
              </a:clrTo>
            </a:clrChange>
            <a:duotone>
              <a:schemeClr val="accent4">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12192000" cy="6948080"/>
          </a:xfrm>
          <a:prstGeom prst="rect">
            <a:avLst/>
          </a:prstGeom>
          <a:blipFill>
            <a:blip r:embed="rId4">
              <a:clrChange>
                <a:clrFrom>
                  <a:srgbClr val="8E7356"/>
                </a:clrFrom>
                <a:clrTo>
                  <a:srgbClr val="8E7356">
                    <a:alpha val="0"/>
                  </a:srgbClr>
                </a:clrTo>
              </a:clrChange>
              <a:duotone>
                <a:schemeClr val="accent4">
                  <a:shade val="45000"/>
                  <a:satMod val="135000"/>
                </a:schemeClr>
                <a:prstClr val="white"/>
              </a:duotone>
            </a:blip>
            <a:tile tx="0" ty="0" sx="100000" sy="100000" flip="none" algn="tl"/>
          </a:blipFill>
        </p:spPr>
      </p:pic>
      <p:sp>
        <p:nvSpPr>
          <p:cNvPr id="10" name="Hộp Văn bản 9">
            <a:extLst>
              <a:ext uri="{FF2B5EF4-FFF2-40B4-BE49-F238E27FC236}">
                <a16:creationId xmlns:a16="http://schemas.microsoft.com/office/drawing/2014/main" id="{6EF0964C-54A0-9BE9-2013-44ADD0C0F196}"/>
              </a:ext>
            </a:extLst>
          </p:cNvPr>
          <p:cNvSpPr txBox="1"/>
          <p:nvPr/>
        </p:nvSpPr>
        <p:spPr>
          <a:xfrm>
            <a:off x="1153884" y="314123"/>
            <a:ext cx="5982022" cy="646331"/>
          </a:xfrm>
          <a:prstGeom prst="rect">
            <a:avLst/>
          </a:prstGeom>
          <a:noFill/>
        </p:spPr>
        <p:txBody>
          <a:bodyPr wrap="square">
            <a:spAutoFit/>
          </a:bodyPr>
          <a:lstStyle/>
          <a:p>
            <a:pPr marL="0" marR="0" algn="just">
              <a:spcBef>
                <a:spcPts val="0"/>
              </a:spcBef>
              <a:spcAft>
                <a:spcPts val="800"/>
              </a:spcAft>
            </a:pPr>
            <a:r>
              <a:rPr lang="en-US" sz="3600" b="1" dirty="0">
                <a:solidFill>
                  <a:schemeClr val="bg1"/>
                </a:solidFill>
                <a:effectLst/>
                <a:highlight>
                  <a:srgbClr val="33CCCC"/>
                </a:highlight>
                <a:latin typeface="Times New Roman" panose="02020603050405020304" pitchFamily="18" charset="0"/>
                <a:ea typeface="MS Mincho" panose="02020609040205080304" pitchFamily="49" charset="-128"/>
              </a:rPr>
              <a:t>I.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Đọc</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tìm</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hiểu</a:t>
            </a:r>
            <a:r>
              <a:rPr lang="en-US" sz="3600" b="1" dirty="0">
                <a:solidFill>
                  <a:schemeClr val="bg1"/>
                </a:solidFill>
                <a:highlight>
                  <a:srgbClr val="33CCCC"/>
                </a:highlight>
                <a:latin typeface="Times New Roman" panose="02020603050405020304" pitchFamily="18" charset="0"/>
                <a:ea typeface="MS Mincho" panose="02020609040205080304" pitchFamily="49" charset="-128"/>
              </a:rPr>
              <a:t> </a:t>
            </a:r>
            <a:r>
              <a:rPr lang="en-US" sz="3600" b="1" dirty="0" err="1">
                <a:solidFill>
                  <a:schemeClr val="bg1"/>
                </a:solidFill>
                <a:highlight>
                  <a:srgbClr val="33CCCC"/>
                </a:highlight>
                <a:latin typeface="Times New Roman" panose="02020603050405020304" pitchFamily="18" charset="0"/>
                <a:ea typeface="MS Mincho" panose="02020609040205080304" pitchFamily="49" charset="-128"/>
              </a:rPr>
              <a:t>chung</a:t>
            </a:r>
            <a:endParaRPr lang="en-US" sz="3600" dirty="0">
              <a:solidFill>
                <a:schemeClr val="bg1"/>
              </a:solidFill>
              <a:effectLst/>
              <a:highlight>
                <a:srgbClr val="33CCCC"/>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D0C3EA99-36C7-09DB-3F84-B11191F4FDF9}"/>
              </a:ext>
            </a:extLst>
          </p:cNvPr>
          <p:cNvSpPr txBox="1"/>
          <p:nvPr/>
        </p:nvSpPr>
        <p:spPr>
          <a:xfrm>
            <a:off x="1153884" y="925819"/>
            <a:ext cx="6493010" cy="584775"/>
          </a:xfrm>
          <a:prstGeom prst="rect">
            <a:avLst/>
          </a:prstGeom>
          <a:noFill/>
        </p:spPr>
        <p:txBody>
          <a:bodyPr wrap="square">
            <a:spAutoFit/>
          </a:bodyPr>
          <a:lstStyle/>
          <a:p>
            <a:pPr algn="just">
              <a:spcAft>
                <a:spcPts val="800"/>
              </a:spcAft>
            </a:pPr>
            <a:r>
              <a:rPr lang="en-US" sz="3200" b="1" dirty="0">
                <a:solidFill>
                  <a:srgbClr val="33CCCC"/>
                </a:solidFill>
                <a:latin typeface="Times New Roman" panose="02020603050405020304" pitchFamily="18" charset="0"/>
                <a:cs typeface="Times New Roman" panose="02020603050405020304" pitchFamily="18" charset="0"/>
              </a:rPr>
              <a:t>1. </a:t>
            </a:r>
            <a:r>
              <a:rPr lang="en-US" sz="3200" b="1" dirty="0" err="1">
                <a:solidFill>
                  <a:srgbClr val="33CCCC"/>
                </a:solidFill>
                <a:latin typeface="Times New Roman" panose="02020603050405020304" pitchFamily="18" charset="0"/>
                <a:cs typeface="Times New Roman" panose="02020603050405020304" pitchFamily="18" charset="0"/>
              </a:rPr>
              <a:t>Tác</a:t>
            </a:r>
            <a:r>
              <a:rPr lang="en-US" sz="3200" b="1" dirty="0">
                <a:solidFill>
                  <a:srgbClr val="33CCCC"/>
                </a:solidFill>
                <a:latin typeface="Times New Roman" panose="02020603050405020304" pitchFamily="18" charset="0"/>
                <a:cs typeface="Times New Roman" panose="02020603050405020304" pitchFamily="18" charset="0"/>
              </a:rPr>
              <a:t> </a:t>
            </a:r>
            <a:r>
              <a:rPr lang="en-US" sz="3200" b="1" dirty="0" err="1">
                <a:solidFill>
                  <a:srgbClr val="33CCCC"/>
                </a:solidFill>
                <a:latin typeface="Times New Roman" panose="02020603050405020304" pitchFamily="18" charset="0"/>
                <a:cs typeface="Times New Roman" panose="02020603050405020304" pitchFamily="18" charset="0"/>
              </a:rPr>
              <a:t>giả</a:t>
            </a:r>
            <a:r>
              <a:rPr lang="en-US" sz="3200" b="1" dirty="0">
                <a:solidFill>
                  <a:srgbClr val="33CCCC"/>
                </a:solidFill>
                <a:latin typeface="Times New Roman" panose="02020603050405020304" pitchFamily="18" charset="0"/>
                <a:cs typeface="Times New Roman" panose="02020603050405020304" pitchFamily="18" charset="0"/>
              </a:rPr>
              <a:t>:</a:t>
            </a:r>
            <a:endParaRPr lang="en-US" sz="3200" dirty="0">
              <a:solidFill>
                <a:srgbClr val="33CCCC"/>
              </a:solidFill>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id="{632F995D-65D3-66C9-3D55-5470FDF35F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84" y="0"/>
            <a:ext cx="2471057" cy="1594230"/>
          </a:xfrm>
          <a:prstGeom prst="rect">
            <a:avLst/>
          </a:prstGeom>
        </p:spPr>
      </p:pic>
      <p:sp>
        <p:nvSpPr>
          <p:cNvPr id="8" name="Hộp Văn bản 7">
            <a:extLst>
              <a:ext uri="{FF2B5EF4-FFF2-40B4-BE49-F238E27FC236}">
                <a16:creationId xmlns:a16="http://schemas.microsoft.com/office/drawing/2014/main" id="{B53E9820-E921-0AA2-8DC1-8D25515F0F25}"/>
              </a:ext>
            </a:extLst>
          </p:cNvPr>
          <p:cNvSpPr txBox="1"/>
          <p:nvPr/>
        </p:nvSpPr>
        <p:spPr>
          <a:xfrm>
            <a:off x="1365122" y="1758274"/>
            <a:ext cx="10278749" cy="954107"/>
          </a:xfrm>
          <a:prstGeom prst="rect">
            <a:avLst/>
          </a:prstGeom>
          <a:noFill/>
          <a:ln w="38100">
            <a:solidFill>
              <a:srgbClr val="33CCCC"/>
            </a:solidFill>
          </a:ln>
        </p:spPr>
        <p:txBody>
          <a:bodyPr wrap="square">
            <a:spAutoFit/>
          </a:bodyPr>
          <a:lstStyle/>
          <a:p>
            <a:pPr algn="just"/>
            <a:r>
              <a:rPr lang="vi-VN" sz="2800" kern="100" dirty="0">
                <a:effectLst/>
                <a:latin typeface="Times New Roman" panose="02020603050405020304" pitchFamily="18" charset="0"/>
                <a:ea typeface="SimSun" panose="02010600030101010101" pitchFamily="2" charset="-122"/>
              </a:rPr>
              <a:t>- </a:t>
            </a:r>
            <a:r>
              <a:rPr lang="vi-VN" sz="2800" b="1" dirty="0">
                <a:solidFill>
                  <a:srgbClr val="4472C4"/>
                </a:solidFill>
                <a:effectLst/>
                <a:latin typeface="Times New Roman" panose="02020603050405020304" pitchFamily="18" charset="0"/>
                <a:ea typeface="Times New Roman" panose="02020603050405020304" pitchFamily="18" charset="0"/>
                <a:cs typeface="Times New Roman" panose="02020603050405020304" pitchFamily="18" charset="0"/>
              </a:rPr>
              <a:t>Trần Cư</a:t>
            </a:r>
            <a:r>
              <a:rPr lang="vi-VN" sz="2800" dirty="0">
                <a:solidFill>
                  <a:srgbClr val="4472C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(1918-2002), tên thật Trần Ngọc Cư sinh tại Thủy Nguyên, Hải Phòng</a:t>
            </a:r>
            <a:endParaRPr lang="en-US" sz="28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8B587321-0B17-DC10-9D31-59556BF2D4C8}"/>
              </a:ext>
            </a:extLst>
          </p:cNvPr>
          <p:cNvSpPr txBox="1"/>
          <p:nvPr/>
        </p:nvSpPr>
        <p:spPr>
          <a:xfrm>
            <a:off x="1365122" y="3054653"/>
            <a:ext cx="10278749" cy="954107"/>
          </a:xfrm>
          <a:prstGeom prst="rect">
            <a:avLst/>
          </a:prstGeom>
          <a:noFill/>
          <a:ln w="38100">
            <a:solidFill>
              <a:srgbClr val="33CCCC"/>
            </a:solidFill>
          </a:ln>
        </p:spPr>
        <p:txBody>
          <a:bodyPr wrap="square">
            <a:spAutoFit/>
          </a:bodyPr>
          <a:lstStyle/>
          <a:p>
            <a:pPr>
              <a:spcAft>
                <a:spcPts val="9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Ông là tú tài triết học, từng có thời gian sống ở </a:t>
            </a:r>
            <a:r>
              <a:rPr lang="vi-VN"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Campuchia</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dạy văn, viết báo. </a:t>
            </a:r>
            <a:endParaRPr lang="en-US" sz="2800" dirty="0">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B7F6AD75-D452-88C5-E357-D5F118895C27}"/>
              </a:ext>
            </a:extLst>
          </p:cNvPr>
          <p:cNvSpPr txBox="1"/>
          <p:nvPr/>
        </p:nvSpPr>
        <p:spPr>
          <a:xfrm>
            <a:off x="1365122" y="4336636"/>
            <a:ext cx="10278749" cy="954107"/>
          </a:xfrm>
          <a:prstGeom prst="rect">
            <a:avLst/>
          </a:prstGeom>
          <a:noFill/>
          <a:ln w="38100">
            <a:solidFill>
              <a:srgbClr val="33CCCC"/>
            </a:solidFill>
          </a:ln>
        </p:spPr>
        <p:txBody>
          <a:bodyPr wrap="square">
            <a:spAutoFit/>
          </a:bodyPr>
          <a:lstStyle/>
          <a:p>
            <a:pPr>
              <a:spcAft>
                <a:spcPts val="9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Trước Cách mạng tháng 8/1945, ông cộng tác lâu dài nhất với tờ báo Tiểu thuyết thứ bảy.</a:t>
            </a:r>
            <a:endParaRPr lang="en-US"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73148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8" grpId="0" animBg="1"/>
      <p:bldP spid="3" grpId="0" animBg="1"/>
      <p:bldP spid="4" grpId="0" animBg="1"/>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TotalTime>
  <Words>4404</Words>
  <Application>Microsoft Office PowerPoint</Application>
  <PresentationFormat>Widescreen</PresentationFormat>
  <Paragraphs>341</Paragraphs>
  <Slides>50</Slides>
  <Notes>0</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Arial</vt:lpstr>
      <vt:lpstr>Arial Black</vt:lpstr>
      <vt:lpstr>Calibri</vt:lpstr>
      <vt:lpstr>Calibri Light</vt:lpstr>
      <vt:lpstr>Forte</vt:lpstr>
      <vt:lpstr>Tahoma</vt:lpstr>
      <vt:lpstr>Times New Roman</vt:lpstr>
      <vt:lpstr>Wingdings</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TBC</cp:lastModifiedBy>
  <cp:revision>69</cp:revision>
  <dcterms:created xsi:type="dcterms:W3CDTF">2023-01-04T02:31:50Z</dcterms:created>
  <dcterms:modified xsi:type="dcterms:W3CDTF">2023-01-21T02:24:23Z</dcterms:modified>
</cp:coreProperties>
</file>