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6" r:id="rId11"/>
    <p:sldId id="265" r:id="rId12"/>
    <p:sldId id="267" r:id="rId13"/>
    <p:sldId id="269" r:id="rId14"/>
    <p:sldId id="268"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3" d="100"/>
          <a:sy n="93" d="100"/>
        </p:scale>
        <p:origin x="-72" y="-27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94A6C3-B9F4-442C-BA8D-10CAF05B300D}"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102336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94A6C3-B9F4-442C-BA8D-10CAF05B300D}"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304123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94A6C3-B9F4-442C-BA8D-10CAF05B300D}"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2353607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94A6C3-B9F4-442C-BA8D-10CAF05B300D}"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158624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94A6C3-B9F4-442C-BA8D-10CAF05B300D}" type="datetimeFigureOut">
              <a:rPr lang="en-US" smtClean="0"/>
              <a:t>4/5/2022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3780937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94A6C3-B9F4-442C-BA8D-10CAF05B300D}"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3013871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94A6C3-B9F4-442C-BA8D-10CAF05B300D}" type="datetimeFigureOut">
              <a:rPr lang="en-US" smtClean="0"/>
              <a:t>4/5/2022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1450909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94A6C3-B9F4-442C-BA8D-10CAF05B300D}" type="datetimeFigureOut">
              <a:rPr lang="en-US" smtClean="0"/>
              <a:t>4/5/2022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269626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94A6C3-B9F4-442C-BA8D-10CAF05B300D}" type="datetimeFigureOut">
              <a:rPr lang="en-US" smtClean="0"/>
              <a:t>4/5/2022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1010068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4A6C3-B9F4-442C-BA8D-10CAF05B300D}"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619802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94A6C3-B9F4-442C-BA8D-10CAF05B300D}" type="datetimeFigureOut">
              <a:rPr lang="en-US" smtClean="0"/>
              <a:t>4/5/2022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5E40D5-F1A0-4203-808B-DD48DA256BB4}" type="slidenum">
              <a:rPr lang="en-US" smtClean="0"/>
              <a:t>‹#›</a:t>
            </a:fld>
            <a:endParaRPr lang="en-US"/>
          </a:p>
        </p:txBody>
      </p:sp>
    </p:spTree>
    <p:extLst>
      <p:ext uri="{BB962C8B-B14F-4D97-AF65-F5344CB8AC3E}">
        <p14:creationId xmlns:p14="http://schemas.microsoft.com/office/powerpoint/2010/main" val="309070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4A6C3-B9F4-442C-BA8D-10CAF05B300D}" type="datetimeFigureOut">
              <a:rPr lang="en-US" smtClean="0"/>
              <a:t>4/5/2022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5E40D5-F1A0-4203-808B-DD48DA256BB4}" type="slidenum">
              <a:rPr lang="en-US" smtClean="0"/>
              <a:t>‹#›</a:t>
            </a:fld>
            <a:endParaRPr lang="en-US"/>
          </a:p>
        </p:txBody>
      </p:sp>
    </p:spTree>
    <p:extLst>
      <p:ext uri="{BB962C8B-B14F-4D97-AF65-F5344CB8AC3E}">
        <p14:creationId xmlns:p14="http://schemas.microsoft.com/office/powerpoint/2010/main" val="3601056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77000" y="4114800"/>
            <a:ext cx="2419350" cy="249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2438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228600"/>
            <a:ext cx="24955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8"/>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343400"/>
            <a:ext cx="2438400" cy="2266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600200" y="2438400"/>
            <a:ext cx="5786086" cy="1323439"/>
          </a:xfrm>
          <a:prstGeom prst="rect">
            <a:avLst/>
          </a:prstGeom>
          <a:noFill/>
        </p:spPr>
        <p:txBody>
          <a:bodyPr wrap="square" lIns="91440" tIns="45720" rIns="91440" bIns="45720">
            <a:spAutoFit/>
          </a:bodyPr>
          <a:lstStyle/>
          <a:p>
            <a:pPr algn="ctr"/>
            <a:r>
              <a:rPr lang="en-US" sz="8000" b="1"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Mĩ thuật 9 </a:t>
            </a:r>
            <a:endParaRPr lang="en-US" sz="8000" b="1" cap="none" spc="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3625864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AN04195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977467"/>
            <a:ext cx="5452242" cy="5164663"/>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0" name="Group 19"/>
          <p:cNvGrpSpPr>
            <a:grpSpLocks/>
          </p:cNvGrpSpPr>
          <p:nvPr/>
        </p:nvGrpSpPr>
        <p:grpSpPr bwMode="auto">
          <a:xfrm>
            <a:off x="2977837" y="977467"/>
            <a:ext cx="5452242" cy="5181601"/>
            <a:chOff x="0" y="2976"/>
            <a:chExt cx="1728" cy="1344"/>
          </a:xfrm>
        </p:grpSpPr>
        <p:sp>
          <p:nvSpPr>
            <p:cNvPr id="21" name="Rectangle 20" descr="Bouquet"/>
            <p:cNvSpPr>
              <a:spLocks noChangeArrowheads="1"/>
            </p:cNvSpPr>
            <p:nvPr/>
          </p:nvSpPr>
          <p:spPr bwMode="auto">
            <a:xfrm>
              <a:off x="0" y="2976"/>
              <a:ext cx="1728" cy="1344"/>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af-ZA"/>
            </a:p>
          </p:txBody>
        </p:sp>
        <p:sp>
          <p:nvSpPr>
            <p:cNvPr id="22" name="Line 21"/>
            <p:cNvSpPr>
              <a:spLocks noChangeShapeType="1"/>
            </p:cNvSpPr>
            <p:nvPr/>
          </p:nvSpPr>
          <p:spPr bwMode="auto">
            <a:xfrm flipV="1">
              <a:off x="0" y="2976"/>
              <a:ext cx="1728" cy="1344"/>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Line 22"/>
            <p:cNvSpPr>
              <a:spLocks noChangeShapeType="1"/>
            </p:cNvSpPr>
            <p:nvPr/>
          </p:nvSpPr>
          <p:spPr bwMode="auto">
            <a:xfrm>
              <a:off x="0" y="2976"/>
              <a:ext cx="1728" cy="1344"/>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 name="Line 23"/>
            <p:cNvSpPr>
              <a:spLocks noChangeShapeType="1"/>
            </p:cNvSpPr>
            <p:nvPr/>
          </p:nvSpPr>
          <p:spPr bwMode="auto">
            <a:xfrm flipV="1">
              <a:off x="0" y="3632"/>
              <a:ext cx="1728" cy="32"/>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5" name="Line 24"/>
            <p:cNvSpPr>
              <a:spLocks noChangeShapeType="1"/>
            </p:cNvSpPr>
            <p:nvPr/>
          </p:nvSpPr>
          <p:spPr bwMode="auto">
            <a:xfrm rot="5400000" flipH="1" flipV="1">
              <a:off x="192" y="3648"/>
              <a:ext cx="1344" cy="0"/>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Line 25"/>
            <p:cNvSpPr>
              <a:spLocks noChangeShapeType="1"/>
            </p:cNvSpPr>
            <p:nvPr/>
          </p:nvSpPr>
          <p:spPr bwMode="auto">
            <a:xfrm rot="5400000" flipH="1" flipV="1">
              <a:off x="88" y="2888"/>
              <a:ext cx="688" cy="864"/>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Line 26"/>
            <p:cNvSpPr>
              <a:spLocks noChangeShapeType="1"/>
            </p:cNvSpPr>
            <p:nvPr/>
          </p:nvSpPr>
          <p:spPr bwMode="auto">
            <a:xfrm rot="5400000" flipH="1" flipV="1">
              <a:off x="952" y="3544"/>
              <a:ext cx="688" cy="864"/>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Line 27"/>
            <p:cNvSpPr>
              <a:spLocks noChangeShapeType="1"/>
            </p:cNvSpPr>
            <p:nvPr/>
          </p:nvSpPr>
          <p:spPr bwMode="auto">
            <a:xfrm rot="16200000" flipH="1">
              <a:off x="968" y="2872"/>
              <a:ext cx="656" cy="864"/>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9" name="Line 28"/>
            <p:cNvSpPr>
              <a:spLocks noChangeShapeType="1"/>
            </p:cNvSpPr>
            <p:nvPr/>
          </p:nvSpPr>
          <p:spPr bwMode="auto">
            <a:xfrm rot="16200000" flipH="1">
              <a:off x="104" y="3560"/>
              <a:ext cx="656" cy="864"/>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 name="Line 29"/>
            <p:cNvSpPr>
              <a:spLocks noChangeShapeType="1"/>
            </p:cNvSpPr>
            <p:nvPr/>
          </p:nvSpPr>
          <p:spPr bwMode="auto">
            <a:xfrm rot="5400000" flipH="1" flipV="1">
              <a:off x="-240" y="3648"/>
              <a:ext cx="1344" cy="0"/>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Line 30"/>
            <p:cNvSpPr>
              <a:spLocks noChangeShapeType="1"/>
            </p:cNvSpPr>
            <p:nvPr/>
          </p:nvSpPr>
          <p:spPr bwMode="auto">
            <a:xfrm rot="5400000" flipH="1" flipV="1">
              <a:off x="632" y="3640"/>
              <a:ext cx="1328" cy="0"/>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2" name="Line 31"/>
            <p:cNvSpPr>
              <a:spLocks noChangeShapeType="1"/>
            </p:cNvSpPr>
            <p:nvPr/>
          </p:nvSpPr>
          <p:spPr bwMode="auto">
            <a:xfrm flipV="1">
              <a:off x="0" y="3296"/>
              <a:ext cx="1728" cy="32"/>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Line 32"/>
            <p:cNvSpPr>
              <a:spLocks noChangeShapeType="1"/>
            </p:cNvSpPr>
            <p:nvPr/>
          </p:nvSpPr>
          <p:spPr bwMode="auto">
            <a:xfrm flipV="1">
              <a:off x="0" y="3968"/>
              <a:ext cx="1728" cy="32"/>
            </a:xfrm>
            <a:prstGeom prst="line">
              <a:avLst/>
            </a:prstGeom>
            <a:noFill/>
            <a:ln w="2857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50" name="Picture 153" descr="AN04195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639" y="4038600"/>
            <a:ext cx="2474361" cy="253523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30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458200" cy="1143000"/>
          </a:xfrm>
        </p:spPr>
        <p:txBody>
          <a:bodyPr>
            <a:noAutofit/>
          </a:bodyPr>
          <a:lstStyle/>
          <a:p>
            <a:r>
              <a:rPr lang="en-US" sz="3600" b="1" smtClean="0">
                <a:solidFill>
                  <a:srgbClr val="FF0000"/>
                </a:solidFill>
              </a:rPr>
              <a:t>VẼ TRANG TRÍ: TẬP PHÓNG TRANH, ẢNH</a:t>
            </a:r>
            <a:endParaRPr lang="en-US" sz="3600"/>
          </a:p>
        </p:txBody>
      </p:sp>
      <p:sp>
        <p:nvSpPr>
          <p:cNvPr id="5" name="TextBox 4"/>
          <p:cNvSpPr txBox="1"/>
          <p:nvPr/>
        </p:nvSpPr>
        <p:spPr>
          <a:xfrm>
            <a:off x="457200" y="1371600"/>
            <a:ext cx="5715000" cy="646331"/>
          </a:xfrm>
          <a:prstGeom prst="rect">
            <a:avLst/>
          </a:prstGeom>
          <a:noFill/>
        </p:spPr>
        <p:txBody>
          <a:bodyPr wrap="square" rtlCol="0">
            <a:spAutoFit/>
          </a:bodyPr>
          <a:lstStyle/>
          <a:p>
            <a:r>
              <a:rPr lang="en-US" sz="3600" b="1" smtClean="0">
                <a:solidFill>
                  <a:srgbClr val="FF0000"/>
                </a:solidFill>
                <a:latin typeface="Times New Roman" pitchFamily="18" charset="0"/>
                <a:cs typeface="Times New Roman" pitchFamily="18" charset="0"/>
              </a:rPr>
              <a:t>Cách 2: Kẻ đường chéo</a:t>
            </a:r>
            <a:endParaRPr lang="en-US" sz="3600" b="1">
              <a:solidFill>
                <a:srgbClr val="FF0000"/>
              </a:solidFill>
              <a:latin typeface="Times New Roman" pitchFamily="18" charset="0"/>
              <a:cs typeface="Times New Roman" pitchFamily="18" charset="0"/>
            </a:endParaRPr>
          </a:p>
        </p:txBody>
      </p:sp>
      <p:sp>
        <p:nvSpPr>
          <p:cNvPr id="6" name="TextBox 11"/>
          <p:cNvSpPr txBox="1">
            <a:spLocks noChangeArrowheads="1"/>
          </p:cNvSpPr>
          <p:nvPr/>
        </p:nvSpPr>
        <p:spPr bwMode="auto">
          <a:xfrm>
            <a:off x="304800" y="2017931"/>
            <a:ext cx="830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Bước 1: Kẻ ô theo đường chéo lên trên hình mẫu</a:t>
            </a:r>
          </a:p>
        </p:txBody>
      </p:sp>
      <p:sp>
        <p:nvSpPr>
          <p:cNvPr id="7" name="TextBox 12"/>
          <p:cNvSpPr txBox="1">
            <a:spLocks noChangeArrowheads="1"/>
          </p:cNvSpPr>
          <p:nvPr/>
        </p:nvSpPr>
        <p:spPr bwMode="auto">
          <a:xfrm>
            <a:off x="304800" y="2475131"/>
            <a:ext cx="830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r>
              <a:rPr lang="en-US" altLang="en-US" sz="2800" b="1">
                <a:latin typeface="Times New Roman" pitchFamily="18" charset="0"/>
                <a:cs typeface="Times New Roman" pitchFamily="18" charset="0"/>
              </a:rPr>
              <a:t>- Bước 2: Đặt hình cần phóng </a:t>
            </a:r>
            <a:r>
              <a:rPr lang="en-US" altLang="en-US" sz="2800" b="1" smtClean="0">
                <a:latin typeface="Times New Roman" pitchFamily="18" charset="0"/>
                <a:cs typeface="Times New Roman" pitchFamily="18" charset="0"/>
              </a:rPr>
              <a:t>lên góc trái tờ giấy</a:t>
            </a:r>
            <a:endParaRPr lang="en-US" altLang="en-US" sz="2800" b="1">
              <a:latin typeface="Times New Roman" pitchFamily="18" charset="0"/>
              <a:cs typeface="Times New Roman" pitchFamily="18" charset="0"/>
            </a:endParaRPr>
          </a:p>
        </p:txBody>
      </p:sp>
      <p:sp>
        <p:nvSpPr>
          <p:cNvPr id="8" name="TextBox 13"/>
          <p:cNvSpPr txBox="1">
            <a:spLocks noChangeArrowheads="1"/>
          </p:cNvSpPr>
          <p:nvPr/>
        </p:nvSpPr>
        <p:spPr bwMode="auto">
          <a:xfrm>
            <a:off x="160338" y="2932331"/>
            <a:ext cx="89074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r>
              <a:rPr lang="en-US" altLang="en-US" sz="2800" b="1">
                <a:latin typeface="Times New Roman" pitchFamily="18" charset="0"/>
                <a:cs typeface="Times New Roman" pitchFamily="18" charset="0"/>
              </a:rPr>
              <a:t>- Bước 3: Kẻ gốc vuông bằng cách kéo dài (OA) và (OB)</a:t>
            </a:r>
          </a:p>
        </p:txBody>
      </p:sp>
      <p:sp>
        <p:nvSpPr>
          <p:cNvPr id="9" name="TextBox 14"/>
          <p:cNvSpPr txBox="1">
            <a:spLocks noChangeArrowheads="1"/>
          </p:cNvSpPr>
          <p:nvPr/>
        </p:nvSpPr>
        <p:spPr bwMode="auto">
          <a:xfrm>
            <a:off x="-228600" y="3389531"/>
            <a:ext cx="815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r>
              <a:rPr lang="en-US" altLang="en-US" sz="2800" b="1">
                <a:latin typeface="Times New Roman" pitchFamily="18" charset="0"/>
                <a:cs typeface="Times New Roman" pitchFamily="18" charset="0"/>
              </a:rPr>
              <a:t>- Bước 4: Kéo dài đường chéo của tranh (OD)</a:t>
            </a:r>
          </a:p>
        </p:txBody>
      </p:sp>
      <p:sp>
        <p:nvSpPr>
          <p:cNvPr id="10" name="TextBox 15"/>
          <p:cNvSpPr txBox="1">
            <a:spLocks noChangeArrowheads="1"/>
          </p:cNvSpPr>
          <p:nvPr/>
        </p:nvSpPr>
        <p:spPr bwMode="auto">
          <a:xfrm>
            <a:off x="304800" y="3846731"/>
            <a:ext cx="8610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Bước 5: Từ một điểm bất kì trên đường chéo OD kẻ đường vuông gốc với cạch OA và OB</a:t>
            </a:r>
          </a:p>
        </p:txBody>
      </p:sp>
      <p:sp>
        <p:nvSpPr>
          <p:cNvPr id="11" name="TextBox 16"/>
          <p:cNvSpPr txBox="1">
            <a:spLocks noChangeArrowheads="1"/>
          </p:cNvSpPr>
          <p:nvPr/>
        </p:nvSpPr>
        <p:spPr bwMode="auto">
          <a:xfrm>
            <a:off x="304800" y="4761131"/>
            <a:ext cx="8610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Bước 6: Lấy tranh mẫu ra và kẻ các đường  chéo, đường trục như hình  mẫu.</a:t>
            </a:r>
          </a:p>
        </p:txBody>
      </p:sp>
      <p:sp>
        <p:nvSpPr>
          <p:cNvPr id="12" name="TextBox 17"/>
          <p:cNvSpPr txBox="1">
            <a:spLocks noChangeArrowheads="1"/>
          </p:cNvSpPr>
          <p:nvPr/>
        </p:nvSpPr>
        <p:spPr bwMode="auto">
          <a:xfrm>
            <a:off x="304800" y="5675531"/>
            <a:ext cx="8610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Bước 7: Dựa vào các đường chéo, đường ngang, dọc để phác hình theo tranh mẫu, vẽ màu nếu có.</a:t>
            </a:r>
          </a:p>
        </p:txBody>
      </p:sp>
    </p:spTree>
    <p:extLst>
      <p:ext uri="{BB962C8B-B14F-4D97-AF65-F5344CB8AC3E}">
        <p14:creationId xmlns:p14="http://schemas.microsoft.com/office/powerpoint/2010/main" val="3312724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png;base64,iVBORw0KGgoAAAANSUhEUgAAAfQAAAF3CAYAAABT8rn8AAAAAXNSR0IArs4c6QAAIABJREFUeF7svQe4XNdxpbs63pwTLnLOgQAIEJEgAAIkAZAEmMUoUpRky+PxWH6esWW/eZ6x/fk5Po3Hsi2LshKzmAESgQCRCBA55xwvcHNOfTvMX/t0g6Csb+Z7BmkadjfV6osO5+yzzzl7Va1aVeVL8NA/8xHjdz08O3l+vLdG3YEitcRCSmRJ3f6I5OfTeI/88YACsSxeg/Lx3YSvR4lAm6IBXsMhxQK8G+T9AB8GE4qHEkoE44oHePUzPL/9xhuk323BXv3uvajiSvCeXwGetn2eMTYU50OeAb9t1A4xxve9Z9z2z6svEee73uHH/HH18Oz2JdhSTLkxPuPzSNDbX6gnrtLGqB4pH6FwtxuA+KLccJJj+2dOY/pn6RlIz0B6BtIzkJ6BG54B3xcG6D4AHcBWrEcBkNr/SwA9xufxJKAbeBuYJwzYDcwB9ZgBsIE6IJuyOvw+H0DLk1cD9BiAb58FUmAeD8kXB22ToG7f9x5JQPfbaxQQNnMkzrj4NduP+eIYGHF1OUCPA+gx+QH0LgDd/gv3xAD0GIA+UhlpQL/hCy+9gfQMpGcgPQPpGfh8Z+DzBXQ/HjqAKjz0iAE6Hnrieg/doTX/M8/d73nosXBQMUAzbsBs3rmBufPOvaeBehyQtUcKm807N5C19+03CT7ws217sjH39MEKmIdu4O8etn0DccA85amzBd6299gXzx6Mhy726QAdj9wPedHN4ZjxEI4kVN4U16Plo5TJoZlXbru7Zi98vuclvbX0DKRnID0D6RlIz8D/rxn43AB9i1HuBuhQ7tcAPemh+6/z0B00G9AnAT0aCihqGAzd7fA4AIAD6LFgjPd4ArQJ9/TA07DdeekG6FgH9l35AHjbhxkTtv+ogTkbw1O3/+zhbQMa3Xno3tPPv/0WNODvax46BkIAzzw34gF6F5vx+/3K5GvlzQk9Vj5G2fxt43GA7mF7+pGegfQMpGcgPQPpGfhSZ+BzAfQuDsHF0AH0tiSgdysi3y8Aug+QdUB4XQy9B+/cPGOj3KOAugNyQLonQHTcPHQDYKPjHbGe8MCcjdgrv+I3eNwGqgmj2nnGwgC6WQYAO146UXQ3wT5HzQP+GAzOU2df7JntwJ8znhiWgo2jm32nAN12a4AeCASV1eNTRYv0ePk45cDYx+w42HQqjP6lnsX0ztMzkJ6B9AykZ+Df/QzcEKADj9dEcVv21CgCoLcCpD4Txf0SQDeX1sGyeehJUVw3iGhAah56FLCNAugG5j3BKGCNt24A/E8A3fPSzePuYT8mivMZ5R43MA8r0eMBe8IA3SntQF8A3QdoxzEAHJib2A4wD/iR9BEeiOHIO1Fc0kPPg2J3lDuCPQP0bGj8ylafniifoDzsAfCd43BaviQH8O/+WkpPQHoG0jOQnoH0DHyJM/C5ALp56A7QfZ6H7sv8NIbuVO5Jyj0F6PEkoPcEe9QFsPY4T9y8csCc9yIAejfefTTppSfMSzfYBpCNQGfQSVEcRgDetXHx5p2bV+6LZQLoBuzev9G2OX4cVt6BOiq4JKAbVd+tcEYXwNzt4vHOQ+cZYPv5Buh8pQt7IBgIKRt2oXdbQE+WTVQB70cc04D6PQ3oX+Llm951egbSM5CegfQMpGbgcwP0rbtr8HABdIDUAN08Z1O5p0Rx/jhuu3nolk0GoMeSHrqJ0AxIexCrGaBHAHQD80iox3nqBthxF/fGqzZAB2w92t0A1fPgXRDbKHa8cl80Swm8dPVksKOQIt2kp0GMe4AOEjvv3HuVr1MZ2Zgj/i5HoUevA/Q8mHhHufO7UChDOWy/T3tQT5ROUpG9nwycs6e0h56+n9IzkJ6B9AykZ+BLn4EbBnQjvLuAzE92XgXQi9UOoAeyfOpOdMsPbe53SnLc3Cgoz79cshi0dyzYxve7ibsnoOoBct6zZ1cwok5y2O21x1TwUPD2fU/EhmcOoFvauhO+854BvhPaOQ8dEO/BcADME1F7QsPjQxuge4K46z10jATo9kCYwHigm799TiDveehSXjdxegYbywix3wAx9IB6twb11cppKuZzPnb7TQP6l34Npwfw72AG4nHWEcSp1z9i0G+BgKeRST/SM5CeAcde//MLy1gMnYi0OkE2A/RoEtD9ADrw7NTsBuEWx/bhoSdQnZsnHDMRGoAeDUQAcYq3OECPOc+80wAdgO2yz/jbYupxPHXLHb8G6M408IrFRI2+txg68XMDcQ/Qod3NSzeP3dTu5kNbDN155ka5e7novgCAntEKoBvtzpixFCyGbsJ5D9AB+cywM0gM0Pu0Aei9ZqiYLVqYwR5pQE/fRukZ+GJnIBKJKBy2O817NDU1KS8vLw3mX+y0p7d+E87A5wLoXQbou6qJgxerrSeoQKbpx1G5A7a+BMCZAnReo0nKPRpodYAevc5D7zJAD0XUAcB2BpHVQb9Hod5jJmSzym4uzczyxA2fTdRmsXcDdNLWnLrduP4swvYG7B7lnjC32wA/RbPbtjAQXPqav0PBjHZEd3jogLlVrDOR3qeAbhq7sIK+kAfo5qH3mgmg+9KAfhNe7Okh37wzUFNTo/LycrW2tjowT3vnN++5TI/8i5uBGwZ0o9CtcNrWHdXOQ++Acg9aYZl4RH6A00RxTmmOhx7n1cWqodTNQ4/xaoDek6TcjWbvAMi9ZxdFXQBzB+heqVaXN06OeCAZS7dKbzHz3g3QzTt3gjgDdfPQjXL3Utfcw3nopnD3AN1S53wYDoFMA3QCB0a5A+gRS0WjIE1+0kM3QLeSstmRoPq2hZKA7jf+wXEEaVHcF3dxprecnoGOjg5lZ2dfA/BoNKpgMCij4O2z3Nzc9CSlZyA9A8kZuCFA90hv6Gf+2LarxqPcAT4D9GgCut0qwuGhW4EXB+j41uahW8nXHn8rWBvx1OWObo9CtQPooW61A+YG6t38/SmgQ7njZVtlt+s9dBPFxS0vPQ6Q46EnTBQXSXroeO1xqxbnyrkZkBvdzpgsP97i8o5yJ23NxuEAHaC2VDTy0RygRyk7EyKGDqDnkArXty2sZ/HQi/jcqdzTgJ6+kdIz8IXPgEUF7R427zwjI8NR7sXF8GS8l46hf+HTn97BTTQDnwugm7e6dWcN3rd56AC6Yaulqxm1bYCOZ57Ae44jNbeYu6WjuRi6pYvxXw/edyp+/ouA7ih3U8vjUXuV3QzQPbW7K9lqFeYc5e556Ea5f+qlW6nZJKBb7NwVtPEA3cIBJorzhYmf2/aTlHuERcIDdGrMQSdESFkzyt0AvQ+A/hyAXsjxuDx0jiWdh34TXe3pod6UM2D0unnjRrWnHr9MJHdTHlx60OkZ+Bxn4HMD9E9SgE4M3fPQzaO2HHRPFJegBZv1QfEKuFgBmTbnoUdp3hK9DtDbkx66vXYTT4/y/BTQod0/A+jWjS0J6AkoduLmvmiO89Dd36Z8d4VljG4H0J1nnkync6/EzoMdfAVvPUW5fwbQ8dAB9IAv7Cj3fu0ZzkM3QHdagDSgf46XYnpT6Rn4pzNgFLup2+1poJ6i281Tt89CMGjpR3oG0jPgzcDnBujbTBSnAhdDD2UCeHG7EaPOm3YNUhJhPsdD588e3o9Cq1sMvSfexb8pMOMo9x4o9wiUuxdHjxigI4yLOw/dRHaWU26CNmtt6nnofuvGZq1SAXQlVe4mivNU7kaXA+iuALylraW8c2LmVpAGQBfCuIRVo3Mqd6PcofGch24d4gzQEflRVjaH4+rXlqHnKmcon7i8UfTmobtCNzfp1ZQqqGvDN7Gh9/D+cvV4ku/Y8TlW5DPf8Y7ae8+KAvxC+pDLK7x+C5+dJWoDehegy1f49DOXjXhtv6ltpLbj7dG+/+mWve/Ydtzjuq+6y+6XjMJt/9oGrAGvbfPakfyTUafOsR3S9c14rNiRlRO2ffvcNegN3ioI2qzYKF02hmsQ5HUHTM2ym63UR9fN87VjuP6Q3c+tUbH92rbogk7JcdoXvfetv4E3p9c/rp/D5JH8whylvn39vFz71bWNeVeE10XBKjB+dq5No2KmdfKIr/U48EaZPFDXkCF5mtyr3c/eXeQluHqllF0RR3cg3lXS2N6u3JxcDRo0VnNnz9bxowe0afMaZZOB4pV2/mw622cOP/2P9Az8O5qBGwL01MJvNPqOPVcBuVx1oCoLZmSpp8cocsvpNg+dG92erIZRnhartu6mBtZdvjbo9m5yz6HVAPoOctc7rVqcKyxjNdah5QH+hD2tcpyrMmev3t5t+363gpoADiCnTavlo8etBKwBrzHtgK8p5E0U557JGDqadoXMSyeFLcZ3DMy7g3gD/C4PQA/wGg1CuSN9y8FD70/a2tcqpwPuppxjnzd5qzWbQQt6uC71Pe0KBTGKOFYTObZdhwxWba/Qiv50NCg320RIYQoIGcTz7USrMs1LMg1DEig6O6PKyrVFlqyFrk5lZeZz/r1Ft9tK51vTHfE7BIddFP7JzMi7Bry2ia6uHuVkhhTt7iRdyWoDd6uluUn5pWVuye9hWwn63Ntiz7eIqdarpLDCgUwPkogoH2RlSx1goIV/Glu7VZAHY8P3ozTd8dFJLzuTLn92jWai2QCM/f4cV8bYruVUSWOrnGDHPqTvWI0ZNkJbNrzpChT1RKgwGOYaYwRUTGA20Ic0obRwoSY+d60EmFdAOJOxdjW2KTO3yF2iDV1R5WYx47xm0GmwpT2q7LygOjs7eT/TM37ZRmczx2BTzT+bm+pUUGaeaI9a+F5mZhkQlqkWTlIOdYgjiXZl+HKZ25iyqZvQ1Z5QTjYxZ76QV8CgCH9xMzotS5z0TqaTWLQ31s5oQqFwQmGu+2gPBjjFnyy1u9t+YjZx0jiJckUgReMZ5Pc+5RgN5wQ0PPlTIWpIWBqp7BqSqmva1K88Vz0dLcrJ4r1OvhzipNhJYJtODBttUVackxbOVgOzSHFG5fN5ps1hM8dUSLw8zhUayFFJ7gBNnnefKrj+3nr1T9TWUauCbNgz5bDJtJf+7wiz0of6v5mBGwJ0W3ztnvYAvYr1ItsBeijM4kj/cPMZHOBaL3Jera95lBUxBn0W87MwGHiTvtZtIrgkoLeHYs5Tt5Q1o9pjeOYOzB2gWzlY89gNgA2pYwqB2H7nilmKmoG4gTqLLd65AXoi2T7VA3SMixSo87ffAJ04vtdtzeLlLL7/BNBJW3OAHlB/0tae7z1d2YjlQAAP0G9iULdzZyDW0tas8twsRTu7AaU8J/hr5P1mPuxkwe5D6DLS0qDK/Cy3HnehHIwDaPbIBNLa+SwcLFM35fPyC2xeDBCowpfh+V8xq7PPLBqpcrmqRX36AvDqVHNbvYpzK9TQZICXz3YBJ8C2CBByFfj5QdDOTWc72Qhhdbe1q76lXRV9BrhrrqWji7K8XcrPyGb7VnOAa5HxBgEiG7cBRJixp+olVF+tU9/yUqeLhERyBkhL7LIyMktV1ZChMABqoshFy76pikpQOQpwx7IB5UxtX79JVee3qb7OBFk5UL8hNbU3K5gTdPss9OWo6QoA28vLnmzojKgoC4aI72RmFjhk7rDxWTtew0BnfMQUzA5w/BEVFyLgBFxrrzDGSgwXs6qsVhLbDhiw+1sIY3WBy4SuALFuBhoywGUmuqKtAGwRxlFCGTQ7CnEMTY09Ki6iqJJNCme5q6udcbAhmDI77q4O5sYwmXmwc1RXW6fy0lKnCSGRxMNqm2ROc0tXTLmZ5kMz39ZcGIslEwMuxjZCbKOrnXub0opd1vYYo76pPa6SHK/PIQEwRTuauRaYAwwnsy1sjplSxeLtaFO4JzNyAPSAajDGythfARPE0uCAn2rLOtvWo1/5T3+gU0fPacuKl1TGOc1kfQgwHipEMJ826vQjPQPpGbhhQDcDm3VI25OA3tnD0h3KUYw3XWG2JKDbsmqK9pgJ4wzQqb5mpV0joQ4WAih2Vtl2btJWnh2krxnd3kOM3Tx01z/dgN0BuanTvdrvRr8HWCEgx1khTAB3PZh7HroBuoe5KUA3QZzXF92PBxX0sWKah864egzQeXoeOkuX89C9PPQcPPb+pK19Dco95zOAfvNeRClAN6DN4jwZoCf8WWq3mWWhbufQbKnsRm7QCxxgdnXu7BkNGDQEOAY0eT8/bD6ZUaqU2WUqL1xs0pChhbpSW61eFcWeFx/I0COPfUP79h3VoUMb1dYJyR0CxEP0mXfuHaBowG8gzTZyWOztlHW0c37QYmTjpXd3tjmFcyiTa4vPTp6r0qCBvZ2xaGRtY32LyopK+J7nfTbjvWaBIVbRzx5gHV6sdzz2bKjqArQz+byBf+WqsZPzzFAGjlqmvNKwdm1+zY3B4yx4stMwb5gd19bagoeO0ZGBkcFn9r32qoTKSn0Yo1I9b1qxpbIcpgVjqSinQBeqWpULEln/IHtkAJqZbMuOpYPvZ/E+WMw151HO7mEfJrGqAwRuh+0oLC5xBkprVxyAtjqI3qOhCdFYbjZz7f27BQ8/n+O3a7/qygWMhF6OLDcvPgFVkJ0REPaQalt6VNHLPF3uEKvGhhcPceFYjhTge2GChJo7r6gsq4h9Yjxh4KbGaddHApA149DmI2VA4Y+7+YvDaORQPhm5jLCpVNw7+T2O06oudnJyDjfXqU+vMleoKYt9ZydjE60cYMWo25VTXqw9G9/hTCW3GYMFIhx2M4e8kqcu/ZKegc9tBm4I0N1tbp4GN+D2PZedh94FFesAvcdKtFoFNy+Obl6whRnNE+5xandrm4r3FTbLHtoTz7sV+ruVf5sgritEbN0AHQ/a4ucuhmgpaq5+u9H3Hj/gT0QsopcEdANxns479zx0L75m+7da8J6HbgDu4vB4lx6gex56DzRuF3xjgHhwLoAexH3pwQ2yBcwAvR8qd6Pcc82tcR7653YevpQN2ZppGQo2SwZYvYpLteCeZUpkl+piGw1qKvuqtr6a9L1W9c5LqE9xrs6fOYc3Xaat+89q/PjRirWd0qrlb+tqVQceoYdWONJ4blC5VN3LBGHue+hxfbx5vy5fOqSmFNC4SDDpgt0Im0BSsJt/AVCA+egJd2jkiOEeCMW6deXCWX3w3uuAVBvlhEMu5p2dw/llX7X1V9SrpIxtsbjzhhkVgwZP0ITJU1RYXkYpYozFni6XdRGL9uiVn/5YfYt76atPP8vpa1dj20l1cz79oXF4qyU6U3VOOcVB9epN6AHv2tcVUnFWMeX+ozp6YJe2bv0AOtvyoI2OxiDJztOsBUs0rv8Y+gYEdKa2VVklhcouDerC6X0aUZalltp6wL8CCrmvmrg2mwCvQFeVKphPq80QhUrI4p7ZuvljHdizRfmgVlNjq0qKPVV3Y2Mn4Jyl/KIhmrvgTq3buEa1tWfd5Rfrses/rLKy/lr24ONQ9wldvlqtWbOn66/+/I+gpi+67+UWZuuB++/Dgw/DpmSqoaZZr7/5Gsa1GQNSaaF0+5w5mjB2DCEFv1paEKGBzus2bVSs5armLL1dK954jfu9Q611zepd0scZHEyR+g8broUPzVMEw6uJfsMJwhcRxpGb4QfQmwDehK5eqFH/viNUXDFMW/fsVFHfHAzIJhVhPZhYNjxwoOraWnTok806vHWrSglH5GVXasHjX2cLPlU1X9HggeV49E1qr72iDas36OrlKr7jhVLSj/QMpGfAsZr//NKvqcCnWfMG6AliXb8I6H4Tx5lUBgB1lruFa3nHgMTS1ZQZA0S71QaoNwPizeFOtfHsCHVCyVvTlKSHnhTDOSB3cT3PSPAB6BYedKIsvESjFFNgfj2gu0pxtgIlwdwZAxgKAeuHzt+WUuc8dJ+J4MxDx2uhbKzz0A3QHeVO2hoeep4DdE/kdDMvJilP6sSx8xo7bIDKC8o0Z/5iNaAX+Ic3XtCMO5/X4GGDNHpYP+1c/65Wv/um7lpwlyp6D+GcFSkzCyiJXdDOrRt14exZZzdVQTtX4oHZIxtX+ZFnntGOHft0cN8OwMvzGBfd+4T2H9qsy2dPKs98zGRev3l4d973NbXhRfbu01drXvypxsycppL8bGVhHLz35k9QNuO04rV6ojPv0d3TwVYyACsMME6nGZiV/UZpxtx5UO6gI0bFihXvQWcfcpeseY38RA89+JBaWk9o7UdbKISUp4ce/28qqCikrkKTduxaqRO7tjkPuDSjnx5++Ctqa6zW++//RFevVEG7l0IVh5XXb6QefewprX7zHR07tlPDJ39FU+bMVXOkQdUXD2rPypc0ccIYjR4/T1t3n1VB3zGaPHWCupoPazvCrl3bdmrh/GUaOnCkM6w6Wmv1+msvEE8nKNHdosaGDvWurNTpU3KAPXjEQNU2n9ea1S+plThyZTbxdA7KnPl2jJmHHvu2evXtrxPMbU+8UytX/aMzae2Ybftz589WPYB//PBxgNSneuZhzryvqG+fkIYMKtH7y9/S2RPnnfe+YMHj6jtgKJoYn2rrTmnluy8xH2ZEE/bqYI+EtjIwbnyhMj3zG8/q3XUfavuBvZzfX9HgQSMJRbTq4qmdXDvvaQJG2oyZC/Xqa6s1dd5cAN3iG3U6+8la7duzS2MXfk0FpZUqhdqP1J3ThndfNrGFrnA+H3n+/1avQQN16fwxJRpP68N3X1UWrJnnnaekgOnlPD0D6Rm4cUBnZTXh2Y69VbDeOeqkRGqYYKSj3LnZDNCJugHongrWRHEW20Sz7gDdl0FzF8C8hVhoC0DeEG5zgN4e7iCObkp489CNcveas3jetgem9p5oAmNd2Gy5cuIYi6U7qp0n9KHPtVmzh4F5EsLcq5WSNcrdTAvz0C0UALVLKMC8vTw8Mw/QM5KATtoa/N9zlTOdyj2lZL6ZKT+bBYuTZgCQVnPHvLe77npIf/o3P1LJ0AzdMvtbeLq3qKbqjLrrz+uTda84EJ0y8zFdaozp1injleg8qW2bPlLd1Uu6YmBeKS2+9xs0vSG+SR3+n734It4nFD6nyJrqjBi1QDNmTdLRkzu0e8N6JaCvc3PyYUeI4wIu0+c9qMkz5uiTHbu08+OfasIt92nWbZNUV3VeW9auwgO94sZQ34BwLjeEsA4QJD6cBxVfX9eqshJobT6vqpUefPxJ6PMy5RYVa++B/dq06Q3lmp6Rz0vyhunee+dq+Ts/IJ4chyr26fFnv6vj509o6BiMibUv6/TRQ2gEMEx4Dus3VQvnztL3v/+nXO9dVChDa2BAGS7XjHuXAuj/4EB1yKSnNHrKTLVGWtTdel4fv/E9thHTgBHTsTX7aeikhYj6uggjnNeOLR/q0tGDKi+ZqAV3LSFscFUFuT599NE7GA+XkoAVdvQ3DLOW3PcHyilCHxJs1NrNP1Pj+fPEqDFgGYjVbiLUrTvuel5DRo8lNp+lprYGnTh5UFvWvexCGpGOTn318Ud06sghnT9x2gUrskpma/HSB6DZz6q25qg2rVrJTOBpt/mg8Iln50zS7DvnMoYGvff2j5QfQtfAbMVA/FBmoYiEaPiEqSoaWKS161c7jdz4mU8qP69U48cM08nDm7Rx1WvuWMaNu5fGTZUaPWmyTl45rhGDC7V/9Yvavm2fBg1ZrFFz7tHw3plqv7Jfu9e/rEtYh53hQk2Y/Yyyi3ph9FRgZL2HB/+RGmBmyjGqAgB7WuWeBrL0DHgz8LkAuq2gDtDNQ0cwE0LkYpR7EOD1m2jN0suSnjURbOKZ9B03JastKayY1oilBfBuCkGBUlu9JdzuAL072OlS28yr/hTQDc9NbGXuMZ61RXONTjetNt6156kboMMLuCpxKcrdQJ+dmhGQBHcvWcYr4uo8dADdCEz7zwA9CKD3OECnfarloeOhPwugF5haOKn+deKtm/Rq8oIW3nJ45fR59RkwwB2MtYw9DQ276OH/pLLe5epXWayjOzdo20evqh61XEERcc/kMbugBqcH4bbzwOfMeRZxW5t2bPu5xhuwtbfpxJH9bh+Dhi7Q3Llz8AzbtfLD19V0/jQeOnHVi1cVyCvTkPG3afKcu1XaZ7B27t2PF/o/NGHMUgekHQ3Vunj6mPZsXy42iRgOoCXm3Qy/X5hrSmfvPDQhMMtHYGYK96L8QVr0+NNcawjSaPDxyUdrdfT0DpWA0PPmPo4wrkNrV/+U13xV1UvT5jyp+x9dqqNn9mj/wXWAx3bdNm0+pQv8OnfwmObfMVOvvPL3xMrzXQXCJrxUf25QdTTs65VPqIF5uG3hryq/12AEdpmqu3xA+97/B0bVwjVU4MCuz7hf17JH78PjflfVl07pE4yUfqHxmnzXPE2ZPFKnTu7S2hWvqrGlzl3TzY0+RIIBFRXdrXsWL1U2osOG9nPatOPnqj52TPlcqzFOht1HJmacteB5jFIEdoSKcgvzFUb9t3/fdh3d/YHz0u+7/yG1QlmvfO8d5eWXaeGy/wfwR7qWOItBdFjbNgDKhChyQ4jsmEMyxnTPPc+rAKXaR6t+AAPSJcTnPKJqrm5Gid9HRNrUwr6bzWrgOphx5zc1a8Y8nTt9VI21R7R1zevu/JNswNogTZz9mxoxeQThlss6seUVnTxwSsUZt2vsA89qQAl6luaD+ujd/4nYsomZK9DQWx/HqLhX8a5GbVz+PV09vQcjyXMY0sWXb9LFJz3sL2QGPh9AZyHflQR089AzUNMSrvQyRAH0gAE6Hrp51RY7d4BuXroJ5kiZ6UII1wJ4NyGQa8zo8AAdyt0A3aWsGU3umrPYHHhlIF0uMu/HkzFwlxuLd+3gycA8mfvrlX21WL/5bQboyVe3BfNRjOg1QLdiMQA6wB5EYGeiuCDxzusB3ZV+hXI3QLd0Ho8XuPkBvRPPLS+TldZSrDo4qjyfCI2q37iHNem2W5WPkvvI9vXas22Fo6CLc0bolsWPc54DLO4NWv3zV1SHxNtmeuCgu3TLpDEq65WtSLSNfOHNeIS7UdGP1l0PP0HdAECio15FpQFiQ95bAAAgAElEQVTV4g2vefFlYtJkRfB+OH+4pt39gPLK+2rvoWOAy99oaP5ULfjKw4q1EzuF8l61/AWFmfv77n0GkMlRTc15rVvzPsI9UsTC1irXQJ7YPZ6umWq3L3xeg4aP1sUrV3Xu/Fkd2fVz9Q4P1PTFdxPj3q/TBzbpSk2Dissr9ORzf6OrzXjJ5WGtXfuSrpw8rkVLHlb1uWqdObSJ68LL/kKrDVNAhkRWlhqTKWB2jaFT09hZT2n8tAWo8RtVc2GPjqx5AaFeDRR6HzWC6E/+OnPVXqvcvDPavmWDLhzap34Z07TwiSWEE2opnnJJy994Fb+b69HlBrjLE0Ppd9Xc3sGxVOLlIiRNVOmVH31P5TBSIc5bMyxDmFTB+fd9UzsOHlefISM0YsxYjKsu1VZX6cThfTp2cL0Wz1uk5toqXTi+T/klozT2tifUb8gQRSLHtPLFPyfnu4ndQfdTy4GsMMd2NGHElWDEpQSFGZhzHU01ysYgUJw663ynAcWbn5Q5E1JOuf15DRwwnBRHYt8Xd2vFO68KG8uViLbb8p6H/0x5lQWKdVfpzI63tHXLPg0f9YQm3HGv/J2nlBE5rc3vfM84NJLlcjVmxjdU0X+Qyov8OrbjVZ3evRXdgYklUR1eM+W+kPUxvdH0DNxUM/D5ADqHvGc/fGvI8tBN5c5N7jx0gDVqUiePLjeVuxPDmQDNoBRwDRCfaxNCGxPGZfaoEc+8yc87xNNjGaY+txi6lY+1AiAeqPssB9z4W2u9Cmh4XncyomZfSIK5B+Qpmt7+9SmYW9KypUUZqHufWI48gA7iBKHU8xH3BOnUFvEjiUP5nUc6nAH6MxXToNz51b8ZQPdKqvi62hAyoVgvKHEe+mWAavrC5zRq/FjVXDmHiKteG0kZMsA0E2j87V/X0OGD1dVwDFr1oA4f3KMxo+7W/DsXqhWq9ycv/pEWAs79+/fXmg836szpvRo1cpHz0CPkH69d+3M1XjghtFjqbunGQyceWzpWt+GJZRVXqpZUtjdf+Y5GjXlYM6dOJAUsqEN7tmNUvKnC/KFauGC+Cguy8civaPXK5bpSdVmlRYWOnjajASG9o6BHT1ykoaPG460Wq6GhXi/99E/18LKvArB+YrH/iNdK6iTI3wED8/AT/93lk8WCrYjtjhCzPakFs+7Rge37dWLfRhd3hwxA/GYpeVnOg2XK0BJ4ht3V1g7Nvv9bGjphJh42BkgdjMK7f4Mn2qCgv49LWZu26M/x4OkW5tuvs6dOau/GtVqw8A80cnS+zpz9hDj1i3iflvLlif7sqi70TdTCR5/SmlXva8xto1SI0K6iT4HWrXhddQC15YeTAOcMmBl3PaKTl2p15PB6zbv/NzVw4BAEi1ecwv/91/9YC+Y9qYarF3T6yCZCIYN1+wPfVnZhAQbRMa1/7bu61HEVGh9xK/cAmjZyxbmtQXIcc4w+zx/ubq9Rnn3ot46GeS7fPQOBH9OD6A8dxD3/QQP6DyUc0aPqqt166+c/UwG1Clycn4O6Z9kfqqB3iXq6anR+zxod2rdV0x/8I+UUlhCCOa73X/6uKq2gFHujubH6jnpaC++/Q/W1+3Vm71v8Zj/UUiFZB0lh6s1Kkd1UUJEe7M0wAzcO6Lbq8Nh14JJ8wRSgo2Aln9gA3Yflbt3RjNx1HrorLmNEt8WseY8CHG1Y/G144h0ZMTVDvTf7Okj/6aJODFF3KyJjamhgJOF6mWMYmAqIHB/7d4x4pEXnrwdvzxvnkfTovX8kgf3aq/exl+WDz2X58TYu0CCE6O0aoJMaE4LPzCXH3bqtPd3LA/R/G5R7gpntUXNDLd4P0GrhCl8mwkC8XGZl+PTHNPOO29XSQK/75st6+9UfOtrWFu7Jd3xNQ4cNxvPu0jt/+z1W+/56+LHn1NzcAluzTccOrSAWvlBDhg3V6dOXtP3j9zR91rMAzABEbM2qbz6rLaveUaipRYV5+apuxONCGV454h7NmH8PABvXlvfeU0H/Ppo0bhS0PswNivvXXvqB8gDVJx7/lqO+o8Sq/+ov/kRlxQXufJ6/eEH9+vXXlXqo4ZJMZ3wsefh3VFrRR22oqDeuWY5or4TYcEBbN77H8XgqcWOM5t79e5o0c6J2HthAwZdTum3yeNVeaNCZI6d1dNd6NddFVFpC9z3H8nC9JO1Id3XHuEbRIIya+6TKBo5RG3H97ES9tr76l24fihNv5ntT7/kj9R7RF4r8hBpQv4eiYwDWXB07hUBu06suBNTc1QC9nKuyQtLpCAUsW/afELy1oyv4gcZMWqrxk8dhFPXo6tmjOrzhXZ05vl9DRozTFbIAlsCCXEUVv37rWo0ZervGEPYYNXyMLp87pwSpb9GORl04dVjHYRyGj56rSXOeIMOgG2NnL3T/ZliJo5ZgqsVL0B/k9sVo6qcOwhohGLNET72W//wHxOyJMViD5EbS9zJw3TGEYxhcnRgVdowTpz2j4SPGEBbpRIm+U5tXr3B3KGUG7Kta/PAfK0BNgyxSHkPtlymsU6gjdWQpIKJ89YX/rH5481ZqyORudh0OGv81DRxdjhHWqO6aXdr2/hr0ALnkxvPFVKzlZlht02NMz8AXPAM3BuhJnLR0tF37LzgPvdM89GA29KEXQ08VljHhmi181tTECeNYRr2a7j1qS3QC4KjdEdy0AuDNBAW7EavF+bcPwI/b3wjYYvZEaGUd1mIUsbA67hZf9wpEWjU6DITr/vYEdNeD+Wdn06pyBSlw45XR9AreRHgaoBd2emlrEdLYgpTMykXR27c9pKd6TeVvAJ2FyRapm5tyN8/OK/zjR+gVR10eD+TpPGAY7p2vcdMfUd9B/ckLxwgD0Je/8bL408WCJ8/7qkaNGql42wVtfPVV+YqHaNptc6kyFtTgIX11/vJRFntodKj8GlKklr/xAw0atkhz7pij9s56HT62VQe2bVApk2gqBfNezZCwbZf1m6sJU6fT/7qCRTukg3t36tbxo/TqD/6OXGgvXcuuJas619nWSdpalvNkq2suqxc9s0mYcyKw5mTMdgBGwm3Tb2d7pdq3+2MN6l+mD178B4DMYttUJyTdrJtzOnX2rwLoE1TPMZ0+txXNwEd69pnndfnUZb3z0usaOoDEbndJeVVPYqRsdLZ344lC9VutBCq9lY5doPlLH4Xiv6CGCwe14+3vqZSypT2teWoiKf6Jb/9PRSiFVt24zXm2fUvmalC/wexvrXZufh0lvonh7D9Xv889ltz7HZ08e0QHDr2jiryhGnjrFE2cNIOiSp1684X/V5HWarUCykHuvxGTJ2EsFEDnY4AwpFH5Y7Xsm/9RzYgfIm0UoEGEum3zOoB2G0rxgVr03O+qvrUZijyg1/7mv5GuSAln2LWCzGyNm3Cvbpk4E7HcFRqjxLV25euwKVcxf7rQB8CI9CJ1zSxb8swTFA84U9OiIuZ49MTHNHv2HQjXzmMs7teGle8ltRpBjA1U60//rkow1NpbqnVqz1qNm3iruvKGU0wuodP71unsjnfV09iogvwiVXMO73rwt6kP0J8UubOqObFRu2E1cvxFXh582jv/giEivfmbaQZuCNBTPq/B6e6DZ/GaAXTkygEA3eWhu7roHmCkAN2lrTnK3ehtUlTCVBpjYbLFPEKVtnZgso3c2m7r0gbW+ghcWrlX18jFnhSccVXkAHYrMmPxzM/ExqHfE/bb62Ll3vKfenxq0vuIPXpRSldx3lO6Q+c7QO8CyC0PPQXo5Lf3pmzVU5VTlWOAbqI4NnVzA7oVC2lWPrFg0xLEOjCzyLlOeehTUEyPHDOKaAfCtr2bSbNa61Tf5vWOmvGY+vXvR452hz7+aJ0ilzu14NGvqhRV+ZatG/TxtjdcNTZLCkzWUiGme5+mz5iOMCqm91e9rLpTR5A8WaICxhhVWyzGTGTDlVe1a6oyPEIz7lusyrJiXbl0Tq+/8oLL0XZgboYA3zMK2AiZOHx4NnL9KHnr1qbXQj8ZAKyNtSh/gu5+8FFiwfXq17tQe3Zt0MEdjBmvPw4QZlMsxTz0B7/yXcIN7aS6deujD3+iK2fOq3e/ARrUa5COIAosL+qvSROH6U1i3MXFZa6ym99CPFzrQsl/hYD6LfdgBKEy7zOgQge3rtbptW9jLFnSumndCWM88PsqHFBGPJmqZx9vVby1F2lrd+G5VhGXv6hNb/1MtW3WUdBCR3i7EwhbDByo3hghrZyrLDqO+cnbv3SZ6msYs5ePbtLaVW+opMLK4vp1z0NLtefAUcD/uHKTEz9m3INactdinTx2RMVU4TuLh75r+9tubqbO+w0o/FJskWbt3P6hLhzzBIxVNaSt3Xm/xk+YTBndAK1LL+q7f/kHGlJZwvnkSBCMuluP+9uQtYd7Lsr9z7DIlX9GA4l596rI0rkz67Vx5TueiBXTrRWy4ulv/Jkyi4t08vgeNV/cQ9gtWwNuvZ90Re71pks6uP5t1SBMLII1Mg+977gluuW2GRToCejc3rXavWklW2LnnHg/AsC0yv1mgpz0WL/IGbghQE9mdjt/Zc9hEmUpjmEeugN056Fb0woDXS+GbpS7LSIG6Cb4sR7okQwKf7DsRwDXWCCMlU65D3KpelgErWEKDp8r9Ronxt5D0ZlI6kk1OVf+FdGdjxvb5zo6mOFgxWOM27Plk23YguMof1t8UmCeTGWDYo5TCMfUxLbgxPHOo+wzA/e7gEBykEB5lNhfiHHlEE/v3ebXE5VTKP0K3W8euoXx2ezN6iSkzl8kQglOcrVjVBLpsZqcuRmoiykYMuF+3TJ5IiCQoXOHtumTD9/Fk/Wcsmnzv0ZK2Tg1XjmozW+/Ae2Sr2XPfgtmJqajxw9q29bXqEIWoZoZ7AZrrlUIu+OO+8gvr1Q5gqjDR7dq4+r3NJTYditV3jLy8zHSrPCQNeOAcoVWnzptmYYM7AtDkKG333pDbS3QxoyLMt965mvfthJkqr10UrsATkuNrCK9rm/vXqTI2bVAbXPOtytmZMA17UmNHj0c0I/qvbd+qsbqM86IccwMZgFD0LLH/rtyyxG6dVxQE7Hcj1augPq1wkLsCmPj/nvupUrcFe1G/d5DSClEkRvDle4WYupI7iMc59A5j6tiOJX0ok0KttVp7xuvqO0SMefCclclrmLSoxo/Z6oyC7q08v33dWH/VrQGFnMuxFjxacNHq4jX73TXFTo/LVoEJU6XsS1b3oaKR9nP6ekzZB6G0Z3KoZBLc9UxPOcfOWxtJ+C99MGlOnnqtA4cPOoMKpsvZCyaP/cpzZ0zC4A9pvfI4+4m/c/KqxciVlz6ta9Dq1/SZfK8N61/3x1vF5bYtGkPqbx3hYaP7KdTZAeseefnHDfpDwgHCnMq1FmPURGOqz3SoQCK+gR1do1hMaZj6OBh7LdWdTXbtfqDVxSma2En1fhyyIWbPu/X0EzkacK4gVr75t9QNnq/7vzKf+G6GKZEc60itae048Mfu1K3V8iamX3Poxo1bi6hgnOKXD2FsPEdQhx1FKwxnbvXWyD9SM9AegYM6m6gsIzllduSaOC8++hxvOkc0oWMcre0NfwkANJnaWtuSTVL3jxzr0GLieKsB3pPNrFzi+Ri8SeI33ZTwKWDlQYn3aWcmbeWMI/c2qhm0VI1s0tdGV3qJs/ZqPcE+3H9t1zhGK/5ipfm5rXZSFHw3sk2r8eWyiQMo2aPm7zaysZaoZgkoIdBrCLz0K0MpnnoLEbZgLt56E/2vlWZRjOYh36Ta3JcHjqGk4VGzOuKUpkkCD1MK3gdI4/7G7/5ByyqMeVnUzms6rjWvQ+1zm8sJeyeh76NYKpbIwZmU0FtLzTuWo0YeQ9V2oZCuffTy9//M9VTOGTg8HEqKanUrk/WaMKkB3X3ort0tfqcNn68nOYd+Tq6ZTvn0MSPXk+AjmThmIGDp+jO+fPU2lint9/4oS5eojoZQjCzyXoNmKJps+eqV1mJDu/chFr9IFS1UfF4567eucnEqE0PNLVxHVnN8/zwSC197CHi1mcA9J9YQhhNQ2hwgrItI5MiOYGJVEN7QkUUrq9pPq2zF7Zp8/pViPayVRrK11eeeg5LtEtvUdzmKrR4QX4xlDEa7FyjDLimERbUWx74U7+m/uOH6+ylw8qisMrWn7wEPexX61VCCUPGae7TT+l0QxXV1cowDLZpz/rlGlw+nuO5napnWS4uvGbVClL59iM8K9IDjz+mt155FTBvdKBtpXER2OuZZ3/fNXMJE67as2MTaXCbUc6X6f6HlpCmtkeHSPuzBiuUk3ePbH9fTZo2VUOH9kXTcAhl+Uduvg2ASyom6v6lC6HjSXHbvRe6fqWQQlBt7kFNmzVFFzEa6hA/7tr4kTOCMq1+eheT6uipOHoZq7NLDXfuEfPA717yWxo+dLja8eq7Ow9pzdsv8zvLTMlSTmCApi99mnnuQ7ikWleObtD2T9aroM9UjZ2zSP0KClSJMPFH3/19dSOebCMkNv/RZ9V7ALR8E/d8XZVWvvWXhFuuktVAUxlfMYPw+gqkH+kZ+Pc+AzcE6BaxBmY9QD8GoF+nco8mVe6u21qKcsdT9rzzJKDToak7u4u612zFSrbSM72HCm2dLI5RSy8HfD1AJ7ZLV6xoNoCeTXw9i99QfMY8dKvm7Lq5sVUbjT3jeG5ebN3S3VKBgSSg2yrkQB3JTbKhS0pRbIBuneAyQOpCUC2Ee2f0cxCaIAf6vbLdPPTJyjAhgJWftS5uN/EVZABhncgKUZhbYZkEzIiPLmTnoVt/58/+VruOnoTq7QPVnKXaMwdYNnu0ds1aznO+SgeOp9DJIp05+hFTwfsrtyOIO6FpMwBFFM+jxw8gTewkCvAsrXhrharrLqgiTOnShx6EfWmlKAknuatFb//oRahzWJBsKvLR2GPe4vsxDEbq7JkzWkWudCM0eR7pWHYW6csiShw4IJpz93MUkSlSoLNRr/z47/CWyZ3G8Ij0tCpMxxADj9ZOrg06upnq3UrOfvXpX9OVi8Si96znqjEOwuoYZGN4lumhZ/47NDglaBN4nfkRnb+0XWNGDlTV6WqNoupZ3fmr6mpt0j5CDyeOH6FwCmIwGxQ1YKNIt/0kxj//f/21LnAtn2u5jEdJ2dwTx1ROk5T176zkqzl68vnf0Bn0IR0IEZpI3cugA0l7zSWtevt1PbLs1wh9FKsIgWCQYkprPnxVd98zC++8icYqMfQBnVoF0PeqmKqljzxBPXxaipLuF0eibzXxjx3fRflXmtTQDjg3hyg3CeRvvUF3OE9eQloahV2gz4cA6NW157V+4weu+1mQwi0pLci06Qs1cshogDIPCr6UObiot9/7C3eFe6qXTkwk7mYS3jOjeRjwpmGg1G1xNul7yFxR/n/1P/w1v2uB+Yrrlgn9yEVfjai0WWvfWuU65Tz69HdYAwp19mqNepXmKdBwDg+/WT96+8caOH6mls67W118NqykWIeOHFSMQkEVI0bqDMp9q0g1hnLAZw9tJzywQh3NDYzGgkDp5iw38TKUHvrnOAM3BOie/2tVtvzaeuqoorRB7ATsrDZ3ApWyUe5+l7hr32TZ4O843oxBvAF7l3VVA9C7LCWNXua+OOr4LlTW5KrEOq0ojdHheN8AOsmpuBl0W8uiJCw0vcXeezAI4iQlm7TL6Nc4rRZjeCw9PCMmpDM+wITbLGgBa9Li8tONCYBe9iwFloMcQoDW3sW8bo92D/PdPGMacBu7CBlk4KFnUfS6osOnh/pMAtzdCvevJ3TnIgrXq/iT40syEalPUsZH6tXet1SnFtLGSq0mNh90MvfWoewc6mpYYgeetlyaD2TNNdCouapvZtOQWUZbS28ajKI1VgUm1ZVetem1ZiNWFdC2a9tox0izYjD2e/usHcV1r2wqsnCeLS2KficuHbCptQfA9Ep7YjdBBwO7gLp58ZbrbTS6zb85iJA3rtJdgmvMSp1apzHTVTRSoLyILiA9bLuT71iGlY3LtklI2CVExekIl6AqSoJ2ZuzStTclfO0anLjj5crO4a9uEqizAWHbXwcV0nIJAVifgta6etca1O+6mHnNbKrtcmc8Lfy7F38Tjhfp2G4irWJwPZ8ZKZQUyDs4sgdRD5T3lhJGcxrrMmrbsfwOaqeH6LBmuoCrtQmVlHHvMAc2h7ZZCiUyBm8+rL68Hb+l7kWhwXPpIWvfsfr2JlBsp8ZAjjWMsRAXc2UGlLEYBujJKXXbsI5o2EGuKY+xUGj+3JXSSppZCYI76xKXHcQQwCbzc77rm+upxlciThNxcG9fNg6r6V9iqeJO/26zF9ZlcJnS++66s4cR5jD3Cnl6Q5frzxWBweANqoP5sla+lBYQEQkEgAmVUyfBrqe2Nlrq5lriY0ol40XqvTeSf7mXX7g3rh3tzWyOpw40/ZqegU9n4P8I6P87Rt71bsYS7wRU11w8pg6qY1kcLyMAFYhqKQRdFjFKzuhsd39yI7IaW9yyx/qP46HEsyIAQzuVxkpYJMrUUpdQWx2SOQA+wOpu0e0A3nYAQZyPmu9++qT7wzE6QQECLBZ1udaprVMB6FDzIhLE1rv5d7OP4jSuhBaxfIA8DED7WFFj1iOdmHhPZqbrApYNxZ8JsJvxEcSVs4XUQMQ8Vut8lUGc1E++TSHim0Lc9dvLhrnqZoiFvVX5S1bF9XRFoJQ5HvpOhwBlF9QlpSkGlR6ABo1x7PQ/Ie3I66JF7Q8Hao2kTBVBWTdTUzQMA2EktSVuhy0uzLGR4UXuNuBjdg/GkWeGeayGq8Rne7LT78IazJ0BEG+2tJIulk8dL0tAsKXUXtmGFRayd+zfLsTNBFv7S2tRKpp5iPOdWnrjrOquw55NLucHraQbu7VrN4CxdDGLmhqLE6R2Aaoz3vcEcLWkUlUW4flRja61GnV2eR9Kw3JlYEkYRtjDGQrdrSowVZ2xNeaZ82JFYmwKYxiGJVgAJsWwA+3u4tqizKwJ/BwwgUZZfMfJrM1KAOAjpJUF6apmaVv2szbADscVtoe5g8Fw1gKjdqJQA11neNDulG97lxCq9uvJJBtoyr02PoE4fZZVxLPdm2HCq+uIxnbMGLJc+OsfHXjwOY5vR4lv9QVgLazPuY9CTOSTQIXTgCgrD2OJMrQo1M1YckEr/s/mu4ka8iUcgDckM9y9mg2ulqLTodoZYIMwWk73QHu3nLwCV3jHmq1YmQh3CO5bxNnRAeTQy9y25wy+pFFjm7KwiBkSRdZ29nKr+lYke95a6cFMhJtY+AHu125iCNmwChkulOdt264FCB4353YEPhPhMgCflYTlZo5byM9NsKepcQOwKwCrK1Vr7rMzl/5XegZu3hm4MUC3FZ21qpsb8b0rx9SSH3YK9SwAM5PKHiaE6TAFLDdg3JWBJVbL3W//RSyebk2PMcVbWP2yAihtoT5baxJqJxgZjELBJhdua1sZpMCMLSZBwN0KXWQgCIrkJtRYFlcLJWNjpF3ReBUDAkoT2tGeEPROFBdgvyFTXCGAs97ccYA8zgoYAqTzWWgzGFPIYuUG6ozTLawsJgbsGfYeK2gBQJbHwjOtfKjzKtj1p+7rl2nop0AAtypOYe0ohk0YgZKtmN3Eh4Ms2k6MzLMBGXkpq2Y74FBA/3M7fZAO7jMrY9JFHnNhTp7aqr1Wnw5FYUVcpzu3DWNMkm0+kj19bBttAEYIAGyob6MrWBRBW7Zam+J460n/07l/bQiiWWgpROKt8gaPoJ6FRwBUxRizc9FsMCimXXQXQ4O+23YArTAH4AXgQZgGcMimXKv3/Q7YHFqLhkvwlGFUGGo+a3kEij+3yLmH7CsbLy9LV2x3/LMCoMXUYevsA5BoaeU6LCp1qYgWELL3s3ENfda423KdodEboI27AYG8MDS/lbpNskLOwjDcJOc6gjHb0U0c3IDXdmRvcx16kWpTd3KcBuwGnnZxuWoMDmGSQGMnwwsHeR4mRhjUecji9PYwDxVjLYhQ07QNERSKWeS+dxEqCVBh0UINMfL/DMBazcDD8M20WqucMx9GmHVt8wUx5OirCgflTYZD2G4K8QD6VrEvaXBZI/ZMY7+wwOy8E2dxp83KJVuRJ2dN8K82rMVM6tq7U2ybYnxmFCZA6Ag8vzFfYetny4fV1bWqQI3fbYYj8XozbqxwjJ1yMw+QP7gSws1XyLwgT91HhcKWpqvKpxWcGRVuHJbrTmu+zKSB4m7VpHFgBhJ3uNWbSm41OShORtxUjRivzq5kXWLC0oDuXVXpx7+hGbgxQHceOmUiQdzl1cfUBE3ajqQ28zpAJ4zpUsGsEpuf7xug22JltKO1T01k0AcdGjPTX8KyU6KWajz+BjKJyV+ylp6kobubPYSXSGV1y14HfK01J54B+bzx8pCaEco1I5JrpjZ3c6IVWpY2m3CRfgMLFhgr/2px/hiLmgG6n7zyjEAWlj4eOs8g4wlZ/rlrnerFxZ1onkWJdHeFcCkM0HNJq5kOoBtM/GsBdNZh1mOEXc4bi6mJnOFCS2GyQjnMtc1YlGOybAFbwI0KdX3q+afVN4/TMayaWGRlQbGjfzvJQc9JAbFzZT09grf224JqCzuhFM/hVhM1x3Nx5c3H9zxvryN2ayOAnp8EVLthfCzd5pYlrNWJTbAZCUl/1nLVosYze+uw1R0wL9Ka7XS0BhHlcV2Bi+j1+I5tn4d59OwvQUcyVG3UMOA42AXOubtewrTmDKDAdnGAjDzVcSGG8dJt2N2dnSq3ptvGbyPglI9QEee/gU3ncT3iRyvTJOsulcE2xlcNsN2xB1HlR1VZyEDb2TftU7s7LO7u1TKIYyqYOt2MTmtaFCa27yXvWVzAAN255slKgyYN9Whix3Y5IHeUiPe3HSYbC0KreHOLJ9zUpILCQlgX8t+hLDzwsvkk/ROmKyenyH3XFdjn7PcQJwlxrbe2xDgfmWy1i/r6LRhd5ZRetf7nMGfgXTkAACAASURBVC/mTtOu1DbVTtvTEPezhR06mZ9M5taCDUmzI8kmWIjLeyfCq7W0NSbPwhBNzYQ6CgoxNrpc/3o7jgRsURtGWB4K99R2GunfbuGtTMbUbgwYBjplJxC+eeEVNxUYSL4sGAbGYcWkMvHOvbCC55K308s9q4CQAV+/Ng126Mnr28aXYt6d54E774x1s3jYRvISTk5g+iU9Azf/DNwgoDMBeF1toMRymjA4D/06QDfKvQswN8rdeei/AOhR62+Oer0TtyoLQA9EC7DOiVw2I3Vh8TNPCCGre1rObRDq0o8nGuSONWASC7aPhbQ9N6b6Ap4I5ep9LaiwEV3Bx4YtZY7xJNh3N+Mw4th6RVH7jXhcFkVS6A2NB+PR7QC6lX21uL8rCcs9b4uVqcDxhIrwUAzQbysb4gG6rSDmpBhQfokeehfx3RCiqDjnwV57AOkQABChz2iAhdaG2Ig0uoCF04E4HUQKaCjS1R5BYBZG6+353WYOdJIXVcgC7ihK5rwdtzjHenbj4Xjsswc/nqfmRRsSSVV5Y01ERdb1hAp/LgiLBwhZ4NrG2/Z8lPL1XFOPWo+ZEJL4cNi6rFhWMYyMUfPe4owAErC3UXV3UKWP8Irts6OjnW3hndNZDWWk6xcQJEDdjl4jnom3yCDHjJ6uexfM0sco8k+fPmzojZdNfQTbr7NqGIV5n+Y5m/rS0vQs956B1hAALnKaADq5xfnDguL24Kfdli6ZrFlgc0XXXzt4NmYji5HJ1QCA5QBcQD4aEqOeLXph2zL1vTfDeIVcNy6Vzl0znpnkZtQZkkl2yDab3LXNn4tr23zbVLlfcM+1t1Jjnzkm5SBqrBgebQRDJUyYpa2lRVn0i7csBB8byAgjNkWkGsLoMfLcvOgQPdEjePYxrpfsXIDSNmzhjCTK2UuKOk+BsMNC/s+FV5LjS90GTqdy7X3GRxe9PAQVEQLxYRNH2CG6seOBN3fA5GRrxu0LNGjkUPQXEb378uuMpdXrHGchIrMu7dj5XSNixHzEgsYVdCHEKIC6d/EV88yT3nkKnFPjSk7VNQMiZSJdG7cZgzZmu5DTj/QM/BuZgRsCdDcHrDYt3BXLGw6rGa7TKHfPQyelBGqrm7vcA3QDSjx049m4u81Dd4COB2g5vRk+6jh3ZZNXSw56awAhUY4TPJmHbvd2mLvPAD2Ax2G+RNBy1PHUY8QEI/l4BqV+NeZFVRtoZWHHVetpZ+G2eJ+VjDUPy8hCT5SXAZDnsdVMPPUgi1yAsRmYh/iO/e0WA1ZeixWahx6kEUQhC3IOiqypZYM/BXRbVMwd/JIAPbVA2mt1NQtoPupkPBr7txNNXTeu1J8dqL9y8XjNILpUXadh5Jk/8PAjunTynLZv/BjheTVpYJfUf3BfD3+NYbHF3U71dRe9R37aE++TfcW78BaZi1bytPPwII1edg167IsuhmlZB2ZwwBhY3JOTG4BaNzmidUOLUVrXANAeaL/5f+MWzAjxaHvbRAtsQCHeW8A8NKPubVyMzwRWNWDzwN7D9cTzz+nkoV36hGIrCfPSrWEIOVhZtN90Aj2OIoMQQrThooKkSOH36+pVCraU9cajty0iqoy2q8hfmgrMurk0QG/BOAxTSc9Ebkg1nBdeQ3W0MlqtwVN57DUFZIJ2zTNpZj94vQJSF4pR2J7XmDp3qSlNnZ/rXw0kCd9jd9BRrtDrKOeBulHIqdi7sR4YM02ESYyeiDERztp1k+42b15zQQF5/o5O53o3T7+5lbKuFKlJDuDi+Sr1G9DbnWMbcW0Tc8A+beReLUUvvm5jMu/dXWP825qkdHa0UqvAi5/bfWlXYMI8f6fss19a50OOhe9243VnEbPPpFbFvQ8+qOUfvKennn6aFr3VevfN112xIJx5B+iOY7D9Ja8LC2nkMukWrehkfFmoCJ0eIXkMv+w2dE0ekx+kDBP7ur3vjBCPDEg/0jPwb2IGbhDQTbseR4AG5d50WC0FYfJQu4mDZThAd6I4qPFfBHQXQzdAt1ruUIVWQjPDX6xoWyaiGGhgaqbnoMA1QDfWFF2MW9ZDLBJB66+OERGysrK4C5HuNsWRv3YUUs0qP64m6Pcma/eCKCqC94gkD+bUgN8DJKM2M/C2s300A2EFDwZZIJKA7sRh3P0uimkUohkRRvHhoedDv+ZCUaYAPcc2ZquNBfi/pBXBFqjLV1tU7gDFFkxPnWzDSomSWlE254NAdkxd6BqsKUkEr948raGjR2n6XQv03vsfaNqE2xAWRrVu1etQnTYB0OZ0Yctm0bQF08vq9xZyO1zbnudzImqsqWbx7+dW/tr6i6RPVUA7e8DhgMtY5ORvzds0rzP1sPcNkFOqb+8jzxc2a8ljGCTKtruCrkHA3tritneQsgUHbQ236sH/vv1HaPGDj1B9bRPd3Ta6HuZ2zbTj3eUQ4+3iNwFWb7d9qspZali8jdBMXgUDCgv21sLEjJO0N9tLfUKF2dnUROB9NuTPtri+31WgyzPgt3ivifTsuJiQJgyhHOTmsZ5MPOKw6uvjqLlTEXIzZkyE5c2DPa4Hl88ATfLz6z3K1HzbawxrKI6hmkWoxOLUXll5T8joHoQ8GuirXlTUByOJ8XZ1EkLBQ0eSHqTJkPExFhKwMHIbdQdioHIJ3rIL6bODDiTxITzqOuiOXJrHpyr9mXmQOm0OzO3JH9iP7jpIjTFqjBjUdgbjMxe4G+87hqufjbzefpfUGV6bCwP2OxYu0IZVa1yWgvVXJ5Tv7le7DFNz1sq1W2jXLoUKOhob1LtXOTF6dCOEmmwsKY/cpuP66zRVRy61bzddPO36Spk8X9Ltmzxh6Zf0DHx+M3BDgJ6wDmr8R3lmrWg9oua84DXKPcsAPemhmyjOaG8/7p4ninPiZbwrSDQrAIOqBQ053mFIDZegCTuhWQF0HDgH6ibgtQXawD2IsCWIm2NJTUa9R6FPExaLB3mjfLE1q0cNFKC5Ste2RmjeVha4OK52gN9YSowJ7czQMPrRxpeJW2jbSsXQjXr3bvQUoPMKNWlRYgP0W0sHOQ/9XwOgp7ypE6drNWgIpUiTC6aVMTVATy1YzsHhvW7o2TiAUEj5z/bWmKbdfrsuU8f77KlDjmiYNvku7JMu7dqx0anSXXoh76ee13vodg7tN5kYWCGzDhB7IYVAWBWDIm0hF7oI2p/55ksp7/56QLCKc6ZaLoQtSG3fhmljjcDVZ3COzMAysKdcOq0ymXOUytWXj6tfnyEYLZgStkonPbQxkxfq8plzqNxPuOOur+tSn1KL/3oPG3sLLUZNNGX79IIRtgHAG+bFD2XfAUBkkQ7pFQSGNucrDgjYYF1ng/KyKGzjAhTeOI2xJzNMDU1RlRTar4wD8qqWGZ1L8zVZdOB6kLHPrgeQXwbwySG77xmbYRXfTlNPfuTQPk5Y6EcQZxqSKKLFbtitLHL9YeBdAR0/LYhDnHzLwzexXw73pAeKNOHp5F6J5XlahOTD9nHpYr2G9i1xHmsHtHcoM8+pG1JGnItu2TwkD8TaHySVDO6eJP2fSnJnNGLIYIwNQgymPcGTjgLmQeLoZjQ0U4SnsLiQFDVEmyjWLbx+taZdS5fe57rX7aclqmkOzAi03VinPNMMWHU80/WZ3Wzn1TMikxIMM0qS4zR9rTN4TPtqr6mza0au2dwutdH7LHU8joFLe+ifXgzpv276GbghQLd2qNbco5HlYkXbUTUTm20z7+F6yt3SpayNKrebU7zijac89Ji1MHVqYehuXxEq64DqLhI7BdDzgnmI0UyQ5oG5PWm+5kA+5ADdGqsYncY2iBUGiQX6uEO7suNqyInqfH63LuOt1xJX74a3D8L52e/CFmuGXg/gRYUAjGyeYaPbk6I411DGvHRWZPdkRQ2BTM5DZ+GfUuYBOrsB6fg/yxv6kkx8W6gtJa33gNGaMmO2o67zSlB7w1E24sUUIkoL425XXzqvwf16u6p969d9BDgccV6alcHOLulPV7Q5qr/YqCP7Vngpe+54MJxIP3zgif/I+cPDs3imCa38rLBW8IcYcwjR4Zq3/l61VRfxTolx8rtWOOISmqose+DrUNekHpKU3G1l1AJtUNB4legkasnfPnV2rxovntViqrP1sL0IyeSWyhZtqaLtaA2eXwZK5wq6chkVDvvScEp9SzN0bPcWrVm9md7pdC+zRZxVfuE9D8NS9KajWi8o8FpAME41tyqtXv061yLpYxkVevD5ryMaa3VlgvNR+L/2g39Aa9HkFvdMrrUlDz7kqPOa+hO6AP28YzOV1hg2kgJ6vVN//OuL2b7R8CWUM4WORin+1uuvO1d3wd1zqO/+feK7jfSKRy3PJX21uktjbxmvOxfPcilq6NEBea7iGHUPTCIawAx22QOZ/MvrJeCo6Wt+sBce6IZuLynM0z6qym37eAOivaR2gdCWHwS3LVge9+ABkzR//iwdPLJaJ44eAuhp+2uRCbtWrdLdNx8lm8QMukoAvVhv/Oj/Uz39yJEfaFDvYbp9EiWNycWs7JerQ6fOKlw0nPK0fUiRs9GRQdJyXk21dRgExajO+ytAnXU/xl+IdqvliGH37NqhrZs3sQ20EOy1h+sgZGBuwjbuMXs2oeXIQcthYGvGzogRYzXl1kk6fGC/jlND3sZrRoOx9PmlA7Vw8X0IGWlsw3176eIl+rnTxpaqhL2KKM2cma/5d8+Xv6yQMEdQGZ1WTwIjjxCL1aeI0IKZohaqI5RUSK3+vILeCBdpr4vOJEIoJtZUBSPYqI/Wffhl3b43PXikD+Bf3wz8HwH9+iFfn5Nuf5tYKorX1Mgt8X47ojhEVm0s8plQgJa25kRxoK7lnJsozhTkn8bQ7T3z7OJ4IMTCKCXZVEviWYN58US4icGil7P21KSVeSIk+xthu7PQTRFr4GMCnSxAugDvOYjn0o16uh4v/VxhRBcKenQi0Ky2bGJ6uOeWD5tlv2fFsPzyMO5ABjSse+XfQaNkTRDHmMxQCFgcnRXGVO6F8LE5FNS4FUDP5vNc45Fd0q4n3HHxwuTj+r+/yFNugG40e7/Bo3XrzDt0+vJVSqq+pZnzn0IcNkodLQ1qb7iidctf0uwZd2jYoIHas2ef9u3b57w5kzMMGD9bAwYOxyDK1LqV37MeIxQU6QBYrItYkRrw/J567juqGNBXlynZ+vG2NcTb9wFi39Cw/n0Jh1zV+++8qdraatVQr53sL7dgN+PiPf7k7yC4yrcMIW3+ZBU90zfpoQd/h8YmJUxdo3bvoLrcuUa6kz2oVlIaaPClYzvW6yRPE69Pn3mveo+aQoGbAs5Dtd554a8oOlRPWCHHpTuNHP+IJk/sR1y+SRcuXNC2Tz50Oc3PPP9tZVLJrbquQTt37NKefZtVQbh8yQP/AW8xqiFDhlBv/rg2fvCCG6xdSxTIo2TpEgD9uD75ZA+nlQaevD9u3AMaP3EwYvZGrftotc4eu+SMqIV3PUFzmkGAZKerZPfKj/4c/UCNyvLKXQ53QWE24Yp+WvLIIm3YtpX+5Ae1cMnzpAX2ot58OWNdrt3bPtToW+Zo4uTbtO/AIfXu21ejaOxy5uw5bf1kq66c3UbFvXm6a/4dGDQ1OrZ/D0bXVkcXN9XVqpBGOJYURzM7TZ+6TOPHDccMO0+FuFf4jnc9WlGdFLBba1Vfop9Ky/vColzUz372p87ztvsph2NdMIcmMeFGrVq7BeZhkGY+8nUYliwMAirnURHwY7rP2b4HjFymSXfOJ/2sURntF7SevuydMD2eXCLpxtvFmYyvtCNkyybs4WLzjREVFHmhlBGjZ2nW9Bk6fuQw5V/f99gQfm6etN1T9u95S57S4KEjVUvKm1W/W/nODxwjECWUFCaUtPDJh3Xu7BXtWvmx+vSaoAUPP6iarnoV9s1krnbqKAYsUTndyfnKLa1QBpXncojhLf/+X2J4obP5Im/Q9LbTM/AvPAOfG6CvANBbfwmgd6OgcYD+Tzx0aEHHKQLodGmKkPdrgN7ZhLcczQUoMl3GFFjswNyeqb9TgO4Ec3xuqdIFRq2xgFjMvIU+y5fzenQhP6oTWW0Un4mpFavASsVaHD4bty4XYyMThXUQg8OeGVCE5qU7QLcuTuYrOWEcvwHQi5wozgP0LAN0V+HkywV0u1YMdPKK+2nkpGlate7najSl94RFlN0cp954Lwd3bNaOTR8gOIxovrUuJW565Ohe12SlCdCdf98jmjt/kS4eu6KVr7+oyzX7ianaiSENEO4+MyNX99z3HeLIIYp7RHXp6hEtX/627p73hAZWVqh3ERXEKM/6wx++olzLE+eX9aAMwmnddd9/IY7ci4Y9rdq1b4NOHfxI/Ycs1h1z7qBISlQXocjff+37evabf4X2gapsiBtPbl+vnR+uVjknOSM0TrOp420x7K6WE9qx7i311FTh6aN7KJunOQvuJoRykYW+Sh9+8CY9yD2POr9oqCbMXaRcasifZB819AI/fGK17r/31zR16lT6te/XsFFjdfTgPn3y/l+nMuupZ75MVdWHAfR9HEU2wrgxuueJJ6luF9Ep+pVvBdCcIt8AlWPs13+SFi66VydP7NXBbe8BjpbYZhaeFzsP51Zq4u2TtZKSreZJDx17t2beNk/NjTUYog1a8eY/uvmaMedBnTh5mjaikzAcClzM38quLn/vRxrdd6zG3zpRfek4l41RunX9hzqAt15SlI+Xi0odNbuFJb71re9TOa0ODcMBHdi/Q5cvnHVMgRUSctjqwPFRSsdOBKyLdOr8QWLgnXr73R8KPSkMFH3K59+n81XbdfDYedXDHNz/5B8yn2gVumvp6raapih73Mby82dp7BLmF+1KVts5bVjxmiuL+1lA94z1KB56EEvN7v8jJy5oyPD+jk436vvZ5/4zDEREFXR7e+n736W9bJ1lz7mHzYvR+tPvWKph9HrvxmDP4Lw311XrrVf/3jX8MZt6xOzJGK70ht97gBax0ld+/b8pszJH5xqP6uzxAzqxfjvrhh/mZKTmPfy4ougCIh212rfm56RoXv4XXm7Tu0vPwBc7AzcI6Fabnf7l3Kwr2o/ioaNyp32lUe4ZxCvNQ++BSjXK/RqgXyssY5a4p3zJoFJYdweFLwD0rmYrvZoHvU4NbgN0jt/KQJpnbTS3AbsD9OTf4DaNU1g87cka4reCFgB3Cx5fLUB+JqdTF/mSAXwLnobVd7eCmKUsvdkAeoLYaYCwgC0WDtBt6bveQzdAd5XiqOfOSmSUexbv5bhqFl8+oLdT4DwLav30VVLOelFNi7lZ8tjvqrikkIIrLYq11GgVvcjjBJyzCSZeQQ1fXpGvDuarpPc4LXvyaV26VM/ihmoahfSW9d9zqVZW9IXkLcsn0F2L/6t60/WsC6965fv/qKoLx9W7ZJLzaLuajpPPbHXGvZ7X9ksDD0shW/rA7wHyhXjeQfqfb9PKla9pYuU0B5KNzefUXNukj1e9oCmzfkt5o8uIldfo6oHturRvi3Is3BK+Vbc/+XUF8IDbG6y3+I9d3nnVlR7d8fDvaMDwEeTP44Vvfk9vvfYSjUcGUUYYr5TLavpd31DlkDHKgzJYt/ZDHd/+Y02c8pj69u2nAjy1dpoBxQnVnMbjPbHvXVFNVDNmzKIRyQFdgjVoJg3jscf/kGppJRTJOQPl/ap2blsPsA5zFLwVtzNV/vCx1J4fVql1b/89VxS56i2UXM0tIUcaACKufqqmgRAEdcnPt+npZ35Ndy+4X+dOHtGFc1DUG95zIJgSfz3zjf9K+AEWi8D86g/X6uzRDzWgbJxmLoRajnSqsjhfr//shwjZG/DYG0kpLEIAStOX8HhNXLRMBaj1yigNu37dSh3fv9kBubEJVhoXh1YzZi2B3egFIzCNfu3nVNG3XJs+2aQDm97gfpDum79M569s1t4jZ7in8zVm9rdgKG5BhHZarRfX68DH212WSE7eHA288w717VesYP0xbVz+Kh56Y1JolvLQvfuIdAZXLjdE6qCl9dux2nVSEOqt25c9QliogvMQgXbfpoN7VrqAg9Wpb8WrLyst1eKHn8e4qVNln0FoJ/rTLe4E13KHVrz7E1fO976n79eh3eh3Dp50G77tvt9WkPsgUdiuAzs3q3rLTieOzPSN1uJnf0U1MYSQsUZtf/XvEH9CAzlmLe2nf7Ewk976v9QM3BCgmyguCqBbJHJFKyp3FhSXh+4od0/l7gDdeehe2ppVZbMbyIpwJaybGo0eQqSodVN7s7E2gqUPoPvyAXQKwCQB3Sh3A20DdaPczSs3MU4WixXMOtu0Uo/E1I2C53tOo8XdbaB+FU/wAiXezhBTr6b4jNWPt7SbYij0LGKzcWS6foDuGqBbK1Z7XqPcqWqFl+EAnaDtreWD//UAurnnVvuS+KRVfKs3Vw3PpX/FDM1aei/sAhqCc0e1/NWfqm8JjEcSbK9aWzCOfdlXvqlWjJJSYqL9S4fr/MkD9BwHxJivjngd57HSteS4Y953AMECZRcmaHW5nHjpFk0YdbdmTaE3fJCYNWVPX3r5py4eS5q7q+dN2Ff3LP094tKVOnfhlE6e3qULxz/WxFsf1+yZM1XfeEZ1VfVa++6Pdf9jf6I+swaruv609uBp1x7arSBrbV7JbE158HHK0zYTM63VznVvqvnkCeLlo3XXM3+sS7W1XAPHtemdF5gGwLSbyoDE7LmkNHDKw7pl1p2qqm10dPDmd/9ECxZ+g57gx9Rv2GhVEKbIQnndXHNBhxAB7t+yVr/xrSdUdfWg1m3aqT4lM3T7vc/i5Votg2pt+ejv1FlHy1HS88JUj7OsegqaUUQlqZjGyCuwC5ZWaH6MUR89vilo5orDnW5oV2lxjuYu+XXXQc2Yk0vnd2jDSq97naOaec5a8CQMhtHmfn20AUbj2FoNLRuvqXfOxZAo0uHd27Vp9QqV4mW6qrP8mNLouv2e33bV826dOEYNdecwQGr1ys9+RFMdbxmx82ElbR/HI96wcSf3XUjzUZZX49JmFhfokx/+I97+SS2avURN7bu1bc9xPPR8LXrqr1xufX6oSad3/Fj7tyJcixTRPW+mJj31FWL4sCotp7XJAXrDdYDO0biEe4xrmKEw+gorbmS3Pr2AdOFKm37rd34PNqGdcM9YVPm1CA579OMX/ozucFZpzuL2iCzZzNSZCzFyqL6X3wvavkADBvTTmdPHtXfLelU3HNXMpXPUdLlRFzccUBMe+ld//69U629SorhNe2n3W3fwNGpIWs4OvENzljygWqt9QK2K7S99Fz2HFTtyOS3/Uuttej/pGfhCZ+DGAZ0ykC2IylY0E0Mnba0dsY51z8rgbjRAjyKS6UFllaoU5wCdm9tU7pbKY+U1kaa5piCNdRRrbUfgQseHMOa8FQWznF8D9CyEMeahZ/F7A3SLezqqHVrYctStS5qF5F0hGvP6bTHljTa+XM0Xz+KpX6ZLWz1NXnp4LwNuL4h37uPvAIHjFKC7kVo9aKbdxdBNxY0orghAz0bt7gE66mEMDgemBPG/rBi6WzRN3kxMOcLxmOL3LCCz9LFfh9aeTVvTXazmNdrw3o/x1snhpa5mEx00MvF4c0vHavKsudq9irand96n8uz+xEq7Aeuf6dzxLXiwNcQqqYMeCembv/pjxG4tGG8N2n1guVovnNPYKUt169hxVPO7oJ+/8qIOHyFVijStVIqbAd6ixd9GjFSoMWOH6cWX/1Zt589r8aPf1PGjRzRl6jCtfn8tsdmPNeLWX1HxbZXs66rqD+xQ1a7dtMnE6KqcrXFLH4HjtdK9p7V9xUu8X4O+oUy33P+7yqYhSDaAvvaV/8HizNFzXhpB0WBetvL7zNA4aPfCknLVXbmoj17/Q82cdj8A06W9+1ZrxuLfpCIssXmsuyK6tbzzwnc0dcoMYsbN2rblsIqzxmjSvc+pmDK6/p4r2vDBX9D7/RRGTrnOXW5n+zkO1A2MXQyaZxashoVsqGmsc6eqNGDUIF3BRQ4SoLfvjrvtcQ3tP9IZWnlZTXrjxb+1qqsu/c3m7e5lv0KhldGEB06pCnHfzs2v6Lbbv6I5M27T8YN7tPn9n7p99bQj0uRcGhuTWXgr3vkD2vvBW+o/caxm3DpZbc11OrB3qw7s/tBdx85T51KdNmPJ/2LvPQDkKq+z/2d3Z2d779qmVUMVNZAQTRRRJFFdwBgMdgy2SRzsfHGKkzix/3H8d/lix07sEBN/NmBjimMwwoBANAlRVVFBEurSFml7nZmdLd/vvHdmd3ZVkMECxDfXvmh3dube9773zvuc85xzngO70Kqd3N9rrv8KEsH5aEjwnGOwrrjrHzVnwpn0SN+grXvqVK8iXXn9v1KtkA0LEtQry/5ZTSTL9ZPU5/efrYV33E45Ya3yAvtHAbqBuZknBuhGmVGpwPcmaJUshOTsOrOSy2BYbtDzT63SpLkXa8rk0+jh8BY96rfppRW/BcxD5DIcoptepeacswiKPk3PrnxM1378r1RSVkbCX5BufNv1xIq7deb5kzWusELr7l/hDNazr/+G0sbnqr5/hxr2bNXeZc85R8Dvm6vZl1+tjHHF6mrZrfrVj2j/pldpRIRF5kA9vsVn4NSfgXcH6CwV/Xx5nbBM6zCge5S7B+i9xKajSXFRpTirBe91pTVkm6MQloQb000XpVZKjXp78O7R6bYs9tGAbklxptiZarRkxEPPJL7twxPoN7rc6pIt6Q0wz8RZslIW+5Z38WIDMdqDAPpBmrm0ZCEDkk0BEwf0YwE4bfgI5e4A3Ro6jPDQKa9ylHuf5g4BepRyfz8BnckgxGHFPJCaarK1lBX/zEVfcHkBkxGH2bv5NW1Y+YgDAtP+9qGhjcOIl3qGzrtkqX5x9zc0c95tuuCMy1lU95AJ/oqeefwXAEEXBDJ12B3ZuvHGf8Ub7NXYCbnEjje50qSq4rnal3Zj3QAAIABJREFUum6dXlr+M+wK63SXpIOH6dpWmuIW7WbsjM/f/o8uDb2fGuhkyggD3V3Kyyh3IiQ///E/Y/x1uLb1iz/5bfVUUF8McE4iLT2XxiEdO8PKK5uuLWTupZUyjpZ1euW+H9PhK6jqCWdpzFmfVWZ+sYKHX9bq3/zE87aosBgkA88Mm/FnfVynn3WRyx7fuXm9Vi/7L33upj/Rlo0btG3nOjzWibrwli+gRJut/Xt2qIpnoo38gG07VuvA/naNn/MJWqBe4PLPLayw7skfEktu5mi5xLyv1thZ56upux9lOKo6KI/M1AE9+qtfqqtuN1R4GTcCoteePbACx9GB74zZ1+naJR9Vw/63UOXbrmW/vVcUhri2sGlYBB+56S8QZhpQDnkH7RTAJ5Ks6cfg2LZ5ozaufMhDZt5bSNmZsVHmoVfNvUkp+SV68el/1XRyJ+ZMnaN86s5XPv+I9u543TVCgWTgeZA++rHP6/mXnibBbLfyfFW67LY/Ux0GeVFOnrY/tkIXza3Szv2PasXza3RY+Vr40e9pTFk52v4bNbO0FjEeEhIT5qqum6tFASaXqoPUFhgSPPTgkIceC+hGuVuhGUWCjLUebd0U0vQvuvwGav5T9asHf67Tp39cF1x+GXO8S60Nm7V+5TKS7Q4pi7h7iA9dfuWNCCAFGPdTePMXag5943Mof8tB9OatPa+jFFiv+q27VLviTVf1MuHiP1fBTCo6SjvVWvuWKruSdHrFHG3fgxZAdrFqBzrQNOjXsz/+R54ZrF+rZ4sD+qmPZPErcDPwrgDdVhgP0PHQW0Z66NEs9xBx6j7A22qaXZb7kJZ7RIaV0qZEAL2TmKMBumW7WxmRq53GrcngSxr10NPwflKdh85xzBO3eLrJWJoIDBCUhFef7M4B6FuGPMBOBZsj1IKgu4H6Tjj6vTR02VeMGA3F5FbbbKVNRwI63rnLco+h3JGoNUBPZ4VMt4Cgy3K3lqvvT5a7a5JhHeUo1B7IKVSdVZSBI1PPvlkLF55LIlynGvds1opHfu5q+c0PMbC1OOZHb/6qnnr+Jb25/wW34F998bc0fVKpOtpXafXq+1y9t0+l3LdUXXHFvyqD2vVBX6tWvfpLEui2UZLm3ZssExNHqKW7G118lAJb0d1OA52sFv7aj36ZWH6h6hv2EqffpK3ricFahMAYFqeiRmwXOnT+kttVeel4vbV3jdqh27c89arGIMeamDpLC275nJqRVc1Lb9Arv/5PddIlrnLsfCXUXKHT552jtCAeOoBet22tilBKG0QkJghjVDn3KmLo00loS1cuCRcPsoAvmj8PyjigtZs3iccN9bSpWnT7X6Gk1qLEtv145QESBldq3evbVJg6U9Ov/qwqx5SqrX6DNq3i3ABEGxr1mXnFmnzWR1UxaSbggsf+1nq9sfrXGmwjycq8UiuGRjGuoblNmeX5qjdVOUIhM866yXnoY8vyYEFeQEzlwUjVOrXsJNktWvpxTZl9BjK10jMvrNKsOXOd6pw1ON21lWS3Fx+xninI85pML/MMqJ1z1Ve1Zc8+PPj7VFk4VTPJmp9cU4VWe7f++yffweDo5tk2ERqOf+kNCD/Va8Vzz7la9ezsGZr32T9RC3H+OdmFatn1itZvul+76+vVwL2/+uY7EQzKU0L3W2re/HNteAF9gv4KZVYs1rRrlqDUhn7D4a0RD73Z61FjwYOoh044p5d+7Ym0VTbFI6uqsKjQFR/7MwwHSgNfe9gZOp/41H+plO9luGOnlt//I+rX23lW6UtABcHSq27Wjr1t2r57jVq49kkl5+jiT92oXft2qqSc5MiU/XrpV6gC1vJA8v8LPvUd9RQib1vQog2rl6v26ddVgvHgS6Ks75Of00BJhur3rVP7mse0b+PLtG3NjwN6HAw/NDPw7gEdmrML8//xJuu2lkpfaShqvKQUarbJi1afU4rzlJ9ss/aprlqNmLdVk5t3PtiPV4UIRmtTgC8zkh4+z0OPAroBtNFmroTNYuhm8xuN5gCdLlH2M5msySCrUfHe67yf1cM8ddfAgjF08uLe7LD25Q8A6lD8WOqD9FZPxIP3gzC2eFpfbVuQ/Jbp7np9kizGOcxDz4K2PrsQQLdzumxmQ6f300PnIq2NJ3MaosEIU+dEfibPulrnnHuOegCqYEudXoCqtcU22sp07MSztGDhpQAHFQgsdgnkMAx0I9Pb3aipU/x6dNldWr9+lTKTSl2C28WL/h6qs4AEtwE9/cwvSNba7IUkuPwMav+bobQLSqpd1ULQKGdyJox0XXLV50kQy1JuXrpWrfy9VhEXLqNsyADdyh4TrYUul/Cx276ren8jhlGHate9qn2vbpAPTzS76EzNvPJa+fP9PBOH9PR//9ABRFPboJZ89ps09mBMCYe1+dXl2r/lZRfDDVggH22AmRd8QpNnnkFGeSue2h6tefo+XXvppWqgJn8dJWJ91HJZ6Vv53Bu04Nzz5A82UZdcp+1vvarnX1wD9Z6kKz7+LZK2MqmJh4Zf8VM17d3BJ1yfNZVNuohkvgsp8QsBsk16+jd38mwjymK9TVE/6+smnZAmNz1MlIm0tDCs8y64RdMmz3SU8taNz2sT43ZjjvSCv+r6PycHIJUkx1w9/dQKZaMpcPbZC3SIOv8s0tVX/vpXau+tc2w20SLHIFRNXkDNdiHjOEQiXrvGlU+Dcm9RU9N2tTYf1GsvrXL3ylqsLiIhr4HXtxDyMAPYSt7GnH2dFp5/scK7D6imMEkvv/ZLPf/6OgUTcnT+Nf+MIht5FO271L1/uTavfoVHHvYt5zxNICmupDxPvpY9euGxh2ii0xDJco+ottlzYElxGPshpAsTCGtZdvvYSXN05oLzKCs0kRkYo4yxGPPkGNClr48SuM7GN/XiU49hKxPrplf9RZddo517m/X6BuhxrFIzRsdNvlpXf/RqwhLbofEbtea5VWpZ+5aVnWvBR/5KhVPHaB+6GLW7t6r22RdFuTwe/TwtomyvkcZNGWhTvHTP9+Mx9A8NjMUvJDoDJwTotvhG99ipswRRKxPrhO5+Yh+ATtvIVlNdo9TJB86kWM9h3L8BELUPjrCfTB77jFHv1tLUVLUGaW3Z3hFiEUKGknh6AgtGYj814nDHNH30stfN47adk1sfctd9zeh3wCA74ok70RkD8shucXQTobH6YqddY9nPjKEd8O6kzWYXwfkGYoN11WG1ZgYJ9ZEcBx09AECbd+Ajc7ufWF1SpjUOoQ8zY87H6Lg8f5JTjDN+r8/aMRrPZ2Bp5W7WejWyvzePmDXBQNqUxZGwKuyhtQGR5p53LapcRaoor1BD7UE9/OBP3TwYE2G07dIlN1Mz3QVw/VZtEbnY0rQZuuyG66FmCU0c3Ant/mt3CQZe15NRno7EZk93E8fbQf30M2pt6VNxvrW5cRfvqG0z2qwO3LxR+9ylS26hQUc2pVKFeuS39yNwAy3K6+RN0jnLM/JoAqabPv8dNSCdWk7W9YsrluvN9c9hKLAIJ04ga/lq5WAEBLsatfKJRwGtA84IyMO7vviaj3BfQ9R9H9Lyx+5xrTdtKyiZrCmnz9JpUyaTfLaX8rT12rF5na64jNpptEVXrVpFd7o0F9c2sF3y0b9GHjcJwZlkPfPM49q9Y40H2rnTddWnblJzYx2efZt+99t7hmLe5eMu0EUXLcRYbCeZc79WLPsthiq95blCa3yTirSdi13b9fKImGc6de6VOv+iRcSHD2vPvh16mTJDB7amhsh8nLvoFkrhqqnTztPD9z+gA7Wv6Fpi3aWlJXw/2qi33o3e/q/d2Ow7cM45HyFkEdaaV5dF1OD4PiSV6xO3307S4SFYlKAefuCuiGSN5TRcr507NmoLFH4moi82NjNq5i78lM6cNoOyrwYYite09Y0X3XiXfvzvnApdPob66ud+p91bXnR17RX5s3X2R65xkvGp4S4t//W9ags3uN+vu+5zqDAmOWGf55793dAzZPa8GYeXXXEdkrM9ehLQtpK6Dk5UU3S+Lrn6Uj6PVHNvq37x8x8zPo/BufjSqxDpaaYUb7X73QpLjB1avPgzJLoRmgg3IgS0F4NrhTvepVffgYBMOuyBXyufe1Z7Nr9IhjusRv4cLbgQA4zuL1WVRXrkrn8n+77RzWNUNtZ7euJbfAZO3Rn4IwA6cUQozqcpJ2mj+1MTVHQSKk5JIahx4qeJLDiD0Nq9pJ/3kb1qCWQmnulnlUuglekgWbSmINVFj+4B0pMTkBBNhLI0QLfWHJSUex63eSXmoUcBnTk3LzzDAD36d/PkDcTtdwN0c5bs3jhGwBg5680O8Ji8JHttDhT81D7V5yKJyRvDjC+IFZCIl55lClm8pwcPtJdFIJ2xFOJRXJU7ieQ4JGuJIYYAdCt18/pVerT7ewnodlbrQGUJh7ZYtoKmQVDyuhtudnXWrW1dOoDC1vNP3TvkPWXjdV946SJtWLtW9YffdIt6eyQL+qLLP62q6rF4zon6/eNPIIbysk5D6vaCq68E8FJUDjA/QDb7NkRScrOotTZDCfnRVNC5qZW+3VDt1ljLACfLVwxle4sDBKMGVj3/LEpiz6u0AIONgZsgkIF/Vla1Flx9HeVWhSjY7QQwQ1r9/D30FafGGCbhogvOV2FBvnaR3b56+ZMwQHV05/KytidMPpd49kX0QO/Tm3idr738CEYHFO71N5O5n4fgTFArnnqC425XdWW5vvD52/SbB+/Xwf37XMcx60aHAq6Kc6aQKX4JFDQqaVs26pVXfo9QTi/Z6H5U+GYgT3otHm8Ltei7te7Vx51W/tVX/SlJW6afUOsS8u6686cqLiwmoTPSMY05MOAxmdRmwgoZ5F7Nv+BjxJCzVIlE6ibCFiuf/JUDdHtGS/xjdfVttylAx7Qwc7p161aS2pa51+cuXqzy8nJqsUOM7RXuy9MqZ8zX3fxJPXzPT2k+c0CNLWSHYxWkMN3zz7+WXAZThMvU2rVrtHHDsxpTXIOIyzz1drdp5TPL0ZpvcuGQJhMmqp6r+WefTUlfBRoDy9AHeFElmZM0/7LL6F9OiR+CLqtXr9a+nSvdc16SO1VnLVqEkAsaA7Rzffw3vyFpcjfhlzJdAtDnU07XijbBCy88j6re9iFQN8W2cy6+yOntWya+GQ3RLP/K6ot06SUXkMPRTF3/Fq1+aQXPW5mWLFlMVvsuracSoZ6G9uXkU9hnsjInasH55ygPydonVjyl2j2b0E+o0cLLlnAdVVxfqzagN7Bx4xPOmC8rmKxrrvsYxmYS9frteuK+e3num10oKtL75dRdxeMjj89AZAb+YECPqsV5amje3oVX+9RbO9WKTGOT9RvHQ7cumlYolWgBWurCDdDDpt0OSNqCngKqJlgmOxnaHZ0BPE2sc5OFtfpzMsh99B83JW7noRtIj6bcjdn1cNR56wb4BuwWM7fsd3ppuGx3y+C1BCK3OcU68wxNsnZQDVlBbR8bUjMx9SQWwzDWQidttIx1sFYSli/TDbdvVj3K3irAnbwqx/PQ+wH0XgN0A/Ho8SOgboD4XmzmF7dTkpVFpq4xzf2M5Y7/9XeIqexncc+Wn9KpTJTaOuk2tvzX9yGjmqWrl1xOx7IM2qh2EC/dpJc3vKD89HJdgCecSPmblXL1m7Qu8rFdSKVm0aAkRF1wRWkRil6bVUr5VBtlRg898GuXMJZoGf/WftPmlYu2PS29VEvwnhMw9AZM7Id5mjF1MoC7WivogmbdVa02OoV67Us/fgvZ6sVqpMFLPp7poYYG8B8jC2ahvKxUZSXFzgObO3uW6utq9TxeV+3+LZ5OPMc42DigT3/2Vo0dW612Mrh7GPO4mmpAbB3154+4J7SA4y9dfDlg36nKinLyBNr0gx98X8XFxUO639lJJfrS1/5Ov/zl3YDpOkoah++g5R1cdtlHNLZ6HEDRBuMwRs8//wLz8YIzlLqDtAMlicvOZb8H0WBItQqKyJzY3FyD55qI6k1JVZX2cG3Wka6utlZrnnzatVQ7e+lSNx4D9CC/lwKWOzFwnn7il5p1xmVc31hVVlaqrq7O7ZMnT1YH96EIhZXeni49+Jt7oahzddnHrqPmOw06vFIHma907t+hhlrXdnh8TYU2vP4ybECSXnz+uSHxFmMqitMqdNWNNyKXu9wZdAsXLuTZyXRGhB3DjIxNPC/2r53bXhsg466zpQ2Dq4AQzTq9+OIT+uxn7wBAaSDDPXzikd+qsbPR2bs1NeN1LmGgXARxCjDQjCV5adVzVEFM08KLFquQ5yqJ9SFMl8RBwkjJfGl34yTMmTWTnIY1GEslsDy/dN81bh/9CGAj8sdr4eUXaQ9hlO2A96Irr8EwLEXHvxWWqU4XXHAh41qPcXZYU6ac5s5dX38Q/QAa7GRl6I11r2nzKysjjYDei29s/BzxGTi5M/C2gB5Lt8dKv9qwEvDALWOdRFIt34HWM72YD9PhKRGQdh46ce0kFnPnoQOMfXi7pu5kQJzM+9BpAzSJuyPxZZ2fBgD5JBMYx0O3BDejygzMo9KvphTnstw5twG4bUZn2iJqnruLsxugmwFgoGH16Wi8G6BbIqvhbp/J1bLghIl/NxNk35HTru4izoVUp2Ub9fBPLxndiQQdg9C5fVB35N47tqAQQL8yeyI0P8fA0o8Cul3PaMr9vZF/NUgfIPGpBxD1pDWbCF9kZ9N3m59tiroIlMJADjX5oGTc/e5q9ZlfE2Gx95Gs7UDM1Nbobuk+j52lHFwYaxASQCmmMAdVb8AqC+3NIAmCGXjmtsC2NKHwhTFnbTGtPMr6n9MHxkmO2mYeUgeSn8XEwoOUlfWRmJbHgjpIwmRjJH4cSbFwGt80/3JjMs/VTCPreGZtLs0rdwmOzH8acXJr9JFJsh7ttRkTCz38sXUQbSPjrR9evzgfnXTObTalUfyu/7VdM7XiGdSKBRhsEJF6UzyzrbOLQkpivWYoWJt2e7WT5zIFIDYFM5cDyTjoOULZozWR8cRlbKxB7oGf5LN0cjEoAnDX7hq0dFMimUEohHmxDmd0W6U3PfeJMVv7eBtbRiRUEEn1cGM5WNeJRGwWtHsHgip8wF031xFjaESblbRStpCTZ93njA0YpI0u30lYjNTIfFnTHJs/6xLnqbnBHsBeWCppP4OyrmlRhbY2Pp/L56ObGU6ua56xKhE71fVMZ4vOK5jvmq14c4gHX1BCjPta/e6hB3gOLKvD2+z6QpF710UuRAYPnFH49nyl8czZvTLmxuZ5/756pIrLXE92kyOO3juqYl2Lezq/upCNCebYtZnRZTkirnNsZEObBgOBrzXTZ8eE6VdOpDGN3Q+iLHHKfXi64j99CGbgDwb0WA/dedisIg7Qt9Wqnb6HjYBxot88dBYyi5WTJT5IUw+js8MO0L3mLKbp7gAdr7AT7rUbjtXVpVtTbaPtzevmC2vNWZyOu3nffClNYMbq0Q3AXXJVZIFyWe8RT90PXe4zypxv+KCj/IE9+9ID5kA0Hjc7q24Xrdxa6U4VxFJIYLXzFWeqjw5dA0Yb05mjk77YfYACkiXE8wF0eolfmTUJmVnCBwB6GC/ExzVGmQJ7HgzIzcN5rwDdfOKOTnphE0evhxYuKCyIqml7XcpYaLsAcbqgsoh7vWRIFQBYzcPJ04VLlnC/UqA40Q4/uM2rjOJzHYRByorMjLEe39wDPnP4cJuKUaDj0l3rThM4DUHHppH4Zu6oAWQHq2hefqYzDGyRtgU52vnNzm9Gg1tzWaE7GZgvK5P2pxh9GFh5lDQ5wKZ0ywAyl9W3C4TI4z1muoRoBZpOp659UOY1xJptBC2UR2awMlsumuVgWSzajmHg0EkYJx+LJMolhTluR3s76m9Gx3uhAjNIQqTk95vhyVxmmDXD1kGCWTaMhm39PEvdoEESz2pGBigcAbQg3PsgokTR47tEQXsG2K1FrXVG88HkmIHT3B7GK/d6vJnOfTqGUhdjL2Ls3bBTndzD8jFkarIFyB5LY8LNYDDDoKW1y4Uu/Ey8SfemMbF9oGA6NzIa/zUwb2wNAOxpzniwP9h47MeoYWS/29j27dqpSdD+9puFa1qwiHLNimLrIfEz3WrcURY0tiCH1+0zBrqRHDcHoN68ELaq7yD3IZs59EC9Be3h2267Vdu3b9PmTS9j0HA8lAKj7Xy9T/I+7kMe5YsG8jadztg2Ni5iSPViZQzCKqSRHd/Oe63U0ZkZZpzbyPkXm4DwHsdi/nJJQLTtACIzlSTrNaKyVER4xzYavUHRD8vH9Jh2BffNjAfXuS06qPi/8Rk4xWfgbQHdKNNjJcWR/ubqiLv5Ej61vUHtxFAb8bITk+mvzKJlMW/zjr0YOlmslhjHl8gEVv146GYQ2IJiX/oAbo/pQyVQw25fPed1s1tim4uV82VHydX96wDdrHHb7VMAty1arh0iK7mnx44hYdQfS1oYIDc52BCDDTIWiuMcqOMrQk+ySFIL1MP4BvLwbPGK/PlpeCMDqK+FSKCzxKmQ56ED6FdlTQTQOaoBurVyNfMkssDbsxCNob83tPsgANWibFw+r/WMpfN5nlArY82hC9ZhxHpKqBcGL5x6m6OEycA2D9dEVy5augR6tlzPolO+atWLlDuNTBGyS3OJbHYf+MED4wFXU54JdW/A3IsL3YsLlMmi243LlQKqOm8sQotbEpwBuZsn7o8HCN5zFXR1wN6YOzs66WKW5S3c7inwIMdbcGnB2d7qQCC6NRInTUjJYhweGNlmcWtrwJJBFqB93p2SSTF1wCA6Amn2euR+9TJAf9Q15Z1BqGur+06MUAu99Ee1FqXpJPYNS4SSHQ4VYK+FsFB6Md78vL+jkxwCkDuVjEDLEUl2bqU3pqAlUXLR1krWmBD7DriGKWaEWu9wowMiW+NhGrxAvZvhkc21trZQspefjzEDU4AxY1vAMTIRw8LOwfGaoL7zMLbsvmdy323urTTQgSX/aW7qwEAjt8V9nntnFgVbCLc/BYr+8KFDUOEFTid/gDFZDXx0i45l6AV+6KaXfDqUvLvPlq/C9bS2htGUv11thD7++2d3YaBQEsbW7uRwWRO4kYfptFeM0WlbK6+nUVZonzXv2Wwly48IojJlHea858DrQ2dm0yHEdtLRls+Bjmlq7KJPQCZgTrgDyskMgDB0QgatcTuYg2zmwLYunvVkk3Zm7g8cbNQYjKYwlkOqqUQy+PexWWLsdMZ/js/AH2UG/mBAj1LLdnZLakvE00a11QF6B7Rrs9HmyWkuhm5lZjjmrhQs5JLirEObB+hWYmZus6111qc6gDsyaEl0LCgORMw751+XqW6Azm6AbrvTdLcdzynN4thOe5032wrpMvINxvmfnZf2oQbmAbqwBamzCsAWhPjd6H/7SDrCFyHkurqQ7QxlQ5eSdJMMoKez8IfJiG/l/UEA3WLoRbSfvIZkHOvsNhih3K0lbGxSnM1L1EM/+V66LadcC6VTPrLRDtYfUhlCIB2wHRm45i1Q0jlQ0gaIth+qbyX+S6kRQ+7FE/PjiZm8ZjdgkZ3pgUVLexfeEMleRrMD1NZKNhuvtZVFOpeErm5i7x6oRvwqB1qwNMTprZ1nGs2221hkfTSxNi/TNrst5qHZGKxiwHlroGwP9VqmvW5qcvZSP0CS7IBkkL9RPw3q2e8d5Alkc24zJMxLtwx1156TxZ1PkAyIchvGhS3UfsBxgBP6GHcgMg9NxFTziM9HKWM3KM7bDwAk2YqOxWGMQ4KhLGjfC+vgN3SJbH14qgaKyRY3BgAtFu424jh97GZERb1f56Hz3gEAxhqT+GEBglD8qdyPPsZl5ZqWYtFlyAXDk+uAeVCHyR1wgAq69WNEmCFt7UcHmZOECLgepKNcBTF4Q6IuANVi3D3cI+tkZhPYQxgkhfPZU9FBaCOT3gr2c5Q1aAX0/YBbrrmr/KUZ6dwMvrOpMGu22e8FRR5L0IYhkYshYWOxMTVhaBTa3xh/9G9hHpKWNlrJYkhYmMI2M/yiPwdhGvq5xlS4fwPzHuYxnXtXW3dQueQQpHNuG19bOy1tqWmPesr2LLR3tDrjyq4/i+uzz6aR8ZdoWYbMb19EJMlKJe0RtHtvP1iGfQCj0hiP7GzKX7FqbPo6iR9lIbgT3fYxl2OZy6jxOPSH+A/xGTiFZ+AdAbpby1wyGN4OclUIe+np7XXqSMtSMyDtS86Qz2hF3mfa6rGAjmNuL6DoZoQtGacsAEZBeoBujVLwb/iW2SLkytNiAZ1vvwG7Ue8pLI6p0OapeNrJrl7cc4dsMe8HLAzMw/wt6AAdBgBAD/FvLxaGy7Y3x9Bq4aFhB1j8w6zRoSwWA+K8iQikZADYVNARTjCa3styL8HyvwbKPdsKaiMe+uh7H0u5vxeAbvFoH0AUBBxTYUi6DTzwemw2gtCmKVCLnQho50Bn29QHTdmMQKzpnvtZaM1bbMc9yooAWC8rcjIrcuzi2uM8OsDMavKdfgDeLN6reVchwDSFRDpDlI62Djqm5TjvzkDcNq8c2dT4PGrahUBY5BPNfbRXMOK6CfKm4zHa320hNiD3m0sVva/RVdeCthy7j3Pb3CYBDi4OHBmtvS1E7oNR436C22HTROBaoh/vRqjEnSd2FTfdAeNxmI8kO2dkCwMgyXjEg8yHA1RQuNfi5AbAHNH9HSA03XWbvxzmr4uEBUsiHKKXufYeQgbpAGiA9Ps0vNRecjoSQDcboyGQzbOxHZaMaJuFGlKtMsBCGBbOiLzezbxkYNTEgm6UAejhHqSbweO82GbaoxZ4FHbka2HsRJi4iftOAehtreiuM8jMCPNg57TkNyuXG7p+fjeDwraeiDce+6x7r6HRbomn3NsAxoQlUhqYGxOS6upFh7d6xGrKSHJsbmlyDW9s6+X+9FkvcyuqZ7OQiD0nptJoT5nnnXsPkoWVshnvAEZ8G4ZJPhVhKLafAAAgAElEQVQF7uFinppJDiygFt+2QZ61hEhSqjPS+DnKbnS50FQmz27Am+M4nI+4R/FfTv0ZeFtAd33PTVrVAmb2FYiUZrlYuoE39V8mtfk0LRc7SYrDB6A0hBg62Sqm6mZLgmWNB/CAzVPutzpvgDvZ6sYSU13ZDAqaThCk38RcoC3Nu7LFx4wBUyNz8XPzzM1L5wtruu4G6D7A2pdE7JN/LSZqHlG/ATRjHbBx879kPBZrIBMGzO3fPv61unjbwywe/emp7JTKkUjWB5B3kyBlBkASXrsBeZDMvD6Onw3xXEbC0EfJcs+CUTAOtw9g8lyzCDkYqdc3Dz0JEHgvAN2LkhooRX1E1/g1utYPPaEebenWyBGbMSb2aXdvI38c/jf6WvRDoz484niRM7i58Bbo6LuH8TNqeEW8e/e+kRT/iA+OGGn0MzFHNlc4ZvzeNUQJ2uhZIy5c9FijL8EdY3gGRs7OsX6LHsS88+hsDd+BoRCMe1vkve5FO1fsAKJ35Z36iXas2LF7cx87U9ErGLr/I5gVm7B3em5vto95v4542I42Khvr8Px5R/Si6lFAH/kURc83fDUj75Cdw5mNox726DMQ+dsQkJtB+W6u/8Selvi74jPwXs3ACQG6gbmBuvvCjQB063DmNQV5+s3d6gLQ2w3Qk1EDs9IdAD/VASuATnPzXrLYLCs9AUA3D70vMY3mFbTG5PsXgr6zc/hMvxpA9PE562+ewXtTSS5Kg1JLwzpPj4C5Jb4lGVCj/GTHN8vcYqVumMbD2XeYsfaazjjnHcCYGDT+H9rfwraGI71k3fXRBSsAaA9YGRqd17qJExhh7zdBHP7tgabvx9PPgdod0z6oj+VOViZxOQN0oxMtaz/qzkZzDVznN/MMT/pi4VHu3qIXCw62HI5c9CImR8wC7C16Bv7enfUW0eg+/AAeBcRHeDb83b0ldnE82oIbs6A7NsV2Js/qGEdvRzvl0b4RBo52X2NMB+86R87FEdZNrKXh5uBI0+P4X0Dv/UeCUeTMI8YfvdaY6x8C9ajx9c5AxbtXo++/Z9gdYbcMXVD0fnnzFKWsj3+9R//r0F2OsGND7zoqmHszNnLzvjzDr0ZnNGqkxBoBMc+UDXpoi3JJ0c/YZR3DpDna5076d/SdzGz8M/EZeGczcMKAHvXQo/FhB16sJaYVRsI0HvpOOptl0amQuCeA7jNAh193gA7wBvCkzUOnzTTLiBdD7wXQ9xFrJ9fZJTIlgMZ+vmCW3Z4yBOjWcpXEoaEdr9sSq3gvaWnE7MycMI/cFicDJxYIq3/GKDDjIUDDjn6L3Vt2HgdOtKxj26Gi+/g9bKVqKNBY9rvF2Lv52Y6SyfpgcfnuBOKZnDsXrsEBev4UZdGxzCj3PiwIJxXrjBTOH/HQ3ztAj3poo72+WFCLPhhHX+S8XPUoBNqC6nlIQ4vvENZFF1FvYbV3eq9E3x8954k8iJGDGpi/W0Rxur4xi/kIQ8ZZdccdkDEUJ2o/HO1AsUcfYcYMHTR23kfdg8jzGjv6E5m96Hs8OIwyNKOMmKEDjbr+UY/K6Nn7w88ffQZP5JNHMzNiZy3696M9q9Hjjwb26PXxmSGm5RiAPsQoRNmsyIN/IkOPvyc+A6fADLwtoDthkGNS7niiAHgX36mn30TvOTVTHYN+4nRIv0K5W6tTa21qWe4hsshDACZlv+5bZHXoQWpO3iLDvYdStURA0wflbpnxRC5JqIOyBzDNIEjh32SL7fKvj/dZVrvriGYRzEHqaS2bncUxbK8A5mG38ztZUP0kPYVRnumzumCzFPDGPUDnvSYag6Rc0MIBeNsuC54xmgOfZTXG/BsG+AcIRuYkGKDT1KRgqnKs+Tiv91qgmGuz3um2RQE9Srmf/Ez3WO9v9NMWu5DHLpSxwDucQz68TEaWePeRITSPUJPDYB79i2cOHAuSYj5/1C+DJUa+C0S14bjnaTSgx57s+IA27N//oV6yx4G4pMiY7cijjAYxfo8xkqIqf+9krbBzuWYo7vpjgXGk8TXi2KMAPerfv/PzH88kOJE5jR1r7CiOZWaNMqFGPGKx34dYUB9t7MQ8cycyxHcyOfHPxGfgfZiBEwL0KOXuNdTwaqw9D91qOQF0Br5i2x7noXei8ObHQ0+GR3cxdKsFt1IxPN9eEszCDvyIkZMdHwDIt1P0HKKexzqmpfJeo9XTMCDS2e1fA/Vkkt98AK71JjcgN2rAkYrEtqnWdQtaP1R92Nq1IpQRhO4O8nsAQB9EFNo03EMUqZu4TT87NoeTek2ANVACo0dIxnqnm9Z8GHreGICsgMXo8f2p1bI65JyEVJVRcH9t4TTlAuj9GAaE650Cl0viOYqHfvIBPZYu9p6eYbL1aAtilFyOrmJeDDMK8e4nR5/Get0xf8VoGv3XYYI3eiR3kMijPBrQvXN5r3p6BLFkwFGf/xNZcE/kPTGj8s7jLfgmnRuduROvSI7GeaOAHgumw0c/2vWMHuromT7qHBznRc9DH76G4ePHgtjwAUbbae+UHRh+Ko5nkhwLrEdf0Im976gQf1SbcRTLNGTsROn54SmLM+5/6BMXf/8HeQbeFtCjYH70pDgS2AhIezH0/cSfAXSkW/1kuSdbj2fWGhOAsThnLKCbtGgSYB+gZGwbQiR9CJsQvvbA3Op+rY7YhDMAeD9ptH7LijbgNMFW4/mh1gb4m8XFe2ml5GLkZDX3YRiEfTSdoHwqQBZxiDh3kHpgB+im026Uv9WbO4EbjJMkMsJp6+VL4tjGr1ubV1hgk5vNAdCtm1ivefmsD1kk8JVScH9N8QxlB3iNATvlMDM2IgvqaA/dEuNO9nakHzLaS4kdwXCqkefRxdLtkdCjezsXFhsXjUl0iybRDXvokfyjIdMgCuxHH9mwyTEsyDKC87ZhjfIij+WrOVAZ9d6jzfdo82L4BFHv0j2kMfvx7lr0MwZk9j/LA4ipCYhgU+zVHwu+RsHsO3hUzEAbnoCRZkUMoHs2tNtGjyvWxPrDB+Ad7XgR+6ETj2IyjjzXMawys9vdjf5DQyOjQ0ExYB5z8iNNsT98FuKfiM/AB2UGTgjQj+mhk6k+DOh1UO5Z6jLKHVAdCegkvVmcGuA1D91ls0NpG+i+RQlSP+UxmYBGuiW9ITCTRslMJoCeYb3IqRH2kZSWaL2/odgHAHOLW5tHbWIw7RSmB5y4HDW3iNL00bq1F089hKERAqRNp9ri9n0AuGW5DwDsg8RdEyz2mtBDyUwXYE6pkynYUU5k5fEpGBu5QVO54/MRQM+kJWZxj09XG6CHYAMoczMP3dXBW3mVLW2jYugnG9CPBhrDSW2xwO6tiMNLb3QZHwnoQ4p3Q0lr0ceU90dcGStzi10qY6KRkTN4sBFrOkTPHQXzWF/e8hW8uH1k1Y58Ovp71Jsf/YWJYpRbkEcj/lEW/+G3xMJ7VIonejQzwCLAfpRjeldue0wimkvqi43JHpmfPdqJjPVHvWt/535yNI0x5k7FQOdIuDoamHuj9SpY3ul2pME12uM+tgd+BIxHDjbimMcA8yMNtdgrONKgHH19nkk7bHK80+uPfy4+Ax+UGTgBQPdK1qKKcbGU+4DpsQPKlqX+3NZaBWjK0jUAmNNjO5Hacq9POV8YvjVW+210tmt94gS2qVcFRPcG2lH7ou6bZSgjAuipiG6Yh57qepGHwBLK0Sgl6zeP3Gh7ly0/qG7i3z0FeOAAumnFDZC4FqZbm+29uNqQ9AA0lLkL1VpjGMDD5OQ4TqL7OUDGO50eAHSXHs94TJrWjxua3ZcEUBN/twQ7xppNm9fCgE9LSk9HKc6ayuClmwIZDIJ56Eej3JOiGpkn8W4ffdkaDebDy/1If8pbzmPJ2WFwjF1SIwZADJgfG6RiPfTYCx+uLLZXo+f1cuyPBeieaTByG/YpowvyCNY85s2xV3AkoNt1jwb0UV766IscGmvUpLERWGJfxPtzQxsJ6Ee1CyJj9Mb/bgDdu3Oxc3Sknzv8yskB9CP986N75Uf3wI/6KgN18xbzxyONBm8Sj/X6kX85+szEPfSTuDjFD/2ez0ACGtbedwfUjS2zijKuvSYoPSJTOGaBsCxdPDf6sOilN/ao1w/l3kuntJRsstZJfDOv1xqkGFVOHN1AFVkR5w8YXR0GWLsGobxJWDPFaD8akkmIc/hM+AGvNxnQ7u2nnSQF6UGsgx7b8YyDtvOZoB/9d7LX7DimAjPYn0YdOnXlbveD0eyG5kanm0fO+xLQb0/As0fijh1RllTAHIlXtzgYYJkzyoxYhZv1bU8mLJCGgZAJiOf1JGpp1VnK4nXXnpWF3ErXEgHuKKCb4RMVlzEP/WRj+vEA42hP07EXwOOTo6O9oSOwLuZkR1+6j774Huu9x1+sh092vM9H33X8az7ScHn7b+HwZ6K5/qPHe7xzRo9/bL/17UcwhHdv8wAcbRxHztmJjPbExjTyXSdyd07suB/8EZ7YdcTfFZ+BkzkDAHqYcm0DpJExJgN0200feSQpNfwlNTDvY0csTq9t3EV5GIDeZ81ZstE5h7K2GDLurdcCwvVDcmAe5sDe50zFrYuSbnxrS7hD5SwB1aoE5D2dRjux7zCJayGC2l10aOminVoXAk/dpMIHcP3DyahupdBu0Y7aZ51AUEgLsfeiIBZm7zPX3RO+9DxzU/3iHIC6A3R+TkoxQDeVukh8MQLqNukG6KmMJIMU+Vxo9tyeJF1aNY8SNtovQsmbJ2+MQyxqR+v17dqNzfCZzmp8i8/ASZgB511G3e7Yx+w4nm38aTwJNyJ+yPgMfEBmgNJv89ABvGMAeq91XhhBe44E9H5cUMszf33jHg2Q3d4Vtn7oEUC3uKvryuVRm9b1zMqEHKBzzF4C6f0peMemzGYi0Mh29qPhPRi2mDZGgHVfQWouSMu1Hnqouh3hlwCZdiFK0fqtdzkGgSuIHwDpAXGFaSPZS+FbLx807VY0Xp33bOVlltWOwE0CSXAWxDdw96Wg483Pbl2MgLlXSWVd1GjqAHWfhaefg75tPpT7ZZXzlMMbs+k7airpIcuTHlWHbvd2GNCPnozzAbn/8WGcwjPgvol/gIceB/NT+GbHhx6fgROYAQfoHpjHUOkuuetEPHRrToGnzcfXbNynweRsB+hJdMByvaLNOYZy9wQyLTvda85ivnovJ+gFYPtpXN4H5W0a3/0AeRht8gH6kDvOm0S6QbzxEIAepDG6eepBdis/s9ryfoB4YJA2YjZ6ep4Oukw1tLYB9oFe66vud3rz7tqMbndeuYlPA+b2MxnyycadU4fuIpm8zYu3e3FJD9B9JOglKw+OP48uNIuh3PMA9BwA3fPQua7jUe4jOoIc5Y7EV9kTeEzjbznmDLxNxOB4oZH4rMZnID4DH64ZICnOOlaPTA3xsrVPDNCBRke5r910gAy4HNpDAuj+dNfG0jWpAO8M0BMtzm314gaa7Ob3m3Jc0A+IA6h9lKX1DtDXDDC33wfwxvvpzBLGCw/zby80uf3bB8j38TlXekayHP6681ISXRNzA3Sj2/m3j05V0P+etCgMRCSG7tLr3W6ATtma9WY1NbgImLvxWXKcfYbPJmOtZGMY5OGdF3T7tLhyvvJ5Uw6laykAvgG6nSI2KS7WQ7dmM8ffTlZ08MP1oMav5hgzEC+kjj8a8RmIz0BkBo4K6F5G+4kAuomv4nvj1a7bVBcBdErZaOXpujCZ42+5Z0Z3ux8iHjqeuqPcAeWexB7+RanNpFcB8kAiQjN45CE/AO83/XcAHlDvB9DNIx+kONyA3AG0R+A7wE4kux7+HkC3Dln2b4Rud3pvEcvCfdbA3NgCktk4Xwqe/xCgG3vAmPtZJC1IQA5/BNBTlGuAjrDM0sqzAHRaUCIuY3r0vWZUYLkcMynueIA+xJnGQT3+jXwHMxBhkuzpOUYI/R0cNP6R+AzEZ+BUnYF3B+im0wb9bHln6zc1UMqVrQCUu8+PwAuBdcsHMwKAwi/AE+Cz+nErYYvQ7mEAPQiA226ysD0AexeJbt3J9CdPDiIIE0R0BiAH4AcAXwPeJHZH4ZtaXKQe3YLYicS5eaMH6iTDDZrWK3Q5aWnu3ti5E6yRhyXAGaBb6RrGQKr1Z7WyuIiH3od3PgTouN4+ED4L4yAfyj2/i7K1qvkqIK6eg3COeegmF3s8D93nH9lG8sgHJZrVdKo+QvFxv28zAKDHdnuL8mwj+TZ7+KPm+/BI41T8+3bX4ieOz8BJm4FjArr1sDYvvY8+ysdMigMsw7zHQHr9pkMkw+V4gE6va+eh27CpLTcP3XYrHTN5VfOCzbM36jyM7GovMe0AgN6FJ95BkloHzdTb2butmD3DYuVeIpsR3NYy1SRgLQveViozDsxkSKC0zAA9gd3A3P51lgZo68rxOL8lxpl370rYHGtggG5lZhFAt6x9A3R256ED2ElQ7llQ7jmBZBUgLLMYQM/jAiyGnsrfgyZWQ138sSh3/9sCujM3TtoNjh/4wzsD9tREAT0WzEdkxBwlxv5OCvU+vLMYv7L4DHx4ZsABugH36Cx30y/vQ9zleICO2rlrimLerXnoomzNAD0ZKVcD9GRWFgP1FJzn3t5uBcMBJaXjvQNgQcrZktBJD/cHXf/xALXhBujteOgdUO2deOhBfu6HEh/Ac+cIrruan1i7z/Td8dBtYQqYIAwqcfRvA4Bp8mLAjijMAEBsWvMWwffq6wFdJ+rlGRZG/1sYwIfHbn6OkzSNxM+dh25tYjEGMlCIS6UGPa1zUFVJeTqjaIIq6Y6e2gVlTzG9IwaGJNaOfDDSUq0jfHyLz8AffwZiuR3vSff26M+DfIcTKJ0c2iK8/OjPxfMy//j3Jn7E+Ay8HzNwTEB3YM7ebwowx4jQRQHdgHD9G1DuZLkHeoFWYugoosoSvMOhgDLSk3HUAwr0ocyWCogTQw8YKAPogwB0nzVvIeO9G/q7AxDvgmLv9FksneQ4kuAGiJ0bPW6AnmzeuXVdszg/58WHB3wRcKFJjIF6AjS7UQAG5lbNFgvoBuJRMLefE6HhrWOb+eOmiW0g7gF7FNAxVoKmKe9XOklwFf48zSocrwpfDr9b8xYT1bHY/rE97AyzZuJbfAZO0gxE4+dREI8Rr+VBdpb6CECPgnns5+KAfpJuTvyw8Rl4j2fg3QO6FWFbUhyAngigBxFOdx66ZbnzeldHs/LyM10NeKC/B4C2uLP1H6erGZKvPR3tLr4dsox3FOG6SX7rNgqef3tN0Y3ytEEThDEhV/TcfaC0eejWQtWAN2BAjLyrJbAl4lHb7jxzJzpufLyXsOYUONyqZ965zTIeugNiT/jG26zVqydlace22HxGaobSE1Pw0hNVlJilCbljVJiQoRTr947FQuW805U/1pZ2QpT7e3zX46f70MyAaS+itMBu2SL2LfAebxfuGu2K22v2tYj8yX6Na5l/aB6F+IXEZwCYOwrlbhz8iXrotnSYp7xx8yE89CyFKBXz0e2sD70aayvqhwEvK8d3NoU3aHirJAuxiiC0Jhx5pfGzB6tGqvN65F8rByOy7TDY5GiMFnflby66jYqcATl/63G+NUDObv+17lfeZ1zuu/vJ5DmjHon3KQfdQ++z37wmIcObB9EJdJLrUZqTkLFe7UmAeZas0s3X06+UZHTjif33HwfQ375BSzwpLv49fGcz4L4HGLl+cj5SYKiMozJwNzA/AtAjYB4F9CjvFgf0dzb38U/FZ+CDOANDSXFeHN2DNCtbC1NIbqDuNRKLhbqYn80btiWElzZsricmjofuAN08dEs2Q9KVEHJFlU80YlMngE6ZOhnt7BzV8r+tY5kD4IhDbZXl+N6uIM0DX/urV6I23N7DA0F71YwAR6u7/9r/vKaW9rsH7AbWww0kjFz3AN77vAfjZhJ4u9ch3INz+2+S/MB5ihuPefLploBH5v4g1kkK2fx9yNMeD9BdgsIxt+jf4klxH8Qvxwd9TEk8lSkAehpUWFqin6cUDQj3HNt3yximyEMcvZDIlyK2HYyn0hDf4jMQn4EPwwwcF9AN1N8O0JGHc93UNm6pc01ZgsSwrQ69Fw14A/R+aPbKsbnyZ0rtvWS1I9vaR6eyoHm1LERouQ3RflEQ9iB6eIvCq6PCh9YoD5A94B8+BnA7BObDvrp3rNHxQy/P3dsgEly/tiioe6YADMBASCmJNH2x35mM9ATX2k2DxNZTUpOcYWJZ/u98i3vo73zu/t/+pIWfkkk0zaKqJD0hhe+SsVQAOkYk30rPSo7dYgA9WrsSB/T/t5+h+NV/uGbgqIBu7VINzG33FoVje+hOKx1hlU1b65yHHgLQk2if2stnTfzFD4BXjk0hu90AHY8cj90BpQNj87CNRo/ShBYLZDest91A2MAzsja5LHTbY4A96ts66jDyGddcLTLqKBvuhHKiTkvkclyjmBhAJ1zvFGctPu/F02EVQj2EC9Lo+uYtgek+L8mtn2shsuAA/d11k/5wPVDxq3nvZiCZoFQqgJ4NoGfAI9l3xwxTo+KTo1+aOKC/dzckfqb4DLzPMwCgWyos8BVDuVvJmrVNNcr96K1TI4hI0tggZWK0DNfmrQeJiecQQyeaTcA8GDZFNkPIfo2ppts58fK2EB5/Kn/HQ7dkNmts4imy2ULEIsQ4XHJPBFjtLEbJmz3hOcHeL653WwTkbfCJ5pFY3Tz/6032CPdU0N8ofbs6W9vMEPCaw3gku3VSM4LddOVdZrudm/+kW3ycD1lSnGnUW5tWG5cJ2ZhITqKPGnsbFyEFH0lx0V50BvM2Fpd1z+7RnvzrVci5TH1P8taroI81k6LmktH90ai/15vOO44zbuw6+LkXI8m4CWMT7CheoMALEliOAZ3g3XxYKMQTyLG0KQSAIuf1xmVzbZ4chpQlNdr4bA7cHg1GGH9h9waYsE54yOTazKGt587lyeVg+PGqnd98Q5v36LVFPb8oq2Lvss08R5sP91v0MXJzZlflNe+xzebB3ut3pYcJVEFE7lHkY97xbPeeh6hh5l2fXT0GpTsPFRYcYsR82jxHQiHeHJ2apLOVbqb2BZUDoGc6wt17VhOtCsTuhlFnUYs38sBFZ22EIexmPL7FZyA+A6f6DCQMEOT1wHz4UvoBLgN0R7m7hS+Wvotd/GzZBcp4y4F9ja723J+SqZ4gyyfx5SAlZv3+BFVMSEci1Qm3OYQKgtJ+st0tAS664NtybhXbBiE9xKdzMoAm0IHkcrfhIxMvJG7tuqdYLXuSJ1ADOiQP9FJKlqL6QIca0vCilSUfnnUmcUUTuWkN95C8Zg1ZvErdICV0OdDoVJijaGex8FQd5C+26I9hD7Z0Kj8/Swe4nh5WyDa6wM1NSaUZXI86UtMd2LR0tyg3I4OfYR/4PTeE6h3z1pJukU0+E2jQ5LRSJXYhXmMXkBlSO6PeTzJdWXqhA34Dryzm1rx8UgxU19qsonQ61RkMUe7WbMdlp4JP2UwUxId29XYyXnyzQJPK08Zob3uzynOK1MjRkvo7NZG2re3dDcwN94HjWKe6fl8+58jSm709GovOfp6NJ9yhIl+mclj0O1qNMcG0yjRjTOpQt4Nui8qalG4J92p/wxZVlZ6mWqCirqNPM7J9OtDTpMH0dHVyNdUqUAfMht3nHGalk/dkUaIYwjj0kfnojDN2uuCqvaFNY8pz1ckkFJEsua3usHLHFLqkxkPMUh5HsLvhp/axmtmzysmdgFeKHz0A/hLopo99ho2Oa+WepHBPEB5mBMao8KyEOzUhM52+Al3KoL/AfuigNm5apiVh8h4zSVItTwSDNWSqht4jdspt9nXy0dAoky5ImSTF2bWZYWmg7ix02yJf12gdR/SFSKFHPIB+yt31+IDjM3DsGXCAPvrPBuihEE1RjHKP+pKj43G2ZrCgmq9na8bBPQ10S2OxTDVAB5IoXaNvGs1UElQ+MYNSNd5vTUxYSXp7B5UG0PfjSbR1tLGAD2pGZgarLp3T7DyZBToUTFQ7K1QTi7AlvqUASaTaKc2U32jCYouwedCWJd89GFB6R1DdeCuJBWXaHzig09PKlE2mfaipldIz4ovZZKrDxTc21isnE/jEqEAahnh+ijY1NimtstodM5Nub7lJfvUiTmOS8Ht4zQAwrfGQKotKtJX68w5q58syfMjLJKrNPOD2bk3IyKJ/O8mBHARROZXxmfaeWs1OL1dna1A9CQ1Kzc0HeLPUDpj0d3WrLDtb3aBaKBRSRWGu8249ylQAp/dvP6CXxw8FjKW1OagsfvAPBlWAsXSouU1JxZV6fs9+TaypUnewUdXsWQzElzVerc4/7+c+pOrF9i4V52SqkGMCuxgKvAcVwL7OPhXkWI4A7AT35zDzVVKYo9rAQaWm5XBncuhc16sCf7szmNrSxjvDq7vhsKaVFmtr43ZNKDpNDV0thCCyAV2AvrlbFXkZymXcZqzQ4FZtCAjZVpZkHeY94EE9F9BlbvmliRiGzXsj5oGZOsmMrxAi2VfXodTsHO0iZGO5Cn6eyQwYlCJKHpvqazUjr0CNXSE1MuaNTQFNKkxTsT0bLVuVS+JGVz9zjlESLiTObK+zBzrblI3hk5VOu193tlNzs+cjCY1lD9CT3PXZvTGGayhjJMI+eYDusVfR8FSE4IiD+ql5++Ojjs/AETNwVEC3DHXz0G0faq16FEA3lTgP0BO0f299BNAz1A21bgFmD9ARZJmQ6Tw3T/McgEYvNg2gN0/qwvH5uqKkSKfva9Hpybn0Mcfbx7PeVT1eT+Jl/3jDqzps3n0E4Bz9HVmEzdyw5X9gsF2TEnKcJ2wLNJpzeMyAJGpuGeFM3VBWoTkzz1RfV49yaA3nY0w72+v03VeelUoBhAzPw9sDcE3DY+vtblPaQK7awKAAaI6jqUn8veFwOwCagw/pAVJjx2HlpRaoGM+xub2HTP50mstI9QzWB9duvhW7+J4AACAASURBVHw/nnu+sRFBDB5yDXwpJQ6489nNoxoA1ZKxZfbwYjPnLaTunQ7teqOxTqeNGasS3mPXVYsRVIhHObEloIsrq3Tb4qX6n9Uv69ubtylcmYxnK/fenIadKs8t1rouaGoDrLbDys4qVGFWohrxVAtZ9RmSU/FrceM00O2nRSz69FxwTQAzJzNZe1veUlJ1OdoAebAAjarMCas52KXE1EnuXtj4M1rbVJ2Cp73jLfWU5KofcE0hpHKYazL6vr2jS5lpGCA0qLHwhBl1FsLow4bsaOjgEYElKfDrcEePSrLTdfDgXs2vGAtzE9bhQKfy0vKUQX2jhWvetLliN9Aa7OrQeBT8xmAAfrYsX4vOOU+fePRh7c5P4853c29aVdbWqNyEbCZkEoxDivby4TqjRVL7lGcGDz/2wOxYdvi7yml8HxeVOKC/j5MfP3V8Bj6AM3AEoDv9doAjCuiJFiAfQbkPX4UBOnIvONVJUO51UJjUneOhd4cwBPB8Q1CwfXRoqRyf7QDdVk5LWAsB6KkAeka4XbktO1QQ6NbDky/U+dDmad39OpiTq0mvrwYgsvVWPh4Wi240Ec7Obg6I/R7rWZUbINe34n37NTErg0YqTZqbVaS/rZilNERgDqYl6y9eWAkqt+knF12gcWNLtBeDYjkL/7+//po242GXlmYDGi14eDlqaseDg/m1c7Tj+YfrmpWfW4C3mKrX9xzQ9JpKYAcpWgyajm6sEBA+BSPGPKSDLVDkIJ4l/HVjFIwlG9684ubuViVklAiWVPlm2DT1AWQ+F3rogjQwAwUIcgBTz24zH25GLhcDK7sEjzfQr2vSC/SFcy7VE6sf0SPNPXzOp3VtAHRaWCWBdv3t3DOVlJatH27fqG0ccCzIZcbH5h0DmjopUU24zMF+EBdA9MGStAz0qDgRQ4T3nJWcqf8180KltrUpeVyuXm1t0HeWP6sUwg/9OqAuWAEl1rg5GWs7Gf+3TligXBiQf3n5CcIMPWr1814sFRhxHWqHUchI9VgZ3t8JK9Lro64/CaMFdC9msg5x8QUAdiM3tYQ5SeTZa246pKRS4218SqMMsonjNmZZlbXfhURymY/Krn5dVVGhvzxnjn634knd2VCv2rw0NQZqVcW5P1kzTePHVOlv731UfRWTFcxMUbvN+dCzQ9iHI5qx9Hbtcz6A31s3pDigf1DvTHxc8Rl4f2ZgCNCjcXT716j2EwH0fgN0VNpMenXfvoOw2MR+06DcKVkzD90AfQCvtApwMLBygM4/IRZkU1lLoPd5Um+LJrW16DOl0/VXRbmqbA3pVSRiF+9fpzfxeBOyq0hqIuEHet4aq4Ro1GKLshkSlvbWB4uQB4hYkxij/AtZzAuDg1oAF39HSZUWp5bpjYY6LT64Qa2djcorHqPZmdn6TFK2ppdBs1eN12V33636qmztxHvMTWjUzsN7VVN8pvN6+wc7lAGtUABVbkB2GOOjOi1DrXiQ2WlZ2kUMe0xOgXbBEuTCEpTypmKQeMPuvRo7bqxQuHfAnA5sp/I/sFdN7nfPy3W1+Owd3SFVZqSotrFFXcjlVlWUa0ddvS4YUyYcd6UTTC9KSNeXZp+ng3U79av6V7ShpQkwHaeCULIK8TYvJyD9jfFztbK+QVe9tU3NYzKVhnGR0A29X5mhvcGQulMbMVhy1cRnx+ePdQbIrg4a62SXqCDYrU9y//50zPlKSU/Usp2bdffhQ2oqJM4e3IGhkKMdHZkqJncgbe9h/ctNn1ZOfadyuJc72/fqN9u2an0iDA2Mw0Bnl/Kzk/HOAWRuTHOEaq+0WD1XXN/J3Qv5ZYZYRxevjSXEQgigAm++i/eEeFcLc1bKnNn9tjmqD3aoClWimemZOqtgnObPn6m//uk3lVpTjUGSqc6mfv6WpKkZCfpS1TSMlbC+ume7tlsooQMjAwPN5r2Ro7eGyCFIKRpKXnx/vn7v7qxxQH938xf/dHwGPmwzMALQ7eI8Dx3gJIZuoJ5kgeFjeOgG6CESzfrx4vceOEgSGz5VOgs6gJ6Ih95LrNio17HjCgBGj26PBXRLCsu2mF7tPn0RqvVvqio1HY90V2aS5mx8TPtKJnOMVPnx0vxQpv2JxKL9PYA5XddY9CFyibLma+f+wyqrGINilrR1U62uqCnX7VkJ+lRhhfKaOvQ6y/3NvbVa0VKnovwizaSG7kflU3R6gKQqaPl9hcW6Y+cbWtu6V3MqezFISF4Lj8eASFVxQj0xyRBx8QJC/CFAnOzx7i7i1H51tEPm5mQrPa8Q4O50uQO5ndnKxpPOzzSCuE8tJJ5ZZn0RCWtdvSG8aeLvp1UBKlFv0RK/fMpqo54Y7zQ9FzSE1TjYgJQu89rLMSty8uVr69KNC85Vfmu7/v2lx6Xp6doPy9HYlKy5BWN1JvfhKxgrZ3X06tVgr67tbtezDGEC5ynBDTWaval5l/JyiKWTeNe6B0o7q1T9AHsStPUewLOMrMUb8ir15Qo6ynEv19bX6TP79uJaHyD4jSuNJv+ulHGEJPp1JTkPlxXW6MfPvaglM4o0mfn4/s7t2lc8ViFQM68DwExnrg41qJngdzPGVQrjHUeyYCPXNjButguX5IPUqRhSO3us2U2PSjFsBkne6yvJckmVXXUtKi0r12ESG/NgbtJ7QpqbV6bLSsbpJ088Ik3L1zao/cSBUlXBlpwB7f6nVXM0nzLDLT3NWrxqmTqnTRa9ddTY0qt8KH4kEQibhEi2w0snOfLUzHGPe+gftsU4fj3xGXi3M3BUQA9TcnYigG6tRkPsfZRy7T54UEGsgSSynrvx8A3Qw2Q422pZU1UcKauKADqvpyAqY5BnceSk3S361PgCfRWPeUZ9i/bnper0bcu1q3iSMvrRTWfRt4QoU5kL0DvdovNFJANZeVkTSlmpeOF9pMPTJ0WF4OFULIf7T5+nrLc2K6csV3fX1ulrwTrisIXaB5RObOvW5/Mm6fuTJyrnYJP2Y5h8pbNZM04fqwsBcD/HWtVaos0Ne3Vbca6mjq/W47sa9fX1G8juOqAbZ8/VBeecozTqoRKaSBbraNLKw/V6dM8bmlZ+ui6fOF1XEyo48OYObWfgyRhFCwgD9JGI9QbswF///n90oNRH3Lxd6WmpmgAN/qnUCi3MqVZ/NTH6nk4V0hAmmJWiv3v9CQ3uPaDvzFmqc3NL1dZaq+T8ZIXyE3UXcrv3hA8qP6NCn5tSrE9AtVet3am9SVm6+6yL9P89/Yj84HBGD1noBen6iwvP0bi925RCFn9XYpEC5EWUlqWpqa9D+wG4f/mfh/W50y/U9VDo+Xjz5hWTjw46Q5snN+hZcho+v/11lRVW69+Kput0es/3FRJOCbRqXGKPHqtt09/U73MJhp8rK9Z0stHn5pcRgujRjpxSBWA1ZvUdUmP6gK56foVaayZxPe2aiBFRAiNw01kLdP7+gM4oLNOb3Ye04wAx9WmztWHHNhWfOV13P7NcK3e8qjPGztft5BEU8QB1wVy8sne/frSjUZeVl+iKMRNV09OjGsIGzUU5Wn7e6Vr8b/+mysqJauT9Iej7HOL6aa68MoH4OmbXKYrocQ/93S5/8c/HZ+DDNQNHALr1QTcPPWgLOsB8PA/dAB0nF6BN0q66g662PCEjzQN05F/tWIjFaXxFqZs1twCxWymTH0B3JWuEc6cD1GenJuj/nzJHk/fU6/WBDl0Z2qnleK7Vg4VKBfCsWs104K1MLWuwS9XtADuUalN6vzrwsvr6C8Q6LYTpdAHe+ffpzT43bVAH/AE9Skz/T7esUW35WKLjBcoJNeojqcX6enmhziW+bglx01c/ozOmztYPK4jpAnT31KbqW69v01NnVms617StaKwuuvv/6OtXnKNJUydqzevb9f1VK/Wbc87X+MISNRf7tei+X5BkV6ELKe/6ZirgmpGnjSTcvbH/TZ2HZVOUXqpX8GQ/veY5tZQRrc9iriCYz004Tf9E8tm8LEtmO6Avv/qCPj3nTJ1WXayvrlmm8ybP15fzxynprf26Zt3z+s855+ojp5XoFTz+K9a8rDay1M/1jdWX4a+vgNF4qSGoj3cP6oXuPo3Jo0a5B+o60KYLS8r0IzLrJyAA9GL3gPbiwZZiIKXlpzCWFF3/yP/otpmX6FOlKTo/h5K47fv1BvzCJDrM5Qb2a1PWgC7Z96bOnXu2bt7Vo8kYHec/9bB+ee1izegKqq+qUHNXrFKYe//xMeP0j+PGqLStV2/BAmxPLMeIky5LD2i7r0sL927BuLEgRJ6a2mo1DoNnoa9C3ymcoJqOMEAb1Hkrn9HfnDVdZ5ZW6WO/v5+awnxdVjZZ55Vl6Crm4/Rvf1e/u3KxCiuL9CyZeF97bqVuOvsMwL5C0wO9Wtl8WFce3KSDYyaoDqo+NJCkMWnWs49nqbFLpUWZaogpjTzVvtpxQD/V7lh8vPEZOLkzkNBn7dDNsybWbZuVrHUTczUwH8pwPwblbmVjAetWCme6kxKibtB7EPDrwsNPToXKNOESYsrlBUVeyVAku9rO42qt+XsivKsB+nzint+cMlcT99XrFeLRS3t26Sngv7y/kFIna8MK88t7s3Kp4yYVPpcsaZF1rUKMifZ2JVTNdO1aW1q7dAVJXPcUjtEEyqx2AB4rWMG/vvlNdZSPVyY13L0YDZcDNl8dP06TdtWqr7xSM9Y9rfKSGt2P7VFE//MHEqr0T489rZcWTCDinKg9U2Zr6YP36uPzpmry7PHEJnz65x/epV/MO18zkjIVIrPrqc4mfX37a5pcNU8/yysm8c2vu/vb9O2XX9T9s+eTKV6sven5unH5wzpcnaRDIJxVrZ+VUK1/zB2nhQUVem3XRv3Z8t9Ik0Fn6wJDHPqcKdN0cVGNBpqb9c1l9+lb5y3R+dSOF0+YrL9vb9OvXnlB548/TV8an6uzqdF/bM9h3QagPwvVbnPiDwQ1iY51VyCo/9PsIpLKBvUw8Ym/XP647p1/hmqK8rWb+b955VO6omouCWUZUNZZ2ry/QVev3aB/mDtLN8Mk9FCKNuvVlZrCeL5aPcXR8lc+/oA+UzNTf0I1QGJ+qb5OstqDK1fqhtOm6I5p1cpo7tSmhhZ98fU9+h7Z6NekhdSEwbXgzfVaB0dTklmhhvYG5SLTN74/SVcSy7+jeKpqsnK1ZtcbSphQhaHxS3IygppzGoYEDYDOL6hCK6BFZ2NA/cfHLtMl46r1ki9Nn1n2sC7hvLdi7EwlQXIjoH5T81athhXxJZRRDWF5G/1oEFDxztQGAiElYMjEy9ZO7iITP3p8BuIz8N7MgAN05z1HanesZK0HyvKEAB2g7aE8q5e6rrcO16rLtNsz09SJwowfIZYEAuh++MzKvBLillDzljRnae7mpQPoKQC6ZXv7trXp+il5+ouyGk083KqdpD9P3fEEsfRJeNTUIpMUlskCXEMRtcWurzx7vs5MydNAW7P6oFz3ct5bf/ILZY2bqBI8/1lQ7ncitnIGSXmh7BQ9RCz47w/Wqpka9TDeXymiLebF304r1PMRYFlHsffSlm3KIPt63fQqtW/er3tSSvUf23bpUcBtdm65XsjJ001PP0aMgBStRqrE86l2ptvMvTNm6fzcag3g+T1Qv1t/27VT4zIn6CE8VGFc/CytRz9Z9ay+Pm2eziqvVl/pJF3xyP2qze/WQahnP57jbJKzLklI06WZNZpAqVhSFqC8ZpV+uvYFguDFqn3rLZWXTYVfhn6AvfibifP112XjtAPQupO5vPvATi2tLNBXpk9QePNO7SHWfFNtq7YQfnBKeOwleLyXcY7f5JNXwO93QZF/C4bhV7Ai8yZO0lqEZj7xi5/o4xdcoUXQ96c3DehAU6eue3OjvrF0qW7qCKiD3ILZa17iYBTIAfaCEteYXP3doot0K/OxYW+tHqio0QNbNuk8jLxbCbWMTYKF6E3Wkqdf01emVuoO6PR9iQHNe/FJNRKa2EiMfkb1WFebntx0UIWkyP8DHvmnT1uggxiJK2Asvrl5NXWDJZrkK9N/5s9QJQHxRtiCvnwyKfy92o8AzRaMqu8+/ZTmlhfrlpoSXdyfrDWth7TkzZfUWD5Lh8lPSLUqCs7T1NGibEr6Mn3JQ+JG783X7Y97lriH/sedz/jR4jNwqs9AQr+TihsG9DCZxlFAt6QsD+5jleKGLzmMHmkPeqm9JIrtAOQ6+T3sAB2hUdqs0eKcst8EVWeXmnabE5LxuTI4SwijxI3jWpazb2etbp1YoT+vqtE4apK3oKQyffMyvNnToGTJ1AaRCjtCyoNingZIzKos15ScEmLdIQVRTttGdva/b9ysPkB3H97eQry7PwdIbs+rUjoC8ssGDusGYscHqmsU7OnSAjLcP0Yp2ddK5yqxjaQ5qPkl219UdXGpnoJNmF1YpTugm3/BMX87s1LzSidqfUGerrz7Zwy8W9+44ROwC4mqQeK28OAhjUepLERf998MNupru9eTBDhby6tnKrUnrB/2HtL3t6zVndNnqjqzWA19GfrMQ/eqdV6pGqh5tyBEuKlJxc1QwBkF+sszzwGwBoinV6k+g3GtxTuFLfnrgvG6Hmo+ozJX3c2HVNTdo07Stn/UfVj/tW+PPl2dryUcbeGM07QKz/TsR5/XlrISDK5u5WMgJHW26Lrsaj2cX65cgPnOgSb967p1umvyLF1QPUfbQt268p47dcWlF+ryydWasLeDkrJe3bJ9iz45baq+BrvgQ9N+4oP3ccNS9L1583Re6XhtDXWphrkpJCEub9pMXbzlRW09cEifqCzR9dTRV8AUrG3fpz97Zo/+8+KLtZDATIi/zX7jGa1mXLnGbjDuLbs3a+HYarLYE7QIsP2iamA08lVflq4rHrpLrUntmj91vn6QMl3VMA0vZrTpCy/8FvonV5tbCMGUT1Bf7YAWVPj03fOuUda6tdpDEuWftO7UMjL1x5Xxd87TRh5AYUo6SXG91MNbsx1rjXtqbnFAPzXvW3zU8Rk4WTPgYugk+7oMdCf6Qoa6AbrVor8t5e4AHflMSoW2A+gd0KZh4sLt8OMO0KF2M+Dlx2ah2gZ8D+BJWYKY2QjmoacD8DldiJO0tupPxk7SF4uKVYxy2krqw69vWq8XOFZ/QoGKEgtUynv7D9arPB0fy+TFoF6RJcNLJgJenK8AJVUb8dgT8MhzGxt1W+k43ZJRqovTykmyS1fNE3eqa/xUtfXUa1ptl+6ZdK7mE+cOjcnWPYd36q8ObNZ8AGVZ0Xh17NyptaWT9Q+/f1JPzD0dry6g2uxC3bhihb533oXKBsArS4q15Gf/rV+TdDU7fYyTE32m57BuDezTuLQK/QojppLY/k/a9ulbm9/Qf06frrEo4BXPOEdzH7xbgfJere9rZY5ImCNh62ao+7t/9FP48Ux9Di/9LxKn6I2BQ7p6/UO68cab9K3wFCW/hfe/bJmevnImQjfZKp52hv5pywZ9d+VzuuP8mVqamqf0cJt2p6TpljU7FJhSTj279ZUn5jDYraWJhXqAjPgi5vKHHQf0vzev0X1TztD8gtN0KD1FZz/5sK6aNl6fnjlFNfu7tIf78pFd2/X5qafpFpibyZOmKP93y/TNxVfpEpT5+rjn57y+Rt8/c7w+CQfQgdrd95J6dNfWN/QZQP6LZZNUCIuxn3t83spX9PNLLtXFgGljUbomPvFz7YcZqEchLpOqgzxGWYO07+zELN0xdqrG7GslmkLMgHr07WjffubFRzWrYry+UjINGdxE7aba4curH1d7MSWEiPv0dKRoAg/wXOr6P5t/mi5H+vX1ut26/uWnFThjjraQ/d8De5OPwt/hQIsK0/IdK2Dx9Dign6zlJX7c+AzEZ+C9nIEhLffoSa1ULQroJ+ahoyjHIrmtuU7tyUZxe4DuS05GEAWKHAWymowy4tCpADqeO5S5bZYRn0cGW8nh3crpQVhm6gKdSz15KlrnexGUmbF+lVryM7U3Mx+dcZMACTup1exwkjI4LrhFrB6zoLRX7WRZp/SmKZlYaYDMOKvvLoZCPhMd76+UzUGdLElf2PS4tlEoVYxHfCXZ5N8kyz2F1qg/D+/TXd07SIzLUYW/RMumlWtyyKd739ynrz//slZcsEBzK8ch+dqs18hoP82XrVyyyX0YMvPu+ZkevHKJzkLpLgklle/trtW/Nb2sCYUL9H9y/GTbZ2kNQH/58ie0bP58jUtPVQBP8Yy7/0Ov5zaqCEDuCbfovPS5+suqCtV09uuG++/VNy9epCXZxcT28/W1N7dpzukFuqjeryrA/7Rf3amfL1mqG0sqtO5QvR6B+fg2yXKfmFiiL502R6XtTVrbsF/49Y7e/+XBF/XGob2aSM35xWnF+nXuRGWTe/BoZoe+RNLZqqlnaVJGkfZQt3/WnT/S7R+7Xp+fUqOy2g7to/Rs3upV+vXnP618FOmqSVz8MTX+s6m3v9gU4JiDst/eo58tWqrr80qpN+/TN8j4/zmGwjenn6GbMXNyySPYi1Tt6a+t0NfnLdQcY2TGVWrJlue0C1W5DrIrulubdC6fn51QqH/IH6MKDLYng01anJmrpC4kb2AiHoWJ+MbOtVo4Ya6umFOlaYiz1+0/qFtfeEwXn3e5CqbO0oMP/15LJpbrVlQGJza16GB3h36AQVN43iJ99ZHfKSk/XbuCnc7DtzLKAOp+6bnpLiRxKm5xD/1UvGvxMcdn4OTNwAhAN3rddMUDgYDz0IdU4o5JuQ+oO6lXoUyftrfUq82PdjpKau19CMYQn/Sh9pIFCI1PL8MDw4cltm6APognFYTuzAJQLxpXrKuKSzR9X5NmoQUOS4r0a7K2j6vRcoDnB688hweW5NTOTAQly7TZGKcR9wEYBWvD2hZq1mS8eMTE9CpeegmKbgcObAMkynQ+9PviSWdqsCZPP/jFf5EhXYMimk9X5Vbo5ca9+utD67UzK4ks6EHNQr3l9vRqfWTqOPS/fSoqKNWhLZs1jgS6zXXblIYK3u69bVoMCDZ31DI/fUibpqsZQGpoa9e4Ky/Qzf/zvM6fXaJvV07XjidfUC+lWa9s36ob589Q3cE61YcztBNg+dabz2ttqFaTUypVk1Csf5o1U/279qtgbBGhCVIGyUzfWluvH65docvnLdIllILl0bo1gSS5pr17dAYhhxbYj7XIun7r/od09pRqzU3N16UVJcyvjxh9tW5/+D5tplCvsGy8yjBuPjNroS7dd5i6dmL0CXWqa6rTZf5CVaTlaks7Aj9nztYrazFIiJGnN1uLFp+eau3QOOr654QJCwCw6ztTtGP3bi2tKldfT5taMWSc4XegGcZgstYW+PTQs+t0a06OFhSWU3NeqwGy3+/atUtnLEK1r65LyVQF3Ne4R/duWIuJhQY+xtr0hDx998qlKnhtK3kQCXq9dTdZ6EU6C+NrOyI9CWdO0QMA+s/WP4d2/Hz972nTNVjbrPRZ4/Raa4se2rhDO8m0Px3Z2sU5qToHDz0H7f3dMDVL/uU7apw82TXOMXaohxr98RgJ1gmvm2coXrZ28haY+JHjMxCfgfduBoYA3fUL5z9RQLcWqm/voQ+Q5U7NOkIwb7ZGAT1NrTTi8NG2K4l2abl9yQ7Q8x2gG+UeAXRrUEImXhPeeR4Gw1yAMaWFbHULdKZTi41j1gG73owKCPLr0KMh8rC2aUbpDO3vbqKpSiG10YlOu72InRQ0tbYOqIP4u3lcFpfNJKN5PCp2mXWHdF55qb44fqby21o1fVK1ntn0kj69aYM6kYftKiix/DUocU7dBZ2PVjiuMzkB1NkX0Q8NQZXmvr0qwDsf2IdRQdw1lTI1YZC0HEISlix54Z3u3blbaTNmEOPu1Di6gFH7R/e3dA3CNHQ37dSEsiqOnUO3OWLG1KBnogvfy3msO1kGHd3yySI/GGpSCGGVbLRyC/Akk9i3bN6s8TNPV2AgqC6EWvLxjvtRrEstGYMsboYOk6uQhDDNREIUad2Nam9qlH/iVL2CQZCLl28d4UgTUGhrp2aUE6qgTOwQ3WOCKQnKCyXBfGSq71A3krxhZYzJUwchjwS87zAKfeTWaVw+muoh+tFRTdBVMEn/l733AJPrLM/+n93ZPrO9976SdtVly7KQe8E2Ni5gDNgYAzbBGIhtCHwYQgg1IeRLgQQnNEMoNja4BDeMe7d679JK23uZmd2dmS3/3/2eGUkOXAH0j3PxXez4Gq929sw573nP+z71fu5nglRKysAhSFqY+YNQ0ZWAhOC6IwVp1geLzSie8Wp/hYUPHbFsyuQMJHkfjHsH+wdsUc0S6tZp0UrJW09wytJLs6CIZe4ZVvIA3jPI/2h4yCbhnk+i3NDfEzZfXaO1Y7RNFwOERP3nU/9fPMH8D4zaXCDJuuARSOI5HRmAKa6YygHuLwPwYgiOeatqtcNzmTyDQsfQF4GgpjE1y4Xbg6QNaAk3r9D/H63D/98Tk/NXmp+B/zdm4LcodHKNEJFIoasG3WuXrh2f2PXHm7NN05s7Ql2ahO9WPNYR0GsxWmeN0540Va1L0Y0FdLpq9lei0Am507QliW5c6vPi+OKpXxePeaJ9pdfakjw+LUcLQUlD9kWXMj7AHc/yTSHM5Y8rTKsuYjIDvNajqnKPjjNeSrHCjhc85tpJOi50wvqt1B+Xj87a52BSO6+sGsYwWO0WFdkj8H9/Z3u3DSnUz8Fq5xkG/Z0Kx3kFyvEgNdSDeWr1ISsj7JRAI+pX0YLeIJSwULVmJoMV4PcZPNncvBzrFze50vwQupdWwWKmY3mr+1ooOma1KahvBg24HU8c0LzIcpinMM27fVlJ1j4zZtU+vEetH8oH/YDKCksCdkDfn4lQwuddL8zMBYlyjFHqlQdIzVHIoiBrUJ4ix6WpqJubiRkoWAGe0c6cjmlcjzntHOo1f2kZ7HC94AMg7uGMFaom4PijkNpMQcsXYJwh5R7NsQAAIABJREFUzgNPn2vh6h/thQ42ww7M8g2IZwDQ20KIWT629Hz0/KT9E2C43Ty8fveERLEa4bmkM2cYRkRaBojalAbKaFOLoTg5Sze8FIN3xga590CckrVvBOrXfJ/1cnw20ZApziF0Qj9zGyMNM4x/7eeZYz5Z9+ajtnJ5je0N0ReAioVOFlEeD2iYnH0gJUhbVqJEHBvkG5O8hzEO0sF1iCtfqycFwh9S6q5kLbGiZQgmStjirQdc57JEjl2sh4meAjpWb31XzypDx/E+1ldez4+XzqNjEtUG8eXs1pL6tatX+2+0O4x/93f9mA+5a+YSs+fxWpz4SUJqeZIrflwC5Bt/OCce/9u+6579yTyg+HM98atuPCdeJLFA/rsHHRe7J54n8e9j5/tdC+W/M9j+S5td79xJr5vH48OEVyS+po9fct4a/F3T/7/596QZNLYIYHzxurURXNVYFDQ6IXMp3dc/uBO2DCtTv83yvV6U4G4/jGmpKAO0lR57CiIrgDIvmPBbSzbdsmm1pqYkEWltdkkqAjaZ0HAEmlMpNykfVDx/QtgiIlPVQFOhdaQm2DuOpWN6MtGAJIG89ErhKiJ/9Tayx+/uiVl131bWXeMI8X98eUuhvn0hyuHNdTXkYdtsNhXjIsdvQZDqI3jxkwj7z37nGzYFmYu4xAkdWE1RgVNQrs1nfCJUT5/oOS1BDvGtY6xTybjayU7h1ctgAfzvavTFB6/xSimqEYiWv+5Lx+sYKQEJdbVcnVBdP3/X/ehYTVWAG9MxUyLV4YKJJ5DI+0rg6DM9KV1Hb33mGPji59bQ9W933DEFojOIDUCKj3JC1wqXeXCb2Wtaoir5CF3eSmWEDY9aYUGe7R4bsQzC6WGiJGtLyu3tRD3qalrsA9+60yZB4KuvvDAMw0NdtrSw0qIYVGqDMgXnv1IkMuA0Ptj3KVvkCc0wmxpYvJAioRBneN6aqzR9wN+hBnCvNG5Uc5cpHAUnGuJGdc+aJx0f5nSaC1YWn0+j0JOcwVJOCiUdPEcQYy0k4y3+LKTgRSusyyj0rvFpZpyS5u3HUAAa4k6u+Z9y3em89eYIanhrTZSIwpZfCHi4sWpsui09a0jp3BrSdzRGPZu8+POfUPe5k5SJ8wqdBwNTpHthwAPjdc/jRIU351gp+Zz+CKmwV2pzzgL8TSKtJ+rpJJyAhHGW+KnT6fnrrfSeOkAiIryXTh638AhogRXywMT/9QVu051X40koQScvEps08Z34nhYwGSLJ32xlKyOSvwnz4baJrq1z8wui0DlAr7NkEhdLWKH6Eued5SSObwQ80SwXm8ZbUp8Fd/Jjlg9zw+GzfKC59CQEaVL+kzSFcgyKZaqT4pVKs0rLagKOOXu/OQ/zn/zvzoDz0FVO5os/pJGRMJ2wplHoaXGk+4mr1alwbwXJ1BQxDKulJ2XStmYPW1faOI98ylNaCHE/QLXCiWwUeh39u8mbyxOVa8crk1almXhJSRC0gEFDsaohh0SkllIy35fXmWSpCifHdyjyGKWgDt9S2lJCCGsMBSmpMJ/pc/jpXDmcysrUrUt/kyAlous8+dGdR6wOhLojfu/Hd0aRg+6yg30dVri0DU84yhmyMCQ8STyHAtD3Jeh1XxLyJy5hgfWcQpRGYFTT7HxdUy8JfrVa1a+q/ZYH7HUF984j5SRl7QwSKQIpjfgMO2Gi46T0pXDkTfLW3xMyRcfIKND5nVHAW9fTdUr4PA3hIUNABoaUkq6hv+v74jNndtzzkseqOZdC193omar1q+Z9HDe6mFLEKKmIIjrZ9dNoZZY/KE7R23XQFtOEZxi+/NzWNrL1eP8MsFDGyVi/VdJ/nfXFVfg+50vcn2QNjP88K541BDZzDFBKT/cQ199ujhIrL/FTcyUDT/es+9F3glxL58vDEtJ9Dom3nt81NzLwgtyR2PSbaMOaiUYeyiDiwndOnAcJRd2rFKsMKs8g8ISlIhpSyjNcfJq3pzQ8xaFnobfWXDGDT+cEsAY7Za6xaTwas1JGUug6b8JQyIk/ez2fkyW2+ZNX6KTUjGicexERRN0c2z/ebmRuwQT508V+xS6WBsaJIJTn/XTK0ZMbXvdGT4lJdbm9JUdAfyB1mATI120cdYEiMqUDINOkXbB3ebdGT7QkkI8yGLz1onHqa7g5zqp2i9P7qe8nrHLvVK9/xRe/1pK+euLbPf9EmCjxrRPF9YmD0veR80lxxy3mKo64CdKgnjzXTaDI3fv1c5HsXCTJiOPz4l3GjSBx979t9POf/S/PwG8o9CHyv/LQU6HvfL2HnlixxxW6mODSsIx7KFXaEhhBofNdxZN59PKxs6YzLQ8N3pRbZwWsGRdalpHMEZnknwM0A5GQ1Usp0SiSU8rF8808E9PZDfyUoE8oVs8mVx27FAPKm397SslbcJ7QZxnyHqGpSTr10ynkZvsH+62logRvG7WK2R0LhSyXfHg2SPoO1UejxDOQvOmUpcXYv2phmlCwUq7yxHIxlbW4Q2gAqf7jylUq0fNu9Z/G4RR1fLnDIeMEPG3KXQ2+/tPxMkqkPBLbIuElOGs8/nZyRHMQP2dCKXhKy/uuPFZ5h+odr9+ruHA6AmMUgaHv5/JYpNC7uRGdSxEDGSKeAlPyIi7f4tdMXEtj0zx30XAmC/IceZdDNKXJpjlLNQIhh7MN4a3PpJfTwcxTiAUYbRKtqHCnXGHbd93x9NJ1JMOy4fz1oeynkgit86i9CEvcC+GnrptwMjSWRGjcE7SMiZuSYtcJ9VNeu+5vKH5/rte8nhPjINljVQjidLTsOMbbJKkkXUvX1FvXkYHjIiFOmB1/Hom5V894L7LgefwysvQ8o3HBnRBwiWeWkNGeierdl8YuI0Gm5rRbAd6aOVEGu0n6PV/zCv03FfqJqQ2tE8kGp/TV+ldGOlU84lGQRz89Pmop4Fbcw4wrTM+40t7Uc4o/GWdl6hN+ohQRju7ZeR64zGDJO0/+uOuQCjNF6vgkSOvlVJwjuSiSC/q/PGsn0KRcWXSSXkptJqNMRbvtynu5RhIpSdxp7zh3HxypDpZqehUPlSfrmP/mFZXjhNPizqtIoqIUOhvnSVJoQec/ZolIsXNfesc/9Qx93aM3Bt2Vk7Z4+JJyPvg+vJU9//pjmIHXKXQ92+Fh8pUu5E4PcoVjXvdyqtV71AiyZBZlOhujj/z2lsAoCh3xSVhca5+WJDRVIWc55bfG7BqnQKhIAxXvnTATUe/HO1cYVILUeWgKJWnvJKzSuMXrwrBu83jK6L8KSBcC1wLV393G9MSqrOGUiTkrhtZUnjH4LpQ59eycaXJ6zEpSCkGoD0AwwmgL8Dnx9uuwogdJhEeKMmhgcnype4ptlnFL/VF7z7+j/Mv1g3dKWcpZSzv+bwYtgyfhcTohzvnEd69AdyIU523147au5kKjVyVA4n4TQkrzllD+upZnMChSgYJGM4lbv0ceOb+rjauiG0E5I/yezwTIdurkYH3Ha93qYRASHmJCWSYMkROFo5qYSIZUSw7x7x46z2WmoKqTxlx6Iz2VRqecAIwfuAUZRTOUL+IHp6r9qXxYTyToWQmgF4CdT8JhUr3Y3bwcx1LoHr2Qv/fSOPT8NE7di4tc6FycR/MlD1r3KoU+ylvHyfiS6AnzbQVXS1HoCq2H8a6iLhoF+I6zheOGlRS1zqUoR8JDT8yDnrXiGBp7EXfhxxP38WC1TkWuNMUXJ5yAV6onnpLhy17kyDufxixRmoVBOMfeCcvjd2tFYv7kXvMKPa7Q3XbXU/YdMwo1N25foczDfd3mL0QCUb1DzJkPvZ3qdgoAVM/RlGUYX9zyIqT8teDVCtrl0PiOQD3yaGkf7I6Xck+8tFhcbJzPnBLWACQIT3i6pJ1cqM29E0KODeOO1Wi9IRkAWbfQoal2vyeUbpxl8/hF4+dIfJ4QnIkDnMEbt1R0Qo1d969/a5wCkajZhpPniS+dYF4m/qnv6V7l0Wus+q7Om4YyxyFy0Y751x/FDLxOoes5DQ2NHvPQfx+FnoGo6scr3+YPotAJ1zuFLmFHL+zpNMuOQeoSqCRE6+WhJeD0EmgK2Fw8YH3cI9Macvsr/lN7yym4+E9PVXv7QQJTCknHS8Bre0nx6DpSAq7MjXBZNhtonLKy/NJc64LkpJJSNuB7KFwUESHyQQ7OZU0KfZ7Leu8YmYLfBc+df6Oz3LVEcStjgII+Rg16P66iQk7N+9y1MtgY8pQVDpbR7wx63lI0kwh+jc+z/PXyPHQpBlnEEKS5+xIrnpSTjAF9L6ioGJ9L+UpZKE+rl/LzuncZB7p2IQpd+7mfMUv5JRSi5IGLZPA9KfQBjYnflQLI+C+ILB3r5If2PoN0IWi+B6jdAc4S0QZ9NzG/03NB2Nb0xwzz8wOAu2ufm1GcYkNwAcwS6YEI2CmvhIeaLo+aCEmyvI25DBdZCHO9xPl1PwHmQCkDvdRlT/Og+9X4JJIg0XMKOMr/ZCxluXtJgujIuz8do5/K4KfyLlHUCWU6iVbX9TxjxYuoSKmmYU3qOYRYuzLZqMVwz0OetN5eaJ15xmIU++GMjkusQY0vLvwCjAlbxkWJojzzMXct7xnJkMnCsNChen4xzuElj07u9Sev0F0oOx5yR6nghrhnrpcnQ/g7QNIf/P3XaImQDGNzF+0fMPFYn1Bew0ORhFEPnwLCZU7KnGMUTk8SQNU5z3OuLFXPS2W4EQTkJMo1CyxJCgRXISJVomPW83YRI1UGKT/PMUlSspwku7CAYowxwJrj5JsBmOYU4DETAUTYjMJaGSXqlUJKq5gSzcJ86JVICwzCbBjmeB/rcQ5vfRovWwo1i/4YuTnZlknEUQbHDIo2jfFLVogETB63/u2cd1e2lMTxuRjb6RTuhOiFQckoCl2eurhGoszPQIQ0qfYQ33XySIZt/N86XybNpSap1okSeUgi554KMDYVUGxaBnEvf7ad+o53eymM+dcfxQy8TqHH6J6SUOhpaRm/l4cuFHQ/EOrt/jDh3CkHohBQbg5rNHU2lTr0TEqSypxCT4DLtEGyUDsCv4EpdwJNCkh2nts8cYEsz8u94t6OBLjyzs6AZsMp954AqylkKoWp3KhK2eTxaZlV8Y6Fo1ROYT5wvNqtprD5BYYaIhqRVZDDYp+1ipxkQvKEp4rSnGJJhJr9aBGNI0IyLcib4DJ/FcZeGXqNXwFdhWE9gZ+OoBBILoETlTcm4a1x6Tjl8pUXlyLXS4pTgj0R+lVoXgpdMyHFM6bIRVyZK7iVqeghXw3KAHHnjIOydMN83gfcWoCvuD1xzJv1y3ngXCMcpCsX8nsW50qAXDXVGovL6Tph5l1Hz6UbrV4EKl3XH6BfuUKKmdrcWPe+JDD1NDmZmeJZw9bntraiAg7xHnHqUlGMRERCc+Seq77LnanXvSIL43GFLkGs6+TGQWY6ncakvHcivy1lrXnUKxiP1+Rojhi4FK3WixSq7kPev55lLoadj2c/xeRG4CRWukQzAasBxzLRMmJkfMXPq1SIXph9bv71RIXNyGZcOrfWnuZHa1GGl9a2vpGdWKN8Qwo9JDAnn3sRBTxyfpHQ9SJSOvfxKFD80r/3j3mF/nqFLjhtQqE7PspZniYe+Gdvep8thH0xJiXJAVLoEQA9mTLEWc/ary6izjOVs5mCUlfPiRQUWgFllwKTJeOdam3MEgrPLqGpBPJkCMrmaaij0xXKZjGkEJrycW7hb6QMFWVTxHBG3xX3BiCyGNZxMrIxAL1xGlwJM+wrJKZT0nm5XAujIUjDJXF2BPhsjCZE0alJi9FgKRUDQZ9lKOSP0RAjfTA8xI6WMkfmJhI42tNS2nOMqbCwyNIIs4+PhahGCTJsaKBJOU2BLYgIUAhviPAhLjqn9emcDC/SqFXf1d1tmYEAlcTZlk5HxGRKZmOs6XEqcDrhyrj5G//mpTDmX38UM/A6hR7FizlRobtFkZD4brjOf/N+xkPuEoh9LMmdtMXshaJT3ojCTCI3SaGkKgdRVptbdMxDl1DW3lFRkgSzAq/ypzKVkdFm449aXBkqm5P/ieCPESLFZ3ZXl3fnPKe4AhCmXoswV14RB0h5Ssnr7c6MhZvORsojjyQFGOT4IMxl2TQqcTk2PvQhpEvREAMMjo/da1gCn+8WALbJBumdO6W6+TnrxzUMuXCpZsIL3SaMkLiT5r7vBWA9H1D3DCmts4BLeOcoVYH2kMc8zDsRNnfkOZpa/pMgkEeq72rGtWUS4VzNQ+JzjSCHA8qwYqRgulRmzmcSPjpO9+hy/3FJJwNB817KCeTtS1lOM3HunPxhVKAY/u2Pe6i6g9DcpGWHYxDLKGOua8uvRCkiMHOogx+GCEdhTN2/nq1+KlISAuFeDK2rPtO9aAiJ4JxnNOEBxdFBOl6f6X403nzGlohGCAmueToxfC2FrrENOw83iYhJEt+TUpfS9MBMmg+thwQoUD+nIEICPeH+UxIA8SgR5u5JZ1SUxRmWHDyDoJxyZsfxtAh/cvOj+9ErkfrwkCOeMaL71T4QKCoBsFLeXeM8McqQmKsT1038tL/Xj3mFricR99CdMvcy2S4KJmUlhQ4nxl+840pbs2SRjVKmOoNiVA47OA7eB/BvINPv5aT1tPhDMnshlXC6kPFpKPUkvGAp2SRk0CyK2YfHml9RTitnnx2hZXRqJtU4isCw2FIxGlOk0FHs8nIFSR9G8aXhVSejiCehTw7q+ij03LwCeCcKUMoRooejOE/TYFSQSdp/MGBmongL83Lx5KFYlodM74bYJFKN8QhprnvU+o4RCpxjXBqfMyLiUoceHS4DIK6IFJB7Ixgeo0QUMok4ZPCOcp5prhmlnNRhjzg+Rc4IY0zV+fVG9qfjiecX08IahT6NQTGbTiEqF++G62IPHByf/cG9bNq40Py9Vu38QW/kDLxOoUdY4FLo03jqv4+H7tqjzhFyZ1Ptgsijj3C7h+GQqcviZ8Xl4qrVEqKShz7FRlLZj7ZeDgsplQ0kpjmFyjJQ/cKSqIRNQj13Gt+XenZtsiksyjG6ouHPubCl84pYyLJslQdVyZVQw/LeJZblPSmEK6UrgStvfHhi2LJY2DOKHEBHOkCTjmJCX/KcwvQNz4e+FuZVwmqoV4BTAzNBuMRz3UbP56SVaBzdby9EJuNY8MfFSDwl4IT4cRS7ENy6T208Kd8Bp6aTQdonu5IljVWKqst54MrNemHmBJ5A+fuE8Nc5dB8nKgApAd2rrqntVIy209+H+QVWVBelkJJW5ELGwImKx+WCGZTGMEmsMKYetxq7IgJOBXkKXecbQplXQvU6MzVuc5Go+XKJrYAYziJ0N8PznUFhD5Dzy2BupXBjhAezEEYau5SuDAl5pSF5/ieMI1G+FogjCjRezamueaJCTxgaUuiJVIruxYvIAHp0QhxKYGccEHrHUJKnLnyHQuK6J3nQziN28yVFK9NB5XoqzxP1azLnnnb4iErAfwHC4lGM0jBRiCEQ0t4a8+Y7wZuQMJbiIGf3jL3Ik/dThqZ8cy/Sg4IgpKQxyNjSfSZKH/V3rfeTec0r9N+u0B2qRQqdcDsa3G6//BJbtbDR9m3Z7BR6dXkFrI+scNbwod4+PFV2Ocp/hr3vQ95ImWegzDN5B6jiUM7YkWwhh9JQskVVlW4dHOw6ajT1cyF6pa/SUOipCYUuOYWiTcW77cHLHkKxp2fnwE1RbTn5haTzp2xsZMyC9EuIkttPI19eXFRICB1+BiIJM9pHRAFqKytpcoXS5vcoIN4Iil2/ZxH2zuA9MDzgNo1Dr3M9pY3QyS5NpjRXMfeq/H//0LD10OMiBW9dnTCnYpi1hPfzUNRJqnLC6ZEhksrbRRqUPkCYN7e0WDLjGAmH4K8YcAq9AIPGqBbpwsj/6D9+l+tq1c+//hhmIGl6doaUN5YXFlmYEqWJCcKnWg3yKLQoX1dk+XoP3dV04oWHIFh5Kdxnw0inzFQ/ISKypiycZFZWAHG1Aray0YEwrGEIfZjl/Fh6af1jVlWSjwKBM3xmAKuwhBxsvmPzEoSqJNpvRYRz09FwUZp0rIdHvbKoxfp6Bq2MkBegdTsCq1pqei7LNsWyGEsGklLhaoVaQ2gxCVm9Iqg31aLzLULWyVjnxAWoQR8UzS1Q8Dmh51i8KWwKT6H4oVyBBY7vqRZbCIAmvt/RMWy+au5FApmT5zIGVb+pKuZQz6QVlGfa7skxKyX0XM0xk2yCdDbTOEKiHyNBG6yUNIQffULHWRvjfSCuBKoB75U7BYnyZzOFA8lu/JlYzTkImCmsoTlANrPk+lxOnHMMkhebKgrYCJuxHI9BeWWmjA1oth0V5Udd1XFHweEgvcqzQe3HUFqprnxPikjdWLUX4SJwQiWFMaYTPnOKKxZGmMFCFx0Fm5NqGUQpitIDNgQGQRSws1j4YTZ+jBAcXHEOcCjDIobgKgI0lFBS1TwTGrLZGNodXWkVjG2Yg7NJxCMPXOgwPT2Znvb9lpFDaA+QzSwse80Qy4jJTTTExaX5tp8ud2lpfgdOk7cbnRh3ebxJIgOKDShikEGej+ymTY6G6deTY/t7uYcyv3WMQkiTlwThEPOGtgXuyTNWMB0jgXkvJR+6JzRgrbDyLQgxM/STZ+Ex2ELbw/yIi6CI8sUBVWkw+TIQxxHIzfSI17OgUR7kRE7GQYQj+mTa4bCmJGS1nlKYuzSuMw73QhrMeF18pjmWwSOFnoha/KECYV6haxY901pBY3no8lA9hc7nUug4Bre/9WJbCCXy1ldetOJsiJ2UFlErXcLRs+SuZ4jehUNjKNIRlyBKoxwObkHLZ33lkH8upB1xOCh4ZZLVNC+w4upq235gv72yaQNGI84J61159BJ/DrTJFTZLCipI3tyPMpdnfghPfg4jd/HKlVbT0GTjbLzevgGbRP5M4Y0faj9kfTBAFqHQI4TX+3p6zM/aUi5enRaroMZu4JpF5MNnqJULce4I+yyFv2ntTuO5R/G2HWgNg2AaeS6TNYbsTsumLBRjYcO2bc4gUVlahj9ggxgSAyNDVlhagCFRYPlZfpokkVZTgJVr5JJyrSwrJ0xP/p8UwDjj6iTFkEpaoLKp0cKkBIZmU+zP/o6Q+7xC/0O37ht2/OsUeoiFJoXugTd/t0KXDzeD9gz5M+2l8T4QxiiVlICjM/UUOj41C/ZN9LJW+XlEuRkpW5jAmmAvCx7Za0X5KFcWkmW3WNdwxAZBVmUmxawFQJUFUe80G7GmJnji862DPVqWmkNf7jnoZYdthuYes0myDj3qA5VpKcfsysNQHPLo9gX324rsRlqUHrDGWb8VhDCpOQd0Zy7kHUmljSZdZNLpUDaKCt3SuR8LvBaPmsYxVoiATrXeg+3W0NjgzndYG4VFX698K2a6lNQUzGfleaQMlOuVgJ8YsarBKSvBEEnLz7YOIg0jgWznNadg7GQT1VB6QIApjXMoFrJVsQA0rMw6t6Pa6h1jQ1aJJa/qgKm+IAxq2a7iZpRyvwlIMqrobCaFL+IaMdHJg9Sx2VxXof7ZIi/UXQpDXhLK6VWoV3OycpyiDQWjlk/rUim0LsAx+VlZzuPV74P9Q1ZdUmgHESqFZSUoWCU+vLkcGOyjJ32pRWhXKia+JAThoEJzRC30GhwdsNV5xXYElrwMjLgJrt2ExaPmeKMo8DEEUDGVDZOjKN6SFChkuV+F/DUvvCWe0b00dOFcvWPoU9jqqH9PySLvxzwNYtyM0Ka2ND/PGQ/6jptThG8OBkaRHgB5wkGEUGZtNWkOz6PW2HXfEnK6T5c0mgUux/myMFoS6YsWPr8Kg+LGtjfbTHGe/WzPZvvW3g30J6DWnoEVM7B9HDPJg69gfefLABueBkFNRIcxS9Gn9oxbE8ZENxTDSXT5G8aYy4BqVkBCAkHO6D3KBQW0LlIgK34fbgL/wNe8Qk/EqDyFLpS7Xl7IXeF2NhR78SMo9GWNNbZv6yaUYwkeLmkzFPQ4z28AD7yors5ys8lnE7Wbo42w0Y4ZbkUrJ39eTJopgHLzkUKM4ugU4mEHWcftKODDKOpu+jgECMMrZVhJu98WaKBFhjTFvspCoY9B0VzX0mzVyDAfoLZRgGlTGHZZWQFHizyB8RoMBl1J7RiKcxMtjXfSP0L59ADHpxMZUHmnwLtS6LV43KUyRDjHBAo2BpdGLp56OopdmIwJvO4JGdu8p5iVTPbKJAb7Xvo/ZBcVWS/f6ejFXeG4sooyC8MMGcAoz8PwqKHb5YKqKtKTAN8w1jNxRnqRA2FC/iGMjyPccypRhprmZnf+Hqb4fX/3LTbgvIf+B27dN+xwxxSnYLAQ7QmFLg89iQX0uzx0l0ml1CvEYnoFxTvGovfT/jKK6yWFngQJSQCB5kclLK0vNjpb2gu01rzqnPPsorbVtobbWtax27JRMEemCqzLD1UqLlRtdaEVHthuC/wCe0StHXf8SRbci4NBe/bZzVYAWv3QeDcLvAKPXthz+UnipvMQxlLoYl0j+4QnSqjTjtoZUneHhu1zZ73DCjKKCKUSFMcCzg4HbXS4z54P7bHyhW121+5XoWsd4axRW0zJ3V9kLrMLaI7y9b6tdn/7dhtGeeu+06SMEdBR1rKEdSbAujG6n2VW51pdWpZl7UOdgGi1qX7rK8EDRJOISkVec5kLv1P6BQhvDlh9sZC1UhSjpBkwjlL5XUoognfhR+u1solm9xMuK4E7nQ05CKduch0NY+A374B2taWkyg7Q5ew0Wrzm9NLvm+uTiLMSKGOvX/tWe/XAbru/b4dT/v19g5ZHYxI/htMAhlEyfO4C7A2Qx1uWl0dLVACE0Pdil1k7xkeqIgyEImOE3VTq5gBrcSWklJ6LguDRVPt9Nnqkwwr6uD7tVrsRmr5c8u+9CBdY+SKFeNMcKqNjjtDkHIpe/Pl6ViLn0HwePDJqFeVkw/msmIc5hMAo5tHu7grbUirdAAAgAElEQVRbYZEfQZNAp+Mhg/wjoMAai1oZnnC9rAK44l1LXTr8bEFbdjsjLQ1vHOONvyvVoXI+RxTD/ckgEFWvurRKCawFoPRXrefatk1P0Hmv3qYX1tn/3fqU/ZqmOUtQCLSpt0EOjOL91WHQdA/0Wl1RmY1wP4OAH/wohLU9CpMwS73t8ASX2KuZIRtm/QailHDS3tYRBOnZ8k5gg+dD7icr36TQNZsyYY9Vgrtn6cxQF3KfsE9ceSnPr9r2bt5ojXi6Gazpvt4B6yC92K0Wz3jp+ZAglVK6Wgzl82woaNEhGv9w+mKQ3Fl485Xl1aTj2OvllbZlz14bJQQ+hmTpYY9OsQYjo5AMo3wbyiqskP2ahXzJJdVY3VBnqSh8P+yKPmRiGCDZKFTGU0R4hBkqI4/uR3GrLjzCObft2G7b8KbDeODDhMgL8/JJESJn8fpjUHJns6YroW0uwdjPJGKX6e6TvgVsxlEigsLeJKHgtb7GUcJRonvZeP67Dh90qYVh7i2bfZ6Pci/m2tUFeOiKMPC9ZPL5Pr4TYh+N9uAm4EEUYzxIDwjQd7CjA93tt1qiFEHSb+1Y6h+48y6s2HmFfrIr+H/6e69T6OOEcBMeuhS65z+c+Hp9yD2h0Cd4yK8QvhlDpfrJt0ZxRdQ+NUmgKVBspzYhPeWdAKSoKismfIyHDqHI28hjfS6Qbg2ULvUWtVnzQ49ySSQ19ct3nnGqLSL5mk4MfQcr/8ZD+20AS3AO3vU+UOvpsJZ1zcAv7lPg0nHDeflKNp0Ughi7BEfzMaqc8SE7L3exvbd5oTWnlrI4U+2m//g+EPgqu7Qy2W5afbV1sOCn6Mj2nv/8hgXzQcGHZuysgoX21w3n2D7ybLcefd52wlmfjnefxwajF4qlILdRIc4zy+jstdYqMuQ5NJqpaLCrpwrxwDLs1fSg/cUDd1lScxseYwpKFTAOlkBTIN99T+LoUF8f7HWl/B3ELbtHzV/2d+61FVUL0Mvj1kKntGtpG1oF+CSV+P6O2JB9/Nc/tOmKKsK2RZgfqoOOEE9ItqqRSSvHyVhTXWJnNq2mjGvOvvnUwxYuz7UXOvZaa/UCJ/BChIWTOddm2ommE2pWBGV2PGxLSUWMwo9+mE5sdXVQt0ow8BZyXp66q+/mQ9V0K91APxYH5Evp6bRqwI+3LTzN+oj03Hlwm/WgyErpxtZLPrOPSgh6s1kxDyaXxjpqiatz67oHe0M03Qk4ha/fFeXoYf6LaPrTNTplZXkZzhBwYKYRvKQiD1ym8thyHno583XraWdbgOe0oLTIttDz/j2P/8BmKmjMwlVKnQlCDT1vNfJRqqEDIyMEDqOIkpt+biycPGrNhKauY2wLGdvixavsU/fdbXuIQQZqaq29d8QynVeVyjiJGrCgI3hzKdTU5ZI/2McdXZjnt081nWdlPUHLqSqyZ8Id9sUdL9iheHV0NnfhQfGYU+6FNCbVA/Mh95MXapJHnkKXdx6H63ppDn1OMyNyQPaRKy6x5opiF3Jf2NBIFz/IpUgv9iLvhnBCgoSPs7PSbcnCZmuqKrdJcsVTA4NWBMHUHMeFRsDTFAOE4xpLT3+Tbd67z3qIAu2hk+Aw3aQmCHcno4wLUf7NGAx15NiLCwsth94OAtKmEj6PkocfApGuvPmMctSM0ofRW4pSVVpOBDElyACFzXspW9t/4IA9/9xzFkGRZ2EIpBPSmVO5HQaBonv5pA5K8nOtgOZCKVxjHGXe3d9P3wQinoT358B/aFwBwul+jtuE1z/LNQphyTxt7VorR/aRRbJyQvJl4AJ8HBtCPk/w7jtyxHoOHaa98LgVyaAAa6C8/IHD7UTKsqy2sdnGGcdB2g9/9D9+5tWjz7/+KGbgmEIXK5wUejhMllLgLMVCf4dCn6PWY5YQ6gSC7lWAH+N4Qn6EZwSF7hP/95ws5HE7bTlKHA2YS9tOnTIaHLaG6Sy7lC5kP6Y3dqyjxx6L5dpHCG2PZAtYMmYfr6qx99SUUdcNrSwK4f1bNtkmdcnKqSJEjmc1R74LxapadiHtgXq4umXktBd4Y1dnAmzLoY/2suImu5Yc2oWrTrfNew7ZR354l9mqVjuKRxXpGbDzmhbY7XVvssHQkH3p6DM2TXvNK4oX2JkljbZ5dtTu3PysjVXV2Yt0HMuBES1I2HcBvdPT4EUWY9x4sMPWpRbidoUR7IO0Ol1q3114nqUQmr4ndMC+f3CTbaFWv5eGM9NJqmBPQ7GANAVM5seT9uElx3ATPYpFFCweb7aIMmboRKf8FKUjF1cusg8uW2cz1NEeyJi0j2+93/p9eV6ZHs9rBDVT6SMKQlzilKRie19mmdXjLdzx6oPWj+XQj/WdnV1hu0KdND5hE8/Sh5xe46kFpe4pj0ZGnVcRwObvHuuxxlzuk9BjH88wO7PAhap3DQ26cF9HfGUoMqH4R2Ckz2oRJpcvXGnXV7cRVvbZHftftRfHB/BAiixMg5iwT1xrEyhV3We+vRIjZ59aBBAnZIuURmHtlZJD7x4csVmMPEOYqgmPUilSwkH6m9cR0pwhneMDmDNE6iELIZyBkKukKc0ZRdn2xdMvsUFasu6ZBn1Lj/sdk6M2lcG3IRCaoZA9EEmzUuZKde1DfCwDYgy3qxjDY5Sx5fP/loERu37NmSzbKfsFgm2AOuG9CPXKQAWhdnKLlDvN4vVNUr+WlUJTH1be/lA3Hn+eFbHWb0qpt1vKl9osYfqftm+yvxvfTn49z+EyBK4D/uTqOxQilpkh5XOyVbzzIfeEgyGFLhSFBwTVenb0KVSzsJntlqsus8byQnvtuWesqbbW6qprQHuTasHyf/XQQVJkIerD/bastQUjMtP6MO4DRH1WL14CF0Wm9XT2UNGRBDAsYmdfdjmkSmE7OjxkL27ejMde4UBmpXi9lUTQSvDEc4iyKVE/SWosCS/az7oOsW+7O0DF89xrKipdJUYvoW+tZYF7Q/K+OUeAULsPhTwGAG7Dho326quvWV9XL8GGaasuq7QyUOszCrcTuk/GopWsqK0kKoDHrdB470A/aSlaH6ssDUxJGcbFLKH4XhT1qWtOs4bmJispK4Nfhnw5ofZwWPue0jlSA8mAXUtB5Kdg4HQdOGi9R49ab2eXwxHNEsk4cqQL4z9A+rHFQuiJI+y727/3Y/ZXAhr6R6HT/qQH4VDumoEYMUnVKUqhq37x91HoKt6cAxgxmZlNT+pRG8PTDiRlG3rS1SGLI3k6NmznryhyCHLajlvvzJBVgB4vJDf6Zuoaf1ACgAoQ00ulLXbTk0/bkeYyG+/aZ5+vQoHRtqySpPtLbKAP9neBMK+wPXiggXxxg8vp9/5PhovwGJ29UOaJDS0LvRjShBwW9U15JfbOBa12kHaah0GjfbX3sHXl+GwfrmZVUoVljA3YNXn1dkptg/3zoz8C3VJmd5ArLkYI37bpabPFVbY91GdR+qsPIcBVVV/eM2TF7t4pMZHrqGTt9KgNVmdCidpg9zcttrz+SXtw/JB9dc9GYPLlFsPIOSASh2RatjLSCECvmrSA9Q0dwUKm1SvXBamC9wvStjjXBjsOkX+l9jQjxy4ubLAPL1wOkjZmzx/daXc8+1PLOu0Uiwxh6dNFbiPQLQoFrRmFvDCpwK5DBX9t02ZcUioJ/DPWR7QjP5se5nTIyZthrgZRZzy3of6jhN/yyemm2wQCcPMsz6ewxOr7PEx6GBc8jBLL6aPzWmWV3du+xSoXrXDe+uDssDUn00dv/Ii9DXrfD+HhLJ1Mt9fwXG7r2Ggj9CMPYowU4aWnZVB4iPeAtnYhuicRiNU1iwEgjVom9LylrJ3ZIAhevIkJkH395OWH8bCiCLqW7HJLPtxrebS6JbzC4gI0qBav0M+GYawrxsu+qrbcbmTOWxnX8wd22Hu2PYFLXol1l29DxMrTKkjPiNaXIYQos5soUUNeL7qi8GcgE6R+qN+qVYJ38AhjJCZAfnW6ocoOI/hHoTksZ4xVClWIXSzAA8cQiw5CLYSy2OMbtRoAlx/IbrNbqhbbdGayPTPSbp/f+xwtehHw43SEAxhazDOUQSQgoWZYSl3K52Re8wpdu93b8QKseYWHx3EJrnIc4+uj77yK3HapvfDkE4SZ81hHhMRxQnyk8fpR5j3kr4WKb6JWPZcytJ5DBzA0Sbk1tVhTTb0FaAfoywzYPhR72YJFPFuSOITpR/GeK6vrya/7rIB8eQaGbIQU3hxrKAbl6yD59TFaMQ+x1sWbLnS98utH9x2yzoOHyZ9PWmF1uWOxmxOAEkWuzFE27YqriAqNg2jfunW7bdqw2fbv2ue44Atz89nllKiRIk0DM6Ia+gxAbwLg5ZCTVwManXeA1Nzw6DARvTRbvmKF5RNaP+XUUyiXy+OYNErYRgnTBwnDT+FoARFFaEcZazGGTQ5/D5FyGMNI37t9p4WpYZ8YB8jX3W/Z/jxralxIdIk0E8j+D/wTOXRkx/zrj2MGjin0KIrityn0/x7ljkjBXXYKnV7mcIZh2YJEluuD0eaaZ4R77cxTytxCVSX5ICqxAjEWwCO7Bo/re0WplKjN2UvVy+26hx+xg9V483i8n82psU8QwiwgDNxHHeTZL79g27NgWWIjCQjVzYKsYnOOOWoarGCErfa2yr0kKNNQOXUgzi/JKrZbQZ4uh8BkjPxRe2W+XXv/f9i+2gIL51a68qIU8Xwz6MWE9JOCc/alBUsxOlKslfyoDYxBmDNtP55qtx8N7LHXKFzP7IvYZ8qW223F54BSBX3PmMcAhP2sY5N9deolq/evtUfKq6wNpNT2CLnvfIwUkls7AAgOLWuyT/zoexYuRIkCnjrQucfed+b5dtqgzy6ld3cSXc2S8Qrb8Rbzq4uIbAzZ7T+7zz68aLF9eMESmwZA09PdQTlKCYA8hM8Q1+DWv9jzPGCdkL25sNU+1rwUJUv+nc08QHrjQGDWPvrMTxESZ9j/4RyVpPfzUwMAXtptYXOtDQ51WxUK72f7X7N/mNzp6C4/lLHELsaoWp9NnSqJ39K9w7b8tLPsgZKIXf/vX7P8slrHmkfg2Zb5yuyv2uptHTViSfsPmL9ygf28MdvufG6D3bB0hS2nv31G71GLtB+xUlItUebm5Yoi+/S3/oEQts/+bNVKe+uy022apHoPQjBWHLCf79ljz3RtsVNqlpNqMLvt7EvtCOcbGe8lRFhlSbXFdPcjZUAU5K4XnrNzCKm+GfzFhSCNx6mgmAF/EfajzAlzH8ZAuf6X99gQ4fgivKdEyVxEzFm0yG0rAx3QeQTw1AWWMzlsKzFEyid8dgA08TfxUtYTpUlKz7Nzanh2/oWWTf51Q/82y+UZluWWWffchG3yj9u/3nef/fnCtfYODNZJ8rfDtNaaoJJjDuBd3gyGSl6hXXv392yUyFMfUYgBwpyZGHn/NbH1+4qGeYWeUOiKE3n7Pk634HFM6NOpUbv+qkshlqmwl595ypVUqkBbnR5zAaq2NjW7+u5ZFHARwNMilFuQkPs4YW9VTxQXFFljC8+8uMy6UGwzOSjEohIrBuSWR7dBpU2mcYayUKqz/DI+CkgOLz+PvT1JxK6ddeUwJnjlCpNvf+lVe+ien9sUefTWtlZrHwB3Q2tgH3s1m/C7GOhUaragrY37AUtDA4y+nn7bvXOP7dmxC4+5l9r4OYwSZCjjj3Av/SjfKe4hD2WtnLd44FUDrHhfHhGDSy6+iBr3LOAlqYABx91xYpkbHht2vTfK2DtzlBEPQZGbicNRJDY6vPpk7qvr8BE7euCw9Rztsd4OAHjgnJrrFxDmx9DHKLrgr//aa3A1//qjmAFC7p6HHpWHDvlAiDBswkMXA9HrX/EQV7ypr6hTpdAjhHA3odDHQJxngqYi8mPJKBkBNFLTY9ZUL/JNz47WlhNv9hyIyfeX1djdlZmWFZqyH80W2OdQBptLyVETbL0lKd/+prjA6rFon2bBvrWj3fpKayE5QWnzJtpqo+THciiDE52mHwBblEXWRxJWDVBg2LYGQvdXpZfZX3KdtlGahbBp7h47Yp/c+pINL22xXUKBknlWDbKayQSCvfbpkiV2TfMSO9q5zz5LTv+ZM9ZZWWa5bavw2Tse+4F1VKbZuspldmf6aVZG7ncnnnEXZsqa8hW2PSdkN+y8B697hf0KhdvSRc9ygDaPD3fYFdnNdhQr/NmCTPvzl5+27mjQZslz45NaGvf2CVqQfrJkraVj6PQRar9ww2P2sVOX2JkV1VYAQGbrQLedgZTKoeRkBkupF45VqvJB8C+19aQWztr7S1tQ3WDfXbzaUgeC9vhAh+2eDdmHCqptFMDaT/yTds/zL9h1xc1cZ6WVpRVYZ9cR2zy3HzY9QtGMY7al1lY+9E1bt/wCu6tusQ3v77QvzozaVUuX23ntUdtBtOGSgxTagVDfAigxE5TsNMq+jVq7S9KK7ZPk405PLbCNlLat3f0sCfGAnVXWZDfmNdpqJbxJaUyCGm6nDGgTof4vPPKAfbAhz96yfIntW7/N/uLRp+3Bq6+wFJXYwQtw46MPuDriCxtPJ2JSTotS1hG5yVcOEXngVV6zwA6CxP/YXd+xMwHi/dW61RZY/xqVEOm2I4T/TSVFTV6FbUCQXXd4i70IHiOLNTIVnbQ8gIPQJlgRCzMH1/3GU1ptAcj/VCI6d/zsXvvXVafaajyRPeTvr/vOnRZtrLclOaX2b4EltpAqha2+MesY72HuCKLmBWx/qc8+fP/P7dbWU+09uVXkYqts54G9djACbiClgLw8CgGsyZs2PGKhkhwbBXg4yjoFznFMCf2hEmFeoccbmziTyKPQTSh0r3pAIbtJ+8DbLrPF9dW25dVXHCI9orWI0ivBwBpHUS2llKyyhFw2DIJZ4mQgVD6JwzCDk1OI8vahuEKiicbQK1vUark1dTYGoFZEMZnpENOQE8/GUJwmhTYI6txPBU1hcT7VKEK64+SgIIN4zOuff8kObt1JahCFzPoTMcwsFNM9eNI9hMoLQOBXN9Rbg1DxIO9HCZ2LIKYIo2KKtM/2LVvx1PfaJBHLKDnsMcL4UaICQrdnEvZPIQogile1NW1saLDl7NsFANiK2DPt5MSnKEc7QhpJIr+Qz2qqKywL2ZCRRcfM/m6aT3Y5ZV5bVkpdeozyuFErKi+3Xes32oHte6znYIflp1OaV9tEmgGvvqDQVnzs1nmF/odu3Dfw+KTIdGwuRd2nZOmBgI7inamdpddUCJ5yNSlwr7g1HFfm7neF3BHm0+RVdoAYHScPLE8mDBI8ldzRDKGn9Kw5q2tQ3tDjVqYy04UZIyyg60ur7J64Qv/xTIH9JQp9WxkKfRaFTqj0Kyj0JviPHyfXdMWOLTbcusz29hJqyiULKxwGOd4GQCm2aZdZ3SkuJNBHvnauLhdc+7jlA4Z7Z26D3ZpdYOeTuxZO4IcTR+wz+7ZZZ3OF7UUYA10hVYBBw+aigtRurl9iK6BlzM1Ksi985/v2reWLbIkPcgdAZc8Ej9gdG39p155ziX1yshEASdRO3/Qs9aXl9rGz3wIqvN/ec+837JKmNfZd6sVP47o/oQzsphd/bS+efr6re32R8PhHH3/YBkF992KNH8CqX0149waMp0+WLrK8IOEySOQvfupnWPAr7GtNS60FSzo40OnKuXwYLNsIUbx111H7HC1LryVfPkd51E3DO+z8pYvt4iPUyuNFrHr451a7dJF9DgRtMxGKX3Cv//jMr+3S+iq7kQ27YKoIwBnpkA332l+fvs4+VFqDtzBmn4+MAW7LsQ+DoZjCg1yDgjx9wUL79xwIMQDl/TN14X/fudteS+q2pIIyDBKfnYqCuxJFeRtCciVRmh2E98899IqFAR+tSCm2Ly0+0+pB7/rIK6/c9giEOoT8S9ss3BGy97eV2FoQyMn+EvJx37c7WpttBQKsrGmJffO1p+2enl22rLzV7sIwiFLl8FCez7781DP20NI1VkyEZ3MDY/3Fz+2y+nq7uazNVk722zZSKBdu3W2fP+McytBAJVSWWdUzj9vW4hwUa7oDtfXO0t4XjShPrgbFfn1tia1iXmYySuzr9/7C/rIqzy4FpDQDLexjg0P2me52q0e4PYoxN951yJ5DGH7m4V/Yvyxrs0Y8nINZKXbLk8/auzHM3lm80JrSs21r5zZ713OP2nffcoWdFS6migMDZ/9TthvloWfJ0qC0zYtknczrT12hq96Ein+5B65wFSq3Yzk3+RqJxsc3vu1yW1xTbTu3brYynpv4/SNwZ9TVNJJWE7ViENxOmCgfLYIphS3LJcqIMj1AHrmOVN00yncapV7SsgDvvBh5hzfB3u3GKdm3dy9iaMIGunscpmdpa6u1trKPSR0p3B0ErNaH/GpHtg12dFOAAQCPvRIA5KaRH6FsbJrjRun8Voxxes7555HxK+Z7IJIgNujnGiXwwWext4LglFR/ni4CGVDmI4TIO4ngqUY8FRleVACGhvRAGvsrQKQqPw/2DfbxfjzsEQBuu/fud0x1OUQCpvh+BaWvvtCwnXvum9iTc7Zj907q7tOsATKbANdT7/Rk5imGIbDh6efs8KYdtqCowuora2wAHFGYa5zx5/8HRTEPijuZ/ftGfCcpQo2aeqHHsDb7KVdQp7WEQk8BfXmc+TWu2BPdedxoPGKZGRT6LsBM4zCazGVJoZPXVqEtgK/gBN7raRUOJa3HPk3bzGrC8nNjI3Yl9IffLU2lnGjOXqlcbu8l5H64qtiiYx32mbwau52NlTUWthgsT6eCUN0wAec6QlW5zyOQpZxDidO7ALisxnPyTWSSn08iPDpp31v/pEULVBs6bGckFdothOnfjOQMEUXYh4d83WP32rYmLOhsAHkQtqSSC0/FSs2hJrQe71b0ja51GOGt761ZZW9rXWdP7HrBEYLcx/uCBXlEDACU4I2+add6GwcHENuz2zJzYWBiPM2E817AYwxiTT+IAv7ys7+yfz/lQmsj5Hu4aYVd9+D91pERsU7ydcmU+eUiUG4k7PZFPMIMwrnPhIfs0127rK6y1f6xoNFWseknMRZIEwNuM3sERfBn7f32mVPOsuuw0idgcfs8IfpmzvF+LKfDKN3LyA0KufvN3ExrozZ8fVGT3Xz3D0H6V9nVzXiMQ3n22DAAwYOv2M2nrrF3kdStLKixxpdfsT9bs8JuzgfJPxG2szcfsNVEG76bXUpb1Dz7Dl7vx57Fy2wssm3iCKR+/mzC91ejOL/SUGtVQxP2CxTqLSP7bQcezmWlrXbHknV2FUrzh3tesPfseNBCbWfY4YE0W0NKJXOY8pjDe0gcgvDF6/n3dafaErzxvv5p28sS+tTOx6wNtPpD1S0WHgnbN7Kn7dvPvwxGoY37qrSnSkkPPPCAXbNoud1SssyWRLvtCdIf79i5125ct84+Qw37biIGqw7ut77CcksdA5cAwGMup9J2sSiJslrmwLitnIPvgAiVTWBuYtB9dUGxXV1Tbr7hSXsCwfnuPTttBd7ZD1lrZXhDfwtbzp2vPmt3Lm+zNc01to2w1PX/dpd9+NxL7JyqNqtgrXaOdNo1L9xtf3vRW+y9mW12iHDv8p0P25PgQhrSS10Z57BK6E4y5v6nrtDVNzGGceYBC0VowFt1kG5iEqQzU3bT26+0RRhrm1592XKLC+FyiNokJFd1dS22jDRX+2ZKOg/ssgCYjZayQiJdlYS1Y9Z+tBO8BfXozYusAC++pLkFSEY+PRYAyLEn12/aaDspMVtKeFxNX/bvpooEpf+ua95pZfBWTELe8qOf/oQUWTdh/BEAtTRXAUA2QzpsAgdIpV/EyO0QXn0MWbl23Vo7/8LzwJuA78C7L4UPYoZQ+CxgzCQAa15xrkc2M0cd+TSyWNTNE/xtDsS82rT6HAUzQGGQ5wKwDRPafwJDcx9KPZl6eoX1YzhpQ6T2cgHD1WCInrJqiRUtrLcDRw/bns1bHfeEqgEKSwsti3SUohq7X3rNXnjwEStPRp6ALZgENzQJEPTSO74yX4f+RmjmkzznMYUeQYlJoYv2VTtCxEOeQk946HEv3XnoXmDLEcuAcpdC341CD4qiLDOP0jfC4Cg11aFHouN21qnFoKU9wpApAEWVWLypKOpzCFX+Ww0obhb4a7DA3f7E03aoDrKDOCjuz+KguGeGKD0Z67bdIjH1kftmH6TSPmx5YbZ9sKXVFlHfO9gLarqk0jaOj9g3H/u5DedOQ7gwZw2M8irAVO+vW2IDe9ttP5v2K/09Nl5MWBa2sRKUUXkq4DDqhmvwoG3fYfvwaWtR2ljjhJgax6jFxoRIrSqx/yQfdj/3fXat2Y2BNntmX59dtHWrjS2CfkakJyEAbXiNS1BuvyxfbBXc7zeifXbnto327YVL6fJWbrvxWG/72T3Ws7zMxtihQo+n7O60G1qr7Yt42MnUsj8JR/L/GTlsq/Lr7f8GWmwhVv7gXLdRfmrtKKGXAXd9dCspgXXn40mW2sbd641Mll19xmI7ffNuoiHptor7WFxRah/n81Nqi2xjWYvd8K1/tnesPMXexpSfnlZi3VjvazY+aJ+5/DL7wEAqufRJW71jgy1uqbOPYDxUYZxdes+L9qlT1toH8RaSAO803HOfdS+qs0Ea3IMzR6RiyXcctltrGuwWjKhFMOEdQYleseMlGyFS0Mb93r7oVGvet886ZsbsIzN7rSOZtrXThVZL7X7+kfX29XVrbK6oyiohzigfopIA5PnAWJK9Qirh8z1b7czyZfZtanpnYCb6dlrE/uHFV+yXrSsAyxXZ5upUu+aXv7QbGlbZDSX1tmi61zaihC9p32N/ftoaux5lngbwaMn27ZSPQZaxc4uVNy6yrs6gFS5stUMwA9VAPxzo222fblsFa9ZS0OpJti4waeE9+6yAe7kHAOftg+3UnNfZU82NNr7/oD1NXv62Jx6xHzGfb2rMt0iPHK0AACAASURBVJ0YL5d+5y77yJvfbheQJkmn8U/f1Ji9l3LHT9edYZeyH/oBO13Rv9nWExWaFrlQDAKPk4W4u12qPgSMnbBrACGsksJjzW+ORdS83ertWPEdeFznxwJtMiZO0qA4SZnzP/Y1eeji5FewPZX5dDSLEk8qWVVtFys0ifTV+6+8zNrKy2zji8+72vBxIocRgIq1Dc2WA6ZjFLAbtWkodICf5NLz8Jhdakt1J5QkllPuGoBQpgCEfADDIImOYweOttuDDz2IQQgynfy0KFlTcYxWLltuq1astHRK1YIYxE89+4xtI1TeQclXDkq2gFLdaeTdLKlNtK71U0M+gPFdWl5q511wnq1YtRzPGKY3yIv8XGdkeNDaSXONk9cX8K6AvHkaqbtCcuMlfIegO2VqqHluVw1nZsTHTsviFNfzPcW2bt9lGzdttZ04F0WkDArBAkyo0QtefJY4FQAb19VX2trL30wKqxLyne1EEkC2E7Ed4NplpOFqqqtstL3THvjODy03MmcrQf8r5xnkXt762b+ZV+j/Yyv6//+JkqJx6tdJFoNC7loQ2hFe+9vfotAlGuLSQAo9pkwVCn0PCj1M4jwJ2tMphKRfWEwsx1k21LKVBTYYhC8dl0So4hglSKodPheykO8vgrChq8eensy1T+5vt2HYHNIJ+34cT1dlazXkUx/v67Ibt22xTZy/lJywMHc9wQGrpRa9BnKDuU6Y0jNRxln5eLAAjSooNWGcBI0tBS/pjIIF9m68zGtOP89efnmL3fwv3zS76Czrh4nOTy1yEhuqvrbFTsVAWMn4V1JqFTvaYVff96BtuGAdeVJY3JY025e2b7Yvtj9pnzjtPLsgDI0tYfyr2jvs4Eg/SPFMRx6x6eAhe3/zMvtx3VIbo/zlx7SU/c7urfY1ajcb86o5z9l2Lp7yBIDtvRgUKjQr7x+0d7UU2ycWN5uPPNZe0N7vXv+8nbf0DPvnglPJ2c7ZkyMbrDE/1eVdD5F4vfqF3falZafYlXMwUQFI83/rK3bHe99t7wiB4AbotfahZ+3Ki8+yjwAUy8Lif5h7+NKmV+wG7vOTS0tsdvuI7YAg5Z2/fsS+cMP77a3ddJ8KFNiCLS8zu2N2LR7JeYSDZ6pAxgI4PGWi1+4F/fupo902joLs5Cko3C609kp8h/MwYv4S77+Jcobt1PC+Z882ohw5dl51rV1bt9LWkJt86uBG+zAh5x1QWc4GWq2kd9y+saDUVgrJX9VsF3/96/bdN19gVy5otFFcj/tgEvzk0c32lpoV9k+A6EKAku6jk86XXn7NHkD5LkOpbkgP2dWE4G9euNou4/nXTY/YPgy+KyDTuXXpMrseQOMgwunC7dssggC9pW2RXUZZ2iv7e+2rjz1pU+Q606C3vaW50tbw/KiytavvvtceWrvAFqIjsgk5/nw0QiRjiy1qXG7f4feFRCp+3D9iH9u6xR5e1morYOXrIQS76peP2i1LV9u78OSSYb45PNRj166/3/7mzCvtmqp66uPDdtGWh20Ldb+ps4WEXQvcWj7RZP5DtvS8QlfIXWpX/QJwVeMdDPXBrPa1FDo8DlLoS1HoW198gTalrCO83lEUfj4WcpDoTDaebWN5McxwAQvjLU+QO84BCZ9DCFt8CT4iiXP8Xk0ovXoBJNDgHzaTAvzJT35KGWeZTaKgi/B8Lzj3PFt3+lpHly1lrhK0IRgDX3vtNdtA+dkgck7e+SyVRNko3By8/THGWdFUb8uWL8PAqHO16/LQh0HGHyKqtHvXTvCa7TZBTj8fAph8DI0M5HIl6aCaOuhgq8ssB0M7FWBaCKMiQj4/nZJPH/cUQ5Y/8OAviQKm2kFQ9UqnTonam88XkkYLACqtgCEvgyqU6hWLrAacSDIlcbPk66c5Vx/MkDs6DlpZKYkJjNxf/fQ+KntSbYmQ/rBPDhNtuPhTX5hX6H/Ipn2Dj0Whz8LlngSDUcQpdNEHCwyXqEX/zW5riJ+4QheOMoYVGEOh7yWkNIHCTc6AWAZ2M9VR+0B1ZwNuWtwCwpyvDeJ5LiGkNQUyuYqc1NvI93waUEYzCmM0t81q74dYRsH56TH7/ll4dZDSBKeGbVcgxT5OCdd+SryiczDREbIMJY85rySDLTdHusCfUmG9hEEzOSamntM0HRmnnroYhVbBAj0jr8k+2LTcSqYyYUWbtI8+9WsQUfKPx+2SxQ3WuKTFkgh3r6JjSgXfn6FL00U/v9+evHCNrcqstV2TR20f930DHtdZ1WfYX5SWW3V6ka2HmOXGn//IzgI811qVS/0n3OmUnv1NoNhqCbH/YqLf3o3S/G7babYwn+sR+n7Tv38L5PyQlb3pLK4TAMQWscvLM+wmiFTKSAFkVBTY4n/5F/v27V+2ZYcJz7JxfjL1ml0GuE/W+JajfXbF3Y/Z9995tZ2NhT6aGrMVO5+z01tW2Jfr8iwj7LOt00X20she+xREFx0jvfYAXOL/tm2zXY91fWtTic0dDJG7zbHTXttg38YruIYc+RhroPreu+2dVy61zy9rse2H9tnVr2z3PLgIPHNi7KlfYQPkzjb3HrQU7m86BczDyIB9sKDCbgNJfOpEGmybUXuMZziKSSU+rffmnQHoLmSvhg/b2/o22WEMiXBBi63KK7Mvw852Fnn+TpTmlY8/Zr86rc0KwWIE59JsO1iKjz7zmL3t7IvsKy2NNjAwZLsRXjc98J92/+Jlthg8Qg/e9Zk/+JH95YUX2nUtp1pRDNa/w0ftiqdfs69f9Ta7nAj6FMjdJT/5hV20ZrV9rKLWZgmBltavtCfIe96x8SVbSFnih5pLbSnG3PSQ3y78p2/YI29fZ82QyPhB6N/TO2i39XTZebCE/X1ZlZVhMPyS9M2NDz9u69+y1hqIZHQjHJf867fsk9debe9asJJqhDEwCl12xQsP2VdXXmgXU/62m1znuw5ssINEXLICVYwry0LkKsW5fTKveYWuRjsemtunBg6JmjVhdVGU6pWnjgg3XwFTHKHt3a+8DLEVFScgwjvGMUWJOmWoTTQ12/Xkr5cCRstVV0aYhyYpjwxTmrW3k16SAMByyCuvu/B8a6BrWxA5sxeD8amnnqYiZ5pKkUW2iFB7PaVmVaDZ1aHMdfgDKBchgtIP49sRQGmHyWEPHOkkpYicQm7Kiy9AKVc311s9IXofkZZJykrD0MZu27bVnnv2aRsAba+uZ5nkyDPgaVejIwXV8/DW88nTn3fJ+Q4XkE10K0SqTfXnqmNXc6wJ/v3scy86fou9pAOCpPaGB+hQAXCuqb6BtGiytdRU2ZJVyyxQV05UA3wTnrs44tXbPZCXbU++9gJ8FUGAwVQyPfqENWD010FopdLPMQyHSz79pXmFfjKb9w36TlIMjS1xEgRp3k/DAP2mkg5Zca7D0DH3IVEiopFIqSvgRe4d608e+l489AlC7j4UeoyQe45T6HQMEq0mSPTalmzXjGLTJqhfz4b6deUaW0MOp/XwNssfi8AuVkAv7wLbhwKuqoHD/NB2q6dHeYSWrEfyMu05NuSL5FAffOApFhp1oZxrkBzuHEIyK0O85lCLMtgUPLs8lESithdYH+jTTljnqCuGWvRTp70F4Af/Jvw0COmEeLiPUAf+H08/5kJUf17RYqfVN1tGXpYNdnZYHSH5KTZAAA9/qy9kH332J8xV2N5du9auKm22UBr3WlMMIDBq+whVbTg8aDeedroFtu0k55wF7WuuvUS4611vWkbJSQ90qzDcEe77293P216xRvmqqG2O2DU1BfbXeIklgFx2DBBZuPwse2bTQTsrZ4k9tPNRO2/BqdS9DjG3RBMWtNlLu49aI2V1bZRHhaGPvStp1L4P+O7sjEo7r4iuTk3n2nBPnzVljdnb7/8pm85v9ZTa3HJ6q0X27LfVlAkO9oVtPaUqCyuazU/eu5xymW662iVNjljd6B4iLhHb09BiMXLds0e2Wi7K7O7dI/bgoQ7ry0t1He3VYS0fP+kMnvd1ZXl2ejrkL2MzRBko554ZJOKxyBZT3zvStRMQYMTui/TYw7AKvkKooQI02N8019m56tkMbW03ZW15oNrVi7qmbantxEN4eO8Oa10IIA8jaS3gvR+/+qp18O8bl6+yKAx7WSTB+4boc51OvhGvKG2i2yoXLrKnIJrOxwMqJZefyTF7KVH8wj/fad9bvRo2vALAaKX2GIr9M31Hrf/QDvv4W9bwrNOtPn+xo5KryI9Zx8Gd5qchjK+p1W596WVb3dxqV4JkrgQEtItc4hHCqGdQolTO89xNvrRp9an2/CZC+pB5RCEnilLj+1r7UVu3qsFSSN1EADc9TsTqHhD97XAvMFpLEZvYSW7uP3WFLomkudM8AFA/rtARDjHkk9f8NmwfRqEvh/700Pr1thDw5DQlXR0YoVMcI4KVGOFtIbuX0FnMj4IfHhy1I5RoHe4epPkPoDA+qyAF9+YrLkP51sGyCAcC/XlFhjQbTYXuoA5HIp0GRyS7MAikqHUNYSOilKz58azlA43j9IzjNMxiOGeR7krh2ur1MKEWpmrZSl18EIKXDRs3Yiw8aXsp3cxH1vnBbIhXXUxxqchnKXNRwvoJe5dXl1pdU4NV1dag6YlJCsGP4lewIgoIeJAuaxsw2rds2MQ5oN9Cxg3juFGv7EL3qRiTV1zzdqtbRboPZ6EQwp2IWq3CupgOWn8SsNymjRugYM609Y8+ac1wepSBbg9hlE+RXrzk01+cV+gnuX/fiK8dU+hjhILkoWt7CFghhS5P/TcV+nG0u7bMNK1IlUOXQp+ig0YKOXQ1Z8lB2It5aI4a3VWrCpzxLDCbKDxFUlCLdTfSeQg0aJDQPmjKrBYaFFC7m5VK/j1mNdMAlMKMB7YvQxD2FdTZYRZrTUq+bd9/yNqaG0BadnMeqAmJDHThhQfU2pMYpjBtIUpPMgmDHxprt+bcGoCsh/ESMyxjBMKZ7BI6LGVYhEU/CRNdAIE8Cidzimo3yX0GsajrW2Qxp1r0UCfEIRWQNAxYtLKIUjdAKqBhz1Uj1CHAalgpIcLAY4CiIrTuzKYuOUwKYBEI79mjXTbFJssirBUa6IJClE0HIKsLQbITVrHMQKEr5CvHIn8vm/52kO9tSKejsLNd8qsHzSAhmQ0S2kcy9EDiUg05TQoK4TBh/QAVAqmkNorxZEOQWQw3LbQtY/vtTOhX8fntKGVmDQBawj17zUckogNSmSEAiaUQ5BQyQTn8PtENXzXo371H9hDuU+hwxPJjBbCu5dtfgTSvBxTzAoJnnGhmcYyUCuQqkwVL7SNP/coeHdpnKYDgfFNJthBPZ7bvoFVR4kVYBLaUQurJIaMpBXRIHW0K9bgB+OdjIGrnKJfpIoqRHIDZigVRwfMNwBoXAhiRQ9g6OYdMMOGhXhRhBmjfCVDHw3hTLXR+EmFGEmF8sQKm0B3LB+I3ST13QfP27O+2cjwsg6gm3AXJTskC8BqztO8lskBIce9wzBaQPzTKb963chH3XwroLs2+CY1nWlEGJTr7rQnwYHBoBnpNSDZi3VZNqZMNw9M9l259APW08svgAEgnF34Y47IAwZYbZH2qogMvRqVM2XiAYcaZBmjIh9BLh5pztOOo488fVMiTtdSJ8pmmXEFGqZTRPLHMyYm2BJrHYQK0kfSBvBMmNuoUOrgaIkM3X3qxrYJJrX3DBluBYs5E4Y6iRNXyUPs/k/VbTfg9AGhNrHBHSSsN8HxHAPdm8tzDnLCASNc5l1xoVY1VeN/T5K8heMEAnJ2B5GoKoiOY3TJQ6q7GmzU5iTMjytcxDPAUyib1NzEOyDufILrjA6uUCVp+Fv7VMLgiuhtQu05qEsPwPqo2XnjxRRR2FhFOmgKjmB2RDF53PvSy6v4m/nc1uurr77QFMNy1EbIvgKluDmT6jP7AWz3SVar2xGOP2y5y4+KCz1KXI9ZhlLB/EXzwCxcutMbFoPJ1XxgVfsoDBIpL4ZrTGCNzlHI+88zTzkN/8t4HrCG70Cn0GCH3KKnJiz75+XmFfnLL9w35FhwFnsoexWPoJ5crDncfZRXHFPqxws6Eh574yRLkWNGYztBWcy+W4BSh0hSF3BHiCrmrcYb41NtW5Fs3DViyWRzJhGogLoOwZdxKCS0PEpg9gqedOVNCWVS+4/GGM4zQOHWZap/KwulBWR7FI0qBZzs7RpcrJOAwLEc5gFdSyBfnssgHAUyF1K6VPL1wfVye3wlV0ejk0CQMT5kiEPUKXVS/rQxbjAPzyN/u7jxqzVDNjuHtBljwkgn99E/PA+0MTQPW/LBNY0lT3OK46dTFqB5FJpDfANQlPqxyqGlc8YzKoATaK+T6GQgZBfUnufdcGNe6QJymgURX+1W95d0qh3o67/djKX+cDmH1KL+Xe4ftQx2vwW9fCpiQnuyEgnsdhUuIkj8aJhDrCDvoG5Y4YbSSvHLbgGebQllZNp9HqM8vg4oWfA/sfPzOHPRw9BB33Sa/BS74PFrVxpifEdj0ciFgWR/dZo0A5dqmsuAHaLabCbdd9K//QooA9DkKly/YHYtPteLmdXbbww/b4eYcSgO5T97TcNPnpFNRn0znKMhtZjDW0igCPBihhI7wXxXAo97h3dZCmRu4dusfQYBBUCG2uTmUXoBITRLLUG0tJynXkUIshjubM9kEQKVcnv049z9EhKI2s9R6h3qtmdzlcHgET4dZB2QZYe1pZQbH+60wpwSSJMceS6e3Mchkcq2d3GAx6YzFKN1LoMrMaam37xGOPIQBoaY1nIEyvRErhSRHLxGJDk114I0X4GX57RDCkYZ6MM0pxYOwBgzVr+YdjC8ZRLRPYCe+1xODRU7kHCjsaa0YjAN/nAEsE2O0CwFPvN0139HWUgnnydJyzHvocQxcwlU/QaFHcIkJOrsY0kfeeoktx6Pdj5JcTpQql9x2lH2fQeSpghz0DM/Tx7oYwqHZv/eAjdFeOZOIkQ9MBtRDNoZcySYHfy4KvRE0+CxyyYeHPkSELTWj0AqI9qhsbBa2xxS1L1WjFVDFPvXTRcGqnlwyJQsDYJy00QGAav2UsKncLh/ioQrAaEXUoGeD4TgMkdEPf/wjQGy7bMnixXC/j8K8yV5X3hwmyRKU6Azo+AE86KGBPoyTZGtFIa887VSrrK/FXwDCy7WpRWaMhPVZezu3bbdOCGJee+FFGyUKWw72JJvN0QQocN0ZZ9Hq12fZgJFjcDB0w2IXwIiv5VoRjJ4w2JcXARM2QaLznz+826oxqJW2mMNIjuChXzyv0N8QxXyyJz3moQ+T11bzANdljXjNNIs4lRDN63LoxxDuCaUOMxjiKIhnOoBHP4aEUnFFMtuI9LcjdpjDM6tvJSSuMBijFFucOiERZMWKnbBx2pcK1gLhoKs0gT2TsBJkH/wtFVKIGRbUBAsTP851VQvwt1SOE+hlDivckduIU14kHby97shefbHOo5aq6uoR4eQEtni7AJ3zivQWGFaKRC9n8cdTcR7W32v2otCZGOgSCljld+VcSIZJNH2U8N4k51UHZShO3VkxKrgWaXxaohImw+OMyGuIvyNEPiRqxASlNET60XH7BEj0G0B6LwYQs5Ew8PX7tlgIL78rHQQ/NyMDQC+BCtVhyWtFIQ5rDyate9AcOCUZH7vu3c9hGr96r0vhSHnoG+LPkJBRu0U/1wxzps7OHfDFX2AfaFlmdYf22Ifuh9hFR5PXu/Hs1ZBO8Axql9nfPfOsvYhRkEujBzVtUF4vmZjnHF3O9DS9NpZ+Fw5NPA9VCpCtxCBjzUDTS5rfcNT16DwvVeeI34Mj3ODtnC0+V5225l6/54kfQR4unyltqu/rGuI50PV0Zd0f0X03DzQ5I3oTpBscRtDApP3t5W9FMc/Y3/7ku4QHYMmTgaPF4uZMXp3+r3VMHpF/5U6zYvlgRARjuqv4WpnUeovPs76rv+n3xPxrHGK4zhETIeHNCGkE3UE6B+n8Ia7pMRrON2fxZv8PfyWkkNu/JxK5a205hY6RS2XFhy+/1FbiVXbSmrQYRPrSpUvgRGB9svlnKHNNQpHJ6BrHc+5G0WbROKmA6NI4a+gAxvUwxmAAYFhFYy3BJ1KHkGD4A0QxeZ6NC1excOiiKI+ZSGOM/SRFKk9ZUcI05dEx+PLwqof6+p0y7yOPfpRKiTEAc2NEmgpIJ771yiushnSAeNi/9vW/8yoTMBBEK1sFdiMbI3AYZdwPr/ssFRVq6MIlkNe0QQXQ9873XGulGKojrPU8gH/qYd7Z1YUTBVEMCP1JzqvSuSCR1AgpQxkHhYD+UjFEpdAnMQyk0GdwEGJEETII7WcQ0h/GURDTXfeeA/YyOfQs+nQsXrTIkog8TVLFcuFtn/W6VM2//ihm4JhCHxqSQh8WvMSJqWm8txSswte/lDtPBLr0T0LlANrURnQAoaX+wkAyyMHTLEVestoOkAOvaytwClHerWSnsPEFKgbDO5NglBgW4YyaqySUURpSVIs1ikSfYlEr36iX64PNQUr8S4AqjK/Fr/Mmwvo6TopLyr9A7TH5wyS3EuQUigAkFJuOcU0ceCeui+Htfpdh4UYm44EPpHwSvbU1kmIkd4AT+VJGLMY9iiVPCj2AlmHmyKkLqqOWnZS9odCn2OQ6J5k1p+zVpEOvEOQ0Vy5aYlfCa7+WDVSDodINXeu9UEJ+b+MWm4HEYYiBqgmLxigDAK4e1yZWSm00rhCLdJ98Po4WIXjg5JvujR4i7nMR5zgCk/h9JYwY3ZvmcoBWrI3koXOow18Bk9mtZ51DGGSAFqUwQmE44aQSLZizr/z0IfLslLxUFNr+EdC61PM6wcqyQaW7RhOeweQerHvmiRyxYhg50AdyiwazqjNyZIRpSHoWWloaZ8KYShhkziDhWB1XrJJFTjjJA9f3NadSool1oGtqjeTrYfGaYD50vkG+U8o/6hFWs5STzVQV0gVOK1SjYo64huZJho4MhQkmSHfg18X5XApY68Zbv94a0Xl17YQu0e8n6hW3BnVuvq9nou8F+IKoHDR+NRny1PzJveY99ONr5TdD7ppvhdzD9r7zz7EFANXGQXq3AQZbsWK5K11TmekkaSA/vXsLQLGHoPrtomolh7RVZW0zzJPp8LcP0A1wwEpBgJ9+7plWAk9GMpZ6CotT+eoMeAnUQlpMbQqR6zVFuD1J+XFY4ibx/tUJrYBwegxPu4/z91Hf3g6ORYQ0/VAdHwLFvpSQ+VnnnEMkr8C+8OUvue5rTdDSpuPVT/E9GQPC4EQpd8uBcVCoeuXQR0b7rACCmHe++11WVVdr20HF76XMrbO7y4X+0zBUWsGUKO9eDutdFakrUWWLLKYPA2GQFGMOhnkEHo4JDJBSQuu1NHUiv2UdlObt6WmH9z7TkkiTHgL/lElr7EqiFeMCtmJkXPkZ1aHPK/ST28H/899yIXcF3Qdh4RoexkMX8T8KVB6673Ud1+L28AlMcUnUoPuk0BFSQ5xECj0K6EKgujRyPknsshmUXc3iQgtKKbrKdVXCxgBSeV2GaDzoBJ2UlAS1Tu8EZtxLw6FzwlqKQSOQkJTJoX9LmCZCl/KG9FmiDEi/K19fBjhLyg/wuo3yYR9flqyXOnUeerxKV+fSd4pQOGkI8UmY3kSp6PB/GhPvCYTwYFz6FvJ7HoPKJvcexUXtggJSFrsUjo4fZqDHe17PMH7vSlIIupZakupUUtBN+oxSvhIMmCy84VlxTVfUEA7Hymfs8maDnE/KV/fi5wRS1FPcQFe80VEVEyGPfJS9JeWjedA85nJReYUakxS6Oo1JRyUU0gReQAShU07+cIJr06rGpQvGQxC+0NhCQJr/j733gI7sPq88P+Scc87dDaBzYDdzN8UokgqUqCxbkpOc5fWZ9dqeGY13gr1jH8+Z4N1zxjuz61nLaRRsipbEILLJjuzcjdTdyDkVgAJQqAJQAGp/9/+qukFKpERagecQxQMidNWr9169979fuN+9WjZHUapLZUFIyqzDF5yRQMoxEfr3qxyAMlyXVfNMgZ627cIVvWc0uNBno2NPZx8F6AJiV7WI7icGk+4nLcF6rl6fwtZ0TBtcTws8X69X/z+J919iLAfpeCeuoffUdaT310PLSwEnQMd8hR7jttpKF8hlsoi3wA9ZCFBa5RNIy6yhKE6/UP/G4pfKAp1IiUaAHuBiVOVI9EptXxWCWEauU57FfinYU9VFx6jrVfvtMiv3Jcqo14hRaKDqkCbAVdVxr+M99HkomNLr3sljC9DFcteawn+KpLyilVsgJDsNpdaR4n77Ex+zo5TafbDMI7TvkgH3aVQmI7oQmVIpY3KiBpBaIYsdBvSzEEypbdhOwJVGOzHLjiN9msGY2N0EBuk4RK7CoUllegdCsRVS5VHLR31uTQulsu0gxMk5NNNXyGwnmeWOB9yb6VWXwEtZA5D70GU/xajl+OgYfXYqe5DTJA+bC1eogR7/KydPWDzZfgpBwk0MpRYJNDTnnoIJUaZG0nT9QMAL0wpLxsi8AZb8Y+9/3CnTnTh50i4geDOJlGwq264j629sQBEP4ul2xikLqFQMwMFpb2+3653XaVGxfnEhJWAGtX07kyfbmq2U6aMgyd0kJf382nLn1R6iHTt0tdPyWPMrqQT46efNQ5R74rf/5Ragv5Ob98f0GgfoGlWbRvZzVsYgEoQRoNNfTqAvdDt/+H6ATp8GQF9iZZohQ4f7yeKm+I9s2wF6mLIWo1A7cVtzGa4H6Foa5RkUK0/qL04QQ4u9AFQHKyDgS4uenqfFVI8YkcjbigfoMaDXvwusdV8LEFSeLmUlVi9bC+8Cb4J+igO725nR7RxSQJAPMqWwQq9xk61zg27wpQVZ/6lsKiDW9hWL43liufSzlrn5Bony9fcKZe0ch7Jq7Yv3PhHXs9cCrCBCa4+U83QsdKgppdG7LZEZqXJ3LUIA88Q8SCI5mgAAIABJREFUozQVqO55i1OAFyqjU3lboC5AFzhPkC1o+2VEDwK/JX4XoGOu6M5MFu+cKrEJgErHEqK84Z1Lb8+kqz8CO7yYqH+Szz+TY6+GmX/dP4IlpBojYW5o9P0pJaZiAzrCq9coV1SsSx5X7nkcp3Y4+jnEwEl/igUN0SvH/a7qSuzvAkIFPfLJ4ipyV0eAUr2eT12Av0nUR+c7yVnwaJu5kAITWGCW6FGv0rqQP4DOrorlAmB9BqghkKETmiozltEZ2wlit5rBNZqPtG6EFXEWroXPfbIFXHsIdZBxZADoGhFa4yJcIqDzvMsVeKpFcrt9gBCoFcgRjwMIQwqNtQfUAFEbSF/rRBMeWOvotC0vlHXtjmjkscH+r+ka807f23681wFdRDIv7NI5VVQZPYXRYAnaFj7l8/Yz73/U7kL5bJm+cyalcXk69DJBEQTUCyDh1jF+uaO22tblKQ7YybSlorIW+9F45JrL7PLNXiuSNvo9d7J2rEOAXQCkuYe5b0qooBVgabrGOhACdOV4pux6eHyMIJj3Y7RMgC5ATaVMrvlzqcRdxqRlfAwHR10fXANpOAduo5Td1LwDUtzXbQLJ1xz6/vOQQWbpuyujFhkuB16PflZ2H8EhboPpmvuP3gtoN1pX13XrpPe+xnWsLG0Vj/ZyTJeqa2oRlSniOzwh9BFefvm49fT2WgiSnLY3ydTJSkaSbYPlv7umwfnAZ1KdTWVEKRlb4lWU6iZRmutE/6GSMc7du3bZLMHECNolD/3KP+Pkb2Xob/vm/TG9wAE6SRqEuDmbob8ihSFZp64hUPB6C9XYshxNWXX3uJI7mR0ayrNcQEusYE45jFsshY3GE8muM/pUvRP2MDfAGwFdExYEfLcyFLfga4GPooK+CdQ3lzJjUBTL0mOZe6w5IPDXja7FU0FCNu+hDFVvIlAPsKI6p1O+kL3hS7nzOuDvLbZafMUMSNP4nkqyyiT53QscEGmJAtWyewcBT5ybdh3hZy0sVXwls8MqhWvf5HwNbdDR5dQn3lxd0O/JpOCZ6JNP89xR5q4VLeezN6ourKL7LBcnAZ9aE7HQQ9vQsen91LPW/qvgrxJ1hMVBVETZs8bAzevTKlPUsQj4vH0X69ZVIxij2WDEDrVX4NSsvRf3tYZyt68JEOw2qNw0F1faDKzyAAtPz2rAipn3n2OaIZUFUQ/ti/ty+3C79OwCsBiIK0Bz59h7rr57gC4LXDSt+SsUPbe9TP4lxZ15Pc/l6u41aa75QMZAKKLWRoxPoKOThaaAU9dQllpGCn4oOfb4p3BDxQGLs5SmRVckSh3nxgQE9UK2HEdgxTnkml1LkDo4i6GrqFBtchm6B+g6/2qZMJQEBwTWhGvic0XQyE8gG5Pnl+4AXSlubIg6/jKBoVeFipmHKGzRNcHVxOvCBMBbgO4+8rf90GehT0vXRWJMKU5b0Zrh2hl8HowOfulTn7ADCFX5mJyQ6EsS7a1JMsxEgvB4es61eEZsRywpws/zjKqW04OurKhiCmPNJuaDNkNVKA9QzMFwx8+IWzKS1CUoNEZYqNY0MQITXWNr6nmvAraaPddMdyrvM4zyYy7jk5lMsawyDlmAhkM82z33yknGHodtCsXMbAKCFMraO3Bf271/n71Khn7h0gUbRwO+VHPzkiSmAqD3UZC6hM01qM29l2xFlYV2+M47bI4K38lXTtBCWLIyGPupZPeLgHdtHaI1KNelct8uEID0DAxYW1eXqyLIVCaPMbXG5u1WvJ3ROzL6bNb0XCoBcVjDyn51lgpkERK0K2DDxZdedZXVfXsZeWUW/yYJwOO//rtbgP62r9wf3wtuAfo4/t6zRI6SBNTYWtgBeizP0g5sAnT9LNTlw4+jd6yxKpU0QyKn8YEnyZlI5UuynvU4ZjxbsTxVxsprvDwlmqGDrLoPXR/UZTMisqhUqWWcZ+otoscukNDCFyvpCii1pdhe6abWQze5AF2LqLYRy4oF6jGwCbPia4EGxniewJberveOAIWXkausqu1rEVerQFm9oKtA+8ibytFNy7d6xQJJ5NUdAKKY6gBFCmra1wxeiQ8TAQ65MAeAYZg7rmQ2rIw6F7Qdm8cUhwhexDcBnPZZzNtiysqx/nPs2DeTrvQ+AgbBp4ITvY6CnPus5CCn91dB2WUw0S3Bw+VfPTjV69dhlJcwdujem40HqAxsq8pxzG9k/bm52U/KBEUhsmekfDuYxc9n/j0GQgI/lZYd9LErjrCoAERY5/bP+1uM3KZKjXJqOT97V4JeqdK0eOzxXEdqQqi6ommEZXcMOD67s6q9RoPL5eMrPEOfl3rU4ijo5Ooa0uSxXiGgVzVgHm5IIr1MqWcxgGZZ2ONqK+O0gpLSst11q+ColIA0GVLQEhmPPgN92nLgE9jrFQoC9aV/U84u5QOFGJEIe8ATEnl9AhmT3NqU5SuwWmZRX6B6Iy8/VQ20HeoDvIppDAVinCjpOMQ+Y/e2b+OxlaGLj6K7L2rOgp2wiya1lriqEe0k9BV+6+e+YPe27LSuS5dtEMBe4DNCE5Mx1wxLBaCr0AJoYEQzDu2AlekJa2A8tI4R00VAbYNyejZSvhl8LfKZLlAdysRcpwBdiiQy7xxGz5bIovMQdtH6cvbsWZf9Nu9stbuP3mcn0I+vqa3FYIVyO2Av05QwrjzPff0Z6+kesCTY9NmwzmeYpJG+xn0PHLUs9qd/sN+Nrt3A/CVI5UAl/RS1QPm+QbVMVQQ5uj3ywUcp12fYK5TwO660MZkDG0nmWojDqGX6wPsetGMPPQRZLmDPI0Pb3n2TVoAkczdc6b0QUtze/Xtsz/13OflZ8wcsgO+5eujxjGOmUq2roTe/BlnupW9808JoQOwgkw8SLWO3YE/+xhagv41b9sf+VAfoypTHx30O0JMRUYgBumefKnDV43sBXct4RIAOgEsJTpmqEDqZ39OIXBMZ6dmAAV7bUmxL6ilLvYmMJY6LMo+yvqah1lnxRVgLqUzpipzKOAXEWi7JlgEDB+zK+lzWKyjRsJwyUuBKf+ThCF9sI5FFVVn9MvvuUWK8IxBMqO+p/rMAR+V3AUsKG1YmFwsetJ1YmV+Ld4xsJTBXYSmHbTjmO8/bcGVVsgRuHD1Pa0gO6nhrlObHiXK1pwVAo7rrCaslZGtUMhI9N+5CBGa0L2t4bYsbvsFsvHzeY+0A1hyYrDrnggM0yPnJK5vzGwuLI2hxnjMJDNSLHo9WHIt4iWsxcFBhZRDR3r1XX/Ay89inKiBZcuxzcmHILoWYxeTzj0OgXDwdgFEOoIjf11n0dnFd9E/RF4Qwp/1UHs2hk9F6eSvFOYiQCuS887fI+yu00n6n8oEk80eZWvj4uxjkTO+6iYB4Zrx1/qH+UJ3g/JCx6qhzBZI8T2QyhR4ouLo+dZiZf8JEV5DX+RbrXAGDHq4C486YXqtrRIGBCq8eqXCRWfFtWP3iR2FdAHtGlgK4aM+dJzlyIBvzuA/M42o/JLnN9rVt8TAW+a7zhg0P51JdWu9z9oIrtkVZXz1+Zd/iYcxGA1Gv7uDthz4DpPDddvXZbQF69OS8zW9efq5VR5+1xhD4gLzUPDo6oOgybD//kQ9j8FNhA/Sjk6hEZQBcN/Etn4L0WcLIaRMZ6A68GuIgyC2NDlgleu8l9LN9ZKB+fAV2332fle1otQhjZYlk2xS7ydxn6WMHrR72+yzldZHUlsiIn3nmGcrlk3bP/ffZngP7HDkulew7QgtSAlV5AKhc1y4wMrlBmyDI9X+18ybz5zP2ML7lh+48AqnOE5pJZuztxIkTNjYKKx4RIz8WrEogKiC2tUJ0q0Mytmp7jWPK/+3/91c2yXbraQH4EJRaYc68CM6LAP3uo0dtGMW5r3/7H+1q9w0uUtZWApFhsvVSMvRV3i8BbkAhs/ppaDekUt06snO33Xv/vRZOY71hMRq92WMnUUYU4NcToKxRmVul1/7hL/3zrQz9bV63P86n3wL0sbHpW4CeKB1gAFm99O8L6LekX8mnE9IpuZO9sRqugnIqXAt4UogQVXJXblvXUmQh7rdVQth4FjmVenLIXMAJdw+uiMSlfruDHy2T6sOrP+8RqFxIoYWRX/AYYpvexHcSN2+Mla7+sgN0sjUBtkqd0hpXz1sPB+hsK0urO/++SHqsXCmVtC6WPcakoEXEU4k7Buh6fwGT+xKgRwMAbWc9nj6Wy9RUdgWYKPGp1DrNPLuASZP1adzMtoZuN8c+A6dA2ytcS7E0AH09nh48lQzNMYsAh0Ir50jHjZytOwadE8CH86vyuHZe/dkwjfoEznMGjXT1sMcAIu2H/L0F6BuJLHaqfDhY1MPrtStY0scncNTfQypf0yPP3chASpfPaAGBCwbsO/ls0MXwCsjMtdbBp5gH3BZj7TKUBUvxcp53jRQVxVlSWaBiwU6Ak+qVp5X5CtD5vDkvs+yrsgOVreWQlchnKEBOpGS9BqCLza5HpshjfF/mpKoN4iYgHKDrGlDvVEfCsQr4haj6N/4Q63XrTCkIU26/wBhGLvLBCqUSqVYyYm/ox8AR8friytCz+LDl7aERQV0i+puChRxeFDsmkf80KeFVPhSueO2WGKDH3k/Ho3MssI5NJ6gCpAtC5FDtW040ENG1tlVy9z7zt/tQfY2Qz2XoXsldGboH6GrluQYaa9AXnvqQ1eXk2UXU/jaomlSj579RkIOMcrJ1I7jSUl9rOyk5R9A1mLzZ4Zo5mpAZHRzC0rTC6pFLDsMSX6dsXbtrp2XRj9ZaUZCP1DMVgGVK9SqNT01NIbV6wiqQiT16/1HnS75Kb11rGvRhS+YeiqMU3otZyqv0sXMQMjp19ir3M97s5aX20OOPuVlytLgtGdBV71oGLTNsdwpQX0JjXspu+czRFyHQlMEY6cT8DMKGAfuLP//vaMVPIrO9A0U66m2QmssZd3vigx/CAnaH9fP650+8gpLhBRv2TVk61QDZvYq9nkzPH09LC4WovlGhPcDzj6Go2EIpPol7vPvmDeu4cNn62rvQu0f6tbYOzY5VJkgy7bNf/vfcDFFm7tv9ALee/yM/Aw7QqeBYN3OREpNJha0dpNyiGXSn6f6mfugi/lBORKVtmZVwhdV0fV1dWWXWgLFbvwB0sdwRIVGGAynazQ2HGOUSQUQ4F6Y8kIHkoD+C/y/Z/jzvrZlLMA4FOG5JEeWiLOp1sn1BDDGvE1VBS4YyFKNo6ClnZumWIUPDAlWtAik1ldArVSlcmRbqqughc6+rF4U1aoB9k9ZxekKWzeHmVl+SwegW+0OwkYmm+gKRanZyvE0QhVcyuzrOTZPPfmlhHsGXuJbxkhlIJ+6m430EkAKBoMpqRL99s0F6Z5BL+LtXQo9m9cpeeU0O51f7zu4YcvY2MLdClK88VQIn8jz2ePiaM0c4EpU2DyRwarUxymdxzO/nIEsq8qLzhKbeneCeCfCCVlUFCTawMGKl2ZVGYs13gZ3gjgCMskU8n0s8TO5U9MR9oXlKh9moqsXZKKYQYsIqmFmkz5iCjryASkEMom1MM/D5kbXUcA5V/NanLGjTT0EEOXIZ/1Egg4IvZXyuAIRrylMw7OFv/ZhTqJw5ybmQO22Kgia2lZpC345/76GcV0oZUYFNDv/uh8mbTlShIE4r6JrmeakUTIQWqCZQLmcnmdx5XQ0pSpdwN4rOu1e/8QKTGMhrB2PcjNjzHP+AX6QeqGPR64QJsfl4VyFSECSwiG5L370z4G079n6x99S/bdZF0Ht5wZWXzes17xTMY/v9XnZb06eqQUnXzMCwiCj21gfhGa9prcDW9gOPWzNl7fazr7ks1AcAz1DJywGsyyvqud+wup0dJaGZQMY3A2e2MsteXDY/YixprIG59Ng3kIL2ExwUIQLzvoceRAu9weYwZZph3DO7FMEg37SN8ZUEy70JwZa6ihrK9/ME+CpN6urTmM28XcNzvAOTo1HY735GKBcmEYsCJO984Kjtu+swFUvWNYLbJLLzNa0t4tCw9kjWWPdfFn/X/PkqrbKQdNtJBMbGJuzrf/s/ref6DdvGfq3RO5unutCEvvxDj72fWflm+C4Bm+f5L6Fnf6H9mg1BuiOctjzWvwDPXZEMNpLZDXAD7ju0jwy9hXUyxV55/juQfCE8M94m0Z209GyrwWgqxCkPcg9+8g8AdNaIrce74ww4QAeXrKcnBugs+FFA193xekDXKnR7GXOATia6CpCL+RzZgEzBBezEaXjeOlm35tBrmmBmqhrPKibhliDolki0qsVNYOuHYJFJ6WuF0o5UwVyvEuyRoIferYg25ZxbZSFyKOvH8YfJT8CCkiobGPdhyYrjlZ4yx76XS0CeR49vxsrRcB4aW8Q0IetWqXkJwNwgAy7GNjX2uD4+R0Sb54KCecQTyhlL6UMjvL4g27ooYTVTphtB3lFLcFEmLkoo1SUSacjjWAsz+O/2ZxlTh+q8REa7PAAM8Df8N9xxSL0MvEOSkeCCF41xUCkEDbLQhP/G2EmYKH4VWFZHWT5PgBbuZUVZBCicLEbZbToK1iLD+QLjSEPmIgkpCMEdiZuuMr+e3p8mSXBnAiZnOJmSw03LWSLQka59lipuDqxUW1iByBNWNYVNFDKG4oEQI4iri5aXnO2NDPLeKlOPTIZweeLzYX0KEFRkZqe5wnfvBEp7GMfE+vvaxuR0kLEZMg8EOEYXxrFGLTMOxZXvcihDzivz5bzkqbqA33gB51TL3iLBBmuqOx+I09kE/5ZA6yGPgEMBCRPwKPGtWD7ArnPsDv09+tChv7cBPRoyuc6UbjLOSDSyUuVDV7gcBz4v+1REVLpwPCtn/GyWa3cImeM4AvQUjHVKyTiTcH5cxOM8nrJhCcF2HhlABCOTbJIDVZqCKRBNqcalM+J24OBB29+6y5IpO6/RthmcHUOO+jpl7GSrwF2wHNGW0izmzuFvJC2GbXEcQ5Q5LJAB9H6sm0cX/ASlEPBYX6rTYb+zhu6587AduP8eXAg1BrzC/QuXiYrWKvsaJgBJlMImiorEviQH3Dz0uyQ9u0irzM99/4/PPIvf+3krZjQunXsjBO8ljzbA3v0H7NCRIwjcZFg+o3kTBOzdzL2/euaUdSCDHLfCMaDsWYg89K6WBju4eztBd7GF0MHouXoZ2WaIuTDeF+cWrbOr21IIPuq3t7i6yEJSun30y3+4BejvovXnFqB7GTqlUJyFHKBzsaj4/f0BXXeQmLwa7WKCmP7oOiXVzYCurG0dicQNlOKUobuZWwG6epGSRQTQXe8Q1E6U2xvlnjJEDTTOBT8E21T6u9yvGbyue5wFvZBRJAW5jB8lIvggyBbIKRihLca7rcJKRfIUZbWeSTI7ambpmAt4cOtlT4g+YYnozQYvksHL5lWzngK0JFC1mJRRXAC/Hy16nLZ08yi41pw+GERpK2xl3MQCOQUjQcppSWTS83O4y1HSRRLePfgzI4CU5NBFVQxAnGADsMzwUXB74+d+FIBCUnXgCMmcsTHKvWSg6ZTlQ1ii5schA6kbnoCCqTayd7JjKmlyt63iZ4UW4nRnsWS9fPmsHdt3xJ1P7ZcqBaMQfPRZFlAJEY/A+8TElaAHVpZJQMIxE0zoMxao6ph6RnssnwUrGT9lfVgbpDlpnASIsyweAnxAnSy8EiBXrh/gQFMZARIxbYZjlsmTHr6ZoNUVIKrhflNjA3KSWiT8No81bgZVoDWyqSzOgd5X+0sMRdXCy1jx6nFAvcbBFjNnq/3X+jyNZW4yQUcGUsN6q3lKNMkqc7xHH1uAvqkG4jL0KKCrleIuCw/Qfxbp11aA7sZ5LIgB7yD3WR/981WCS7V6cimdp+KEmA55shIJ1qrcAktEOXMWD/AQ2WuAKt06trlxkM/iKLuXQZhraWlFFRkZVko4lzpEthuyO3DzOwiAquy2ChN9cWrWxnuGzD/tJ5hfspnFAA58845QG0aiNUK034Ltc5DKVDG+CAeO3WuFqNGtEwivw8BXfJKB0lyY7CaCLDXMOFsm+Qlgu6yqZYa80ZOzYMEH7MTLr9pJvkS0LC1gZoORsgD7cPS+o3bs6FHWOZzlWCh9VAa0GM4zcz+HTfPwuJ9+faKVFDOLD2O+mGmQeN6j58oFuwiJropqXR7rsqyLL11ug4OQa9t37XVUxGnaG5/813+yBejvovXHAfoKpvW3S+63M3Sv5L65KKjmawwa1MkWSYuRIhb+9TUIcvSw4gB4VBFcVLtGhr5Gz7imCQXyzYAuBjzpplcGBXj5/wKLcxaLM9e2A73HHv2YO03rAHh+QSYXIspHOJGBttY1NWwTgNsxbDVV7sZk1UI3vmvfQn2pppBeGK+bouFblYM5i2/BHn/sE9xkRZSLKBMHLtprV06hw57pAGeayLMWnXb93Ds0TZZeZO974IMouM3hxFboZjnDYyN2qvsKJSkIY6M+el+ZlL6JpKU/zt7mKNumrH1f812WW7eTiDlgJRBXAoDqBj31sMpZmYIt5HFZIF49+Rzv8TEnFZmOp/vs4HUQccjO+EYATnrEBBjz1JMbucmQqrdDZTBft2EriiLUQH+bvYwlZ4T2g45vnFp8mW5U5CDXsH3FrAlVqmQHjk0773QEhUQYuBcvPssYyhqLlWsuWvvgrG2vyZekvqsQhFb8Vs2c62xkkVI4FrQsDPocWPusgF0fx0llDRnIAuQexxCtKEeWViCroGuBnSzmPdkFnOzMtjUc4iavJZqn6uI7bi+3X0AvHtMS9q2U7Ltnttca8xtslFbJ0b0HLbcKBywx7K+225kpiEtsA36RC+q6iWZ0TupYWPQZLRC0RVi41VrIZOGLlbDfRffUT2xX3uuALnZFbJ4FBavbgM6JuQXoGBL97AeesJ1cP52U3LejvpZAG2eGHnAymg25cSt4LfjcSJc03vfQL2+ua2JsK4xB0AimJp2UxhfhQ7DGUUUMsW6l00MvxqwlI4d2HWS24aF+11P70JNP2B379qDXPo3M6qwThJlBkAWDargySaxZi3YT6dZF2pgpmLhkcg1Xs9/Tg8NOW74Jtvmue46gSkcfndJ7kEw9mfp6PGvuMgnPAkS8EGCbRJCdQq8p0Tm80UJEqnYaHfoXvvOCnX71jIv6SzEi0ihdPrPsj2EtXIS8bDHs/DmU6eLlf8B2k5hBl/3xMgFIopR5EJJaC87Z2gIiMh3XrOPca7aH8nphVo6rJpw+c54ZfloS+w85SugkWdpn/u2fbgH6T+yO/8FvFBfeEKBveIAOuzGVnoxXcqd8/pY9dMGmlpQU1zvf0A2lFByhDZm2rFMSQrjVAXp1E0YgemosQ98E6PIy34CYlk8N+nLHnH32s593YgiDV85bTl2lvfDiNxx56dChYwQXQAz15Pa+MwAzpia77nMXU0/382SMy2TjWB+SOqpfrbbOAp7UpZBflDHff9eXuPkxGwhfsJNnXgQMMJFROZznrUp/mRtOmWpD0XZq/JWkmZR6yypd4LHCzdTe+W0n8oKMsyNNrXL46hML1G5O93PzYCvIGExz+m4rvesYoLxiM9des4u+y3agdQ9P9Grmp85esmBgg9nXJJsETO/Zsc9ujl1225kB1FaQX8zDklNl7v0VADJOcanpyE3KbQblPSxoHDP+9GvfMNr9VkJmP6PWA6CL2B8BDp9KlHhF7GP317RayeE7bPLqNbs4etGdC1ppqFZFlfYA2SJe4weYl1cRlpHJCIyiLKoms/yb+BWsPQ44xR+YXPUx251j68zfwaVxHIB8dg2nScp2CpDYNhWEHXU/Z6U1lPjmX7Dey+dsiFgMMjGgzOK4ukBvvkhUN7sTO9tVUvK2my+6aov8LFzGzvkdR7WmoQwynX6X4QQhYArlSceVoHSSycKmf3uvPrYA3TNbcqOwTlgmeuFzYiQhrAqWMvRf+PAHrJlg9dLLr1gNhLUM2OoJBXmMpgFykFaTuR5XGVFbIyJNh/Wdr7I142Xqe8+yDszhvKbAfwyt9xluugQY8GECet88o5awySVzXUhQff+h/VZbTMZN9p/CyJduRI2IrZEBh1hfhrBlvYEt6xJEjCR60QmsgyU8TyV1PyqNmby2mW1sR2teqnGaCAotLjotigAlv7GRQVeGr6mptBwEa+SkFsIJanJixiYmpqy3f4iRuUHuL5QmSOEDBPuquNXWVXM8yRixHIawp8SG6Z8AHhSQmDfic1gnQxx7AFIvBloEOSkbmGG1X7WLx4/fAnS/b54xutcYYkpzgB6mZDfNOf/UH/zxFqC/ixaguNV1D9DVQ1eGl8q87utJcW/I0FUUjWXpRJ5owjkwV1/bTUUL0MnQ16KAHsbtq7oJuz2tPtGpkmAU0MW3ozWE165ZZ3/Ennjsw+6mTMsiEp7GDKDrAjeKx/ze03g3sosV9rWv/p0DLapD1rzvY1j7/Z1xbeO+Ns9+r1g55Bemk4yk2xakpibwoiZcn/dx3oibNKXbvvaNv7SWRkA7GpLMuZJWkhVRTm8s2UVEkGIvkVU+sP1uK92/3yZ6blrn8HOuHKysddJHnx7LzUH6TGlZMNBFKCPeHga0jh16ylJysGdlZG+t76olNxfTa47Ycy/8A2U3dJMziyzfS5Ktsekx+gsDdmGsi5sQS0MQrSYfC1j+TYRB2nwOBBWgHDjwexDjaML7h+1E1zNuX8o4B9LRnxFYFgOG7JwAjgTBuG8dCKNlQcBldlf1XVZ+6JCNnUQlKnjVqIo7p1MoBi4um8YBrb4ond4i87Dp+aZEvneYLLmKQIHAIIs5ssmZHmQysZmk0D9ESwGzPNeLh1MoJ0q3PdpvEITMHjn2L1xlIjz8DfvWjQu2o4IBPgKYidke21Xb6PXL+XyoZnJOeC3/JtdHxl7tUiffaU8gt2790zDsixJtRBGc+AuQEPQZ6LUxbsK76H76ie7Kex3QvTmKqFKcWO7RpUqSfwtKAAAgAElEQVSlagG6BhYF6L/4wScB9Dx77fkXrBAwjyfTLmyotSMHtqMoOGwF8FbwckRrfYWedNCRbeWIJ9DNzsaSlLUtzPykTyIzJCArlOY7Ziep9F21/NRc1oxyqyXqbYHwmS329wwKcQCobo4wfe9JtjkOwXOcquEcbLJEXhOP/vkCwi0WXnRcFEcapgxfXFVpFajWVZRXWhVWu5n08xOImscZMbvR0e682yW9miprVtYTjbdeQmN9cGSMtSgXAh9a7QQlfm78MYhvuQB6HNn37NyE3XvfYdvZWg+o4yEJLyVFxNIF1UgZNeb3eCpwyVQUM0kc5gb77SaM+Ahl+UKCmwBunOcuXMG+ONOaKLmH6av7Ybd/5n9XyX1LKe4neuO/xZs5QF/Gz9eR4sjQUyB5hYhWxXL/XlLc7XK7QF2ztgncSBEa47roBeZ4iRL1EXXS7wnTQw9LKa6p6HaGzs0WIspNlG8vN06AfnUqK7PG0x579LecZGESw8xT1160i1OQNni+mO4kyca16Yhm9TWfsHwAYpZIOJsyWTDks0vX/t71cutrH7bcsloyXOxcYbxv9I6CRkS0lfu5AaQPNmgNLXXWe4bybs8rBB7LELZSsXcN0YtHu9mTmoPRzrbKP2CFdfXma7tibbPHbVf1vU50PpemuL/7mnVODDpAGwDxcugt0X7ihvld5usVqSyzjxnIul61M9ee5eYBuFhklKk+sOshUk56cftb6ftft4WRa9Y21O1K1mKgC+BQjbSnPvibgDpCFhn06jhZWdz4U+dftux9TVZEat5Ln+vcjZfskUd/hdfR56PUpi8iNA8hYeIXYXvoJ1UPs8FEFLDW8FtO4u8SxUilFz3bMWAJlfm4S4Vs+vwLdm1+ynYXtZLq77CdVEW6ezoR4ICfEO605eGrdp0h9X56gznppShXcbyZTVbBnG56ShUs2AFObxfRVAWSmXscmS2wdJlFKt+m2oZof3zXXYrD9Pzu377Hksq3wz2owPwBJ6zjJ+3myknblnKf5R3aS8siz66/9jKXYNC+c57MiikEhYwqu4/jGqU+fyHnQz349+pjC9A1wugBelIM0DWFIEB3cSqATsn95ym57+M+aEPnPIeJFRFBS7Y12INHD1jmUr+lLs1YYtDT8fdc1KU3QPWHrFpCWelJOVTm8uk1E2xLgQ3C2nmIoMfxV8+H1FadU2DlrGHbmV/Px3I0DPs9DT7O8jojnbB2x4laJ1GHm6Y8vryeatm5pfCG0p0xy+TSuCUwVQM7lnuwCAW6CufWlk1A0dKIghuz3guYqAx03bDujk74RTNuokYPJQBTlNrj4PHES08e3lOIUQzpYuQWlWBPXWZ9Q71webIJtietpprsHHJfXnYyxNMk+ETFtMWqLB2iWy7uaRsrzK0wupetUVGCjTFEbfwYwuRJbpYWRActzQiTNRUNCMuwxAWSMrcA/V22+MSt0ER3GXp3nzNkcRk6ZSSRxMRW/54e+i16lSdUkkB5VoC+wfc4yGoReakL0MkPJasqQK9pKuG7mGVEgw7QIcLRM1J7PoffxcreX/qIFTYfIJgI2pKv3166+A8GKdMxp6lCM6bEQk7medeBn4OUUmPjF0+AOXUONBaGe+xi/8uUtu+3/FLGNghMFvr7rIJIcvTkBYaauVGwOfQxf5mQTHmJXlEuXr6z7afswuwl7iVmsQlq0oiQBeayrFa/fGfTxyGBcDGTiV8d/kfbU3TAcnfVE3Cs2/SFU3ZlYdLNRrvSPd8FOLsq/plVNu8jm56DqT1locnLdrr7GcN7wRCIsgfu+SBjcXWwXnk2Je782gWbvfKCdZAZK1xSxqqxlCOHvsD3PJyWEOBZRoO8EAGL/m7rGPtzpBx/kffF8FSlCFLt/L37Xfaukbv83Arz9fVabm0BFYuQrQ77rbh1pzNb2SCcX+3ss/im7YAoZTzKiEkpxSQj6AgQWKz76QUSVcQVNtru5kft6le/Y+l7mvgkcXkaes46fMOo2o1bTU4tCwdVk6anrWFnifW+etzS6/YDsvT8L7eT1u9w+y4iznJ4wvIKAF6CjIW283Z+5hztkwcYM8y1wNCkJZXo8yIg1Mkh6qnAxGJsfNgiY31WcmAHGtJXrHPgrKtahKIjgUqgdK75yLZY7pA7M+l9ZHKvamLEeSLoQordp9ExPC959aSFBIC3qDAChyhAvMvWph+4O8rQBejafWdbvDlDd4BOYgI8/zKWufei5T5w5ZrlIZ+6QKBfjHvaIw9T9VsesTiy7Y0Z7iXaOLIDXqFUpCw8HtLZutwTyc4zNlJZszJgocPZgaHayxrSxpx6ApyhOEbcbGLcmiDM1dMzyhLvh+h+Aw7RLJW6ICXzJRKkKRjpM3O0AQgQkvm0fAjCLCFGMRWaRQMhznYjRLMT17V5Sl1Bxj0aq2rRVE+2CXrso5jGzExNU/6f417GNYPnp7MvWoVX2ek55skZsLEUjGXiKYvHSYsdKdftBC7FAHp352ULEaz7p4aoXiajCw+5lDUlgMNiPGtcHoFHAYlNBQIzBbQOl4eRiGVuPwmWey5Z+QZtgu6+IUiAaZZHK9JP7y5AQvD07/3bLWGZH3il/uSe4EhxE8h9KtJTdpfAhbChLA+kEhNdP3trQfT7GwDd8yPXmJoUs3g+5i7K0NdIudfpG0tJrLqx2AGzGO66+wToSVFAp21jInC+7+hvWmBh3bE6lxbH7NSlrzB2IQMEMnPHYodslfiw5ey6k8ybae3uq64mW9VYbsOnXnVD3hWYJ0zPDCK/+DXX6yaRlJWvPfjg7zjg12N+QmS3XPrhk3bu0v8gQ1+xMghr8nLnPkdS0Stx70y/y0oP38t9OmEvHf8Lq6ZCH2Rf1bfWKdH8fBkGH2J7i30uxvqhHb9mKRmNjNyxMQRjMrA6W1rpp9/956iSAYBkrUn4idtaLvKPcZaNxOrC9HPWOfiax1DnJMnGc3fOAcvacZibiHPR1kemXWLZ9P4WBnvt+vT/aw8+/GUb6acuTSXF6IEV4qbkmyCoufaXdqDyF6xwB85Ss5yfgUGy5T2WRwA0N3ae/t1X6bWZffxjf8K8PEQgiH+2nIqLGotUwoit9l6iYV5g+TW7YfhuWGfff7a77v435l8k695os5PXXqJXz4LB57wzlXbEkaOcn/N2/cbzbtwMYq4rve9s/d/4fGHrU2aMANa5kBr94+3WMfRVa805ZmlNDbDTmSgYYv+yCxj/QadgcNQS8W1Ox4Jyof0K9fw8/NazqKqM2qWrzztZ2gQyhySmAHQZTTISVMd2JdzyXn1sZeiaQo8BenREQqGMSHGOsqvZimX7jY8+ZXdUAEKorWWRYSdQch+HKZ6Vk2I764stnwsqhwpjEomAADLMhbwEQVdBZBIVR5SzLImkIpUsuBzHsnHK6lNwfi4wT+4ns49jYUAJ3moIrGq5gatEgKXMHUJ0JsIY2irvFwSYg2pNUkdMYvZb45eqLgXTkGCdGYOvsmi7D+6zxtYdTtfBeasTBA/3YWHa0WU++mj6m+xYA8yhSrJrRdNCjJZo2kZ8FFXcVD5XGzMPolwZGvFlebmWR6ISmBixctyUliZHOE6cEDi+eCp1AYKGAAFHECvZMrzem1DMG7nRYT04tuVRKSiiUhAk8E9mRK2Xe3SNwKSEWfdRsf/xc/iY7FO3zFneNUuQB+jjC84bVyNqIocpc9aXtIBfN7b2OlD3Osox/TGUTQB1xi0AdNmOOkCXilpiGEAvdVaDnogTCz2AnhwFdCanXNm6ufgjVtSwy8kQzl87bZcXXyF7BCwBZSq2dnPA7AOP/7rlZJXZNK5JfQP/kWj2Nyzo63WCDSm1+5xH8dLoa3a847wTpkFu2XZUfdFyyotgafI8fI1zW46R6SF4On/d+ka/5m6qcUr36Wl5BAGJLggQqD726Bdtvn/UTrR/kz6aR/4SkLtxEYh0yoSG/ZTpmVVTxYyKmu2p+pzlVuwjMICVOjls8RDfElP9tjrXay9desEeevBJy0XoxY86S2PdIbvx0j/YtcAztiQxHCL9ZAgyUwDuB574pNVUtdjNk5ft6sjX7aMf+TNaIj0W6e8BNdkJbrzmg7us61vPc3J28uaSdVu2ru6/hKH7+46DsGLX7ea1v7IdzV+m5FaID/ML1j7yjO1M/CAHAGi3VhDtI/0SZi6dfl9i6ix9/v9kd5UcsaJD77PpG8pYIpZDdcWSJm2+42vWBriGyDhWgyn2off/r+YbGud9pwmMvuMqGqxJdkfeBy2laQ8KW/S92wg60hssO4+S3+xFu9D1d3aw9ecsLZtILT5I7zDFptHWvtT1Vdvf9FHY7jW4zE3Ymctfsbvu+RSfJ22b0Rt2aeKqa1eoi74I2z6PESLfAuVUypypGuh/jz62AH0ToEsaLkZyUdWMtQq5KyqIQfvFJ95ve8hGp5B+TQek4rluhmCMJ3EdtWyrxQEtEVBPsUwWnFTEVBZXQ9Y1OuDmtTUG1lq/3fbUoJomQmZWlk2gWT3DGvDtc2etbudeWydwrWKbGI1aqlTYmDGXi1sq0e0S4J9AVSCOPvR6HBKwmFnZBpVMmuYBkoINentzZPQhnrdjT6vVbW9kwmSN6tqSTeBp/q1vPsv3cdqT+BNQAQhSkZnjRlt2euyM3wLuhRBOEqmM+qkyJJBYVZdVWzGBskxgCqh6ZZFgDXe0WR2VhXpIOTV8X2J8rZ8KQRpiNiW7WlBSpAJBmzAMw73j3BlX5auF5ZoEt2cJdn4i/fIeAH0D0mzVjhbEeUK2BHfoM/8KUtwWoL9rVqC4NVju4wD6FOUcl6FHAd1l6G8EdGXnm8fWJEEqoIYEJzDX14bMJgD0dSLUMCWnCGpkNTh3rUklxjFPiXzVq5ffOH9KEyELL4Cje56w4sadTnJ2rgsgm/kurGuPgV1feoclFTcRsSIvmgg7HcYlAuOW31jBdmcgxv03e+C+34f5TpVhmD7wYp+Tc2XCyfbnftgq77+DqLbf/JfarGjfU65P77vyDXu+/5QVFDOHLQIYcmoN6JTXZzSRmR+ziZtDdr7rO5SHGXkb6LVzvvOG9oINA/gE+ZggSEkNQpz0uoP08Sg/fODx32JUhWVkjMyXikBGBaW1tCWb675gL3VetKefftpmBiktTyzZycFzbk6dAN+N3qRqHCZ6WbTs/4Qt+0gJNJunhQqiXxxknoh6AfTlyrnpxzqvAcx5lpVPWS6LPt3NM/bKlWdh2v4O8pHlNnruz72qa9Y9nNft9LD/2s6On7MjDT9jTQfugUTTZs8//58577/E7/ut+4W/tXOzLxkVN8blPg25fh+VCqb712dstfsV61k+ixgGCnbMtufw+W5r/gL7j6nE5b+3s9PX3Rz9FIB+pPFzVtrYatN+JC17Bixz25PKmSww+B3r8B+31tpfoCyIV9n8kJ1q+4pREKLaoQDql2hFZNvEGcZuGNkp3Nts84tTLDBj9vXnn8HOsojrBSsOyu5VKqPwiJmlvGvupp/wjmwBugfoXg/9doauP8jHwPmhry3Yzz35ftsNc91HUJyLTXAK0ecQPeINWkJJAF4Bo115IrlQIovT65ShA9qyLl1mZK0cUZr9jI2mAPiz3AN67Srl6W+fPW07777bWac2QIrbQQ89hTG2DaxZNTaaQ699CWBOYHxsnQx9XX1+0e/oxcdREZDmRm/Qb6llBZYDyO7cuxvVOZIPxGdu4oh2mR79Gm0zP1lNAqCczMIzh9DSfDCIhCx9c4IPjdstIBSRQMulurLW6qrqKQ7gJTE4YhNDo04E60BzC6NxA/TjM5gaKbVaeb+znQV6e6G6KqvY3UKSkmD+yVGbGemzAUbWQhDqKimRJpHJSCVO7dQuGPQR+ukNu/fCyl+zEKI8n/qX/8cWoP+E7/u3ejsH6GNjlNxfB+hk3srQVX5/K+lX+uIrMlUB0OOIELkTnBxsDNA1hx5BbL2G8TPptKurpf/o2ztAVxVARM862NqDgPqTT3zOliZ8loDY9s1rf+0A4s7mI9wZsOH6xyxz5yEyWUqybTctkVnRQljrE9e+a/EYEuRQ6g6G5mxllDEpsvaGejLRecRhymsxOWBSHQIcTBFC9yrLLClGOWnSZntO2fXxLhtC+KGhKNcasqotobEFkYUqDBGmIWzlOG/h02e+YgcPknnCyItHI/3cqW86KVnZKwlkNK5318GH+UMuZbkiW74+YMf7/9GOPfB5et/J2NJSWob0lkV/LAV1Ot/AhF3sfM7uvvcztrzYaScvnYAEgy1pr8/qagvt2P2fdXP9i9e6LIE50NqaepjsM+a/Tsabn2eFsFx9sF6T8mhlMGeeTqYR7DxhPaHL1lj7K1YAi3Wm8+8se+dOSEGtNgOZ5njf/5Q8gN236+NWWL3dfBdedMo3edW7bZG+RjytkVUWElYyy2zabYHhOQRr/k8YsV7QMckMWwW6sxL0kfrc4V2fhsBTZZNDJ+1a70l74KHHzHd1hPXqAFN/tTZ95evU/QqttvkpepeXLaN+2Za62ixnx6O0cZJtsfeKnex/FhnNTwHSRF4wjNMIEEL0CinDWDoz+EHm879x5iXbVZfrSE4qtc9pbIgDWQrA0qDkmJf/3mXYbgG6QmEBugyWuDpiAzkap2RdEqDLDeFXGVtrQT9h4vp1y2VEJgmGePfUmHNWrK5vxrWshEmZbNo5mB0xMloKOS0nC6tSFqgZsuOOy1ch46J7wISFHwAdIgvPRwL2Sm83pXT4QgQC9RBO99fVWjWvz6TKSP/Qlhk1y0YK1rPO9ZKeBPrwWitDNLynKKm/2neD4BnP8vpqhGkOwWPNRUN+wMa4v0dwbZO9aZDAwrlb0AL1obrlRz1OIx4RSvwTrNuZ9NJra2tRw6yk9x60m9cxe5nEMph9VmLzCAYtC6hmxkEGVDXUieiRTZXQ+spo2W4FtZXwdBZt4Ho7xjF9FpqZYpQvRJCegeQzVQBK7usETG34wq+nZVoDnB0B+hKjv5/8F3+0BejvJkAPw3IfG/MD6NEeeixD/4GAzs0EoAXpk69Lk5SLNM4x3JF0lcsXow+SfpV7Si2zTwJ0ZefSeYdZzzwxgC4yOGChOWb1onWhPfDwz8rqF8Jal9UgWTjYcwOQWbCOwTPWWrzXsrfvdj0o9dtXSMELKe36XjvLBZpnic11ePum0HOifxwusc6Ob9kdh3/DAtNDpNOU3CFz5GRut3l6X5Y1Z2c6TsEA9zLzbYU4F8HWniMaTeQ4/MycOiLauXPWHbhuTWX7LJ7S/QblsddgXa8y61mIUI1i7u37H6dXn8q4l+bFMwAo+nrQ81NTET6BPFMCK767mz400btAroz9mEWoYcU/Ys+d+7rVI1urcrLyznGCmPsOHLXsEpCUs7WEGotu5NUR2PoqceCglMpNLiW/xYFhK92xC2W2cf6MxvkpstviFkult5yQOu5ea/48O9v2TYRtPP3wXQc+gS8zn8v8mAbP6dUfhATJZ8UNfu61/8c+/an/4OZaF+awhCxCOMN3005f+arTkPcT5fkZb6smjd9WcD/9b3oRuJeUVyE2c/Jl64S1e+jwLzty3mo3AQMiHjaXiwpWLez8v7X2xQH664wPRqREF4IE1GI3bl6xb33r7+19tTus/J77IRhibTnKvNxygB7laSogXiauhau0mPPrzorH41JwsdVDf++S4tTx9sbWWFkk3h4ruXOBrMvZUfInlNx/SRk6bScfAFlK31jZ8CAiVSGekZap7LjEyslU5V5WWVnOPR2xcaxFh250o4+RYadOnITLg9UTGXEQYYYAQNy0Yzsl6EG81TMh0oVpA9FfB4zrKGk3kjBkAJ7+4REY72gusBY4cEXbQ33EIGAo97PeGZ+tMXsu06bUtGRr3tEEuTZiI5S7MwlaCyEor1MhWIegot5/JvsSIKDQvoipH4LlnorMa7VEbghUptjmFL1256zAey7D1s2jj96I2UoHOu/i/4QgvepemgLgS6R4d8chKqh16GjE2XDPdZsa7LFkZuILqS4UEPisQ5AWQU8GMldguYcB9Ma9EIw5B/MEJ5/7N/9hC9DfTYC+ShPdA3RK7mTOXlYuRdYoKe5NM3Q5flFKpaS+RulGYK6vCK8XqUNz6AL0SHzYasnkJAAhQJc/twA9FUBXTzpI+qde0xrMOAHXArOaAgxHfALcaBfbMOx2kcrALPyIPSY4U3G8jvI3zWyx5ItJ1CSwEmaOMkhpup4S2wiVb+5BgFcl9VVutmQ0yokPRLQj6Z8LhZCb9TK8rpFF8CkLowSvBOzmo/kZHGMsbcOqC7XvlJVBF6ptjuQ3i4rNGgOvVaWM+vHeVMHQVffIeBJuGQIzFeuoRK99ZVqEaoAn1kIXAsY4IM7c9STZdw49L1VFtA2R1/N5b4irVB0iVlsQpyq9m8nXA0x1BLpCXisymtANLplrUSAT7QoaUn/TQ8GRviRvPw3XoAaXJVXih2ZwYyqgZ885qpCsLBHF4foPW1xBhUUYYZRObcPOWjKCHpufvG5Xb17geEasmSxA51ne7kqOta0J9jGXXvYC5yaP91FGD5XCtVQ0ZghlwhntTGMfWcZMnl4jhvrAwBIiQhlWwGtm+AyZGpQQoFWw/6N8J/Fw14jaPGuQgTRqp0BKZIwNSJDxlP5Z896zj/d6hi5A1yS63Mxg394GdH5Uy08Zehwl9y+Soe+mHzzT12+1VLeq6mqZJ1+Gsc2YFxdiEetT/Z4WKydLXoGPcv3KFbvy8kkb7LhujVT/lgHOCAA3vbiAjwAiVIiqNFI1a29r5/qD5e6iTK5RstocFNz2NzdbMyS8ZBaFfBId9aE3eJ3GzFCIZ+SLoJU53El0oVOoDvhZh6RbUUvWv0xfu4d581IWn0YEtuRAIflZmQelpzJWy1slspgk0zZQ9TSP3vz87BwVPJ8Ts8qCrZ4GQz8EmPsRpSnSLDugfqn9um0w6jlHJWxofMpG4BNlE9zIxKq8ghE3FsRUzlkWrcIiSWYzv7sMo14C4Mu8JkLL4PL1HgtTcm86cMgB+hy98y1Af3ctP3ExQJ+kROMBOmz11wF6rI6lHdfqqujPm0dfFaAjkxSm5xnPxaJ5SAforPZhWGka25DGeh03hafoJBc2FmURPNRnZysilynTmlybQjWpmIyLC4XRjnz6pMrCNFLNdewe/SO9tquyAT3xNfTEUUJiV8SCV297GkDC4dC9RveXGOlSHZOoirTYBaw6EidlSlrtQ0RBOuxLCCvLIKWA5/p4L8UvuVHzIImXSL1M2ekUTNesdKJe9zdclyCS6b2Uoes49J7dyKUVsXBoWwoCSgkCYiVqbWcZkllxkfOGckAV43PpdxmNSFxKmK39HJlFN57ShbY7TRlcN28l4yb4zKgi7QUXjNUT4DvVvA2igXLE0dWXmyUrqIGINspMqaxwpThVxLiJ5msD7EgazNgFSC2au5fjmSJ3faR3HPyichZb7u9l7v4Z25WPLnU5n9DypF3nb3rPXqKVdGZy8bqxHgh8cbQgqgoR5eDfBOiSnq2CG9CNcP620nyXXTN1x2gNs/qM6/gCLHosOJq5L5TCHL2LMkh8+iz1EEkSDo47Rp1rLdrpMOZ1HrWtWBImXJcevsYG36uPLUD3IF0ZuqctzZUQXQA2sBdGp42voH3pY09ZEyWq0c4O2kbFmIs04W0PL5wsYe/O/dihFlpGbanhRGxXrl6x0y+8ZHM3Bxk/gw/DApNDdr+B6MIQM+ARwDyJKmZdaZX1dV5n6oMkhntPzq0hmaawPw1UJFuZLMmXLSq95xyyc8XXIQSs5GAYYt1c4caDy279nf1c8xDoGJNppEKwDkdmuK/b9d+LuQk2APsgY2xaNeIJaBHVtESqASkkH3Fc/LMjEyjNYYQEkz2fVuUqVUufNCcoxxeVlJIUrFhBaaUNjLNYwEofp3XmZ6bcD7k0Amt+Cia+PB1yIfeWMd5Wh1qVqgzx3MiT/czos+/LZAriRl3Atz3MedxxxxEU8+A6Aeifdvap792217tt7YmDoBYZG537PiX3WIb+BkC/5bamoJiyD4CuizNMyWhd9llcJE5hmXmxiGbGQNQGhF48kw4XS7uMjdFnFzgsyyCBqHApPIO7FnOf7vZMc5mnmNMCWEm/qleWy+t9YWxWk0hf+bvI3XoO16dTDRNISi1tlrJUCprDMleJAcAKBK8sEHMWRyXZs6pUJz1wbd+5toEYi4Cuxs+0vUVQspBKgW5EqbEVcLMPgDRV3DTa5gxok0ZlIUJJT77CIUTNSyh7zSmEQc2pkBEXOYUHQK5EAodC9mWO7csVVX2sIDe2MsxJn8+2FVdYPyBcAgjPw5DXyBe6D7fc6AZnx2H6l5mPUlsK4yNU8t3apQVdWbCyXwVGIxASUiC3lKTmYD4xxGsqZcZKKT8dcEfsgnRW1rJpsG2XaAUksNgo252fixChx9nOkmOWVd/IsS8gSIO05KqOZt5OnHyeMT/m2dOYHeeNNXOvh+ZelYlrPwSwsqcV8E4RZEmS1pHo2Nk4AjzmHtgLHK1g0qbiqKfXTMGyr2KsZpheYxnZQpCDUVNGc/ioD2Pp6oF4iCkAqV2JtJmFupXOvwKkHM6lWjX/1MfmmEDn9c0eb/ZvP62Y4r0O6F645+lhvM7X1mXM4uxwYyPr+osfegLRlxyb6r1prY31dvjOOywDS9S8kjJGSxFeIrid5bl+ALed7PjauYsW71drqcTGIZYpAZlBMGaebFYZbzxA2gg3Z4W21BpVpxCtrTh8BVIgp66z5iXTV88h+0/hpshBrGZ7ZbU1Ut5OJXtf4D3m0GNflGsk13Mmo2zpIhKTtecjU70Mn2RsBH4Mx+AcMVjkkthePpKO6ZT357kX1Mefp4S4QLswkwpAtu5rEZQR7NDoaDrBQJgbZIEMPQu9jTx03UcIsOMQhZnDYCqJez0Txz4AACAASURBVGgGs5jBsWHb1lJPIrbBOprMRABJF5XSYoKXfIKGMMfl981S0Vzm7k2w166100NPt9bDd3Iu1pxS3Ge/vMVy/6euPz/K18etQvm+dKnbgWsi2bVU4pTVKVtXH/i26oSXlbuvaIYeoU8O19FWMa+eI0tbUgmWaFUgKS1hBAXpxyQCghWUjhKcs5haXcpq01mpaR1pgsP1QVdWg2SOqBfxr73MZdYXlN8C42l6vMmgSCZXq2xD9ZD7ucrRafydZN0m9TMprxZXWZbKJxslW5edy9VrHsUoaTvnSbuYKDiVqFKZLfcI7mYI6nCsS/LbJgKfYehZLl7aZz16sD/cUYaxgY5La4USAtaLDeCmiOfPkn3mJRY4AB4l4ywl48RRnUzTZ8lZhbwr2ugbYoeTbTuQR9iCmyvADm4ksi+MrCmM0dmd5ebJp4wXWMMkhRMUlL46kTV2DM4neQOynEZIJJMqXXZlqVjB40gWZp8QzaE0LWe0DNof8lZHBsLZpK7S+4/nGHMgFU4CzmksQMn8q+omsY/VHaw+cj1iH7cO2CGWzvsm4pF7maZhIfvc6mrfvlpiILdEEBJB6q+C+vnkMvr4XBdFBDsDc9OU+ouigKxto2znzrcXrHnv6X3T15oMeHCIy2K8UNl9HOOQ7vpxV9ObP3Qtqg2iz0ZEJLV3tL3FwLKVMqqj4CBIsJdNsDcDg36ZQE3mOzLWHWc8KJMsLgbkb/weO8YtQH/Lj+DH+o+xz+TW8I27aPSpqrzDDUIL7jc++gGqWynWfeU1u2N3sx29m6kZkoh1lM56aT0FCXB983M2zJiYXMgUoMdrwgOG+TL3YwjdixQWihV6VwFArrGh0Yowexm8QWsKLXVdUREWhQRuSlXDEvmu1EVl8gwi+DxG3UoxMyqGA5JJZh1PxLrKPbHOvcqbwFNB8Irsu7QUlzSInsPoM4QA7XyC3QrK7gLnAH24RchwAfZphcBiTfKZHGYyVYAk1u1EJVL8bY1/0/dEAndtMw0ArqJa0AUfIKLjkjsk2ZLMo3z4vyfihhmv4Af5OSUYWtt0DPFRObp6SLlByqQDSMtebuuAb1BkO3GU0/3khyj36d/7w60M/cd6hb+9jcetRAFd2Y+AfBlv3EQQQapx8TDWXw/o+vU2sCvrErlpGbuxcUw0FrEsjdALEojGcaElQ35KZdSsFoMRFJRdRqeylpbgbOq/yvSmxXQno62jzq0tzwESSI24zGyMvlAmykel6CHrIfEXlZ4FdLqandubStk8GV4bGeECkWa2jTGC1sgf+vD0LKH+PQkZrSGvgG3jgDRPVphTzxgbQBjtya/gj57MMQdlHM5oSRk3gY8M1inlUUvLIlyeoLmbx2iK+tG61iVGIaL7zCrRNLkn1C+qEvyBQGIK1bYyFKByAU801pyJY2qIkreMHJC80/yol6N62XovpL1ieterKPaVArRTIHUCpexwOGAVqcU2RTtCc+pZCdlOoU0mMv3TS2ico+jE6wcZb2soRayGn5UhB/kpsDYH0OfaEFMD20sxu/HP0T/Ps1k+Z0nillFNwBXeFSzd4xaIip6nB5HOrdVSv+sW3jzrq/qDOoL63LzPR9eKeBK3YgBvK46hPk/pT2XBdBa7mUW/VaAU1zczTVaCVrYLFiAXOEBnEuHWvhDwkA2FIelIGttr2iS7YEqXRHBjnoVLJhpvDqkz9B/FHFYrw09vIU2Sw/ysVw1DOEpWEMtCWYIVpt5dxUO1JqTiVQTBQec3dnpiV370T9Ejfqt33/zMH/3PWxn67Us0dnZdWCwyikg2DtBX7OefeNha68pscXKQqg6tK6ZjwpiTTM4wlpYAEQUL0rDIbvS0pYyZBq9GIi5qraXSrxa5VH/TuKueI/OoHMZIRwaGGCvjXtVV7wBRQOiBocbMtFRmynhCUSWv1XRGOtvJpDeYDcin0hNMY159Bla5pmmy+JveX1LN2lYeY2NShtO+SUzLCWoBrnqunqfR4gg1+FhbbZ1qqJ6r7y6woM8ospz2VzoWeo3+vkjmXkhr0M+6mERSJm91T0+EL/Z9gy8ZbMkeWyI8+QQj6Yy/+aik6XsZoy+LnIclNNw//+/+0xag/+hv7Xe8RQfoFy/edOVMMadDLLwCdP3+gwFdCBu2YDaAVy5A142kfq9Xi6XoZKmrSVaLXjD+Ri5DlwmBAD0H8FKHeJoyax696Qmy4hRW6TWIHYpSg5TBGlnsp3hRGmXkJey3tGznYXGm7SxROs/nBlhhdc8mEp0NTwK8mbxjhs1ImCEUZ+UZqC3xGq8sG3AZOorr7gYUOU29+RX+k1KcHq7HzlcPkXpLeYUNLsxATitwC724V9NEv4WwzaZgYqtHFYesbSY3AyKKWJM65VKTBP4I0UIL2d8AgjKpeZU2T01/WzIjdvOU4KhmCFAGUKwrR69cxyQQVnCgXrNIbRhBuXOkrwFG6ooYqdMeqqescrsCGK1Z4hcwFo6NolcxkPjNLGMt2RDP5K60Rm+jgGCke3wZln6qjVIKWYWgI7OT7kmc6Eo8gtzrH8qU9Xh9puztIWdC8756oLGuKWCZ30qdKvaIgXkMYpc5KDlEhfg8M+mPsH65cxymhJnHyVJ1RmVTIJQvQRQN+E0Z+gpynKreFGdl2AKvSWMRIelnzE/cAh+a1JysW2WF7zkYjsLbk1EmJSogEPWyeGqhzKbMuch1lg4R0xEfIRbVMBI4wHRDGtyCMFWcXJ6vfdXDK+7q++uDh83By/e++4/3L1uA7n0y0Qty08nWOiTyDDcMlanPP/mI3bm3Ba4N7Z8VFOK4BlNo4SxOjUL+QuBIFqWSqwYM9V0grkcM0DWPrr8JIAXuAmQB/BQJR4TKjkDQhbL6Hs1snQMc29gAXCMAegQwFcArUEhiO8nyr2CdLSLYliGM3kvvrYeANxmei8B4aGjIBRIC6diXfteX/N9VsZMTo16rf9d29F37offSdkpKSm5tR3/TMeSSnAQWltC/4P5FWs9NHLFN95091xq1TsAgcE+BcZtLQhTPQlNKcJBOH71voB+BHbOPiuVOG3Dr8e44Aw7Qz5+HAamSezRDl477DwfoGjujj4411wQZegDnMaxeooAuH7YkSwsnW01WBYCODalAiGvWAToghz6ZLVFGF5CK9byqZja/lYG0Im9PISBTBZVbQAeWOsa6etpiUYvsxvi1u2mWNyhPu+2mWA+z1Nm8XyGqb32QtmjNuoxaZbMCpeQ8xkboj5XTi+Y1jkSmUhYlrXJ6aupp1xO96u/K1nRhh7jKJ9BqVlRewU02RtmrnEV/igw6vEFNYTHOWgorbUSaMRzCDhjs62LfYU4TSMhw2SBS7dzILCT8cgVN9juZo1egsQhRLp6Kw9DghO2rL7XpKFMcvGXR8PrEWrJItCGxcaycmPub77Pq/YfdDPzo6ZdgoSGJR4n+eu9rLleWFaoEe3SudG6lcyMWvNoQWjL0OYiAp39zIy6vy6l15HpH7fXmh/LWWPihv+NLztmhq/06kHsjoOuzFihqa9ixuxbBGtGHJogV9Im57hHbOEFu76C4a5eihQO9XsckAZEJNHZzUblTu0HTAArWxHJ+q0cI5rEWuyXEN2rRIfBJ9pKgYH6V/j4jP8uM8EkwJA8eiI+SvvZnnWgpl0AoVqvQ9j3v7e8H6N7C/dN4bAH65prJ5tAqmqXrGkMg5su//ZtWmgf7m2w0DpvQJMp6GRBsknEDTIOTkwFJTQAoQI9lsTFwzIZtLkAXMArUlSXrIXBfpGcdB5mMgQv3uCWkGb1T9LcVVOQ8AGc15LuAeI33WaW9s0rAncH1HEdwqYfeOwbEsd+1T27bm4IFB+buobCB3jf3kf5dr49l7/pd171+z2cR9LGu6ZFCxq0sX8HCCiXTlARV4jwukVsP+EE/i2Gk4FVBxxLEvHgpQJGxFxEcpLA+j6PWGaYd9bF/+a+9LGbr8a44Aw7Qz53reoeATiRHnXk5N8UmKzYDOpkb91cSfrlpa5TcsyhRSVWZhXKVC00eRjlk4gL0kDJemKTVEEpGYECXI8ygW7N30m/bSnLdmJqwEYK3W1DF7NaoGtw0VzYXGc5P/6uC7GoWNmYuZayW/R+yyBIjaEV1Th7UN4lKEs5nCZD4ZqcYAaFMm5FSDouzw84P/g0EFsGTxzB378GFnkuvdQLLwLJcrAipHhTLuIWHj7JtOhH9CFK55QhQSF5SgQRGRZ5fOtg6ycYSKUlV4tuKVIuzFW3UiJmeA4lQrFLI6c59SY22fG50HfMcWUUYIo0U2koYHZnj+NTTUgGBwgkyjlKnQ2JWPun01aW1Wnl4F5kCxB3fKPKyZ50pxKrkWakiSEs9m9K2ZHZ1bMOzLGSZZO707gph/00jUSkyjINMT5eXh8IMgaS6yNETcuvv+kMsGheg66ZXhn778TpA18LA/moNhKdjB1vuQAmrwBauXrD+xWl6+SwoVGWkve310Hl1hPfVBqOLZJDpgmwqOP2jA9Zage40uyZAv94zZ7ub8qKg++agrrxaRDuN/9wkI6uFgKiFy4+QRmZqljvKRuSESw4fscm2q3Z5vM8y2P4o45MqiaaIWXkrO/dY1bezQi2oHtHzp/HYAvQooHs9Pu/6ufVpeKAeIpJ+9bt4DfgmbI7PP4dAfwMm+DrktCyEYoKMncrIRAAoENcjlinrdwFgUDPoZLbKygWQ+tJDxPoVsoKwu0S8u0DZeOx6EPCmMbOq7FzbiojBGt1DvYeMrVYZb8lI4eqMgq/+XcGCwDkEkOrnGDi/EdRFOo5TMMLIXKwyEMveY69RAKJSvsrseigo0f677Soz16HwXeu1t+e6qjwwF7CvqUzP+UlDZEbkOOlVaNuJrKtNLTvs3kcf+un1nH4aN927/D3jQgjLnDvX4foxytBXqOv+sBm6PkkH6HkAejljZNkqdVHyUR+dA5ccozL0Wpeh00PnAvcAHY1wyqfJXEiLRH3SV/ZHWdLKxjp7xmw/piuDM4ynQS8fmqIERUpZTLatESsl8mgeuGxPt4j6tIKDm93DLPJVhokXTHazhx/8Y1sYg2CHY1jfi3+FPvxJxwJtLXmaJ1Sg8ZJm33r5D50NaIAKwCKzU0kwqEoymanmQmcaz21f5WyVuMfGZvDyLqBXH6YXBs+Av61FFijbZtu+5ANWjFrcVC+jLK3VtnDm761zcRDSG69j54p5X2ID+vjeQzfLCoC2DNu9ghL56NKsVWbk2wz9/ASYq2mU0cS2F29Gr2PKhBs8wvw8Lku8fghlPVpbrh3Q1jNrexvzbYLSxUqY0nFOkSuQq3ctCPLTK65mwJ5JOPsAzlNz/mlbGR7C432UHrEyb9CW8p17UIr0cmox4N0GoutkbGgsBujqn4sQJ8OJ249by2r0teLuqMS5Y/djzNpnQiqas2uXX8RjHVEgDoyKupehx2v7WoQ12sCPHh/RTTJgPe+y8ZaK7ZZQeMjWZwN28KG9duGr/7ddXECd7i0e2g0tQspKYqVUkX98CGs0whxuLNlmOQ3NVGiwn0Xit22hj9n7VQh7Ho/jdsk9djr0F50jb/HTpMQWoL/lR/Bj/MdYJh69SB2oe9dx7LJ1F5ObtqGVB3cjgYza/c76w0A3Tyekk+3zWz1UvtQjWhJ34O1mYTXprlpTrCETe+dYCOiRd71/VS1MxWyFgJ5ipvtPFtTR91Yyrs1SDHCPaHzhYpWYZWpsN90u8Pc1h8geyMZAffPPAu8kcaKIrF2AggytfnZ/B5Rjbprea7UNrmm+Yve02ng67Nihu/1y1VRP22Izy+rH+EFvbfqHPANxQcbWzp1rd4CuHrpIcQJ0XcPqod+q7sQ+4k2kOO+iI5Jk8ZuqoHyutiskFPXABVgC9PS1VAAdhTaeS3UZqdhoyR2GN9a8ADrP5cISu7iUBvEgWWRpPuUtnr+tqBmVkUqrq21w/Z7pUfJdjVppyBwwjEdpZmPmsl0au0nZKZ1si6AieuDjw2af+Pi/96JcrJICQ6ftpfZXMSaguAvAPnD014jax61n6GuuNF9e6vWyu8fX6DcnWmP2bsva1WqLXWetZ7YfZrznJqZy9YF99yDGUGNj507ZTd+A9U4sWBMkvJ27/hcrqGsgAJi1qeNfsS4U5ppzD1vNo0/a4IvfsvaJ09gpogS3m23Ti9oQEQZ3swnGVIxjeLbzCtupcTdJ7zQiMEU5rj0h0ZU1OA2FBBozpKgSV7n/7gcZg8mmBM8RQ6K5Mn7Fidto/E5eTNOUCZpKMGFwt7tXfm/NqvFk+dSfoHdsk2N2aZaD15HHkCvGb4uBeWxldEAfo915J9k9Jbq2xZKjNwK6xPE+8OSnscTlB8Zkjg91uNl5EQi1WOj5DtClUaktSsIzlqHzd+2ORuKCVBvCKyn29Ad/m74kAeBkB6WUbgD95ltmCKoO4BTpzoE+Xx+/B9Her4HVKF3+B+5Dsnd20a4OnHG6BQrsqIa6FoU3Lhk91ugC6nXSdR4EHE6jbAvQf8jF5kf/NH0om6oznsLLrThU7xeA0Z0N/2KDimC8XJd0JQgEHRDqAuODFvk3luWrP61sOrrwxesiiKGZEFa/u4uf93YXe+xG+f5Htw5KK7t/HSJGX7/OPsRFx3z1J6/9pSOIBtc/8ISpXak75M1DytuBjbavapX33BUyhRSA3iOkKtCIPbw72BsG9H7W63SdqxWlCQA95hkRSqN6kcFk0k8roP2Bp+c9+IRbgC4AF6DHMvQfDtDp2dDHXc6DmV1Jr0WAzu8eoDNPvIHrLxagXsk92ieP9dBF6NKFtan9MjoVgJ2eaYOU1R9CXjC3cRs35KKdeOVZR4T6zKd/0cZv9ONoVs/iTpaeETbf2Ct26eZF3jOV/U8F1LjouAFVot+x/XcB3jJ02dtgqr1qvUs3mIlHG15ycTC+YXfYyXPP0F8DGyiLC2DKqQI0ZrRa9u77nPa5v+esdU5cRojF6+ELiDRuvztjh8Vtq7OTr33bCcnQTrddjb/Edkmbk0CN4ROuWpFz8DEsWwGzEdzd5o8bnDfbX38HK82sXZvsgcXqvecoQUYF509M/hVIAwXpcW78ThkuOiyeEp0Sad5/fj5sD7/vCQt1DfDiRuQn8+zcub90z1E7K1dtiKhynUr2ItNpMGBf8+OsFgt2Ai/5e/ccYmPLdqkfmVwtIF467yGo7ln9HKsu6451QB9lukdvFAfmSoD0exTJXTahtS66zmVzDhszOF5cmq5NvOzOHTGjm/dn1NdVQRygx3h1sfXZq/y5kv3CAo59BCLKmHeVPY329Ta5vNrg8WcBdO3/mz8E6OI4KaO4s/WY5TIP7O/rs3M9J+yOAxjHMJd78tx3mGAg4Mk8ZEVHMLLo7cHo5pSTy3XtTZUjY4DuVi/tpLewxwKYn8basVVyjwF6FLaigL65KRIDNMcR0mVOpUb8lnTJEjrg8gDqjRlw7POUjHGShBF4SGBFWa1Ins7ISi9ywB/LZzfdGLENbE5tY5l+7A2Rpw2vMU3D5sWAfyMbw5tB8fZPP9/unXs9dQ90EfP6PpDqVQWksEjio/I+25f4lExc9FiV8qLmW921HJvn33xFe4Ae+0/nahUik45f+6RSfqpT/NqC85/Gvf9m7xkHKSty+TKmH4rd+LCDGq1S38c1VTYvV9GLdnOGrjl0ja3lISFageoabPcIUaey9nUGzpM2Ui03Ps8q0go0jOQunRGA5oP3ASywvDs6T2MtKPY4eucwJSdY4NVrPVR9hxXsaHZSjZ39r9rAcMS2V3FB8frm3HuoNVeDgDNWfKDRpsaO451+Aga12G9esK0YgRa3PfH+P3YKcf5An23g9nV1od+O3vMRm8Pc5eJYm8vCmvPvw+FzNxd6Bpc1oyv+XqZYsiGLlDnSWTBABsiYV0H1ARLhecQdwhi9XLdvoh//5NEH7Xz/i/TCKAvzvtXJn7ECMucZXz/Z6HErQ5t5PJhH741xs3PP2fnJk8bpsIN3PU22yEhMAvrzcY023TMEivfbqcEX7O6KVsts3WuFefU2iQueCC8BhGVScvGKZyxwMTBjYTSpUcawtqHztqv6E9S0y5hvzSWCxlZxDdtWUDwtuZIbNtnmrjxvXaELaNSb3dX6BStrwQBlxc80A85lfVftzOQFuxN3tITcu+mn56GeNWe+88edkU129Q6OX/LxWfYXf/VHzNGiBsi5hRPoCH7qZe8vvc8y0bVe30BgIzgL455FpLubY+UcsIge2oXbXW0zFpBTzNkW2th4r230t9mF2euO/6Dn7Kl60PJaGMFDcCN+o8C1fuavvkz5m5aAkikFmwQAGi/e1/rLZNK5lpSKnvXqotO1F5EnwPwwdXNHqsgtK3NMXneeIAQV19cjnDSFF02BGztaQe+axqJb1OM0poQI0RrjF/6rFy37QI0zsjiOAc/RfR+2vG2MLeGIlRCP6h1s+8h0m50euO7Y8SJyCiR+WkvaFqBvBnR9EMrOPT2HN35t/oxiq9rmmPWdLMqCxsTN0UNsIz/sBXFrJ6Ml/be7E0zYWDyror6/o4crjXmg/LqYJLb260TGDmbT324dJ3/TIvBm0dA72qetF/1TzkDcAo3tK1c8QNeXxtZ+eEAnG4+wkOdHAT2LEr0DdAWusDrX0wD0fKtCuWydtVbWnMh321N3PgbiztvVG6dtMZE/gMACVLRprI/+9yP3PGSJzDuuoYZ0/NS3nZRoZ98aIgs4HpFtCQfqEh/Bfa3OAhNnrHZfi62G0m3s7HnrXr5GGR07zr1fsJz6A4APY0gZWAV2/g3ZLHKJSWUWGZmy3B119FWJzxOK4ZYRfCQxY86oUnp20JZgU6dmbOM8JFFauoayEspLgwiZlFVZVh5+xAM3reXIg9Z1/ZpFxrExRUEtt/AgUWuurSTlU+KHcBPXZbNtlyz1wNP0rVB4uvGqVTaVW4iUdKbjCml3gp167UV75Nifcj+kImHbaRm5YbyHaSsMT1rGjnsdmEawQkxA/GF9jV5xEsSWyT67Nt1jBw88QeZejZ58Glkv4JslwJmxwAzb5j5LTN/mzcWm+Gy5vdPSdjxEhQHv5dlOO33xv9qxo1/CuAHiX+9z9uq1Nrvv0K9zbzL2lzlnwYE265k+ZY31H7XMfM7xYBe/P4vcoyehK7lYEQAPH/wYFQEc6TRrt0IVAo3cdAhsQRi1bV2nbBdgXkaPevzkJbvqf8H2tHzOiitzAdce67/+rCt533/P5zlGkRT6CPIGLa35Ho9BPNGBm9Vlx1/QQ1VLVUkP7vpVAg9m1+PnLQgX4ErXX9r+/b9JsWEZnmAm7GHMYiorqcqM0rfotbO+b9uRw79GMUbAjxRQe7sT6U9iljaNGrsIemh7WlnTXvgHSzY7eIEWynesofHX+UxzYDJ32HofxjqV+7g20i04csbODHY6oiaTiy6w+WHX73/Kjfr9XrsF6NESkU5OtAf8RkCPQeUbcugfyWem848+zfck6Lc+qx90YfxTIwptn9FZL1V6Jw93BXlr/xtP0GZN5deB+qb3ib38Bx3nO9m1rde8ozMQ5w8K0Ntddq6vGKC76tAPzNAF6GSFLkPH+1f1VSnFAUJC6aQNSjLz8Xa4BFs/zU5z0Uiq9eB2+pY00/t7nnOkMZe5o7CWC507i5c27fywGxGbh3XcvnDZZWiSil3g2p2VfjkAv7P8k5YCSy68Pm4biKbkVOwFXLAq7XwFOng1E1F7yH4LsU6NWHL6LFk3ffaEkE2N0ibAVKVhV4P1Hj+BfeDdttQ2aMWH3kf7IGiznd+1b2PJ+ti2n7Hqe+6yidlzttrfQ/ZXZAWHDpPtdwOulBKojSfx/qcv/pkd2vs0doOlAGiZLSsFXyCiwD8cI2GzmoctJa8UiccRm7l6BlcW7AprMDjpvmZ9/d/EROaf27ZDR7A8fAawvmI5B3ZQohdA5lvdtjtsZBit5gFAqBhuwTYsIM9/1xggR7KywpbaYcaVwXgPZ1tWYTllNOxjB4+73kB6xd1OMWp5lQoDIyble56CCMaI3cxV65n8a2b8P4J7XKZtTJ6yNgB2V+2XrLZxH8JXPTZ97gU7PXmW3vfvWIDPLwFVtmef/xOr4Lzrs9LnoBL+gdZPWkF5A0HPnP3DN//MPvyRj0PoQU2LNknb5eexPX2cCgzWuaF4O3Hq/7Innvg9xmDwd8YLPTJ0hf59rx3c+yu40ZXASxq1r/w1gca+h61mZ4sNdr1ibQC6SHMxAjP6MnZk369ZbnYF19OkrQ72WfvMM7az6ouWX1fnypAz6E+nFBW50mCgo8Ouzf+NHTnyB272fFQZO5yKTNyplK0Ptl+xqz3/1fZkPWJpnOtCLFuHb7xkHaP/aK3lv2rpaNEH19vt/MVv2KGdeMSXFNj8zAWsb0+78FcFR3E2flrr2Raga83bjETfm53HnhF71uZnuwzbPeGdAuL3QfO3cTE4YSxHmnvnjx/la99YxYjtlatofJ83cn9/G8f7zo9y65U/7BmImw1EIlevtjkwj0eWczOgqz/qyb9uunE2K8Wp5A4reyU/EZY7JXc0VnVLuXK9ZF8j6WiaF9nS2JL90id+ge0zAoJtYTwWokmMpZVi1+VbH7alyWG72D/iMm+Vhh984JNWxaLb9+Jz1h68aiOAcGW5FJjo/ciVi4x+W/qHrWAnZfmZG9bW8TXblf2kxdVWWWTiIjXiSgB9H/3ZEjIzZGn9ZNGTz7ICr1vR9kcZY1sAUDqtZwX/8NKnuKFzrHzbQZv2jZHBT9CP/m/21BP/AzGGAYwQhmy5CwJW1gFLLSoDeCY5Qrita9KdD9uFtv9oe9PvJOO7w8LBDKvb/6CNjrfbavt/5+StWdp+7GAp54YB0hs3/sK2b/ucZdXU2OJrx+3bHa/YU0/+Fzd2kpg+YAsdz5MtJnIuLtuB6o/h297CjYR3+MgNiy8J2cYw2SQ94qkgmwAAIABJREFU8JsBsm5AVQzwQ62/QA0cwZYKyHjrqEr1PecYXQXb3u8AfSVy04K4QlnlAwjUlDHD300VYMxKq7YDrmgGJAzaX3/lq/b4sX9nQWnbRgbY8IRdGfmm3XnkNyHO4AaF1er5a/8FOVwIev4QJeo0u7PqfsukApKI/r4fYDwx/A9OrW9SRjGsj5qGkxubOAdK4HGsRK3vc1ayE6EdAp7lbgKeXFoFpXfT5oDA4DtrHQsXXbukF5c6dtXxBfRQVU8/awb/7oO/hvBOjflht6/fvG4vDz1nDxz7fQfgqyq5k93H85XOOQjgmnVy4u/sQx/6Uzd6FBRhYWTE0nftcj8nIph/5vQf2aHmz1oDgV0vFZfs8nWy9nbb/tAXbXRswALjz9u5/5+99wCv6zzvPF/03nslGkmwV7GqW1axLdlxbCvFLTveddaTMvEkTjKZSfw4M/s8k0nZlJ3MJJvNODMZx4ntxLYUW5JNSiQl9gYWsIAkeu/tomN//+/cA1yAIEheyMmujaMHAnHvKV873/+t/7f+qKXRMOiwDWpseAm8PP+WznHLy1U9qn+eYxXQl1aOQ7FnMZCH/i1AF395+BruPZAuZDksJUjMf0Z62qIskYdZSSsBc/85/j0Wr+Gl1vRS5wT1+4dp9uq5P8ARiOgenAHQaxyY60dR7jK5K+jjvoAOtM2ozB5RWB2FaESo1+IYUvBGBKlXsbMAeNuIPV2x1hl2CNw2rO92YO1+cosz7djhV0ncJpUCYaKT4ia5JAC34d58/rlP2RgsTAb5x4kbb1oemSXyn9+pJ1gsA+52/O7r4z9oUaX4uTvO2tXe07ax6hPkRa6zm0f/CtN6ma1Z85K1t8ADBzNUaVWsNZ78I4uqRFvsZEeOAV260NbI+4qIzYZQKhmLQDncxzPWW/MtO9lxHE3wS3yWQvzcWZuBVMait7J7RFvRJlLM2u6goUIIQXDMdw//rr3nsU9YzFQ2wk0GY5ZhMVkEu7R8lZ2fWsgbP2HjnYq07bPLNX9spXmfsujiMvjbx90YTATSMF93k6J2DmkGwYP0ravtTbax7GO0p9gyUikeMdgKMOKTHkfzTxi3YydO2KOVuyxnw2Mww0ECFKB2cX4Z2niXjVz7posCS1/7ogtOnMD0P97UZCWbX3a13odb3rITdw67dDgx2zFNCDiz9r4nvoQJvwgTfZv1XTlibze+Yc89+3n6mWv99VftcudfWSdRbMqhzyFfpTr/GUso2maBPkXfRdmFq39o1KpwpU9V9lZzpljA9z//GzByEZcBo1sqKUODIwDxTA9memnLGB6qP4gvfNIGAPSzN77t3AwCbwL4YbHysgoWAPquz8Fx7QH6TN0NYgBes/0bf5ZAuVK37pSaJjKOvg58N7BsXRz5um3b9K8pUJEDZzZrCnNPNj52R7RBxb2Tp//I9pZ+ADN8uWUUZCHgNOMeuWWpFS/QLoTV4aN26tohhA4MPwSCjCCsKA1P61GAKt1uFdB/gDvUMre+l7V7ufkIBVhnsfboVMLswLxFIBQgQ5+xHKArgc0B4ruBzOH0wA2UBJrQ5Ex95oXZLd2shTYOJSGrH6vH/zdGIKKzf8oBuuqg68fX0H1AV3Uu7whOZKiGLi7hKWg9UV+Uhy7qV/G7KxVCxVli0S6j2KA3QG842jVpeTleKPP27QddiPPp42/ZNLnryUn4nnmnFLmuTXx7zlOWvWUj/u9+O/b2XztiEkVHq655Wco+KyACve2dWiuhyELT1TcgDDlCxbKXbc22ams4+dcWUbGeoLMd4GmclVYUW2MtWmvgiFelI34P9YKLLNANgQilAkf6FEilwDW0e9Um6zsHsLxmLz33Z2z6Xfjy62yECkw2tdEyt+62obFamxyicllaJdHjk1Z74/etOu5py970JFogPlbLRMvvwwLwZSeQ2PpPWn5uhY22n7JXX/lj++in/xBXMaliBHTV1v2JbSj/LXzreZjWMblP4keOmbLXj122Z7f9BCxU1TY7HGlVmyrsNlHzMxMAeg9AmJsPBeNmaz+FOb1oIyOaDGCVET3eYWO3sUSQyBpX9Jwzh43N4FMnqjth7Y87V8j4+CW7fuObyvpzOf3jMwGqqCVY9bov2gyaflLuCP19y2rH37INa36a8IB1RLcO2PWrv+9oWmVmFpiR1mu7d+KbTsjFMzNjr3zni46CVtlwuczTtXqzz37m1y0wnGDjo5RePPXrtnPHv7ekVDTg4Qa6esIO3b5qTz/6q3SnyDoJCLzY+G1n2ktkyYkxL5KII3FiuzKpei6ejv3bf5Z4Npncu2y64ZbdHH7V1qb/BOtli3W3M65o4Fm7djkO7JmGBrT+r9nWrb/syDX6CYY7fuZPbH/1p239vn12/cQRUhb/p1VkvGDxBVuJKUixtrNfs6ujF2xjyb+2gooSa7v6V8QPnHPA3U3cXbSK+TB3uZDSKJVRfvRVQP/n2cy0JhZDsTMDB3/u7dxWe71Z89IQwz3unvnFYB4qdCy2HDgfPD8rAvQVNZ+LKXG90EKx+IbL/S1sUELsKqCHu4Le7esi2nsnZmsIihKYK7p4MaAva3JHY40gLS0ApWo7JvHBJEl6mKMxY0WgVsWpyhgFWopSsiyLOW+joEgGBUX2Uv0nmg2x9cZlSnKQCsGi6EZbg+fFKLcNFSem5F0fs1ToGicme+3suW856tft6ZWWUr3PhmqaOKnAcoiu7rpx3G71vWGVRb9gkSDBzAiarhZZV5GVHvwI5vp6K6uMpXYxmrvs+bF7sQFDUrO9irrtQ9ZTh4meBZm/+Sk07FHrvvgNuzV2kfS2L1hOMaxisVes5yym7rh9Vrlrv926+V3uAXtZagXANGrvnPkDO5D3rOVsfNy6GqmQVH0ArZkgqlt/hn0WZCv4sGWkFVtfHb5v8r7zH38Zy0GfI2X4/mu/YY/u/z9JjRqxkqphu33krxE4Zu1Wd5NVpkB+g99+09M/blcu8fy+81a8r9yaT77hAH1d9UG78f2TqIs4tlNyLCmzFBraHpvoRXBBCItJPUgEOHXGJ88gXCAIpD+B9p1ka9bO2J1D37JjLefs0T2kbaW12MWz52xn9RdtGoGkbEOc1b/5NUzVR+1jH/23Ng7jXg/uicOXvkw5WZoxistEDOmTMbhGftmysyqsSQJPZK9dbPob25a8wdJ377R+yIoSNuynGEqJ9Z6stWtj/92qy3/dEjKJwE+iXGXNG1YXuExK22es/MBjVt/6Jux+bXbo5Hft6XX7LG1Hrg1cOEY0fK/bch2JEHvPI5s+ixaex0Y+aBN9HXbx9lfs4MEv2DBWiCSC4WRaF12n/On9Fy/a4duv2ssvf9E6+T4KM/zVS39s69eTXsj36URp9p8j5iK7wCqg071NsKO1HLXro7W2vuKXeSiunvX91nz+HTt88Zo9VXrAYnZSHKblqn3z+FUrQyDUdrgK6O/2tvRg99O68JKu5kF8HtCDULpUWpl/excVP0+i8mBPnT/LOSP9BszdM+Qu/sII/l4QZzbXZi8PPLyDG7tuhrsCJSkH73Evm/uD2N7Da/zqVT+AEYho65kG0GtcQRbV7RZdqG9yn1GBltA8ygUkCqwkKpPNkv89TqJ0DwU/hhNJV0Pim1ZRBMzRMqUnwEBWArF/BqKoaDZvYVMtpx75JBXFZkHpYUzP4jNWjXRt2FQ5dHnTeuy29U9ZLKAYi5l3AvUsH671xrdOc5cUKzvwAau/dcdK1mRYUwObeRJmbGgdJyOabbD2lmVv/LAN9Yuukdz0yRaLim9Ay+fvyLWYuSFsJSJ8JnLYRhsuWxT++pxM0sSghszOn7EuTK6lG1+yjo52yiZ22iCaXVb2XuvBZ1C4JoY6w71EfgPK1DkemxmEKCXP2k/esNjiDRabno8w029D+F4T0pJsMnoD0frQrTM+bRR9mZqC271gDYA4bpMqPBOXgwDQAvPqHcvMVXnDaeuu6wag98D/UkhQmqLC4JiOpKhIFhHkAUAbWleUZisi3azl+nWLzikkUKyQKG2eO0zOPQMZE7eOMWFu8KEHqNls7SpiAi8A7ofo2Ak06wxrJxiOZG67gA97AAv1+1/4bUzwBBDGT9CmTkzkuBVm0rlnN+Wmb9uRd74Ja10SAAbHAHdr5ppntn2UFEPS28Y70P57LL+AanfvvG2n2m7YM0/9CxsdirbS4mq46tsQGmctNT0S03wjJvgJO/T9rwP45PTn/6Tl74RnnRruyghIIFK+++x37cIAVagUZIlTXqUpI6Cn3bnhZfz2pPsRfKc0t2jy2Txymxk7dux/YG6HIfDZT7vzxQ7nNHO09bXr1ltbWxt+9Yt2KXDKthS9AOtcuseXTx5/y61uO3P5b6HNRWuiTfAj2d5HuE9KEymBjONwJoIIdLznv2E1xIE43jymJpii/AN4Ne9/yx91H7qvofuArhF7OECXyTz8oDSnWYda7B8EFO86Z7GGfP95nz9DYKxVECagq9DSUrJE6O3u51wP89EP08vVcx98BCJuN0/O3sYk65H7e1V9Yol+EnGAGI7u0tBD7i3aA2oE2SR+ywCb3Riq9Tgb6STAP412Q2kAi8bHvqUiz5lq/aWnCkQpKk+ofHWlI/lpE6Gitr9MfYvP4oUjnOM7pVHpEB2hUpFJIXcbrchVWnCTFsFKJvNvdZlXFrMPX6j8vIpOVl1tmUzdsfg5i//2F77fDoEI/3aMqbJcBb9Xf3S4dBaOqWBMITjtXjt97zTO4DWK4PcpHtPQ2knPdwFkootWjNfjj33UZge67dTNwwgSMxSriVTGn2USiyAGNV/AnnsxQ9/v0DFbrMoE2+V5AdWR4BgsHmd/HJbYN3wWwblp41q3oapvS9ga3UdBpcDfg+ZSaO+6/+JgJd05SOh/LzPjchtR6DWh/w6ZT7cM/BhQf75DYkIXK0LzCphO9qEkuJ4e4Ne9uvEAl7pTftQBPfS1DR2z+WXwICPsvQHhHO45oev8QcDtrnOWSmR/0NbMr8AHvWLBeeFo9g/Sx7Aas3rRuzECEbeapmfvkOrjV+vxAB0e6zlAv/cMTiMEjAm8FUQXRw4wgkAALV8V1aZFFUqUdxQ+2s2V2Y52U1jnuImgZIsHScdVVpDQdfdCLQBQ/SFPrdA6iIBzzZBupK0sdk4u7elps8osIriDz1AUcnNTt33ogx8jimnCNuzabb/3+79j64jE7wLFY2IhVUGbTSNnHHqXhxvHkLffB9O59rs2BsOl5sqMLuZAF1BJKpeIIy7mUYqBJLrobtG0Kr9ZwYiqJKexWk8AoZEFcLK3mSIueBJov3ih4xlrJyCEsrctGEM9R23R4RdgCf45N5a4RlxxkfDe0sV7me4yh8sC9eDjXLP4Q7/97WtOCPC+WnT4Z4Z+/KCaiH9t6Ebpt+zue4S7mfstEzHm3UbfB19SK3n+KqA/+Divnrk6Aj8KI+AAfV5Dl3nTq8XrA/pygyBAF3jPUIZyOj4ZUhWi2vHFu88A9AjUr0iY5LaEALogegpATxCgizfZbfTB3T648XvbvggTBGk+ubjfEh+2PUCTb100rwMIIMlYCgahMStwtI4EOUOcng/pTUPrNGlvWAS4rSoG5cBOEwA+p10WaLCq2JKgMtegJYfBB7SFm7Lara3W5zKVXUBn+EVNpCoHi5/wfEQgegrb3jjugrEEe5q0N4tTLTYEDeWmxURY7fWvu+jqW3daieYvDFJBzFjLaAuR8vjQnVASjByba/L9AF1jrCKJKi7yLgN6cEAWKb+eRSM4GnOArtTIBYIIJ9yrOf55oQPua9DLaj4+oIdMY7ABKwFUb6iXEmsefOtYyfNXAf3Bx3n1zNUR+FEYgYi6xikH6PKVC8z9koEPDOiKaUdDnwkCujT0iRANPZr66Jursp0G6hM5CNCdhu7y4hRnGtTC7wIjgaIPjP50SI/VVuaVWRVMSv+spwJXLkFOI/iXpyiDNs7v/EyvtGcHpnd4RFzUt/4WhBNSRaR0gOA0scwvdfgbtY8Yd5/jnaH/QtFEAK5rfJL6YBWxoEbuQZpAXekeupKWIPRMTyZYamyaba3Yb8kF6/DNprg+XDj5X6yJVD7CDlzQoDT0oZFOUreSKImahFVCle2C9o+H0tAF5mrHvKVjYQ8XQ83SenToI+c09IcF9NAH30+2WK5Z97vWf05Io1cCqHPLdYHR9kEb4TVmJc9fBfQfhS16tY+rI/DgIxBxo37Cmdx9QBeoqwawAF0UnKEFARbf1mnoMgD7Jnc09IA0dGli0tD5iSJ8KBTQBeo+oE+IoQktflag7ftz3H4ok7TMxQLzoN90bp8UoHtQLs0OFz21fmctJ0uhWmjgVHFTFSPVL2+mCEtWKlHJMmHzpaDWL5EaTR3yBKJcpU/ffYSqgv6/l07NEP+7d4YveMg7r3M9KwFqdvB3qGlfoO4JCuOwzqVR8Ul/9VD7O44AQBVQk29fRUUc37k3CtZKWc9MKttJIOmaDJCn7meAyoqhKifBR7mxup+G7vuoQ4lR/Agf32ztj4xu6Gg4FgzVUrqpM2o/DKDrfHdX/26+Dr84Wsc3l/u/Q4BzsYa/oJVL/PGuA/r9Hnjv71cBPfyxW71ydQRWR2DhCERcvzM+B+gC78WA7tfLXWrgZnxAD5rcJ/kdoDzVRBDQ5UOPJop981ooWLmB0ygENXMauszyAm8BehAs5gA9+Ln7bm7X5x/zgO4+F9EHWNaNJV75z52EyCdShlVwoJKj8klLWFDUvOoMxwfNvqNE0UloSU7yTeF+D30w88Er1A999yhQ4Z0P9TQhr671Te4+oOt7dWqxpcG7l6KyFektXbkPFrbSdPK2+be7K7cbGppCwIp2ld70t1LpO/sCtiYjwVqGRywlWffVyAYBXU1wsoLuGNp2F30YErs1D+jzvdI1/k+obzh4/0V9eHcAXdwFeqYO/46hv/W5xm/xjz4Plo5csD7me7Psv4LXrARQ/ZYt/8TlLR0ref6qhv6Ac7162uoI/IiMQMS122N3AbrYtpTyoyj3BwH0WQE6QXGTqqcukzt77zRgLg1dgL5p3UJAnwwB9EgH6AKjICDNgZE+l3Ye9A37+7nTs/UH6iuYMwwrWSFW8/pu/PVRU6TI0Qa+7aE8aWYyXO/8G2u1gzayxABQIHhijGj4BFfSlcD4RZqtD2Q+oC+lYYeuDt1Z4OgDtv4danKf18YXCCbs5A7+QW+5AlQaVZp3XXcHaXBUHJNtg9ypTAq3XGlptk3UhaerpJONw5YXRw48kfx0jAS2oA88JAVlbqxCAD0Ufd0YewRA864Bfeb799UHfxx8MSwkniGIQu6WQUXZf+Rc2Blf+jq0Oz3o7niwoLh/urfP68pSsPpgpvPlzwoddL9PoVeEH2Gtu60C+j/dOll90uoI/P9hBFYM6BMKbAPQ5UOfoBj3WIiGPgfo6+FuD25A2oQmiaSPQ1igMjGwFQRDH7jnXNYCl6BW6Wtg7rsglUcwh1J5wON8lMgDNhZTIa00G6rVZnv7yiUixSmL6SALFjvQPBo7drLoRAVd3HMKW3xsTFBgmHtGcBNWe9zeKwFCBxp3qCY492+fOlGN8xsf+u/g5aGYEfJv3P2uJrg87m1DA1ackma9lCKNhfdeuus4uWm5RLTf7h6mwAiMcPS3I4CTAlWdgm30JZgNoPb6VmrfmR2ayxYa9O1Q1/PlO3fH3KGG+XmxvtYcqp0HUTkU0INdXhGg++PxYBh6d4rhCt60ezOFPVhj3Fn3tBAslZI0J21pElZ96CuYu9VLV0dgdQQWjkDE+St9sx3wXk+R+KzodgXFSSuX/1z/VjrbvQ5ncudcAbrB/DYdi7lYaWvyqwfT1qYnh2z/VkhPwD3Rug5iJk5PTvI0ZshV4gHUEVLLciAsoeCaKwAyPEpAW2K0CprZrg1EfUfFw1WeDmPbUXvt1lmryM62Xmm2glnO7yLo7enyNVb4+B5rffsNu9bfbwPUa02ISsTTHml3enusKBOSFM4fBMSzeGYnlU1S8P33o/YWoBq3kp+uZytAXvszzYTghN9j3VCjZltb/wzc5h+gohnMdWdPuGpjOoaJRM/DHl7X3Ua7CqwF1bk4Ndl6JmYtEdCFGt/R1irfXOZ1FZiR6Z9y3Ua1T+seGLASKssRFmcjUyMUQ5GpHk59SrsmxVHOFgOBtPgizAkNvbOWDpe9ypdCq4L9Iop2d1h5erFt3vc8xUtm7fSZ11xOPgYIG0JaSKRg9zD32L9+D3znVdyXOuK1Z61uqMkayG/PTYP+lrlRPr8sFt1TY1gBumxdTgkBd1RrgyQoAytB6/A4vvE4VaA1yrS7sVTOP2XVLTXoMhiZkIsl0o2v5neYUmkZ8LxXbdoGS12szUDscryxAUtKlKUhCGh+JXPAB+QO/TlMHME07S5MjbZ+2iVXic7t4YbOmyA5S2MYpFwdZnBi+SOJuvF+oqN+j7O2ErAY6RiEzKiAqMJLjfVWXVrmxK6Gnk4ry8rF6jFDffgxS6W07CgBGYnEgEhE0yx0sAj0TiQygcqQ0LMl/gzDU5zI3DjaTn7qW0ZsfVGSNWI9ycB6os/benqsgkhMiUd6HwZGBiwlKQW7UhTzMoGbKNY9R9+He6xq6OGO3Op1qyPwwzkCc4CughYKhvMBXeZ2/XsBU9yiMZAGOaFI9Zh4mwXQZ6j2MU61j1BAHxvttQO71+CvBoxwYPsx3tKS4XfxgF2mc8hSiiFUqd71gk11NtmRqzUuQGxv1XvYvWEPy0qClrbLzlx8w4GjbqSiHYNc99SeJ610c6U1njhsp1pvA2hs0AgZHYO9AHQKNathtAMNRkYo0QoVXc/AoCu8otpwO7I2USCm1Ko277Km5ps2DoHLRRjKVKJbwBgXO2u9mO9zk7NsI2VfI5MnHHPZsSNHHcuYhJRW6qfnZCFwwAu/Bi36Thf1y2fGrZAKJWTRuapjDVQ6fe9jT1paTqmj2J0hcK/v3FG4yG/ZFdpcWUh9dv6LQVfvhiGnNDWNtDuz92x/1NLKqvClD1I5Dja+S8fsVH8TAX2krfU1WmEG9coZwAO51Za+/YCj7r1w5qtQvvomfS/Qbs/25y2RmumjQ0guXQ321u0zUPImwFM+YBU5lKplfJIByj4sAhkAZB/5gP1UWynMzfE83Hy/a+OT2PyxFGzYClvdjI1cvWCXBy5YP5M4SfR9Bv58RSQ0dg3j84+HaS7athavtez16637zm17m1rkKUQndlF/NZl5GEWQS07CRUPcg+I3khMBzyBINnOO1mQCgzyC9FORk2rtI5OWRoU0AXtP/7Bl4nOQO6V1dMCt3QHmNRJ2wkKYCQOcNTEx4QRSreMW6qPvqKyyhv5u2OOSoSKOtxZANj2J4jiAvwTatIQk/j2Bq0nunwiEBk9q6xsMWAkSkurBax1lI5CtzS8ndSKP+vFZNj6EdNZEZb7qSquhvG0/80H0hhM0Bgb7LD+dAkDBfvUFhh0To+JIJhizZEl1YR6rgB7mwK1etjoCP6QjcBega2PT5voggK6kqwmha6iGDqArkcpp6GxqMdTS3ledibajdLKApaWnOPNyZ2DU0cymJCRbAbU2m6nM9cQj77PU/DQbbKiz2pbTjgJ2BxSd5XCojwR6rfPUIapn1aiktZhl7aknfwYNFj1ycsQOHX3FJomAK8yLcdpVdzA/XVp/tsp+BrV/+anre4egehWge5pY1VoIaIamLW/jGuug2tqhm9fZ6KmExL4OC6m1j45Yciw0rkEV8Jlnfgxa2Qi7cOEbTlWVtu7bMdoA7txcLyrdaYq0VUxw2dLG2ff3VjxDadMNsNr12iQ10S+OXnLj0diLuR36N2ltHVCL5qSj3XGd2rhr3bMWw9/RRLUHmm/Y0esqozpu+Zgn9IwBAgJVUjYFrbVyzftA5jg7fvLvybefr6NUnfuopVC0JprG9tWesZoegBjVvYCc/JuURxNFKtT5XqYAz0Wecz59RRA0U/MEo4opfnD3rpf5LtayMnOs/e3DdqTrvGPcK0U6g8jOZR1ovGVB2b1up+VUVFjXpUt2mhKwUpiTGKguvkvn3xgUjAJ9XEccAJp9MmDcPjTsgZwEjKA5X+cN8nk2lg/JciMMag7CY9vooGdVAhzz4mmggD4YnxFAMInBH5PG/W+0d1lZfo6bEx13ersdJXAya2+xk0TjSZiFmzPfEhCgvf2YcsoQ0Jq7Ebqgm/34xz9uLceob59RaGlFpVh3oqzr6kU7WV/jSsfqWS1Q6iYyMel6P4JH18iQFaCpKxdCn4pVIdxjFdDDHbnV61ZH4IdzBCLOXe5d1uS+nIYuQJ8UoKOhh5rcBeiz4vQkMC4uZtrWlKSjJbL3AZCC+RbyshKSkp2GPiDad5nW4U4vXLPWWhuuu7Kj11qPOFN6DgVBoEB3mi7VUR3AaLOsynoKDSnf6m58xaqqP2QxaK9vUlREZTuvUzY1FvQoB1hlCWiivnZenqexjrCDJnOONMFOFVrj98F9n3Oc9AlJaJ3XXrG64ToposGYdVLfkiHakUBA+6lAaihYtm87QgAc8u9QalXArwh0gbqKrshPLxO+boD84szsNVcmbM/WWKso+YhVbNpund0tNoyZvrb+H6wZIaCMtrYgVERGjyPgJBII10IgXBF+dehfD3zICgurrLWpmc7ctvMDpxBeGLtBSs5CBauSo7kSGGibgHdT4XvpGGVWLx+hWAnm+kLGj3PAQ/jS+Y1tXal8cgVoPiQ4KdIeCzkavrjNaQtjlsXYa3pV5U5HPcD+3gMfthQ49aVdjgNg1wMnrRm62iysK8g9aNle2hpeD3tsF3OEO+dk51VHZYsCTKodoMv5aUy+XAcB0dfK2oIA0YPUVZyDps1cy/oxRN+Ru5xZWnM+yOQPDU9YOSpyHYXXC/KSXb31VO5zs70bQSCFqH/P5K2+qO0jaPVGcOCaAAAgAElEQVS58ABLUBrAbCGzeQoBFzpHwkEPBXZUO13Cwx0ICwrzKLjCF/q7X3MelAIktPkCYH2PR8C0Bn5+PCOGR8etFcI3rK6d5yFUtlE8fX2BmAjR8BE6fdeV2iSrw8DAEFz7SQhYc0EjD73DrAL6Qw/Z6gWrI/BDPQJzgO6b3B9WQ592uVRBk7t86Gjojpw0COhQvFtZGVo5G/logCIjmIrj8TlLK63r6LGqPEzZBfstOnM9oJ9iSaChAr5azlEFLZkC1HFFAEs+ftdJ6zpz2JK2lVLytM8SKKGZRNHsboAxHvPtGCb6+E3V/L5kGbt3A2ypVAGj6llsoqWD5qoC26tqWsNddq33opvUIXbbR8p/DFTLsLIt+21gqMX6bn6bOuvFlpWyA8DstvHbf291gy3WRCGSF9//BWIGGh0UFOZRGKWp3aba6uxq9xu2MWmDlT7+DJXUApT5xBeeKvCgHG1/kmXnUn+7tcYuXP+mbV/3aUvOzKMZ3AcNzorWWQZFQvoGKZTSftmud19wIDs4LadxrClmb9emFy2N4jGj1IyfHAlYei6Bf+MjrhLdocN/bSUAb0XFi5aYVkT+Oubc6TFM69RwH+pG+37b1mY9bnmb9loHBcrTcQn0X3zbbo+dtduoyokAoOIGJCA8Uv6IpZZV22DngJWv3wJ9bgcgmY5bY9imaevNxq/Yzn2fdxYcBRj2X6mxyPJiKyjIYyyogFdXZ2nbGTeq9xkFb8rLyuCjH8aKMoZAlWe3vv89O07d8/17f8qhdTTR/FMT47Q52vIpsduHiV+Z9cMXL9nN8SO2Nu05pyYnr1vniq0MEOiYyhzHsZi6ujqoT55kPQ3n7fVTR6mwlugsAwLutqCA4SckVqWUW/7BA9Z+8YJdaLviXCka10H89emYYITZ0pR7MHVkUAxIS9q5dTjiWTdDCBgytQ9jZSrO9Rz+soocrN5vSQhasxD6jyLcXBq+4NIyJVgVEl9wvY0YhTwyLTDtpCIFjnGTNPrjV5+WoLLqQ/+h3l9XO7c6Av+kIxBx9lLPbGdnp/NXLhUUdz8N3QF6UEOfAdAnfJM7gB6Bhj41OWibNxW5POph/LvpkJQPA/jxMtfT1d6OGavMi7SKop+wvLL1gNSw9V04bZk7d1gvyeXJ1CmfQA2KT4BT7TLa8LocNnTMrDCrjY+M2ZVbf2579v08ABewqYZ6TMnfs62bP4k2mIaPPQYzOaxxtVcA+/VWWJyNdthkf/H//AnafoIzJf/4S79sQ31s6eNIHHGogHG32N1RDQfyrHjHJmvvP2Rf+9rX7EPP/6qVlqyzxrf/xupGT1hVygetEFdAa8NVKpii3SdGWGdjmyWlVWFyz7H6ZsqWNrVZ8a4PWhc1YcfR+mvrv24bqv4l5tlk2pJp3aiqw7VtlvvIDvzgjQg7PdQV/zKmaQL3UBEVcCbunfc+/Ys2eK3D1jzymDVcumw19X9Kje9fsLwCArkCd2yosx3rxk5rvYg/vu1b9p5nfgNzfb/1XKuxm71HrRlt+6kD1GUvLgPsA9Z96bh98/z3bMtaqodJYwTcwHCnKT918MO2bsNOu11HZbjRaTt6/M/spZe+hHASYT1NCCEUQk8uzLfh5gbL27DBOs6ft4SqKkujZGl7fYNVUtWsneC3EanoUlupT24ZqONoo3GcM97Vad9+56v20x//NQQ4YgkwkffcYsy7ei1n30Eq3A7YlHzSsncAgmvxv988T0lc1OCcXTtcql339av2JpXRntxJ+deEYeSIwy4XAWWbWA1AWO4HrAGyBDxRvMlSd2xnbcdY9+WLVtd53lkUsPAboQPEWUzQ9liEN6wDqV4QnZrd2DtJIGWM3WgasuqSFHlkLA20bsfSASGh9dHE5977kzZyHiGxrAIJYNxe/d63LBsZVEV2pN2rapueo2BDWYqGkJomSMmQsJCFT34Q80R8wtKERQ+yC6xq6A8ySqvnrI7Aj84IOEBXlHs4QXEyuQvPBegRCopbBOgyuWekxVleLiU7UWxUAa1xcMie2L4V23SiHT13xfLBUm1pFYkvWsbGHQDUAEA9gDU9x0bYRccA/Kptj1jdube1JbJrAxCFBdRVr7Q+TKRnrvyp7d75v1oetcs7Tp6y2tF/BDQ/azEJqQA6mntLmx29+hf29Ht+xeISZm2YgLKrN7/qctK1l27I/kn+UQ4gbiYCHzP4ta9Z7dhJ21D5q2jFSTY8fdKun3vVdu35og1crbfsnVn2d1/7Pfvg+38T7RLsp2iKTQ1aXE6ijWMrLirdba1tlENtOmnXMEdvqPoVy87Otb6hG5xGQZjcTQAnRDGJs8QEnLSakVcQQD5vmfkJ1ttyBRCbtEvXXnXmXSrM2gja3lNPfJEAsCLrbABQR3rsUud/ti3rfoZSrREM47j1d3Zjgci1GcLCj9d8xfbv+pTll+d44H3mjN0ZP4m2/L9YHBaNcUq/GmVK74y8aS2AOJl9xDl47gL5jXfv/ITNBBRKjq27uctONH/VHn30N52GHENw3XBXi5WsJ0hvuN/6z5y1I23ftQ9+8P+wPkCcByIZdDmAz83JtSbqsM9AKxzF39PEN2TmUCqWKPfatv/bNqT/FKVcy3EJ0J7bdVY39oZt2PKvbHI4gIBE9Lm0/PIKZ54OUMf+zRN/iqDyS9RsxwddXmJtXPP62//dnn36ffat175F/6Kdpk2VVisq8NaUH4i2PnGXRa6tsJmWJvvORYSxIs/c3k7/JYti5Xfn3iHIITc7iXVADAkCDEq/c8mgyLsMBbkFFJGPYcnes3YLN4m2Y/XnCXrDBZTxqNX1HXOChZ+Fp2cESO9IhRjoNILYo1s2u++19sQEKEuBAD/cYxXQwx251etWR+CHcwTuAvSHNrkzLhEC9LgUyqMn2qTy0GWypD7orDT0iSE7+Agm2W4sANgvM9A8N+zYx8bfaedabhtWbctChXlk5y+hTUe4Gt6DzQCX1KwY1ULlBy27orrcbh9+lc8nrWD3LhsapO46yeSzBN8lqx47aUJpOGb7z6LNFZVYCilkkaQyDZy7YDHV6wE8UvFiYIeb6LXpuhqrGX3Hdmz/JPnwxTbaB5xNJ1hGfor1XXmFZ8RaUumjjhhneJgANNpzdeickd1ko4BsDv7idcW/ZFnFazDFDljvubeIRqMOOo6EhBjM3gRjDV47hNCSYmklj2JdHkFzHyGQjs62z1g2PvQp6qj3X71iUWuqaT/R1YFu6qiPOdfCJKljMwR1qe53Zto6gP+G5e06wOejPOt1yzmwxbruXMfcm04aXb9N9g0CGK+q2SaX7MZNvwh3fbxzGUzeuGkpm3faECHayWkZBL/FWtup75mtSbR8asm3d7XaiVNvGSW/bWPpSwTfFTMP0ba2aqPd/M737O22r9nB/b/O3CU4M7vM+TMQ3ojEZ+LGDTvd84o9/viXmKcIS4hPtN7T5yxxw0YXNzB8CzdCBvPX3WkpzIHQS8Vx4jgvgBk/SYGJUaM2dPkCkkWCJVWsZf5TWBpddvToH2AZ+G18zf0ILUS6EwA3GxhhzPOZa4IObt/A/bLBRjobqFmehMAQBS1upvU237LCtRuslfrm4s09+vZ/s8e2vMeZxkeaGqxwayXCSJ8NYT2pbUOzD6bstXeM2bP7D1r+2nXWfvaCVTz6OJHxbTZOe4X+8fjnI/HbjHZ02tHzb1oea2Drrp+0tOR8XBkIMUTvBxrvWBxrYob6BZPtCGdZuJBSZVGKsd7a43YMISST+8il0kuQXQYBFjK/+wLAw24x84AeTXBhpIsLcTUT5m6owA7V5vNiJXy2PQlvEni8QE6dHG4LVnbpXJOW7fh92hZOCdC7nhdm//1I2IeduLnzIxn5pbkI7nXruz9X24P+oXDbEWb3F7I3hvHwuRrLYTdgJSt3fvmF+/i5lO6lZ2U+VHrhG+Y/Tlf5P2GM3pKXRBw/0z7bj3nUzz2Xpq5DUe76t37f62APB2shh0Ezj0kAlaPZWCPx4dLMab6boSY6GVq2pZpccMy+ZQRnKed5585nUdWb7Uw75mqApBfr7P7NP225ZeuI/h6xsYYWi8grxLebaiNdg5ZeUAh4j9tQHT5xItrTt20GXCcsAINaakW5DWL2Bc0tOj/fNXUa1Sea6KtUor96Tp225G1biYwfxdSNFkc08kAv1U4AiPicfBu7fBOELiZSucL5OkdvXLIofL+xFEpJxD3Q032b1KQkO/TGf7Rn3/u75DePoX0WWmttExHcxdbTe8VmyI2P38z1CCSZqVX49btstvkU0VoAaMFe7jtFkBapZqRlTU8g+OBznSC/3ZpbrHb4u7Zh3Rc4NQGgQfWLGMPkTgph4gRaKgGCWbtZDVmWnl3Ms3stUPcdEudRCWfSLAnfPEOO5QCzbwJ9KF5PVP24jQnUtpVj+kZDZiyNVLkIQhAz0zMZ33abrCc+oQQ4iCXrgKjDAZmNoxnv8l022j5i8QQbZmalktN/FLMK8yqBLSnbSkvLMPlftASCvVLToq0D18ibd75pH3v596wTdTdilpSyli5LqVyLIDRgs/1dllhIqtyVC5a9ZzfCD2Z7ObipNhNTtcVF3M9GDdvYrauWunGTW29iKJwhjaGu4Y+sqvizFglYZxFj0FVz3tI3rnUBiD21l7F7pzImmRaAjOfkO39t29NesII9O6mWe4csCRZb5HqsNsXWceXrDtTSq56zGQTAQcVP4GPIzlyD6+GiXcF9gtxnG1M3WO6OXc5FM4IrZwKBQ6lrGYVFLm1uor7eYsvW2ISoCRX9x/rORejprKl3kYj5FZnWfhrBJHOT5ZbkWuf1f7DzbTds366Pcy79av6uXcTdk4CQ6rIwxgeQWQm2xK6gmn/hHB6gT0EwFG2p/KE4fwG64wxyB1sHn4s+yOP+m98+3LX8wDbh+VrCPcLdDP3nub3Qv8lSN1v02VxpPl3Gxa6AfbjI6gszYXYi3MfO9T2aeYlewAc1Pyxem/xH+BURQ4fL+84ntgp3AkOG/6Fv4a+iMM1MWqiKtVqBQKKrw5w9ZwV1LQ93+TtAlzVzISz7Qpr3e6HYHCo+69k+l8VDD/09Loh457QH6F6gEyU8HxLQx8mnjkK7io1LY2NMAsTnAX2aFs9Eko8bH2lf+u3ftAvnz/KMGEqZFqOFdRPslkf0c7S1XblpEeT0RkbEEnmdjPamvLR47gktDLutIoQD+Mdd0jfaXt7BvWi9A5i7uy0ekMqGaKaPQDnlIvfK9NvdbembNlk/v62hwRI2b3apUMpH7r12zWravwLgsCFTgU2pYdu2foGBF1865DYXLlnmI3vw7bdaEqHbI2jVx878gT3xxG/QNsy/CBivHfsd+8D7/4TNf4igJ3zn5w7jBsgkUC8LMphi60bQsHZMxumocYmVllNQROr3SdqF075kC6b8bKK9J6z3fI2db3/Fdm7/VSsuybemJjRaiGKMyyyq265cf5P88V+ykfZZi0vLt+LSNLt17L+whjAT5D9CcF2hC65LRbO16RQb7BmxI0d/y376J6nQ1nCZZ0TadG2d3Z76R6so+FXLJWo+Ai78jvNv2Nsth+z5D7wPIQLHMyBuWVtxj1RYX+uQFWLqbiXYz7CgGHnikdn5RL7jN8ccPkkQWyL55jMRgzZ2/ZJdnfyebdryry0pIcu5SKIgoZmBGCaFHPfRQL8VEStQf+GUxSA4JMEJ0H/+GuOCZBeZagWVpLT137YpPQeBLA3BTdYKzeXrr3/JHt38M0iAQxZTscZtXJM9HZZdWWbdN2rt9O1vYjn4FALSsF27/HVbG0fKI1acwfrv26mGa/axF/+T1RM7YYFjhOln2rqKH7Mbx9629tlXiCV4FEKiAgu0d9rt4beslSFH8beypB2WXFltw3xwp/uQlcfss7RNm22AOICTV79rTz31CYhj0qzl1HGr6T2LP5zmYbb/4Eufs/4ehKIIoHow1xLz0gnDeMuuNJyxTVkftIzKYusbeM3uNF4n+DHKvWuzUZ1o/QogxVV1V4ngB3u93YbE+5rMe5vKO+IDOnK0t8tpw8RSpj8XAroHDx6g+yc/2DMXnLVC5d5DLLVElgT9cT9AXwz8QUAPW0tf7rkPOB4rAnUB+t0aundLiV8+HGi+PNCck2fc/AbHDEto2Ee4aDj3wDDB3HXG6+dKjpUsQdfyFfc/uAAWELB5M+fZTpYGdH2n5/sMqisZg9BrHaBrAw0FdAGor6EvSywjDR3pXhp6HGVII6gaNsOGLnZxlFC0dXyRqAxbqyOsGVcpe7vLN3/pxY/YILlkh86849KT4AyxqoIXLGcdINw3apO1BEkVlQXrnuaguZe7ldx58rhdHfumbcz4sEUQmJUJ4Pacv2Bnu/Bx5xEglZmJZvdlW7fpX1oR4KVgv3EBPFaGiPR0gtVyrYN0sCvX/9wg+rKqGKKo0UblSE7MUOT4lE03teDbrcSUPYafOwaueBrcXG95e/cQWd1jM+SzXWv6C9uw+bfwPVNjvQP3AKAC4wngISq4NHz+26yuBp8/AVApALgEJYscsj7MxKi6jpKuaG2ptRw5YpeHXrHt237FMjA/d93CAgFL25qnd1nDqVftQsdl217w42iUpXCYVFhPJyA7e5X+oJUBwNMzcRafFgtI4GifxhTS2m1Hbv43e/6537JRBIN4tNuxGgSYgVdt354v2SgCTnYpwXittfThq1adttFKDzxmjW+et5QNT9vQTfqaVogAkm8TBNUN1NdaGlYIx+sfqTx8AButOgOmnJ7+eih2W+zErX+0xx7/V3yfaGNt/ZaQW0LpV6L78XVPEmVv7XeIUCOSvqzEAmi+swEWTQ8CG3Xcs9aUWHTCmHWceAu3yAbLwe/eiq/ZyLm/UvvHtin/kxZbQIoc83ih/i9t795fIU4BDb+12U73ftcef+KzNhaotxPvvGZ7Nz5nJdVl8Lsctis3bwCkz1kVrpm6k//VIy1IPeAyAL731l/ak/u32ZZd77VLr71llwevyu1vVSWknWVRurYEoh5S4K41vg6r3PstAw79vus37FzzYdu162MsJaLUYZxrJM6iNO6AZZE9oL5m58Vao4SVoRwr3rPNmm993S43nbWnD/46noZJ66j9MvwGZ628sNSxJioFUlCLIyFsDd3pBbhAkqShA82iqHGFdBWS77RuAZYHWvObi8BB8CBzr2eKD3dP8/WScDFthfpxiPb6bm2HD3ef5ewKD3InJ1T5MoV/gUNszV2ooOVbIti0fOElCOhOaXqQhy1xzrz2H94NvP6LRCncFojaK3yBwLmNVrqANX5hLmC3/t0gLHqDQsB98RoJFUCC+n3Y9qWlZi3i2MnWOQ09Bp+jNPSHBfRoUsNi41PJoUZDj4jzAJ3WTuODnsKEXFichFbq5WMTE2cH1wFymNRPnnzNBQXdqZ+0H38eQCb6O4MUNUW1w9NF+tJlS9i01Wn1Q5ix4/E5jt24Zud7vmv7D3yOXGjMs6Q/bd6712pra20an66qnKRu3GiDCCnJaH3DfF+6Zo1jCpOWLgKVZp3H90n4Wmeno4m2TnYpU0XFpUSkd5F2RiNB/Fgi6+P4GUHTnFGaFBHcYyQ4j0BME0fhl1n8CilonT2tmHgB1ZzqTZh1VdBm1vqaALJEpayhsWOujSCCepZguXL8tL1EbIuCNYKNdwx60VzSviZwJcgEPUWk3cBQu82ONtj5m8dtR/nLlp6/GRN9DCDdRIT5CKx6XbZly3N26VuvO4KZ3Mf2WzdR4qWla2h/h40Q5Khc8Rhy8XtJVTOi7JPKq5B30ghC6+b+bTZ1G/PwmkL89rSrrtsytz1PDnmhNV6+BXFeoaO4VbxBVjY+X2jzAtDxjl5j3AoQsEogvZnR9yOYvMcso6DMpRwGSKsbkDAGYkUTuJZABNnUzAhaLbEJWFNOHP9z25bzftTFGMvZ8gh13QcsLSvauvva8L8TgEgsQCnWBglWHbcaLJOofMmxcqEM3KmHYGgXQhXuDMBqhMj4uLJMXAy3rOHGd21N7B6EwGzkpU47feqM7S543hJIwA80EBOB26Cg5Dlra+m0W41/a5WVO628bIfdOXbKrgxfgjQItw8yxo6MzVaw94C1Nbba8dOv2P7yx4l32GzdBPadv40A8di/wHUzYlP1zG1GBu6AdJtpYnyxhGRvJDVR7oTmGMvbudk6Wl+3c9ffsZ1Vn6C/WEGmT9t1mP1kbm8RFwBWmJGJfovGsuXrYQ+7rUoHmJ0NWCKEPGm8L0m8NQl85moNury7IKDrxnNmQYGDDxCsN96/cPW7f25Ad9162EF7l88PVxhSMwRIhPUErSl+w8Tf4X/o3z040s69wFUhH086l0r4x0rHz6uFEN4KikAIFaSH2wYnDK3EYi8wV3BqmA3QZdErWQA/gAUccfREywJAV1CcAF1apagz76ehTwJeUZjG4+IE6NLQ4zwfukx9mNsn8RI+sj3FBphzqL4tGxWisvoRl1OkICHihpzZoROrr4hOHNc5v5944ufIVBq0K5f/yk24Ir6fe+4L1tGGORtze13Lq1aV/aTloQ13ANCHz33HXnzxMzaMRl7X8Kp1YAoFz21zwiOWsn27DQHo71z+Rzuw/SWXA52NSV4V3rqP41PNxgRMMJbLCyf6XmAeT/DY2yf+L8fShlPXLjcchbLUsyZQJ8WefPQjfE5Db5B/XVzpxLwoAFzsZGNXr1nChh3koPfbhWv/1d777L/DvZBr106eoN9YDCAvSQJwldp1Cc1tSwZ89fns8F2Y5Mdg11tfZpMDd6y24YRtqHgZ0M0DdAkEU8J5Evbh9iY7deeUyxyAohyecG9nk39Z+/auzAMAL22KTLDTp//M9uz5eZvt5fo+7i8Gm74O3A5HbPv2DxOYRSrfSSwDGRsILitmTPDzjw9bViGBhpewMlAoJot0sR588dea/450uc848puxG6fs+sh1NzfXmRLYVJ1r/+BTvwawB+xvvvKH9uILP0HOPIGKnW125Pg37fEdzxKZj/ACAUAmmnxvwy07XPP39vQzHzYo42GuabK6wGkZGqwAkpa1BWQg4OYorFzPuMZbw3UsFADVhp07rfb7hyxmDYGIkcN2Ci18e8pLtunF5+zK979sZ1pP2eP7iMxnMQ01vObYYdILnrT+ugY73fhl27P3IzY7zNwhUBxr+EcX6a91t6vygKWioQ9euWa3h6gZkLzXIkrLbBbT/OXOw7a59AWyGbDkXL9G5H4lrqNSa3jzHeIBEDyIBZi8jWCXWM1gKDDkHbvTf9n2Hfg3lMVFSBw5YWdvXsBCNGnry8XojjdooNdSkHTD3xOkG0GMw7aYyluUzF0T+ERlfVzivH78wwd0B+ZBQOczbWjhbcfejcPcC+eaFX7fvVus9PrwoXDl/dcaiArVMB2Qy6/sa+mhrfNjBaSlB7VapzStDNBXOn6eYTm8FeQDOlAR1jEXUxfW1d7idbFeYS5iZ2HRbRa3/179Wfz5SiXiJfodceR4812ALhD3AX254izaF0STKQ19DtDJQycDnYVGkQ1MjbNEbedS0UOBR9kAbDdsXdNsyhlorIrKbSVKLh2WN5F3ZKG+rE+uwPYJGFGkRGln04CDEqljiZwWh7rykNeurbJrxwjYGuM7Ap8UBS3/eYBgqrGrV+2tpkvkEBMIDXaWk8K0tvK9mE6LAPg0q4f8RH517LsWn1sITaeIU0bRRHPRDNGORWhTlGs5XDhODv3ggLTvTjt8+bylEsksP6VISG7eGbSf+99/kbUcbV1oZsnJaIeMx1DNCfLUL1hVxScsi/ypnrZrgEkuYAKg4ri/OXSI3HZY1NbssbgqL4gtHQ12aLjbphE6MhEEIhE9R8fa6Q/+aoh1bBpK2HHy7q9dtKKnK/FND5HaR6EPhKgJit8MQ6ta2/66daAgSh4hU9DWb3oZkM3DzJxAShmIiza4du8Wa8dFMEty+xQreYyc7whK5ZYUrbfGYwQHTiZZ2cGnXHR8Xz3ZAgkTyCtft3V5T1rZrn1OOx7p4F7dTXZz9KorniKLmdYp5H/21O7nLDYth+cSvU2A4be//Rew3L3API0wnggpuCD6LyE85BVbPDwBcXCkkkeABQQBC9dHDODdeuS4nei8YPuyDxBIdxDLA0IWFLWJBDAmQtUai7uiFRq7NOITAmNwuCdMIt/BOV9Yzee38aDMWk9XHzFz22xYVpPCUWuRhWS2gqDAHIITm8kemMW1nIaAGbDhiQZ7/dC37dltOyxv63aEw1tWtGGztVyutVSBOYs8mzS6OwRXVu7b59L3WrHIDF+/bnEVVbDVFeLaaYUcKNa6kCInbsH7vncX0fM3CfdA+BrOsYrN1VbfepgUvit2G8rfmroRyyuMt9xEyHnC3YyCcDYdBHRp6CKy9QA9COY+oN+lnQdBPbgjhWsw/ecG9FDz5YqGcQUX+3tyOLdwQDanofu98a0qocKYP9K+ph787ctm4Tw8KAyFiaVzT/S8xeGtIJnbI5xwGWYH3oUFuJJH+64sv/VB75b353IgH2p4WUlM51KA/tY7TbMDbIjyocvkLg39YQBd5T9jgib3KKeha5P2zO0C9MFAjz1xoMTVHVeecB+gmUl0bw+b+yTE30mAcS95xiUU1BDRDAqqge9uPFQljOwrg1/GUXYqT5rUcGsEG6V945p1FdpUS1zfKSBfFKPSXBXt2wPI6G+s7K66mfz1okJV/fRGLKUKilMlM/GKXyEuayOyhCMo4bosNM473bNWmE3QG4FjSTCqyfTc0dljGwje0ivVxzPHID5PJqE9HoVPFggtbd1T8XuyeqowSyvBYoUQrbczCGNEyRfQKX8jkHXiNvu+guRUqIQYQ1K1kFMwGuhevZhnIRtzVoyq9OcseWOmfetbXwHgsXSA9Ru2ftp5Yo8c/4blMTatIOvMVCykKbgs6KueI472TpGucBe6Y1QAACAASURBVM0kF1aQeN3N2ELjjuDgbSqSNEkCsC3pL1vlkweso/u6DV9+xw41XnCUpuevTcD4F2sZIk0R4Y3MVQgGScQRaMzUPuE7Bgy7cGPIdq5Lgb9f53jV7BwnfMuYrSuKp9qYNw/pOpnjTusovuVEp5ljNXd52tsrnyduLhMXRqRdqvkf8mi4XPAni5+ygkcftbYT8AOMvu7WyQ14dqtJ4VM7BuAxSCXjQtGj0BRYdHyPFVJARf3rVIA68Q6ZsOW5CFP+d72+xzaXZdkgN1KNgDzGCkZdFzV+s3XGSgojrZFEgXWMdT3rzqNupU+sIT2PpQvzocdzrwOWV0dZWwTVsN4DVe0TwYyyPTQXqu6XGxyPUYQe8cKHf8jkjrCDyT3VAbpXmyA2FNDnEMcPscLEGYqEROB7dsswjhXthiHPUxuXDGzzVadQFSr03wK/FQT1uSascEdd0RgIzDzmwflDfdJf/m//Gz94br7/3mkrSXzk+mWqad53RTgwDi9DY/7eK3GCB6fvvg1d5oSVSIW8d9OycgVvH6pwLwD34HS600LXyw9CQxegK8pdRziA7mg05zR0PHihgI52HhUPE1w10c0q/0UwVyYA3jMRYKOfBdgT2TxHLZOAqpaRPlfhLJdcafW5B5L3grQYKndNwu8dY8TKOV5tkaBoCUmjF4Ar91oZRgJ1TneVvwT+2njlG/WXu66hQJcrWerTesJ14p6ZChDqmYp4FxiLu7yNc9n3AfNhK+KiDjTcdLR53acFgpjc1HSEiWmEAQLjuFhFSdSeGBHTK+CIz/SciVkKuyDoDIyIBMYr5DIGQU4E4Usz+JIVKa0NXxW8BMaJxBGk08fGPkrKZrit2ZVQFcHMhz70GRtsuWgnrp92rouq+EcsEQa80a46O379TaqFRVPwhHS8iAx83PhHGQuBtvjnMZyYaHiFO7VQkq7Hpi2e+FRxzfOZwgYOiBM/qwDgJN+bIK/ZiGHrPfO2nR9scnFl6rvGk6JmZLJR+QzfyCgtHBPLIMCk/orZTsKNwFElXHW+irdgXLFcnn+lAbrfNVlOcNPa0WhB1GajdJTaM07AcEIYY7913XNYEJKgli0icaEH0IRtjolux4pysfu446CX10NMd5DaudTGLMhv+hmDmIisYKX3QcXHw2WfSJR9gqXTie4pBNgpLEQgsQQRWfv7oeVLJQhS5W4lHE6yGIpTyTvnO7VRcyBhRtsPRfXcGtN6lPCoLbmfBsRRXU31Cm5hGarAMtSO9SkP6fQmXhmYcN1YaAzJnkPYClhGUsKKqF/dhi6h2AXFeVHuCorDALHAz6p9d/G2GVTOAXeJ0WEC+uINyu0iD3G4XS/02aFgrT6E6r9LgTvn3GXvfIjnr0g1DD5nRYCu1SCBLqTfIQpr6DQupfCRL8G7K4roFczfopSrhxk9B+Z6AcMdAze9KxAo1dhFS+ah2u+v37DbT4wQpmd/9BcAerBpcys49BlLgfpDN3zpCyLeePPWrKKY/VKpMrErJz204tpyz4piIx+nlGZefgnXsMGjXsUB2mNsrhbLffC3rqlKt0n1LJqusxGOEUGuut/QzgAwsfCWQ/epOuXxGR6POQwusfhMBRDaMN2x1KCvdDK5rYBGpSxVt7uXTVubtCLgO2SGh9d70m3DfuSFIoPVIE8qdV3iZ4CSpHkESAkYBse7AJ0ki5ym4AenjcxBgl8mUxChTVQ2hFjuQQQ+d53C+BoAoVLic4ld4N5cKzaxMZXYBDj7AdHHdlF+lbrbo6i3RQXrKdbSaRMEbF3uvwDHfACNEw736UHLjSqxZoLV0lMSnWAhzdyiZxCGpnkiZDsIVDkIYZ2Abmw8eeekW41PwATH81ScRUKPNMk0NOi5rWIRSHjmpkkAkUwAnq1c+wzIhTQGogPOxCmtkqwSBLRlqbBKDmjT3I+wkE56IIAm64wOCRk1d7pso9jtNJ5otU4gUzEX5kJarpIINN6yyEgQ0KHqbTpfFfEGRPnK/fWsAXju05kDSrgjIEHQwxjr+QJkXTrCWktQzXYtR/rcC3lNLqREKvurp2hO9UPFX+dbv9excEl6gtz84d1rPoBJf2s0QzUy75pwl7GeNkNmRSJkTul0XEVqHLEMj6GAnQO7SCrgSOBUNsoMndFq0+Gv3VhFwy+Xh64N3zfd67f+DtXq3HchPfB9977UrIf5RewXa4PBeg/zq2wxgAefTeTsNOsrCguinjUBv6+IjrzpCl5zV7zAvefN/2YWc1iEs3sv3G21//llpEWH7bkdw52le7TDjSVxSgTRRga5PkZgrYrFeqn3fq6NwX/4LfRbq98CdIUgLymQhbpb/DnxP/Pnw937XhYK74kaC9/tOu9+9cdCgM7PUtKGLtbnSwWx+0YVl4TtuVHvdbBqHRbp2crMCD3EPhnN2vfoSv21cP95X3DGUu271y0WuLD0PLhamAW13hW7UoApv1X9MQHhPlQEXbyC3uXVNNfiJQFdi9lNNROvCV3uiCRFaZLe5OWV0sFYQEl55wDEDDXXYijFKkBfm2FwrjhAn+UFCgQBHU+ui3McoJ51UWK21XW3Ei+Wz6Yc6YEjpdGSfVvmQ87Tg58ubm1KbZI/r3gAbeCa44Dqw7OBULVayzq4OvUKeZuKWz86D2AqBJgGOGUAVCkFNQTZeBTcXhNJ+Vj3ws1Kd9JFMj7rM0GPsoCBxSmY5BgbBROi47lCKTJ/j6KqzhDFnBrjlZw9e6MDDvo8AGka7T7KFbyh5Lhrb9tojxUQIddrHfwtYQjqW1IIBai6th9TeyI7BVuVdWPTT0slOI7vohEkxqkfHzmTi9bqOcQVy6A4O4kgg66tekLIixtcjQL0CeY5jZS2XgQJlUCNI+5hGP9GNCaBCMYqgTJuI8MzCGisJZA4CfSdZrxjWVtjoE4r5vLy4lw3Gl0MnPY2FVnRIYFDyy9fvOw0o6W1ydaT6qavhxitZFrfynCmM7R6peVuFz+7Vm9HV8AqcxKsCZ+11lA8KWtkzblqeBrfRMYNmcdVzlOZWPWX6A7od6KsB2F0BGtJpkz+84g8N+9e67xnelG+eqJ+NE5aHzq0bjRQ/t8aR62jYOeCOrPEh3BfbhdUxWMkEGkdqDQt8ss8TY1uLFcVvyX4+KvYh+A5/XD5V3y+s/rXosb6GL/gcx4wt/ctIeP44+fJOxO0i1gbt2lry3ZhRu5H7dT+ExUJPwabZIxMWRzjSLxxxFKIKVI1BvzDlxdCsX3uS91xkdyh73zKHdc1TrhfzPUMwo/2R8clQNvitYCWOaZlbgoeDpQWEHXxLtBjgYAE1wltQLRAQcGyaum3fyylzzgoxuQeESKQ3RXzdF+TusdWt9Thre2FR+j4uH+HejyWuI2TF0Nu48uHrllam7KmPqCK78A9eK6eHSOI52WeI1Lyhc3QhbBc/528yD2XeQGFgZrrJceH9TrD/cdZm85NHbIWdYUKU6VKO3Kz6h3+nXyAf7dFxTlA933nvoauhz8IoEdh7ptA1SkgdQkEh7uazRrT5ricvJROnQHQSwF0aegz/C3fqwA9Fg0dLzubEdfwQivVKx0QaBvGXIrWn8iLovUs5fIHd8y4QKL2kW4oR9PZWjFZg8QaizTMoQNjlHkVBe2cl0SAPq9haTKkY/YAJDKdq1yrgL23d8LWYEOHEI1gqeBs+pvmIolwjM1pfBINEf/5IP7QhIh8518Wj3gXlLHRcfLUMhcEccWD4HI7a0xaKOlVmJ3qTNTdhN1XFFNKlG96Aq0ueCzTcsR878BrkFzBMvLcGwl2U5GSfDgDOpmzWc5PiR2jdnmv5cdVOT+3zMEyfffAiDY1DagpWMHzsM+vSLc69WpNkY/ea2VErvcixowRpJgbr1gIbVNRcwGEkl7hFprLv57AzxGHpDHOZpRKVoR6OEKnpDhISJEw1E3/ygpSbRD1UhS8Ik9RC3oxp/cQsa8Uv0Ry2SEYcMIPBIOMId/D9JaDqNxNQEM8yd4yQ4/TIsLprBNLVDIm+3HM1IkIopqKQV7GSfkm6I2qAA4NDRIvAQ0twhAhlou0gtDX0Ad0Taz/sxjA9bfvIxeg63XW+tHnEgC0La0A0DVXAnRuh3fGrUWMNJ6Gp0cxFrO4gOSmnWG8Zpx52tta/Fx0Z/Veer/y5nuZI1S3vS9uLHGf+XgorSXBysKXw4lKDJP6o3Usa51ar1gKKevCSlmVHvRYrGAFB2Luctefeyh799rzl9uQ54SdYD/0oFDlWMKq/h6UgO3es+C88WuMNNF4BeLoAaED7U3e/I++XgaQHnT+lj1vmfWxVP9D14If2+S7IJ2SE5xmvTW+oPmgc+hcR7RHrks92xf/HvT60PP8YQtz+Nyt1BUFAEezIJUiPUaMWAK+VZVkDp02fwhDPwuqSWEL9Ev1OeL1w3WzSk9bDOi+yf2+Gjo2S9FlFhasQcKVhk6UbUI8m7c0dCA7Sho65kwH6GLIIoIbsJfJHbi3TiKX1ubluk19EHTKQIUaZFByMT1pA46Xc3zBsWAbCWceQ66RD2qWGuH4ZykTmhwsfu0/QVvv6Jz2pcsE6PM7iDZCVTnNoolanBTsIkXvaQqtFLhgrv6zZ+zcIFHd/ku5ePXzt2/An7Q+ioX0WXpChadVs2EJAqR9kTOAhqpINDZ/UgETouOtHy04jQpm0i4H5D+mLSIrkTzYO0vk+9AoJTzzXOtVs3vXFljQyJ0errtph8gEyCSyXklP0USZd8Ijn8dzB2i/4grkv5YwpZEfdLqr+rxYE1GPiVHH/JlPYR70fBdwlwIXgcBcY9iLxUJWAuQOB9hMKf53fL7w+Y9gUUhNyUAgwWTFWCnQ7MCB9zpriarpDZMadpxc/gxMxv3uhfEcFL2jnZaTmEnboo1sfkCM4DtVoWU/VLEZiNyssbXdNkA81EGAXAprsYs0PT0rEhNZLEA+hvQ1Qa57Nm4SlisWBvzdMl1jTRAodhKwUKTyu2QepBGx7x0+GC7cBjwo8ldM6AT7r7APUqHXewvC52sLd0NxGjrjmkAfcmm4859LNuEY6+q3q1cuQnhDTXYWqYRocRw4bUPasHOrxbCetA5CVMFFb9Rijc9psSE/kwpCCe7g+txprsEf/1b++aEpsK4dMJxRXYHfnnCjj8Q54JpIn6Sx6yeR2IlRzCuxlGnWPeQii8e/Mjw0DKBHc6431nOmWc7xn+m3wXcjLmgbqt0sQqXcLn7bdJ5/7v367vg6aF+oBrdYm1PMh/ZXuTV98i5HNMUxw7Pj8e+1wU+hzJAImXBZl0kJSdw3yvV7iGhQ8VW4kEYWijT5SDYeaZbKJlJBrJmgIOQ/O7QNerbPK6I++n3yxoExxvrhjf1C1A49zx/Du/vJ/iE3qhvH+TlYfC+RlOl+smz4bdE5k2xacgLOLlOhaIz9ReOlH1/ZnMMkF5CmTnhr0l8DoevgXtq1zpW3JVJWnmUEFv9eoevJX0OyjkSx76kgcnFxCa5XsqLwD06xhtKoKxFgzreSYjvPGrdQNvMFkoex+i96Pe/60wG6FpsAPXTgXYeXMTf4d4pkIKcwFQnQI9G2xvCnx/KySQuaxZk3TcGRUgG6TCtyd/DyCNBjozGZcROxnKpjLYPTRKOz4fKHNqYzN+6QA17utMyFx1KAHu6WqKqcg1YOb3kv+5Jelt7eaSvLjrK6rhHM5aTXAXzzcqTvQ/dapKfCreIim0spm7k2qZpa7Pusj6CtnL07rKv2qp2D/tMdvqvK39f5SP/Eq+BKfd6B135T/kaj0JeDz2s3Zm3r+ghM6Z282DJ3459ms04C7ASleg1dvEEQzPoAYvnKBxAK1hdlWJ8TmmJJcdPveIOt1TYklVOz/XFrPHHM3mmsI3WM9kPhGoUPXbEM6g8lv5025BoRGQAA/cYvFqw82VrR1W1EjMVReCczIsY6xgdJ1+qxdeRzq42qOa+gN5nDZXpfW+T5jHtwM8TSLglIgpONqYWWDUFQ95WrFgk73AyFVM533nFtUYWzXiwGWWx6Whv1A00AfKSlJRa5gMh0BBDI3ZCMEa6CFdL62TAytIlwPiuRlspETxBicN66yUFXSt+zz3yIXPVmu9JUg5DEvTQmnNNNsZ+irCxeVz+s0n/r59UjfyUu3A9Cz9PY+aYZX5dYfJ+7rNiL1vu9/9SSIkwFbqFZBDIvKC42qPJo7b36zW/wXo/hAoH1D0vKGKQ4UnkdmPO+S8ONRThajnpWgBB6OLMx+4IDB0yMSkEN7b82u1Dw1CaufUW+aAXd+nuKA07IB0ROFMMik6VPcRgBhHoBtgrhiBgpOSkZAQ+Ln1gXU1RBMRoLFvEibPCjuEUm6NMsQqBvBvczdPQsnePzavjChp6rz/Qj4XFc8Tq0TVX99NsHdn8D1339n/nrPADTT1Z21rIGY42fyLp8wi49QyCv9ilOZlY8vQBidlaOE2LkE05BmBwgpXSUNJU+gkEF6ALxGNIy4jBJaJ+aoV1TDPy4BBwBe9Dv7/v+/TnYBRmT+qQ50HiEgrpSxpSW6ZnFFwpioULbPVcg7VZFx8WIGCoI+YCo5+vHAXlwPBS/pFLSUqvudYgMLHTc/Xapf5M0fApr3AwD4q+r0HVwPwuzSGFi5aJ6AJfTYuHOExQQR8cGMa0PwiGWjICCMqLftC07L9/OXrxoX/q9P/AEXgm7UmqD+74PAyuxMCw1ZhGvHbq5rIa+nITjaRkKtJ214qJy2hzvWN5iCD0fczYyFh02wNK1aXOADjEbdb7xsxOurs22qy1g+agXShWTllW143HChG9a3WCbNRPJlKoyYAuOxeJU+GCu28rQVZlcaYlbtrtNJJqNpf/cKbtJ/XJpyNJPvWnwfGGeyd1bgHoyXCquH9JuNcf78reDKuSZTXbbqVs1zjQ0ZxvybuAdfK5/KpVePms9awtMb5ZJ/7unbccz++381/+znRm6LD0YjTTNPVWw2ojUnkVtcbnc9mbvRD2rsORccs4V5V97xr5z4W38x9H4j/uthGh8gbRYlbR4NqdsswQ4z2su/AOcAGgnAEE6L9p1UrNUdtS93NIEONmLpFDLdCzW4jxnSABJLR1zgrrZBe+6blCSnGY3yM1//9a95HetdYKeNubBjhY7cub7vKCY8nGUjyOhzM4mYAbHn87Ddm+iEA3ugdS1a13BnWuDLW7k9aRuBK88BC9ncQCkshEGKODnsh52rf8INLL5EOtg8aEQzGHS7ZQNNkGKmjbqNDbBHrR1TZDqBSSD/BLTWHK2tWyflVONrr7hlh17+zVe0ClcJ9FGOXTHYui5PP033n8Ng9qA05vmp9Qbp8W+FT/g5yFsw8ERv98vtUIWmUkcrlm4UrSW45U+wBfdly7YX/35n8L3AP0vwssoZEzT4wFmUfq4F/in9RpF8OnsMvZybaahxxyYh2xSiwE9FBy0wQpIfBCb006dJgxYAurRtF2APsW+MIZUqgwD/R2D0C8tVVq6zNNFhVAFcy9V45OLbpKXZ0LzSiyGv5Fr4xVY6kcA4muF/oasv9UngYoEhymeFYd7T+tE9/YFEl9w8TV2XeODpQ9S6nd8MLDTv//i3z4Yec/zSLsE6rIwRPDeDKP4JENLrUJS0s4VQ5QAH8NNSJSGiISNVt+5dpbzPMsdwasAu9PQFd3Ov6cV8BgUVEIFELVTdNe+VuyD6jxYK9iQXjC2oYKA5tvvhz9foZ/NgZuImwAzrTd/XYT+1jWeRUXug3jnVlA7e8nFVcGjKPZbKXbL7eC6VucOsudJW9ehfrj7IuSMSb2WkMNn/hjoty/YLWdh1qVsGcQP3ftN84WQpSwYs/KbU+kzQiRsrN0pxjua+LEA/37+xZfs7VOn7Be++CUewLvv3hcNLMMdBHb96et593vXH/R7B+iLo9xDg+KWu5HbzujENKJiMdXKomAmGwfQY1mo4wrcQkN3gL6OOty0XnTjHqATca3CIcENyQVtsYHuho4zrhhCl5ZGu9x8mZziWV60paZ7sRb0oN1ddB63UTA++xz10n/afTmhP0b77fWTh1T9VFU9g5u05wP1pEln7HTzM0ieXAwSYh5RSVpu2v8OHHw/bGJH7TovJGyo3gFFqweOfrQ7vObom7qTuL1HiTyfHI+2j770G7zAEM2014GQNXZ65DzWjj5S0OIxCUO2w/kdPQB1lqKyvWP3rp+V2cOSKEIycvaovdN73KW1Kfd/sG/EyjKS8LE/a2l5kNJgEpq8gxZcnmozA212urkWM5HZ8+/9tE2qDrrC6WW3TZbkPWCnqR/uQdZiQFLoHxoDfeiEBjApOdoyOaWfzWWIMPViaHrlgnjsIEx3iq1ngx6uOWu3AzXWHUxpg7jXBbb0kbOWjCNYHEJPPPEem7x23S4NNrv10dMzA18AL05wFnqGcO+kRNqN9l5738b9Fr3mCTZ9zCMR4wgMjZRXhcyn/badvvxt/ORuWFwAnO/BVgzCycuNtmtzqXELJ3Apsv9Tn/6ctZw8BvFLjWMtlKfHWQL95Re6DEOW3wMI98FZuvvXYtH0nicu84XE3Qm03MLYJBdfERsYZv/ATVFzwf70d3/H8piHaEAzErP7LAAYCfhHKQpXIAsYzJChsFweemi1xQXaeVBTn5KTdJEZ3m+uNkF/8/W1xNC/NbZRSGTeOAQlXDfg3sDPOgovAmQV4Y7mWg3fv4iFbt267YBf/q6IaSxpi5jKFpvbQ4fPB2j32zUdTT4qdg78pVH7QoAP8KFm+tB+RPDejzCmTswLjkeoZuv/W9f7QoTuLUCX5hkNQUbx1h2A+iwVmlshROq1TdWbXTBmZ1unFeTmW3NDI/TQw4B7H6V8WZgy8zI8zvbEvDp5gs9CLSO+dq5+hwKa35450GXkIii6oWJKvqDj7/1uRmTSDka5h/bL1/JlXRsjxkW/QwWZ0PFXX0X4lYoCUkLupu7XALGXuE8SwYnIGUzWy6TdSQjQnOgePk75bZOFSEtEgYY+oEtwCgX0xZr1grXAtZMsguWY4uQLD8160PX+GphCGGnArVgFIVWELEqAeTc5vRdrr9lnf+7n7ZXX37BP/uqvMZDOp+PtJcE9xa35IMaH897f65o5QL+XyX25hzmBQ/5bFmRBCSZ3pP0A6BRPxyb0wiH6TEIuU4KGjqtUFN7O5D7GAop3kqVbi1CFspHv/gCFQ0rIz+20sfrbVMw67wJfXJB9qCjj/+1vsMEd1SkZIeqS+9v/TF8tkgGc/0jCKe0Xs9ra3A9aOpoh7itrO3bILoyc8/Kk5zZ1efllXpRh0zt0e2notzqJ0s8VJ7eHhwp8hdfFugBK5X57Grq+5WEzwaA67qtPJhkmMc6WElAngN5R8ClLKtkIp320NR/5Ozs5fMJwOTsLQCLtVJ60tMYMfjoAIj3rkbwfszTodAfRyGdvnLCawBGXdqYASwW4yWoq/Xpr9acxS6c4fvbmS0fsdMMxg8beff9IvorblDiRNSoeIQ2WPOtvsTNNR3yDhNdpafD6HbSSaQwV3CnFUKZx6XOqG59GuwitsF1VH7DMwnW8wENw7V+xq+PvuCBCwlPxYRMBzwXK/VfgkxhTleMtE7puL+4B5e5rCKnO6iLYpcmLzKUMDFeaodwdj2/8uLOKZMIj3Nt0zQ6f/roVE4zYhBmeQnyi7XdxATo077u2v0CVPEqcXr5hN7uOG4X/3Hnrqz8KiyCmCmI9UjcXUrmtzi40QA3s91fzGILgPouqd+Pgz2L5814iuNb+cqqJ99T7HNpMx5BlxqwsLsOtzGhqBGjD7zh90v7kP/xbe2JHJRYKtNaZWLgMAriY+p0pN4aBSMJcGTPL+UErzHzdLyxvDqW8Cow+YHnvlCK1PRNnJBLPFPEI8iP7m5y/2fsbqTQzD2w8S4WvOUUz4ZGYlGbYCMcRMpTqI6FPmrKCYuWbHyewUdHtI7h0YpGsN2zHGoUfvfnyVYrwETDK5hNDIKlqlkWyn/hm9Smu1Y8z93N/N23ys/PjbSW+j10mefXHeyd1jUoo+1p0bND/rWuViumBo1wOnoYoQFesUChQamOfM2szLq6wEfd3gCOLCL+TiH1RhchIYlqu3blDaEwsQaB9jGeMHdj3KArGhF04V2Ol1JYo3EGfMbv3wSLZ29PFepeLwRnZsXST5sb8u/nTfibByn8vgxuigrUUHS7XiP7zJkHnSUgmdoXsHuVcOTO4rBBi4wxulrqfgNQJK67fQVeLYgeUAcWTo+OpZ0A+uiL+nSDBpum0fbm5pAHz/CHcZRkUzipbt849vh6WxV76lM4LHyWBzJHj+EeoBB3h2hWDECdBTocrRS0XsVxHPEMWi1jWqMZ1imdPCND5rTF3vne9DN5Sdue7H7eBiZocJQLLhyLt5+1sXnimrFaKYE+BF0U+8QnWoRN2JIRyzxjNJy6hrLJqS11TbndwcY2wjlt4v46dv2Sf/63/YH/5t1+3z//H/zSvhvuYFPyt93/FW0DIyLl++j700Dz0UA19+aACbRT4JeloVnkhgB2B9k2gEtHCswQZaRHE8ELnlJHWxCBOgiqKSp1i0aQwmKoLLgKZpzc9ZYlFB7zc4wykUVTGiKlCynO2W9pmCq2MNMMJPmx9d+osOn0TL6Hs27ft7OU3nclk2/pPo5lB0sFkjg1J4o6krvlJCm9QvjJtO2U1dwOcKSwMAu4gYYmh5GqkZTkT9ciN79uhWyftfc/8po3BLx+bSy3shjpoQJ+yjo5OCrxgmr36uh3rOc6CFjpmunQSgvnRcNxW57AaQdN27fwpqrYR2s5nkyPFmHYLrO/yWTt8i9Kb67dYwrqN+H3XYUIKwC1/1mIKimlDuStwQhFze/30/7RnH/13XM/GljxpgVvnLKGKwDYi1ZKIHu+7eslOt2I54B3UGpSbQut8//4vUMd80tJL8ggsrHXVvbIzKq2DmvM36v7Srt42e/kjn0OaJwhtLygH8gAAIABJREFUhBdEWlFEwEYuHbWLI2dsW/5ui8p4nEA5GP1GqaLW0W65lY+wj/TxYoKknZfsXN9b7pnb132W/ydbVkGM9Zw7adFVmymOFmPd1GmvoTqbXrtmeIqIN3NCxI6qj1k8NeKlpQcunbH47cXsyWwSUQE2C8b6Zpd9r/a4PXPgo3C2V1hbe4vFw7wXgCb1YtcZtwUNkHyeBy2gGOb0gciE9u35OY08m7E0FTYNQD6GUPrZqFabIqAuc/uLuDPYpGY7bbKtni8xt1ARpYiCLe3tULUSG9F9kepoyaVWtL7aWtqustGm2UiPohGHLL6AiFVMfbFR1QTzEcAZdQezdT//rmQ+AIIJVZK7aW+3vuXIefbv/UWK5qD9QiI03dRshY9sBYg6afttO3r8Wy717mzdLdsGB7zg4xbUfaW5iS4YNPxD4VD4k1n3pTHpLqDPhTixsfRRYvb3f+0z9oFdFCTifclJ38y2n4Hlq4vAwnHSNNHxqFnPduWkIrc5yvTNJE9MYD2SqdyFkHtadoTsvYqp4ZefPBSFNSZBAl0wjUumcc+sywbrQpk9EFT2gNacZ9ZVxT7vvGnOjyG7RGk/00iVeoQqGAqcJ9DaJgQuus5pYlG2ho0zHnN0050mihLCg097YyYZQfonsIrE3BIj9w83UnqZ04q5r6r/RdLwaQSECHL4YqQxsY6mUCwiFQgb1J4E6ApU05Yew70FRgIICR5OG8WPHyBXfJLrohE6lDESD31xABOPQN8JI7yQMuXLnyp0TaRGRGdXtwObkhIAGqpqndvNZ0ODfTbQ10qfydhITuUc4lz2HrRpAkNqMbnrmfHxibaW9Ym0igTbZ22U8m1rbXGFqTIw98Zg2UtwlhbiAeS/40ggEFSgMymrDGMRAehN0i9ZAQVisQmYuSUAIXEriSaGMXHauP4LArNvgvdxQXURPIZBTzOKlhkZQaSXdyyOdNlY5nxauXYOTJWbTQ4N4z/E2KQRZyAALqbv6fzUHDnqud2ZuyRSm6OchcHBkQNTBQc6rVY7Dr/lFpFyFcU8SkhwgZPaUVjss7yrsRJYRWzFHE/IMsy50Zwbx9xK0IiUq43x0W+t2cgg94IeOUG/XdaNyxvHukhchtjfonH1BEjJiiOYNsD95CYWD0KcrArEDhRQjyNtYzUYdRNrSivrAAskz74K3eUNSMFe+Mzn7dUT5+2Xv/RvQlBbfjxuRp9m4CDQ3vau+9BXBuhIR0j+YwxWWiVFN4jQCRAkEc9Cj2SilQY2MDhqe/aXG6yZrgNdqHKlpGMorW2Q6lpFcKrXsxm/Z/vn8INWAvAEkTVBtZW+nwCDMhtn8UYXUZ2reNDarl+1gopnWMwB62l6zd6secue3PG/WSYpc721h51KmpajoivAUP8NO3T0a4YiZls2f4qIcHy5mNZ6etjEZeOeyaMQB5SfI6fszIVv2O7qX7PUzByLjG8kkGzQJs5Tr33f4zZMGtj4IHW/b4hmFH0IaVRSlcg6ZMgdonZ7YUaqPfPk7/KiNaBCH6Js5hXbvukLNjOBNBA1YLXXfsdpOdXrP0kd7rUW6Ou3mAxM7ABnZOEuXggqld0+R0nyrRRBGbIEzFMRkWhSA2iL1FBPoQLZ0P/L3ntAR3peZ5oXqAIKFREKOccG0DkH5maWqETLouyxaMtJR7akPWNZsk3OyHEsj9eesdfrHccdW5JtBVuZpEh2s5u5cwa6gUbOORdQhULa5/2qQctjDXdNyWelOS4eEA2gwv9///ff8N73vhdZNx9pb+u1P7Z6/zYrOXivjdzotddvfNNua/6A1TH4pKujxYIF03b8+F/akf2/SDaOHOrYNSvcVkdpIGGJzn57of3L9sgjvwaMN2fB7FV74YU/dmpydx34TzaNkymrk1BQ0ibPjFjVXQ+zPsNs8CF76vjv2913PQKEiyTrRo4Nv/Y1y79tDwYnYoOXXrD2ya9bF61mBXkM6eE+VD4mAvTt+z5CTbACIhNOopP55CF+SYudcb5tsVYbIf557Ic/xbz4fpc5vHL+r+3OQ48xXrbIhl55xk5Pd1kePnYCsqWXNyYBtbtu/wmWXmk8H9SD9n5VPT8XWmllCa2GVx2DfWUwYsWNO7kRe2y+45pdGPgW09KewMDCeqefnf9ZOsS9NCrPQjySvWeBA3KtgP010c2IWrsMgvESx/87MJEDlIyusS58eCdZSmWTNTQVWnv7WTt3+S/t0MGfcmuSlRm1GFT7glpG3c4M2jqz3q8M/51zgvM40RIglr65KQ470yqAW4chCYYEv7zFh2DXlENftWocus9laWw5Mq5JphL+4a88bu+G0hFi2I5nvcEStESOQoCMcx+skVkmIcpt0OHhBSbyqLaLA3dmnazFiyPIgoCpfnxBmy4D5neu3i7jrmyQXR0GIlJWthn4y5mnsvdU7jEPa1MOXc5PdV85Bj8RqZyOIuoYkbHKWBr5KmOrnuoNPMc6UfI6n7cmkgSvTeO5VdVwXSgtdLV12TTdMVl8RgADKffhCGa8bg3nsEoGu3oLhhZ6oH2zwZqs80UHJBoIbCi+yzGv6Vj5DA+BhLJbyRnL6Cp4VwbuIcuTI0/qtaybDyapHI5+l8BZqdymc5VDkSMT2hAHnZQ+Rxbw0tjYhFXAjSkTgokTnMIpzwLJySn54BilMdFwA5uZzusXycz3Hb6d1sklu8FMgVWpPQJjRsgSIwgfFdM9E6AmTiRgnR0dTFIcM788HRmr1jOXqYJCGCaZTClr68ZLz04x3wh7jPdbA9FQ27CHf6+q7o6QVQiZaK9SVK25kBQ35yGVjToNANWrXYZ+C/DUdZLDU5DHMS9xfEqUvGzylQTdUpqiJcuIT4hjALzUBDJoAV4mKamqqsZWl9rFk4xLFkTNRchAZ0MlEwU5mz3rcszOufM9HBbkruOR5gBOUMmT/qc113RKkETXpum6DbiPneoU15z11zGuEZC5WHRzf3FcIoV6XMoulFgTLtXiyuvZNzF4QAry/PQbr4E4Ty4mmfIZRStlmY6cuFVWlDL7opjgfcomBnppF8XHYUsioA0J3q+NFuJWNMHv+5lP2tPnr9sv/eYnHaSfmsomDFYcFwWzaIXccuhv3QL8c8PxXWboLBzTuRJsgkhtoa0Qri+uLJGhs7njXEzgZYklFNcUuSEUTBp1rGcvkWMhz8nmRIelXMjJHqr8SaDmGhzqEPXjCQtEDlLKZoIUzi25Pgb55RJXK245pXcw4OOSXZj7eyQvcZI7fo7pmPk2O4hhV9RatY+ol9GokWVbGGSOdfdp21t+j+UxSUtwow0CoVbX0t9dyU3HjUqN+tULx+yOrT9P6seY1+IFm7twxl4fvmSPvP23gFqmgMSG7ZXX/sop2yVjzH3nXDShSzZLkHt90b2k+rVWzNjM2cTLjIX9iu1t/hRRK6pva2O21nXBriW+ZTui77KaA4+6vvCpthP23PWvMUHuNywnn/VhiIsxRMQaDnJjwlKfvEkBud++furL9omP/571oSeaRIDH5tosu74KJaKojXYOWPfo16y29IPmjWDskKabb/2aneg7a+95x286KDsSXbcJhrrk49wmh6fsIgHBwYO/aqsJMHmvBp9csdfOX7Db63/cypsPwFu4aQtAmjnb326zwzMo04WIsrtsnUzeT+C0urgVZ7loZ/r+kPnkH4VjEMYYLVscFOP6YotrIVPwXqwpcOzdgzU/bb7ceo6NWvm5181P0BIfboM09/dMk9uwd++8zwp3305NNGnzfT12dfBLjMb9MPAwgVxw3S5ceNqxeXVTjo2t2nvf85PcTGlEyE2OHHX+4h/YnqJ32457f8yunXkN70Uw2IfDLjnKsUm9D2JdZ4sd63rBHn3Pp1w2tYa+gGbY51ZWYjCiDKY5bm2Lz1pT5E5LK7udMboF1P/P2YkTX7D92e8HJdppvsiAjZ9+jZnm1+yhB57EYDEMQJRJiH5523bZNBLFtpxhJ176Q7t390etcGsVxNAxm7/6vLUuXrU5nKYG6SiL86cFUa5LWoR7YJNy+FZ8+hsOHYNXncmwG2XLMl7cc5Nk6H/wKz9h79kHrEqAOtyXhYwyyFW4wPzst0iYhj8+f3KwH8cwwr0x5Zy8HyeeKeetPFxZDdbG6WUIHpTdd61PKXh3hX/PkVYuO0j9lprXLYeu85EDX8WQB3DgcuiSKBU72+sy9JQZU/CVhWPIYtPIoW+IACZIWc/hNeSY6FVJYzeTsbdbLJ/pgB03OmyZQQ/KuvwYYo8mO/LfMmscJ+ha5/UeghMvjtodu2rYgvXJ0EUyU8auRCnBui3jzEQMzETMQLPu1Qym1+sY9K7qKU7VbxXkcJzU5Lwci2r4CYJUv7p1NMSBBVJGr1HPDhmQQ+R6HDxwGMcqJnwaswyGaVEbTXUUuVIG9fp1Gj7ZiwpqlviMu+65zznym109zpmrr9k5MF5fyACpqqpKp7CYweujsP5PHwchIouXI5+aAgngexhIX6x4BWMKzNy5KWCRcqCCM9beXRvOPzsIgZfPcxA56+mcOefu6sa3iIty6G4ZBamL+OUY8zhkznWZfZzJegi+X2cdFNwJqdHq6dptcA3X+Lx19so2JlyWMmXyxLEXEKBSusdz4XC4Z6cS/1Rg6GpZqV9EhFywJxQAqcTj1C80b0T4HO8dFzrjnn4rINFKu42aCjoVlGqvue6FN0SBFFgq0CMAo592mVYjH1l+kMDT8RNY22XedIpkNFxQiv3PIvnJdQiDn88coBQ3zQTJAuZ7rKCJkWCcdY5URVmPLmqjVyaW7Z6f/Lg9d/mm/fJvkdh9Pzn0N2MJOrUeGMxLEggBGk5Se40x+zmghYGNlEHftCDevbvLbIg9Pwu8U4FT374DNnMPkPnIGJlPRgo23vdJNgoiI0zx0jSMjNq3caNA3EJnPqcmG8h91npfeN6yGh9ExKbIel76SzszfdnViDW4o4iaKoGt3XbgY44FGl/EqA912pmxq/bD7/0kMB0TvSCZTJLVe+q3ELnRd46YSyzRbh1Xv0QN/aOWg6NfXu+0eMtlOz/5uu3f9UvmJ+oIRGL2uS/9JnXyqOsL3zTCzGVxhoFgze478gQtQBig3r+35zpv2A8/8mnIJkFIM4PY/UE73/l5bu6f4Xxgt3LDbSz32csXv2BHj/5WCqalD10tOUlIYCHqa7HZHhx8q7Unn2dk6ceA0MtBHSbs3MXft+bALibMUI9Cfu9635dsa9VPWCDapPIiwc5X0F4/Zwf2POEm4C0mWIeFKTt384vUrUhmywmC6j5pFVtqbaCPIKjvBbs23WPvfuj3bHSE6WuZk7YIqcNyd8Kcr4RTQEAwdN66h75ktU33ITRzFEOG43r5l+3ue36BG3qNyWFRGzv9jF1YOOMUy5Sd940nrALx9m01v8DNQGnBF7O5wV5I7/tspO+GPX/q/7LaYgVD78CgwHTHuYrMFUFRZ2SsFxY8mfRYN0zR425/KEvX+27x77HgttuAv7m5ae050/VZO4RDt7J9OI5MjEiXtV39C6sv/SULFQDvB+ZtGhLg6Rt/x1o/yd4pJYMZt/nLZyyjudGRopKxCTt97bN2eOu7WPu9FhtjzbLYOy0v2V2HfoV9ErGp7qf59DVrHT5td94BmkHpJkR7wqVTf4KOwoPWePvbrP1Cm7V2/Zlta/i4BfJ8BDoxi7WeYF1aZYZ49RIBIGJA7KAxyhlVTHETtfCtPlwdlRqqF0NanRkxbj9neOXQJzra7b8+8RP27n20E/LZ3e1gDu1kh8ytzyRgLCrIsRo4KyFKYjOTk4wlHiEQprVNqkYYdDkEmU85RDm3lDws2Zkcwi2nLoc+w+8TIsYq61EtU61Rt9qTlOUpGw8BDQeAeQXjrwDnr0gHgO+qhXqB0NVeGRCrXcfvlL+UGWKycRrOoaumjpGvZbpdWUmFXb/SijCRHKngdFbWOXKVcJZwSED33P8BssIsAhYFFApMVlV3lZ6BmNU4Xjketdgm17lOvJecuWRg5czVry+UYk0DGlzwolNXPVc1djl8cQtSZLop9qCySLHx5WgkyyzHrn1WQvulstIpgqWe3j43pU+OSUQrreEyZMY0SMOJJBMRVJLkbw8+/AgBhs86OkX8S8LJIZvnMxVUyIlpHeXQ6ylP7du11wpgxT/z9afs0uXLVgwcWcB43xlu9HnsZpCsfYPz13o6uEyBBKeSyboKtdC85UxKHm7ctXPgKd6BhlBtOvOkemV1DeRn5TT5t0qaCihUHkmStcqZe8k6N5zuaSrzFTdilefFWMs47+0HkTp8221WWlhix771HHabgIb1nWGcdBpG1DHx1V53a29p36ldT2ivZH+1/xSM6Njk4FUnF2qjPnwdv9v3jhugvZg6DyE1CnREvExTzVsBpAtYhLZw7kJRuPbrQjgoS2QRBG5wvBnsx3SM6SLoUUVNk9U1bqOU47de+A4jA/0kQ2iAgLaV0eMa4f5bi01zTQhuOOdeOofOD8fs9g98zF5q6//Bcuja7aprwJu2UH2xLStDZ9hKAFKcB7aTj9pmghOsrmfgB0G2tLH1uLu6GbaY3260XmSoRWr6VF3Gw1ZI/Wh5HQZke5elR5lFvZ7rek9nF/ohao3YWj9ObgMjVE+GHRix54/9hb39wf9K73KPlR+oY1wmmvCw7wQdJlcnLQZ06qUXa3Vo2prueAcdUYs2fOp585FxhUMVbuNvbExyQYliPVvIjKNAtLSLXL1ojQ88bu3UWEtAF0ZaXrDMOiJOsdfSqWcBX/vUT51JK8Vou3UOnrZ6z6MWpfd8w9fq6m9+22tDA7M4FMaDtr5qx4F0H3vsQ0DGonixTtdP2mVa0g4f/C02KHW32IAVUiMcvzpo6fkFFi3w2MT5l1yRJYdxniuc1yIbp+XGn9r2LQ9bcVmzjXb1mSdKO5uHgS5k6LNz1Iu7n7eb8fO2Je/HLbOczDibkaUdQN2QprLL6mxunL5zal7KUkN5NMT1n7SW7vO2vehHrHzrPgzckI1fuGjeyiMgLcBdSLqGcon+r33dSo7cZaN9EbK4AlvqYbyqxt2F83D69PD61iE0jnLzkSEzxjSzcXsKap8pYZcgrrE+AGwYpkWtFlnWfuqEZ+yFK8cotbyHGvYejNuyTQ7hSEf67Ozky7RbaXJaalpd/9SGVUYx6GrRW/JazV1cS2Ctqe4+C1TgFNt6zV972AoKc63/zJdw7mUYrTr2QZDjR+++/ZJlI/AwB/ITLau0qU7QD9LZUFER2X6SgC1gzx3/tN1Z+ZDlbX+IzGoZQ3rOLhEc7cn7SSvYsQv4sM1ily9aR/ysNW39VYzDPDf/jL1y9jN25/5HyeDL4B7M26tXPmv33U9wx3osLA3ba6c/5/r9Mcm0ygGr0iy3gNEPUg4hV3c972/1IcgbtwARjlY7+nmZg5TKnvFD4x037b888UF7O7FflEbbof4s6xlZw6Ej0oJRS19LWGEeWQejbHMQVRLvZRHy0vjoqM1yX6xhCGX45dTX5RSVFWHVMzGMMuT6HEHc6tNP0jbmCF8YTtWQ9V1GMyVWRebD/giI+CAYXMpFZOobvEZZ0Dx8hDTkgtW8lIXTzMIxqK3OEdwEu/JZHuzJCh9QXVNnVZW19urLrxGIgHIQFBVDhlyhnSmOYxHXRBmWEABlpspI5ZgdMoCh1jlpwp7jkODkkwTEaR6RutSuJuhfGahIYeJl6Dt7GghW6IIgdRH3VI5Kku27vmfOdUndG2pZ4rOFvqhNTIQ3lRnkZLpwzHGIbKrFp5xVSmBFx6CMcAURo1VIja7+y/s++DDjhlmDlmutDprXOks+VtBxBGZnGGe+SAuigqIQEyrrYFgH4QQleI9uHM40WXqGSies/yL20KfPVP2XY5dmgYKmTJVXVGfinJCtSXUgqYXwVj+/4xK4bFzCMapny3CngjbX56PsVtfFlWHEkpWugUoaCpzYD7dKGWs4/RW+ZghGQgSRh2+7g5JcvsvQAzhIBY8Dg93OCWufKPMXbuOcuZPNEbyvS5EiAeqaCuFJcq5OUpfSlccPwsB3JXH6ezplBXGsktTnhdho3RUYros0x3snRNrTuwkRwndJpCtdAQeZ4TpBYUItwRD4Ghu3WkFxmUULKwi00qwNTsMlkMyZCUSqCKqqEa5qBMkrFSy2NO14VRowNUBn1uvUkI/8u49A7J6wT/7GJ76/MvRvb2P4Hw2P61dWHQz1siAa43EcugZ1BIn6vUssEvV1D71qTZURa6dOXsHaE7zYO4lCl7u67NS1a/RdZlgnpeIHb3vcclnAxUSfJamPhYoPg7DL+UGQWRi22l151n3iONZpO7VOHEhwypL0HaXnHSEyrbfhiy9aTlODzU4sAI2U2GA7tfipIetZe8ZqIj9qHlq2FOka2V9GwxZuLkZssgFiTBLzM1QkPpIJnF+BIcf5QZrylO3mIoXIMBjaMnSV46DGS/9yMZD/zPQCWecysMt1yy5nklrXMIdZb5l5IZLma7qLiVLuoyYPyWwe50EL3s34OcRW+F15s6vFLre/TibdBgrwJFkp5LkhkAn1j+XVuyyngGlno6eOW/GRgxhYNlk2KAdiMDZGyYCsJBdW+5oMYt9Ny6pqxGDlUZ6ApHL5y3Zy4KIdveMXyQQwdjaJ0Zi13MJqm8HhZOeXYzhkaAkqJsjER0+lyA15h62iupGs/ZxTlimtpUQxHbPC4ogNT9yw1blr9uzpc/bw/sctI6+KTTrHHPcQ2Wuu9b34ovMi1fcdtN4bEO26XwaZEeryo5xTqUVwGsmNPnh/g5ZRoHnvjF3NHbPpm5RR5rxWe/Rt1n3+nGXXVrpZ5VNkzz3x0zZFsKeSmPhFt9XtsuIdB2x0SDNovZxHtc0Njdqr1/673dFMuaZsl4WoY41NXaGFDph0XiIkPkfOm6aVL62+2vX6JmC4yGC3Xvs9a97xEYiAVTbOXjzX8Wd2IOdBggGynrJCMtxn7dLQ83b3kd+FfLgIr4HeWVT2/uGl5+yDP/673OiQs4barP3af0OeFkJk4dusYNdB56h7IW9m57EvLr1o17nuMiS4ARw5EsPs3ZTLkkCQcq5bXQ9vwaunXB4kRzKJWgxkVqqDzJXpxjo67fef+El71wH2BCTP7pvsFSFe1AbjOLllZIDlrFe5RyPZUZfd5UNeCpI9JjHAwwRXY2SUfkhAym6VDQvi9mEc5QyUqcuQr2A0HTta9XGg8Uxq6nLo+l0SJ6csVxK8qlmuQ5hNI2vyAwFLxljTdSbiYkQTCOCw1cTpJ3PzYWidApucEUzzLIL6De6JuoZGq69vtKe++Qw2JmgD/f2OPS1Ho7VQoJEpOFnOmmw9SSalz/NRa02XU+fzVW9PGX4JnIg3kE9WTy3VEeKEMqSclRyMAhbnEATfCmbGAaoOrgw9ThCxiJPcoK1qhecq6y4pKXZfspk3IWa2t90A/kZohEBC0G82044EXy9xcwiBkArhwoz66EX4AuaVQ38Ih87ZXEKHYQJSruriOp913iNExp2NCpXa1xR8paunlg3uAR0ooyWsjJnLU/R4t7RcRUUPPgss+oWpaUqcoH6gf2EyTwVN6br/xdznGER7TYh74LJynLrOyZHjhIdtcF58xq0CutOxv9WtID6F1lHqiirViCm/IeU3vjuHrrKGEAKCsVHQAi9JxO69+51ozqlXXofhnk3Awqdr2h+2KNUpoI9MBQibZQ8tjnt/rp+QgVQZRw5eaFEWyRAS4cxpUHYttEZTQNYo+67i0IXWhCnZ6v5bEfnN3S16hkB+tU2nSHSL9NL72SNR1jYaCVk5yEo+5Q1pjsyDMHeQOA1ia1T3XyOYGOPeKEKS8gESON8cv0+SJEHOkEMfWfHYK10TdvD9H7arYwv2i7/28R8kh676FicNqzrQiENnOsQ8bTBBLmIGeHRgDYFOqO0JbtpP/adPW3tLC0uryWzFFp+YIFrLQwFsnpYmLmA81yogxWkOd3KIAeHeaghhXEgWtrxR7Otum78Jbhjz2673vNuunPw8BoFCbfYBBo0AR0/24+Qh3wCDxZkFGmUG6vi5V+259q/Zj/zIb6LEVGrdwF5rkyMWBFpfW+O4qH1khlBSo4a2mmBsK3spnJtA4a3Fnj//D/bhD30Wpjc18I05W+ymPstm99Xe6ZTxSOZtqvWcBRthrV8GSj5MyxNObaT3Gbs+8FVg19/AWRSzcYAyL79srcsnbPfuD3FDQ15BV30UgZXLU6ft0L5PwbAMUyeesaUb7RZsOOzad1bXgL7bL7sMPa95h01DHd9Kjf76sb+FVFbEa1Axg2Bzpf+rtqvinVa6/V6bmR3H0FAvfvGb9kPv+lUMU4iWrU5ufEW+AV4Di7uTEkBBERFzGIMHN2HkjOu1K9j2drg2y5ZX6LHhc+eoa9/PGjE+NM4UuBlo8gGyBchh2UF4AlOw8gdbrW35Wdi6IAg4TTHvm3f+NC03Y3b5+lO2u2gvCMEuUI0iKAuNtKO1sw448LV8kBh4DvEWDNMUBrUAowsJBbh8lpKCEbFbCZEfUa/lBFDMe8HNhz969FFbQjZWg+yztx+ktlYI6Zfr0k4ABYcip3ovPAQy/BDcALIUW8iyogO3gVqM2DIQ/+XJr9rurY+znhEcf8i+9dzv2p1HHid6p31IN2rHRfPQhSBUSENn1ijnnLj6rN27/2MEckFQJiC3s2fsQs8zdv99vwdUSIC3vmBPvfDX9o53Pg5CAg/i/FU7BkJSXYZDha4BwRlyHKfBXkmuMuEOeHnBgewQw/hveJ7WnQh//C4eMk0ph+6DIHXrjeTQYdT/70/+tL3zIGWBV07YzRtkxxkgZRyUuCC+dSQqMeSTCEOssP9luEtLS4G1a3EiOQ6yHaFVah7SXJJMKo4DWScrdFLFysgEw3Mf5IbznfSz1LFE7FKrlxyxnLmyRmXIWTBNJHwiAAAgAElEQVSIM0VrxjCL0RyEFBvAwaVhRBfJ1OXMAL5xPDgJ7kFBoT7qwl4SgywcWiZwrZxneXWN1Tc02Re+8CUcW7ZdJ3Aeg1C2jjEXozmT5EIluDTVryVCQrChGQJh5vkG+UOaumMQJcpwRDo+iB7atI0g+5xVlENXrVPkNvXLynE7hqGj3DmylbQ1xOdQBu1U7/jMcdZp1769lMV2uMyyi2Pq5msOZ6WsOjdHNWDIYhzLuuBi1sX9rCBIyYoAa+rwPmym4PiHyNCVAV9FZWwc0mwKIqcURydCcinmApZM1i0EGhDFNi4scE9oQBbXIzs3B6e5x2rppNAxvHzyJNl4aoAJIH/KoXMC66hHKmvf4L3WKDu6HoFbbX4KHlIER32lAhzV3OXUFeC4dkA9h796ueZ5mnUhso5IawqX+K68aUNEOYKZOGuomRQ+gultiHdlEYScO0XwTvvQAPB1UL2qLkNPdVA4wRytk6vji+wIgsA+cgJHLoFM9ZxrKl0YVGod2xAgcBeXQnoLaZR8dY2Vj4tbIRlpse0TOi6VAvAPmpCmLqUlZet0KSTgZuXjyOupR5YWICvNZ4xThurs7rfr7T20ZNdgM0gG4E0sw0tYoc86xJ6qReiqgfHIQU26BKmgd8fGsWXHrw/a7kd/yq5Pxb//SHFvlqFr2EM60fYsgtJZOPQlEaFohxLknsl86AA4eyQ9YiW5AesdTVpDcSZsZYzznjvBBCftcj8tVupt4kLtCh6y8PbdbEzBFwFqyNQ2JhIWRCM3C3GZmfleoLuALdzE6MOMj0Q37Dkg9yOHnrT8gmqblV430Ok8dcBgMAMnMMHPfuaHk4EjwxdnExcAsU7QLsId5G6iwvwcbrx+jDhRM5liYXERxzOLE5wmIg45qFiPKqaudLbh0BENCFXud+zLYGSNgOE1C+/aZwvXh5Ar3e+g2mhJDCcyA7RVh9HDKKSPkTnTC33hrGVBCslF43dkoJsMFfh1apGM/zAw9ijQfp5NQPJajWVZGazY+dggN8+Cgyb9aKWvkJUq9UqsDtlqX7flbT1E5tVvbRNft6YtP2qRHNTVutusaG+22/xTAxw7qWMa7WUhCFAxpHU3EAKI5lcgvDIONyCIoWWqGN0AyZudZPxH3fH6w9xEGLNhzim7AtgaLfU1zVzbmHD1w5VEFOMZAY4KWR96AeFQPs7AZ2MEKBpMHt22FUgb/XrNKp1K0kp3lAgYBxJQbRF9+zHmgBfmYaxp2ZmfgJSIyRocBeGpIbPm5loG/UCndmQUhwnDvwUOBPec1WVtt+rb77fey+2MWv2W7dz+MwQfBeZlb2jCX3yRmeDclInVYVvSNS9uApqjZYp2EqYHcA6zLgsojNZav8iHKxN2FvGZg2UPWtnBw3we50ImCJppZ8/+N9f/tb/4gGWhJBcik5oca+XaFttUywhdA3uo2YrmyXpgnEWYCgZwPNTzViAaJUBgpA8A6GlL/S32ejeoByhWgOA3lpxLSYzyARo/tCkO9FZ9uq5OBudZT8ableJmuQx9FNThd5/8Wbt/p8cuvnyC449QfqlFXQ+kgNJNtpeuAwzXtAfdcIiBUmsTIUoZdnlFudVRry6kHtvTCadEGtUQTZNq6cFRbvAegrk3OO8KaqIrrL8cnshEytLl0OM4fw3rWQJSzmWMby4DbwKqU5JF6bvPZcAYQTIvfaYfp6QAQcQqj2rqOIAssquimmpHNhogcgwBLZfS+vWZz3wOR5lnV7tu2gwee41zl0MX4U0IsCb5hXhNiPMr4LPz6WzIIajwYujTGK2bgeHPlFOnY4Wk3YlBOYERrko6qMGGHOStLE5Z3To/x6hnDyFpPDpBlwLHV1FVBXu9wjls1eoFS0uKNo6xV+3XQcU4pRFamvIpbUiydRK4Vi2Tep5abBc533G4Rh6GKcnRSW3swYcecr3zV245dKEhgtnXhITw3g6BIEhKqPsA5xwmaM8HdQmgCKiAxE+wWsWa1fCl7P4V0LMVKTZh/zJxah6u2TqMbRc4Ybt92dSgVQrh+gnOTvW4p2qjQjGEsLgOh1uIxQo/v4HI4HyjOO1VEJ011zmksgHFJf6tHu10uEIxkIAYGbvY7Tt378O249BPn3e8ievXWynTccO5LrVUX38qjFBrM5m4aujYfLHLl6SFryBCKnsEM2HOLRqIWCQJ8oAT0b5KV8AGwdBLD3FAXRqsuc5B0/mWOKY1ArE0Pl9MgjhB6Lz2MYlELtyoxppKsvMA3JgRG+MaTZIsTZAw+Am4ZyHOeQkwS8vKXWvgDRAQjUe9f99uK8GZR0AZ5NDFcpdDf+Zyt21/5487h/7kp5/4/srQ34wUt45wjCY5zSMgHdhWagthRfzIlLLBMzDiaonIjHsZlAERCQhWZRu1SB3ccz+sKaKfiZuu3YTODiuG1Ma+cFEawa198PEngX8n7cUX/9wqyXgGSNq5v+2dj/wqN8UoTGuyfTIJb26lraL77qZy4LgoEvMGZP8H98Puvm6X+l92owhJio0WXDtatdsKb7/TxoHDTrcft8MlsFC37rHp6wN2c/YpA1mxowcftILK7TZxFnibVrZs+rvnrr3OwYctXLUTFj5PSgceB0INAOUuXQMKz95i2aRmc9e+aZ2LbVYfepuFmrdZbPi8nep40cHGlJBdhkNVwEr496hmnO/9IGS2fEuS8WrHBir32hJMWJvr4xx22AQCIb3J16068l7LYJFWBqldI28XaT5ET/0Ekq1ftcb8eyxUfdBiN67YuZnn3GepN/5A6Q8j81qAw4vZ889+zh5sfI9l1FGPp13w6y/8kT323l+gbkTdnRaZYP1BHFe2jV16xYm05EK6m6E9SOLmaTDUN4YpCdA3X1y8w7UiZlKwdcIdaVJSWgJO7rZLV75m73rkCRtAutdwrOoPv9b5ku0o/SnWjWyihQwdiDKrNN8Sw5QiaKuJ5qDsdrUFIskJ27/lqOXVltl0r7oTzjq1NrRnmCwHEo7wS2X4DivbfdghPlOjMBFBT86OPwfZ8AMEcSX01V+mm+CY7ci9zdLKG20DlTwp0/hzYMNSCrgw24YhpJVu7w/ZpY6vOAPhTJecoL70kDVxDJtv+9lZt2/7OUU6di/WcJ47bv8wdoQov6TMJgcGrHZbs3XDrI8gLD9P6+Hla9+i/VGVDPgloEg5GOwxjHMJmb/U/L67B1Az6UaDYOw3HPoGDr3H/vOTH7KH9vvtDGTSyVG4DxECRcbdhigjlUP2lGrg7KrfpoAVQ0gEB8iEVd9X73QBKJoLgOBzZIm9rbCImuw8BK9lBBCycJZhJHs3mFS4RgBTWMq54/TnYAxHqSMrQ1ctd562qQhGUwZWz8/HsWdqIAoLJ5GjKWqOgjUFZwaA0aXfPjo5bQ3bd1j32Bj3d47tv+due4VBR2LTi9h64eIl18c9g3Gd5H3WXP98OoRNyH7SROeGX8IgZ+A0c3BGldiGEpx6JuSzTBx6QAiFauQifDmuGNC6hGMI9D1qS6OFZQUnsSQPmRWyHhDDcXrDPXR0hHn/7Gg+/eSVrn1pgCA6G7sjCF3GPpOgTU5e9fppghDBufqdI+6RYatUofr5FH/r7B+xEaQkRyip+dX3jC7DBz7wOKTNKVoi2x3krnqxygdBbGppcSHlCGByXitd/ghJCRePgU4MaeIcfZSaXBMg615UWuJY2fVk6ysY1vHBYRsAtYlz76vVMED9P13Omz25ISIhzkg6BJs6/ypfCLWRmI2PbNS1uon3QKCm8opj9HNMS5KkVSCn7By4fZngblVGnM9I47jGNayCUmUmtqUSDkQEzs3nPvM3sN3xCQQ4MwsTAAwKpCAqcg3Fq5MarTQKpNGehc2dYZ96ON55NPwVOCpolIOPkjiWEBhE+fx8jGserPNMje1GLdFDpJalw9B73lIazCJwEnoQI6DxsHZ+ShJ1e+HHEOgtwFafAOGbmxl3QYxH0rygDJItyiA7H8W5zzAMSIJHg8yZkLrdPbt3WCUGQxyVNRC4RfaQIPdNlvuXX71ov/Z78G2E/DhD833QtvamDl0Ub2qec5nAalLWihBxAkO6QQxLDFNYRUknjcwF6D2HjDCXE+sjsXn7ocNirlDHfJXMGynPnHRTGbquFD+mkgrGc9e293Jlkfjs/nvXhfTA7Q+BYQL5Am3OwehsTQBXH/kxi83gHQd4McYh2FBti5O9rBtWm2wLz29tUy0o+KQMcDbOob5kJwSqevq+2+3yCP3i5XfzvkQTMLDOtD8tf2N3H/1pNgEM1rPUzmGR5jGDe7oN+JvNFSqsshhtPlgGdl3MCuorbQIBAVsDd66r5KZasC9/+Sv22KMfc+0Ti9eP27Nd16wedII2b6c4VRhCA1k3BX/fXfM+WvUYkDEjwh9RZWGzE7ih545ggUiGCPMv//wz9lMfpEUMqHJukM/i/LLKt1mC6P9bF1+wH/vAT5F95zEU5hSyr68ZeiUoFnEeFQ9aWmM+6nGtdnHhiu2FUR5q2Gmxi/RYzz9jB3Z8ECORa8M4VBpcMfjZFu8EwiYAC2cXu6ElavwuOwzBb7TLteus9k5Z8R5q2WdestdGTjr1unvv//f0E3cQfD1tt1c/bLWHD+PQTti5qy8bCYDt3PFxR1RSwGEFQfOh6Lbcr+uEYS+vdZDixcufYUDLDkurKrKNKa7bhMozIOz96BZUeK0p+6ClFVXipJfsXPszZNqAPOylGNf2KITHYA7RM8bv0pW/th01Ry1YVGGLKMFhgS0tn88Mztul089ac9k9rv/5at8xmyXolGTtd35s5s6bQ2nkLfX4tudzkyKTbvcd/ZCtQGA6fuqLVglzH+qBGyrzwEM/Bslm3FpvHHNDVDUXIIbBy+Y6jlHmEMyYDarwVh+pPCrl0LdsOnT9CqMnh/47T37YHtjrt7MnXyDzgPgWKkNmNIG0qNcaCiB5kblMxhEFAraVEV3CES5y4HnMBQgjZKLJUQuMhKyvq7NmVL4iZEaC4KdwtEnquKL0BUCRFqbHnJNTT3cmAVQObVp91LdHmSKWQ+aYT5ZMUYv67Qp7n+xK8Dc1TkwlqAB98ZrQiPHMpKQjNrvg9TB1zAFqLWUER+XNTfbVZ7/FvRUmK66285CTlsk4x4FThrgXVnE2IpUpy41w36/ytzjXw08AkItTqET5p4q2oij2KsB+zuKzMzH46QQdYo/ncq5p7O0Zoq51MrhQFIKvhg7NxhiaNOVmIWQgMFJG21wp5bpMlS1cNIiAE5KQUmxzULocAYGLCFrrpP3LTrCH+jWkQHEN5BxFZlMtPYQtS5INnb3WbX2IkSwQJIkJ/8gj72TNY+z7Adfeql735VudB2Fek0PQpWxfRDGvRnUiSuXhuklAxsfnqKfeCfKIZIaDLsWxN21ptAqQzhWEkoYxptPjlOa4thIUKocHswyiKGVPMcpDIvOJ8c7eULlEZQQFZhLtkXa89ENSHQ1kYjx/hb+JYKb+/nUWRcHRBjwIaWav43CXKadMoEy4APJSUVUL67/WvvaVb8B2L6UuDTrKRM4kTlgljiC99mHIc0JEplkDyaimEwyoI0SQuRy60JNMfjcDec3P9SzG/2hwdLZKEOytXOC8MMeUC9SeI4EzHH+6BIQ0hIb3WMe7SiiqiPY5P6iBEN04kHt8ngHQMZVJQFicwpEY9D6bJZNfIzvvA5mZ4nqoDDMsjhVw/t27d1otez6f013nvhLLfYxS7lVKxepD/+rrl+0XPvXvf3AcuiAzhR7zPhixO0psNpvMgHnV6vPM4AJGcIrR9RDa2yVOZ1oDLwj23IhOqVoR8LnpWENzyFCi5S2ezLacLRbY0uwY1hrqIUJSKESda50xnUDi15963umBq5y6GwJTIdKI4+MztOGUuyhpcgS4d5oMN7cI6LqazjXq7sC4Z7rRhod0Vky7zpE7HwXuhk0OoWsjjpEorXfawnNXaM9KnLfanD048nLqptsg3oxZJRD4IP26GjChLHYcWEaTvbSL1f+KKeFcAvj7AFHnDSsqq7CxngQsckhpG1IRgoyxTD0aMZcLV7/uggv2JhuQwGXX42wwbu41pioR5QZ9KORxc8WXJ6gveV0rTgVOb6gfxjy18MVEv4OuiwvrKR9MWC4qbaMI8WSFajDtwL+dz9pFUIq9gX2Wve92RCXUypOgp3wacZ4G9FQY0UoNfXYW4iGF7zg1QNW/1tDgLwdGnJpFyEZEEghD09P8TfB0bRXfb1rpHXfacC/BE5lE7V4yqGOQFIGYQrtqLdZxzLpmB6yu+JFUMDV+yl7obLOR/g373z76pKtTT6K1HmFOvA+YdJ4sf5nrJjGXUjoRhoe7iOCLrR+FuJdOvQLhjigcm1MMkqG58ndV7bHyI3dTV0SIQy1EGKe8UjgYBELPnTxmD935MFr1BHtTAxbOz7aFS1ft5UFEaYizttc/wIYb57OjQHOVHNoZOzl82QrR/E2Ne/hOj02HLlesdFzNivr+Tx36vnJUDsu3APMPWsfg006iViXIuw6xDiBYGWQNX/ji3yA1q6lhKUdPN58j6ujx3bStpRAGHDr32hZ1Vmy+Kc5klA6ATz/5c/bggZCdgUw6PUZrVagUbfslCD0ZTPaDsMQNOEOHxBgZsuDFAcpgC6QwuRg6L05rhEw5hjNRH3UVbYVVdA/kAKOqlr7AvlmZm0ZpDN4+WbuP52+oFQiHns2+HyLYHOzvI8Yts8oi1l2Z08IMwWYmqn8MtMCxpuFAI2Q00vMNghCoVWgGZ+ynpDYN+oPcgDUdOWxpOLH/++/+1mohxTXUN9jp104BmXute2LUBtIStgT8KbW5DTLsTIzvMuWAZdkNnE4OBrcUVvIW2iaqMfh5ZGNe7sMMjlu1dGW0Xi6MAomEFNOoy6b7IzbBYKjesRnzQhgsq29CvrqJ34dsGviaCgdBT6GVlBawlynmwF1RmU3lF0G8ItWJ9KcvjUbNA2VQQCsS2BKseWW/yuglO5vlQ7SEZGIeh97SesP27DvAvTBql68wU+DWEBqNiBWDX8GAgt9sApQMEQZxyNnqJOD3wvh9ZJXqzZaIS1yZvUiJbMYq7usGZK3LFKgDkatePk5QNs2e9aJWl8nzpPQmZ65yhZALJnY50qQG4Hhw5mrtlkNXlu5s3q22t2UJ7rDuGUI3uCaqo0vVbxXxHjlzQe5j2N1ZrmsViVRDXaM989S32EtVzjGmYRtjCsp4XqY0GrAdSa7FOPtx3M2VwKliLD0ECAo40/jZLzIhmX9WBpM9V5DMXWGMLnslwvnncK3DBDXZcCHCrFUF12mVGv4q7xEBMajCNmu06QYllBkChThwuvgJq6CYaQRmPgIED8HxqtoKsVlQD+lL8Vjb4AiBL3A+xzhOYKbA7Q54E5UEN1ERHXhtkvOVQ1eGfv/P/pJ9/fTVHyyHriZstS3IoXt3lth0DvARUqFe4KoMNokcejBGXdWXB+mgALgmpfJTAhbi9LkJfVW3K8KwSrcbxMhBItor0uvGdjgtdMoyrtfcQfa3tMc39Qf0d5Ar16SMqqdrn4nwPLXo1Jekeg+HZojMcQzSj9fNqNYV8YeUGyl5F8SvmqdapKYlfIPNloAXHV4uQlVb3TTHp99L40LdawSfKsU7mUESLifDqt8JbRIiX4qgk2pzmgOuPupDSNsKtu2ceN05kTGim3yaqwkO3fmSIDhHIAjXaW5wDlovbBDGEbS7KMVgBvhwGveCkxZ47Shp6raqHPq+4crxmXIQoiVIR10a7TE+Xxro2GwXSOlBoO8QZJHNNMwuh+MbFXkL54fkunM8Oi8oCK6tEAoEmZ1kX99u1du2k0HM2xRqa8VE28sICM0w4a1r8pz1Av/lg8RoLSCeWoEuMo9e1kMCV5K21LFTxqOOymcpZeV3+jyVUAnIuf6qoSMXjDHUOunaj3H+D90FQsP5nG9/DmJeSnp37/73sn4jdqXt9TfGyXLvun2jeEvXHv9vZXDs9BiHjRqbgdPBWuqhdUpN0/tOj1T++49Y/Hd4jp7Ccezb8ahV1tXQgtNHLEOWSNYtQ742M2nffPklayrPdGOAdUzMlnFru4ij1PWM4Nze6iNVb8ShAy03YsDeIMVhkMdg5v72f/h5e/hwrr1+7HkCOWBZMnRYGCgbeqw5Xzrs6ILnlNo0wZwQgwGg3nHmjq/jFJNsyHkuVIBNkXDCKewPHEk5QXUpgVM2QXaAm2MW+HF6fIy9CB+DDZvOxcyjbUvOZBJSVz7M4e11VdQ5aZEcHQAeTaMFEXhY45Ux2kE2lpf9oOxsHYc+RjZX0tRk3RgAL469dGszv1u0z3z+C3bnXffYFvbcS8dOgHIErR2lrhhcjTmypVky7VWpj0FYSSg7xqGFNHWN70xDtgZIoFvzgN65YJkEFj4CZT+Z3DLnsCDZWbI2P1n4IhKQQ5MQQRHF8ucW2hbqvmk48iQ3ewyHApgAUhDieCkdwfDGM5BcpvqoHTNcQQIOU1D7AgiCnK/68EXOUn+0SF+qU89QntCYYQ2HygLi92Ik+gaGbOv2XTi6MTt95jy8DmBgrom6M4Q+KFARL0HtXVka8MKxh3GGEQIEJRsii21qsrvWMpz7LDd5Qg4fj1wGN2LX7t1Wv6XBHW8MxzSKBrki51Xe2wOyo/HVCmHVhyEnmXBlAiXQ/KC55/oSrK8MHQemQEiJiPrQXZMjct4S7NFaLfB+0yQnWrs0jGMtHQoVOPKvf/UbVgfSMcE1XiZDT7AeUtdb1Plp4p6EeSTVy3vG2FPqNw/jhGMkEvqbxH0E+0dom81IJ2vGoYtzGRQxVLr8fPY6DlyDiKIEmLsaG60ZQmWA9UmCOAldWsKhLIHuBmDKr7tBP8wLgFigpHKdc1Q4v4xRWmWfzYA6tPQOUjaGH8Z1n56bdR0Rh5F+JdWxHPa2MnQ59OFkup0bWnAZ+lPnWn+wauiCkzxkIXM4dM8uCEO5azZEO5M0gLxELNnJDKvzlZGdh/hi8Tl5OZxJvIY2TQV1Dy3cDN7Gz82R5Gby46nm5mC0ZlN/4yJpH3GPOxhZTniCgeFhIGs95JCHsZTvf/9HiCr9NvbaSwxVOcfNlKpRd4EYsw+o4WFAHVkG50+CCUfOOYR5SGNhWJ5yKBHecgrGrBjO2TChueTcHPp84EL2iHgl2ivSfxd5Re1VuoF9Gm6gc8AhEiC6oEDHqfOb5Lgh21s9hsHfeJgbesWOn/wSWQ7QJTdmNmQ3OTcZeDl9BSOUf1xgIJ1iZmkAIaX69x17V+unXmPOQyRjdXPIH8xCeAuQvctL+4laJ5eoe3mKUo4DAY9KJGP76J2vyhHwmTquOWTc6kuIKIHm0YUxkhGHOsjJSOmNYJSaZCowUACkYFnIH22krpUsyglOpkjDjr6wwI2nASwNYOE6/0mRptgfK/GA6x4gyXPHr78pkNBrRERWQKbviG65gELXdGzZTW8hWIBAhbSsJsc17XmvrUyBtKBIp6BgL4S1TGo0Iru9cOI5ghSEIDjmct6jlZQ+xM2uFhkti7oBY8leq4QQKOOja9OL/K4IfyKz3eIApfzqZi099dM/fWz6+M3f8rNsuEi+Ct60fhrKg6Ir+yHJOVM75rla82EWKyeXuiVrqWBMDwVV342WuwIWZUty6E3KXBzLnf+xMca7+u23n/yoPXwkai8/+yw11CwoC1Xs21Ury023LRFUEkFpskLF7C8Immy+aTbj0Pwime+0y0wypFjIhRHU7SMzUQYqJTc587qaGqtmZK0XTf4FoMoppgHFWIhlSZpiRJXBTRDUCNY9tL3ZmDVkM7TPhYBsa9ELCGOBNwQXL0n2FdvAZ6zh0CfYRwVAxIM43CIcezrH0NLRZV//5tP2tgcetur8EjuFOlohvfNCATzAXLMEB+MgNnG10xEYxF3gSzaLw05QIohQs68GGWgmS68ioAhzk2WLfU9GOoWxXsNZBgkE1klERnHmM6jQldc02DbarJRZKopXsKBe5jQcs5cvSaeKGJhL7dtPMDUHv2CIrgDt+fyCqMvAp/nsPKYiqo/dtcHxGmnN63NVylzCWY4TrcoZqzbcR+lQdeZJaurnL19ztd4ukBbdb+lkEyIParCMHgoQ8hU8sb4hERK5fisaPcuX/q2MW+IvknPV7IyE1NZYF5HJisvLIOOWQFaEQAfxcZZsfZT5A0vcmCow+dUPruc7shtdAU7ZTwpzroksxTZ3krx88R7OAbNOK8h9iyAqh67SzZKOSXr4guSdJv1WymdVQO5fI1OutCEQxgSR/SLGTKikglw3N17CNRhTdUwIIVLrYAbXQCI7ugXzNJ4aQxWA/OzxqCedfYTzDYMS+SnbSLkvSQa/RgBQUVBozTXV3PtRRjTM2gKozgZrtoFdXBVCBCk0jWPGdUN0k8QtKKf616UXQPfHGmjNNH6pFYc+g1RuGEM2zTrpmPaih7IFiF+kuA2IeHLo6kM/DZoqh/7MhRv2xG//yg8O5C6HLthKGXra7mKbyFtFaHNW8Rr/USuiZY1uJ9uW30T0rl5WZSSwE9kRugmlACRmsFpL5Nh1sSSlKnO+ApQjuFlKU/lszH5gKekV57HoM4KSsJISytf4S2yzs5raY4JYVd/i2jmnIUSZa+xU1ATzz2iuizYtO1eOMszrZVTjaAJLmlPDFsJpIZtanrQigpEU21Wsy1Qm7YQPUp2NktRwetB53lz3ewUrc4xe9Xr83FSp2mscrebK7DzeTzD7OkMyaMOACoUg5y3XkjpeIQEy0JpUJueuSFlrMg0cUMRNCJcl5XA5R0yQI6EoQNLnjtMXXwXrDzoCxKFxZzwCaZCD3BGksrg5jE+ISGGYQr66BUrJYocXNiiHADXyRHybC3oCQgv0nkQ8qp25rJpf6Pjc7G39DZjATUEiuingptLvZOByiTR6pxjWQF2lkPePsUIbtEXJqZKPcRxcb45aQYtXZ74AACAASURBVIKCK9VtxTLOEZeRk1U9Hq4ozxTTFtIVa4TgnFpQ7fYGtP1L1UuOzj3HMj5GtDbZZ0+hP9AEyU4djgochArM8h1ahvtOmZPInevOMBWRfsYG/ZQw1AOemuLmMvRvd9T/bw5df998vq4bn6N1GeWNNINdQZ/afoIsmNZlEUgoCBlM11gB4grONohzkWFU/TZI9vdWHzoHFX0yec9GBDICzqELipFDH3AO/YFDUXsFhz41EqQvuYr7bZW94rHGCJn4nARkWAUvJDAOPk5QMIITudzTbyMY6DAkyDEiuyiEt3xIcnJCk4JqaQuUNnaQITo7tlVZZVWZEw7RFMU2Rpuq5UciKzEysA2c1uHtTWTm7OXumxYhJa2lu0Qo2ipoAFVbnBVGmM9eZX8uqGUTiD3Jda7fv58pjRn2/EnklF8/a/fffhQiYbbdPH/FignEJCS1weaKsUFGsRVzWnNeO8eaSGo3E9KWaqMhAulSPr+ODVbH84uwWfmyXdiepRDHzdrNIzM5xb2WQbZcQfaospkHByq7lQPiICZ0Ok40gfjIEuUCtXBlcsx4KzfTewSlvXbaalVbbgZViDLKWFPG5piAqDZJ2S5de5HKdDOJZ5RJMpQFPOEluFlgLcaZuBaFLDaO+tw5JnZxAMC7s7TbDpC1TzinrmxdIjd6+Lke9XAUgAIsrmmGKlewXkHBfUCdSRya2P9BgiWVQuJ8/gyQf0KERQxgAChr765daFxkg8ZBbmU/LoAILJGdrIKKpGnyHM+VjoBsgXrDV1RDV0+41NewlTNcz0UQjmWcY5LPV6Kh9kUPDpzszKlijmKg5wgMG5q22jZEsp4mOCskM7je02tJCIQzGD3dC7qBZdMzJfyjXnR8RA5J3zzlDBkBKfhVEIw0NTWmJGy590pLcNRSwwPiD1IO9UFiFEogIpyMtgdHsTAxTum1zaZQqgyx5uWUXYM4jhXOMUzJiWiHxGwN0SthDNLtJ0gQqgAJMk7Zd0YOvYcWTgxXGK7IFMiSruMuSpENdNEwHNxB7msYbjn0U30zDnJ//krH95+wzJsOiJcx4UsOncZjm4iu2oBz6HLpZOioQOUmfNYcamD70RLFb2l84f/qb55zN2cP9bcyoh5JPM4vIaDCjcqaEL0uWBkRl5ztPNCgFww3SuTYDyuyGD1qbekJblptNDpWaS2g3sreZgK562lNIieq0gajs20QMkMeKfgMkXnUXwzZZQN2tYQ2iG6pXyv7XE9bRJYWpuktF0jTjRvfGKJFCxvnpsQ5hJX/ZUpuCaeDhMItQjRQF6pTkoNUDUrHJmOrUZ8rYhVLkUksf4xKFBvQh055OFgI4YUMFIRAEfgGn69a1AYEQmXWOniJFQjQUlzuhrfecoTzyVlushwn4KT2mwQbMrHEDcrejK+hmueHQYr6nNj96b55IMeI9cwOk6GXugCgl8VSO1ehMgN+7uodt53VhTasFhJgriwJQrCx4Ye7v8tPyPldp37eUJ16D2hAjDXxUuvUZobcxbmPsM6lQIxyZNP0o2chPZuRjiYBPy+sj7ggIOJD4lVrQ7uHD4Un1dzk0gZYoDzg6uGpLmugtWyYHvlIViGv9ZqG0WmWB/bRlTzwF1YDX3BTZU3XOUZWEKKWOgLsH42mZoN3gLdHUJJSSR96DM5qGEeAohvrpjYkT4aCkn8ch5tyrArWdH111Pq++Smb5Dj97h+9/sICTX04lmZwfZUIJhenCHJQHOSKOZlQepzDGDd9ymbQqnfeLHd/N21rmw49A0PX9IZDF1xAxnrLod93IBe97xM2MxpGEa6EU4pZZc6G7SzAIXEPLqNA6IWvMs/miuEMloh+byDsdBMS0BpZawgHE4Ekl4fwjOQypfk+iuDM7AzQDtnTTgRNtpNR58I+91Gf7QE2HuTv6gkfZ7CSeNcyfBEymIV+2i058xqgnwBZc5zaTAYBjYd62JIgVrLdFd7jBuzuPMSfth45wu/T7Ytf+ooNMWHtnr1HLJ/hMtPMMAhRf06SlZMX2goB5BQGf4rLMq2gjfWYx3D7mcObiM3SOksgzXGU0fpRD9xWR5KA3AJBFiRTSLbTq7TvwYpXD7XU6Or5bGW0Xd3dwNN1oHNAujiAXEoFEeo9STLCGJD6EntOpbhIXqGDsLUPlF1q1nmMAGNY5w/cHoEEl0umIQVJBdfqDlHrlxcCVjojiv1AthKJ8rD2JSADC2z4Sy1twMwoMhL1dpMdtqBRMYRUtsh/PgIN9awvYy/LQCi8OL40tfvhcCIEAREyy3SOzbWrcU6C3jN1A5EtJ1h3ISlCMJYl28t1r0F7oLGm1vJY+w2g6hUgrQRZ6IrrZkgnIKV0wfcEme0cmVKC7FY8AS8BUv8kdXDB+zJYKpeqR18ER97LgzNf5bOHELeZBWatZ2rcpkPPJ8m51k3JhMBNSvbq2XdqcAQ3UITcd2kWNNBOlk5UHnVtth4g+xJrbNDEQzwG2YZHzlsqdZprL2dOT7o66GS7RYJbJQDzYSNj48PW3XLRhruuQ85MWhWBQClcoiTt1UmOzcP+zCXyD5BpiGOgjod0ENQEuiHT1Flau3HoJDka4OUcOmu4BxJ2lRcfwYAZhe8S0ZFDf61nyh740C/bCy3dP1jSr+qB9XKzyKFnQIqbykViMk3sXQk2JCyMMfNTNNyW28AFJyLFrE5Awiilt0+GbM31UaZBipuxalpOJiC1+b3UirgQWUA8C0yJEiPR4+oz3Ky0jpRmh2xOvZBETWEixMW1WaJStSOACshTpMGoJCquilAbxBanJigRgTFARNtuLk7mB7wPOITTF8JANo0hABAgq1IGL4WhFSujx3H8VnYlcpbqsmoHEwLn6ue3IHCZdn0p6vVJ2EJGHSOfF8bJKytjc9FWbRMgBWLQT8OcrYJZCg/QQa+b7kLSoAKDiW2d4pB0nYOckNzHOMXlAoyC6v8KUKZWUGnLyHZBgxyvgKIArwN5txADZ+YY+LAUC1g50TsVNIwLEpmMcp2AHJjBGFGdp5zuvtJyy6iuJ2P02VNPf5nsREEXPa+8KzpYDt7TMd2aZ+UcsWqwQgjkomZXZiGfUJ6ACOBDUlToyhjBV0C9yC4bJ0tTWUAJA4EeFTACA+odPGZikww3iGJQRBgk0GFNJXDhlJ74WiRKDmXkgZyI6C+NZ42rTV0nITrDaN4XRsWJkFoax8MNOAeDvACDPUhwEIlIepM6KJ/VNQghpxxikTCVZEqSU+MkgyK/uHBl8ypqRW8RDRxOodXf/FlhmlbApcE8tCNpq+H/m+WcpVWyGoyHov4l/mOl3TWadmznlBhJgBNRILnMVzE9/N895A6S4jJ0+rz1YdpRZFYph/4Re3B/rp1/8SVgVfqlESNaXCQgRkNhXxlIlALSdYwvZY1xaorTMpC0qY2QcV2izWmMiHAVRE2SxIW05CWBJichdCTJ2ouoj1SQudbSSiUS1QzBXDVOoQhC3Tr37wwO8uXjL4C+ZKE/gRAS/YJLtAUVYa2rGF2rue2L1CIlQ6y697wYyPx7g0z/ONLDDYcO2taDDGgCCfjMX3+ObH7Z7kCJL58rukQLxzLcEWWlq6x3JlneElnkhDJ1fh7mvZcwzNmQ8Wam0aPAEUSJfqP8Xc68HsQrnxt4ic10BXRLY3XzOe9imM9RGO+qRYtpLgc9h22KYHNKaFHLAbJfxIlKbEqjZfOKYUmjhKn3mQFeH4MzECfIEUIjKdqY+vbFCOe5QZx8EToGpdSxc6gD6h7bWJyxGsg665D0hBB4uYeKSyvhliSspe0mgiYgKgQ5GtrSDvJx7sIluk0Qm1EGjk1cJOlZYR9FgSKzNSQJJ76h6WDcU1Lcy1SQROAqCF5kPf23pv57jscPSqc+f5VZ5GzXcFBl1CJ3b91qFUx1myVT70OcJiZNeI2/xWnH4ASo3U4cGsH5mdjRGLwU6eaHCcq8ZMkaHSsBHofaKYPBWC5KRId/12+h5sxe+so/fBVSb7F10Z47JwEaIRhqi9N9QdtIBolMIaIthUxuLC2GlMio0ibgbbGo13H8WdjZWQ0TwsDm5xVzVjhf0BL1iq/i4Oc1nppzcgkEx5YNIpZB4jE13Gu9bZANEa9aZziVBsSU5JUiSgbRBrulPvQ8dQq4QS+S9lYLI+goDv0akypnMEaS251k3yog27elyqq9dHqQnLhJf9Tb+xBUe6173B7+2U/aCdqZf+XT/8FB7mojToXxKlloHLBsZMqivBkoeMvY/H/+lvbciQ6Y/Sgyc4Bu7vEtrWG9g5tQ8yaPdRZ+lSxn3sPkqMZyi1HbnkzHRNHnusIC+QTD4uJKYXISXwG1U/ciHa7kBsTnuWx3hcVL81C/YDPEuWBpzFeX4ZY4gcYUrlP4UR0Z/QXZKVczlpGeJh1SD/sS7PAC2r6mOIcVRIkrMeSa8hXgPbbvegRyxJzd7HjVGc4Zos5KvOoYUNQaIjDZoAFqaUuN39Wwhhh1qYgj5pQRWfdrxjbH+M5Hfl1iYbBOR5yq1ep0v73W/s3UyF45ZpK3zZxO40CR+KWlhmgOpy5iGnopbOoUdC1yXxkZY/cko/jy/TbDSUXJ4Kdwimlii0oQg7eVcxYJUAGB1kNkL7qv3GMexv8CTqsCCTJpaSeAwXxkmgom5GCGiKzDGBBl/tkKAAiU8jD4Q0TXeUhFqnygbP/gLtoHFyZRm+t0jkfwrQg0AQVR/DxLACByU5SJTIvUS/JRWVIWusj/KZS4bEOP1GiEb3/o95vbdfP3m45RR7n5SGW7//TVmw5Tv33z/femm/Of/fE7HdN3eodNPH3zqJyX/Bccy7fj96nV+dd6pD4JpTj2UANiTH4dalqKXDHa2Wf/+Ymft3cdjtrJr30DI0ZbT14NnaCoAdJeuq0UKJZMJXOdoEPsbkgaSzg8lcJiQNW9OMXLwMjT6lghUwwCTadh2GoiKP2BBvioM9fWljLFr4DdQLsXxlOSmXIEM5C9NERljnr0OMIOEaDINYLSdYL5KA49h86YLLJc4TOSwI2TbWeSsa3j2HuAe29QGz/67ndZtBJjSyCg1rmzr5225NySHd13h/Vd76JNEOgbnQHB3coy1wlKNzDIk2C+A8Ds85xbGufhOlO4QcPct4UYfKF+WaqxAmvHOIbotlpL53VBbvAofck5sO3V0jUJj0BCK83Nza6lLABvQGWlfkSLRAiT+E4WjqifEsT5CxesHXKZn3u3BsSiiEAnzPOljz8DjC+ZWM1015ztCc5Pvf4VBD/7dm0zX3KB9ckAVkbrP0iLL/fpCk7x/MVztHmVE9hzh3NNN0h85kAkWulPvwobfg5GbIBga3hYAlqM/aU/XuOo18kio/AL1hnFmoGB1dAboEBLB9bWHesjAfOR/UrkKAOYfYR19OKMM9Wuplq3GOKsQwmM+AKQmRWCukvnmLnBdS0HrZFj6kOfXtrtlVUloGewcRFNEhtYWXGcACKO0VIrmxjpKyIT8nOUYGHHnn2ur/yv/vqzyPg2AMPTMcDzXPAzMwHvahknHmD9wrDyyxl73WjZoCya/e5KfPiIAHYui5KmsiVxNX3YQGn9L7I2CsD0PHUEqKtAgc4yQU+CIGwVlMUnUSOSlgW0EVrRrLjJkJ+avHLU7ujMYP+AldK/DgdBk92wpunwozL8yOeSPN7oI0PHRwYL85koOcW+jNlu9v8WHHohieWketsJLs73jtk1BEYeePzDdraj3z7x27/OWtyyAi4J1F27aVM27cr3zka84dA3B9n/Sxz6KprcSXrQF9KTlltXYcv09BI702YCtINij+bdFrDYFQBexKEuY4vyWxBex8iW2AwotztFAZp9wHglRECz1GiLIUvIebAv7XAFGx92qxy8sq444z2vL143OFIQO9QOR52ZjJXyLQIa61ZdkW47m99jBUTEE1fP27Hr5x07XsS6nvEFq4O2PgDsHOSm035XgDAWXyCb4M14iBmuucBFWR7be/BTttA+huD+n9v99/8yGwVi2TpwW/crKAGdd+a6D0WgnDwpVSnDTdXkdU4iRCnPaxtKMkyFvkj+PXMrMFE9fJmIOpfsYYbINAj0nwCx0Izf2VkGLwD/uBY/3oiOPrcFOgenrRhZVKak8hmUKHDQIVhlCryYWWUjYg1TxpCzLuL9mV/i2v5ygavEIC3SZC0+XwRVcQ9EyNOXWOwLfJDUoMTu76V9qZqNu0num5IQCFDHEq0+IsMUYnQ66BXPI5vStKLv3Xb813J9/+u+r9Nyx+jWsX9SDj1FihvBof/uEz9njx7Jt5e/+ZRNDKIDQSkjzr2ajQDUlmJqjlK4SmLEufbaE6u8Ni55T5CdMYx+C1nQFbKXjQhymDj0NaJqXfs8FAWzgXebm2utZAetcMjI5oMgLZHNdV5H9x/jFoUImsNryosrqWPCkYC5HSe7y8ao4hoZr4z+tRPql6ODU40zi3H/jLBPxzHwd73jYTQfaPvEmSUxsgvUYZdpJfMQtF9DHyKYLr1+0DRQmTkcLowACHG8M/fNLI56niB3VYaUqNgPRN2AfGcuGdQijjqbgLWWTNgLB8DHeOBV5pKv4h18BB65OElNZBMqJJKVtCRERtOAj01nXKJ2Gp5zo6PNvvKNrzkN9YbqaiDcAoJ3MkWXM0oKlRGcrKFGQGdR24/jbIboAR+iHW2Bc9Ts90O7t1kxqMAsxixBdhECNpb0bntbCyI6EOrU5UMAnyYRH5zUIOt44co1JEm7QEXop2dE8DLQnRfnuYiT99FHH8XJJQj4pdmeiTHwASGLK6TZ3W42GcGaR4xazi3OtfQR5IuEFsPpK2hY51zzydILQSx2MJhIbcgjsInbrraS8aMlgDLdEhlGZ+d1i1LnnEKlU9lNlPOXit4k10pCPRo5qsEx47S/xgmO9hw4BDeh3D77t39rdegajLAWGxqaAirqIXCpLiuwvduZqFeMZgLtbCHIvHN0JCgbXtEeZZ8IjQ1TBhWSuyGOASRKD/wATfFLCl7X4CB1MmDgsgnUJJqzxt/W0B7wgE6o117PHRmGtc459V+8QYCJXgooTC7ojcoXq9T7vYhi+UGu6FUEhdigo2KIRBEBNfbkMNyT2cS8c+hb4UBkg7rNIZO9Fim0K7QFy6nf8e73U7aas0/8zm9znCrp/mNaoNLC/4j0fa8slHPoSdLI1GSk1DSg1KQdahi3xiD+zz5s06HH0HKXQ0+QFs+kERlLwpN+V1WMsojOmsK1vCdkIMhmlCrscBX66417IYtQX3nt83YCCdhiFmOORQ9qnCIf2MHs7jLo18oUdfr79z8M7IoRAiqaBpJDCskREV688oodvfcoDidgZ0495xzVvXd/BJUm0uueLuTFgHiJgq91nxR3xPU1z6m2zM2+q3yPReqabb6fXvWVYeskIxmCWh9m94tVvgMyX8VelJvGiDpbGTUqphpyj+Fs6rr0m1/oOkbb2ATjMwscNyCpufBAKS30bm+troA8Nol9jaI8Rybs5wZCwe7VNiaEAUnfec99tkgf6KvXrqB4lGKfy/lPiqFP8DFEOVtsbmX1B/IaLO/gLmzIhj3//JepIcdhb6Zq08p7tT7w7Zwjl4paiZABBSl49CJalLSe9Xtpm+PJZ86/jsTssr3j3keIbrMh2q3b7CX6svv6MMKIjMAarICNPcYbhpFyVZuOaloJbsgg+4FcjNp5uo2CwJQASXG4/+bQv1d341t4n9RwFhw69dd/6tD7nUN/BzX0l5962iaHMVhR6sFpChbXbYskgXEUQbLjdIyiz7Ul4cy5/z1kNnNA5Z1kkseZMjUPC9yDEReZUfwUD47CD8y8i/anLQzUwZJaY22N9XZ02M1Wpg1y1yaWkqi2AWHnFFgz7UplEp6h7hyj3XEe6D0NyDMPhbW4pPvUXka/9wzvKVKcuMw77zhs6eh8pxNUL6nfmszOw7F2AWOef/Uc5So/t9O0y4LnIFcsiuiFQ88gwk8jyPUC5WUSsM8BDx86cBCnWUDGqrIa2TAIwgYIYDWiUAaquA5ikGQNJH8qHXk59w0cUlizuMmWNUFOgiILqr1xDwThiXQx2ezZ48cQ4MlxWXwDbVEe7pEERkbf5dA1oa6HOnwZim0RevPjHKNa+zTxaxyIfohsPwHcvnPrNrdWIRxIgOuo2e0321sR0SmmDIZCH8hhGrYnAEEswfG0tnfY6bMXra2TKYMEWzP0f4p/I5U2lb4idHfEIanRyOZaMHB9SN9mEMjIoYPDEZivSwdAxEZIdgr2F9X2xzlLhU19+es4e8VbpZRaJPpTX12HHEWNTUDOO3+GTiJKEmUVpdbe2wb7X8kAYjdk6XHOT7Pgs6ihS1tAREmRDYdhtN993322decu++zn/sYaWbOO7k7WA6Y516oMDfXdzQ2oiG5DPMeHrZ4k2ZAyHNfFTXujAIhn9FHTdsVbnLt02adUJkLRztW9ccY+N0kPQ0cSIp0NCcBoQM+65qbzXqmxwNqysNzhCrS8eNrWQI03+KwcsvSwVAc5cRVPNa1xBR6YEKQOtD4W+IxAQa4NoSo3g0Pfg6rlVtBlH/5zBR7KCiW07oWks/G77nvEpml9/LlP/UdXnaP67B4p3PFf0aE/f7LzTSH3lFD/d344h04bjBx6Ti0ZOln1NK4knQuiiyGnmEfkmE+dFdfh4GC1ZRXisOoLHwYPxtXMtTM39iLiCwH3/DEanysYykF3mmsFUq83A4Ts4Qd/BOdG/SwxgwzpsF0dPwtphYEgdTgb3reze9121KZbo/8IuDNeGzgntHs79aqgDb70ArKfl2R3HGyvAUJ673vvfdyWWm9a8R27EeJ4kZnhN4CtUJYCMtf614UrgBD2M3r8iA2/+gqF3rDlEpWtrjMCMyb5VyIEWOXnmZ8+ziSz0iIN9kg5WKporoIrePu+e99ncxdftdcmBiHFYaD4u1qdqA64gGWINhWR+0TQUj35nrspFfS0WNs8k+d4PX7V9Zk//Lb7bbW9z85NdTiYv4f2rAhN5JrTXIbB2KRzqX9dxy/0YQ64QQSeJkQwhqjjE/S749ux6322zkQuephcYHT15qsuO9+s6U5Q5A8wbEetdOoZH4ZtW0gLTpKsYlGZuoZEYIgzIbb9W4b+Fjzx9+gl/9yhc3XfyNB/3t5ODf0lZejDyJbm1pAFL4NMbVhjaRZkMVoniWw9GHTdmxojqTnTHpxnnKxnAMf2ck+f9Un/myxyHea6IFmNU13F2dcXFNs9zbuZrKh50l4bIpCdgwAVAsJMSP9aQzNwUiX5RdQq86wS1KcKYtkGRLWx3g7utTFITPSMEwj7o0UEGxhj4ONJjr986xYEZnLJ7OBsYIRzYDaKINndyhjLU5dsjVqliHcenHGY2nZxZTnCSWXOkSfIxBCZBIrNpM0yio7BKGiBXp9uIzD4c/l3NcppMeq1cXgPGdL7B57WlwpAixIiIZuWQxfsvMy/pSu+SFbdTxDeT4uXepHVM/32d72LcySA4D6Rzn0GzwvhFNN4TQLkYIIefQk1KUObd9kvkDZrocx0jvvyJCp+WSAAcuhbG7YB2dOfTZ28k+x/584mzBhiNKCdKm8GCCS8BFdjsOFvINfc3T9oXXzNcLxi7Iscq0EzGZoVT3CUh0OV3r4HY4eLBtlD3lVIBo6Nq0jwkuaU/GbpRpiDAyHSY4S2P7WLLWI/VdbLxJn7gRNLyNY12z1KYJcggx0l+VFQokltCzhl2SCtnpsJ73TXsQ/sl2m1GUlUilLDAw8/bDvog//TP/szxpM2WQ/jsD0Yt0aIh82oEVYjEFEEYVLT0hYJdCTMpGsrA6NSp7hU6ThX8SniHNsi55YJKpBFGVU8KBHlHB+KDFwOXK2sXrHh2Q+S3lUGLx18CX4Ilk9TVwBo8CiSuN3Y/hh8C2XpxaDEQkzX2ESrcLMSQD1dCMvECB787N9B0Ml5gqw9SH3v1t5h7TzZJHXwk0YgWB6/3GZb73qQUrTfPvqbv+6MvK6/NEpkK5WhC0VIPVJcnO/VI00O/c0y9DdjucuhrzBkd4GsPKe6kvGpsGDV6EWEnGRBRSNahQR2uKoBp7IBAQSmOd4Mf21bSh+zosYGG3v9OQwGIgqgNod3PGKZhRJbIcssOeCYp8u9p6176ZTVet9jOXsPcfMxDe3cacveybxuFn+08zReaN7aJ044cZSHHkBmlCggSuQsprwgdwoo1jL/qsPBd+74AKvrIdEmo+hhnCcR7UrneUvf6rFWpqIpflEHhVj3eWDdqmFTcnEkuHuOSsZvlk1LxKy+UkRQbGnQLva2ALukJmwRNDpxHJUCuO8cbH5oxw/Z6StfQVwH581z1F4ltUNKVa4O78R0sAi53GC1pXcTRMCeS5+yS1dfc+1dlIbY6DhVvmtQyb6GB8yL4trqGvwA5HNFMNRadw5SqyrQJCsCBs5hM8OXo9eWAf1zvIX7bruPQniGnTj/rNGGajvK77SesVesmx59UDK36zRbZValMZ6/SLZeFkmntjkBsQdYkacITZgmEhYR5t8c+vfqdvyXv88/h9zl0Jn61wHkDinuPbcV2YlvPMXYWYhH2VW08hHosjebGPsbhigahCSSTrbmRhFpc+AU5BzWYZ+Pc/1vkL1c4uacI4JMKuNB6SiDDabWniKM3nt332EBxIVar1ym3DWaIi3hBEqLy52QkdQeNfta9eVyWrmaq0qR5QQWJUP3MJ1wbnHaeqmZr9EutkAGlgZcPETGXQSTuWHPdmqVCzgxym84w3Ssohx5/80+RFFitn/fPmugBq4aswymsqAlIvYYBj2htlgZULHOYbQO4YQT9CY3ULuWbrnq5CUQ+iZgP0vRzTl0kcdYBzfvnBszT6NZuQFU05YzH6Ze3sJAkf7BIaupq7XbUE506nTAzGGprClQhyQzScIxSU+6CGVOHx0v49IiOVQyV2Xr2RrYAoIwEFxWHgAAIABJREFUDXGuta0drgGjUpEpvu3AEdduNkyLVUN9FbweShPYhnT1SKtVjM9aBn6exaHNcj6vMgFQMPwiTnYaoRS1Rur6aSJkLryENJENJZxDsCaisdpThZwKmg5iXDRrTeiMmzgoQptrPdPscfF5UiqJapUTyWwMNLKQ9sUjt92OdGqRU3O7gZTsFJmu7KFKE1Kv7GIwkJx7GcqC07OUOCjNLXNdDiEJXYfj/uM//j+dQ4/juLftbbKm5nqrAnH1sv7SOZB2vcR3sthvgqvVR6/EUmQ1j3T3OZYYvkEa79lCTOEsiHDqRuDyJcldtbmF4ThoxKucvN4vNYY1NedduvuroAw1IEMJDGNbyxW7fukCzH46B+hdL8jJJ7OHL0WGvoKT7iZDFxcgi5r+MFLHcuj7QaeOwAeTGtc65aUpnj/KAKxjl67bwUcetY7JeXvyj/4P57Op4LwBu2s3aHjrPzr0750FTTv2YtcbGfq3Q+76MP38Zg59bdOhq4UJvfMlvJeMfBpMQdW9ZOqzyeAqgHbLOalmRm+Gth2ht7CM6ZvdFmBzLPW3WZDo3OsBkuLmLSiF9X7lhvmK7nACLp7AiK2yQbK3PcqmQaA/TlRHKr/SwrhUppd5s4jGIFMkxEZj1TLJGgSnvPrKH9gd+36CSVK0eHDT5jXU2/TFK1Zy4E6mnRE99I1YZsN2JkqV8rIZG7rw3zljFrnkHtdHeuPsX1kaAhhFufvIJDIQQ/hDe99jT3LtOmC89ZuntI66ufSYR6nvAcX1sflpg2BMN/wB9J8h8LRfP2l79n6IiJkIHWuzMHAdpbinnHO97a7/SPsPBIq2v3AXWwz9rUhz+pEpDWqG8kY/gcWKnaSH+HZg/6xCGOrc1CtxIli1w8VBCFYn7VT7OXovqbvjrN/2tveho82AHKa/hH1bXd9mLHnFXn7lJXvb/R9yBKQzZ/7Ebnat2L9DjKe4oILpYkBb8AcWWq9Z40P3O2SltxXNdaJQTbSpxqgODvfZasd1uzmPDiD+IqW0JyYo0b5jBv7b4/+/FYAUh8Guf6OGLqapSHH9kOI+Yu88UmgnmR8+PAibHMRpAlUtHw3rW8qA6DMhpiE8sAGHIxfHxLRuy8ChBwly/RioJQmtwPM4iy78OEZ1Wk6SWm6UoM6LU9aQmf3Rcqug/n396hX2PIIbGMpZyFkVFdwIohnBCCrBWOeRpQppUsuQHwdcSS9wQR3PIQObbb8JAXPdemgFWaLlqo3AIKeizI48cJTWp0zatYbsZlsbU8WitqtpF0YdA9vWbXv27CbAgIjLZMUZMma1T0WQWZWzVJuW9Mw15ERET8mfFmL453CyMv7qkx8nywzhJDWKVJm5epeTZJeSXJ3V84Dap8gs08mmlZEra83hvaMY/CiRcCHZu9jpblw0yz5B9t4CQa6ztcW1fIXI3KWJLjQrl+hdA2+ycOIaQuKgbRxOXnUVtXGcEb2U4xDc6irr0Muftq6bbYgqeThuWgZhfAcpT4iUJ9EWJ60qRTacX//oENn6TevtH0ILfsApK/rFR4AprxKlx7XCqhUM5rtKG8pYuZZKUPySJmawEh/j6uRSW9MEN+meq/Sg3zmSGfe8jlfT9OalLsV6bEf2dO+h2wi4UNajzfEa9mOAwURBgqd8oSIKflquIRlc4XrwVb7dgg1uRrXtS1/8Ag69kYE++bbz0FaEeJjpTvQVJ/nz8Zl+AkJ1BygIUjdKUlPRXJsagRYIQBpruuFKF0DgdFBkcc3lq5YJhKSpH5fyHd+D+CHpAmiOulOqxbNrMI5m0ktJUH3ofhasQFPhEFm6xkTMrrZWB7kX0IkVYKy1F65Gkky9R5A77y+HPsIUyCWCkYP1NbafErAPIuAypRLCN5vi+adpq/zRj33cvvHqafvopz/9HR26MvSUG5f9/Fdw6P8zUtybOnQ2xBo1nnnawiJcuCWi0SkWOQ1MWyPrMoiENyBq3N5UakfC26wSve3+c212ofdp23fgE8BowD0auwlxwtayrWZrPdDuBSJkYpgZDAUtFANjx0lrhyyz5l04MkRKwkBQLRds3/s+bBdOXbAIuqbzqP8Yg0SqHnjQ+lqRMoRg0dL7J7Z9689BzIABiWawFFIyYCHm5hTbIkLwi0B3Mjhp6HBH6cmdXHgReC7Xpi/RywkElLDzHAdY/1o5zDKYe5mQfIDvZ1Eq60meI7J72LLA5hMjL1t4yzZbGGOgBRGx+Tpxjq8Cl09ZU9WdfAYp7zIpc1rQShgxO9LzlJOdK2x6DIMya6fO/anLvmdhp65jqPY3vtfK6+pt8PznrX2xn0lqP25ZUXrW50/ZzZHXMMSPWXZBGeSSTLt5+lt2ZQqCEJ9SHznAZDWi3raT1j7PPN49n+CUk3b+6h+RSVDeWKZ+CoRxuu3v7LH3f9T6TzDdDeEfD32efgKxWA/rAUEvAoyk1pyuG39Pnchsz657HRO+axj9fO6w/4e9N4+v+y6v/B9JV9LVvu+y9tWSF3lfYsdxVhJCKATaQqEtTMvSdsoyP6av/n4znZaZoWWddl5tpy2FGWiBlgIhkN2J13i3ZcuWZFv7vm9XV1dX++99Plc3cRgSIAT4B/ESdmRJ9363ZznPec5ZpPKPobCYJ/B55X39i8tkv3xldwaU0JdI6HTBjhQXTuh9LqE/sCPdjj35NI9QMslvgw3gb78G1F4EkhMRTQCEx7JAt51OctZnAgEuE3JoLhCwhyIhQOLoZm4aJDD2Ah+PwQPJLcxhrxpJU7qfOGDmQlzzpCjmoHgSgLTIlVCUWDKy8VhQ508glud0OaOfeODjNWaQWoWq3LEf9jrjOQJo29C4hKPtMizqOcgwW/btcrrKrcChshzdsXWH1ZRVA2knWXNjM14NBfgqcfeDgilh6EMJaIb1qlE6Remr59MlZpDIZfspMRDByYpNShd5wLXzELYkqqIOVfNyPzPwdhqIHjgl+r4Y6YOTjOfoGtXqNYAKlFdUONWyMWwic/AkXybQDyCScv3yReuhOPFwHrIhtmUAkUvz3gk9McKQSpuSoVju2lP3C1WgQCip3ciMuooaehJiXZ51MiO/1niRBDbPWHA/HhaZjNbYqef9Byi46FNJ6KFnUPbTIxyrbF2vXmvhT0iMNFFa8dXOulbcJLft9gnk4S7AlxitpsJL5x+9ElJNWwUmjBPS4NAUnmu6dCmuyTpYs3X1k3I/k1qeuELiE2i9rqC42u48dA/nOAO52jN2CVc8dcUZqLkJWp4DsdC6WzznvYjNgMN33mlnT59mNs8+eV25peRRDFEc+tiImAV1yeA+yGKvX4x56bXH0KVLLnSVRnEJZvky98Ea91qcChOQlWT4CWuMVoJOFhcZXq6RBMkkkavCzanzyRmOYkSdsfbntXInuHYVyH4ZpCMTwmIcTeIUjV+7ChNmuSs0U/HRiXBAcrmnIp0WwCwFnZeRzgiSuQuMgnZXllotx5jB7/fxnMwCsc8Au9+iwfvtv/pb+z9/8/f2m3/8xyE4U02QkIL19B1O6Fo5/pkn9NtJca/lh74i+1QwHJfQWdfwc6LGaR/lkLNAkPHQemYB3RVis3b37ndQ+VCxd47Ymf4jtnfLh5GWBO7ukB3ompVvvYfZy4wNtXzfPIXY7Hnx+27BVtP3ddt/4NdtYZLEA3HOm8JazKUXGXADv0dRQfGa8xJPl+oPCU22gmLsxsFg9ZGIkknokxirqHTNAPqfGJPlGQzyWAgb/ROWWlTNQ+tDUvaoczCyYQwMWBeZnfwe61wX0QF+E/brWKn2yp1oxm5O/LPTHN9V9JAlluchTXjBnnrhpL1p3x9YGnupU7f+xa7NdLrLJCEUyJNuLr4p+VcsvhZEYvBJOpEeKy15L2snubiMfRpYiuYeaVRZbDbk8Xt1LkdP2vU+3OBqPgILlMdp7rRdHbpkW/Lfyk1cZr6Os4wRTrO2F1qb25x3L65iOKsFO+zU5fPs7P4+0CjqVD3ftBN02Pcd/APuphg7eupzTv1NIwERouu892J6stv6uzvsNEXEo+/4GI5M7Xbh2uO2E/KiF85AEGOW4wgyZHMdRbaboAPLp7Pya+VQeNYvP34hZyBUTFGoEvwq6SZdQlfIoJsZaSOhS/p1Z7odf/o5lMxYOyOh9+CFHmRLIxcjpaUodnOBW+YIkCkEyHTB09wc+cxeS3IK3FqntkqCBL5kElR3dxdwaiv3KjvC8ClkZOHRmhxM1wyS1TKdlNYl/RSsTc032DJBahfei8iaWgFTQi+CZ6IOPYK5sNYjJyf52RwUt/YcBKED8o1JxE2vDVGgYcujA2rr6wRiXrQ7Dx6wgwcP2SjI2gK8kJH+USurqmBddYrdYKRp6SBneTAnUB2SRG0yyTSV96yVJ62ZJfDa+nNWYjTyFqdLlUxqJRKkXrpCoYGa/yreiZmuhK3YIq+Jyuoql8zHUchT166vS/pTScpDNyd4vfHceWu+fImOd9WK6Ro9/NwYX08hWTjClpIJDU8s3aCkcTUikCJmL7M37YInQqoSEevwHXcBvw9aG7EvivP0pgcOgwSgbEYiCTALVKKLZK6nla05kuoasTeRxshDV3uOPfVLV687ktwUyIF2s6P4DIqopofe4RAao2mbBgEpKUGSJOP5M1Y75NJdJ8HJk17/7ZXFKoXOos6LyJLSo+fnNM6QRUsE72OBcVwUBURdfZ3tv2Of4wJdungeDgBEY5JpPoJE2mdPpEsvAKF459veZrdaW52NbNXGMluLp2giVk8xr5wBos7A80O75QvEPG0vrHFPSpwnFhghOOezGYyxghRqXin10YHn0PVLptXP9+raSdRHBxng3Cg2qcCTKl/472t8jxK8PqULpy2dRQosjTKlTzIB+/3KhQvW29ZNoRPBiKbWxe8uEroPrkIc72VsAstpzvueqlKr5kzkgPCMMNefgRCNTZF1I77xO1/6iv3Vn3zS/v2nPx1qwkWMW0/oekpFjAvN00P//0Z9RDx/omtNsnuao6vKDTPb3cxCzjuvQYpTQl+k2l5BRnAFmDhINRvgBloEEtIMxcNdmwjRZUuZx3ZVPgwcXGDTrAlcDx63+vzfshS6wxl16Ii45OIDvozizvjIGdiq2ewbbrcZboQm/1ds85ZH2MFC9rOgFKWjDlvEhjOm9gAPCub0dPd6cERh93Dz6EZZAB5uD3zDKqLvt9Qdm2wa6EfuJ3EbKl0R4Btm9zOzyHxdI1ZSvxtZxeugCi12/vzXSJgfxS6V2U/v16116hK2kY8Q0rJsuc9vl/q/QfBw2x5W5X3AcnbU2cjNx6wZdbM6z5stc/sO3v8zdukWx6ALyDyrofjNFoczmrHvqwZ++PrX7GRnl91/58cwCFiyptb/SfEhyVg5KcXa5pyHzMvKSHDkGOIe7baz/iMkbEiCQ0/b2c7LDh578IH/bIPtp61p4AheyvM4nMVZRcJ+S4VwMj1+xZ478aK96a4/4hos26lLn3Xqanff8Qm363ru8v90hizV3oOMP3ZRpaOyR6BaBtZs8z1llXlvtvTSQpu8ct6SIeX4pkfscvPzrghYtzkOac7z8Cfour9Rd+Ivf89PfAaU0ElDsNUjrVSri9pEEjuLJNbf3GGf/ZOP2v276NCfPkLHithpXAEs3Alm6R4rK8SLnWDeCwozQRDPAtLNYuUrCDHIS7IrQPzEy40eT7D28jynMB9Np0B0+xj8nIckHgP8PgtkmwZ5TetAmku6sR0wby/jpOZbKMMx0kqFUOfiCLyaQmRf89KlbhbqCjPSCu1GW78VVmy0OQrOODr62j132CWC/tmrjRaDemAxxjcVzKxT4JYks9Y1hBvTMAm9vmEL++cYYoDQqTObwCM9lvs5n3XVsE2pMyzRKhJdpVbPNMfW35Wo1wTr0olp3VT+3oJnBdW6WMjvkXtZUPvbIr0puZPY1AUqcaiO1YQ5ma9/86tfsR4IphJ/WpPJCb8jjaQtsZYYXl+zXT07gq0V1JdEPlQnSSW+VJjLGEtzbhI0hOA79x6gWBm0LlCJDAqV++896FQdY0DPnMqcKgFi6pLW/XgddZaCz0W+lR78HOz9fkxdLpPYmxGnketRAEhYtZ6XRsuD5oWOQ0iKK/54H4nyKxdCwRx+le/Fo8RB7yuSjxXSqsJFXQPXWKuAIjHKolU/nkbsjuLgtKuvVd+amirIfPUkwXm70dLC53WIfoVWzF57AXP3fYgFSWe97eYNu+PQHmvqbGQMgecBOgprIqGJ4czKmHgAKka8FCvyS1csW2U05EfUZxR+gRJ6UWmJLfK+PMDeuu90XLpO+uiGoNkC32Hbtm0Oochky0JKntpV1/hDib8folt8QiobUUgVcy8nI0CzDO/KB7HzRlOLvXjsRdtc0+AKjJ7uAVbdUK9kZi6SsZ/vayhhrY/1uigxvdn9t5RM62LU2kNCf9/ff5mE/mck9M+8lNB16VzN7VK4MmSIhPl/63j8xKHgpR+IeOFk90sJXSflJ0noqwxdFuUutJ7QF2Rx91JCR5eNC+6h+txWE4+f+W9zJ1NJQWg52fO8HdjyXuBp8CLWHlgItfSyHW4WPDzViBgE07yVana9O2Gn/7M98NCH2KNFogZrw+XIPlvrbbP4atawqIYCoygn4aS00nrD0nfvdu5GXcyAnzz6d/bg3RDgdHcyh2m8/q+2c9sHIIqgmNbHwBmFLLIhZVm+ZZSlEtQgzansHYAlBhyUVthvLxz/ijXUYoO5ShAqqLGhAWj1Y03WPX8JhSCIZRB8LLoPWcZjVu95xOJq62x+4Dk703cBJi3Eo9I3c2iw4vuoxYMEx43s7I68YJ3DjVaz8f+hSvNww3/KWrunWHNLM+oM2513l2UwapjogCw40Y761ofoNlJt5tZ37MY8KyJUi/v3fQRlqjbr6nrC3SAdUAJ0Gx/e8zbMLIKWnJiNMhjHged7+/L33ArcnXvfz/GhM3z1S7Z39/0UQlU2dR7YnSp846E7rQUW/9GmJ9z044E3/R7V6ITN80n0tMvTN52GPLw49vdRAGQ/lPvYbRf8EnJ//Q/fT/uTbsZISZUIc6iM6+GVTLhuBFqKodZO+5xL6Bl26vmjzFiRNY7KtgFmfzEIqRfnkZpJsv0zIFmQ2nLourPS+R6klZcYuURKGpR1I62oFREMqwnI4sLEAQNHkdBTCLLJPHdDUvaSupaSCp2x636IAzI46cf5R5/JFAeKKzHECyX0fNihXtjtItBJSMrPbmQixb4fK97oFGaimcgzQ1hKBMbdAKw5AbFKqmia6xbgoz3LVshw/4hVAlXP0ikNjiMVS5DWalsas3oR0aZgbqtLVzKVqpt4KkGOya8OXaqOxKwEl3RpSGS9qq5JB8GH0yqXEhoJOLCu/KYuW9/kFNLk0CRyFVD1rYsX7OzRoxTnaGHwHlb4fnXn6eoU3SowiVfFgyShNdenaPCT9P00URP8jlus985xXNp7XgGhuPfOe1l9w7SF9b4NcBUOHNjFSEzGLCR0Ga04zJbigiJuFVQhkfGXGkDB4mtaNaM4kS58D11+L5/tbClMQmwUw16diPbyNZ9W8hMQL1tSrbxFgpJG8RkLGU4Kassk9gCop7wTQvcZsV6oBhFnFVQnUmgD3ztP8ounSJAAlexhdZJKS4utYesWK4MfEACmHOztpdhJcfa7CeQH8Skm2EGPSfDAOUrn92r9iJ8kPyzTFftBYMRNkI5+MQpxQieERC3BsVojeQax7Y0Uix3UJUGWyZxL3V8SERK6PAvML+7E1atXKS42A/9nOGJfDO9TxZmuskOeOe/TfiyE4X7IlyAHBnsc93Uk/9aHKU7juStcC5TgGPEMQVqchOUsH/t5UOAVxpn1BZm2L19Wlj6eLbwIKG660Dfxkc/e9Zd/bf/46c/Z+//kT18joYc69DeuP+f3HT3Vs6ab9vYOPQy5/yg4NZTQqS5F/kCEQQldBg/hDj1Ke43cvNVFiXbP1vuwI0TqsmfQrk0cs313fcI59ASvNHIlkRbMrwUej6dT7QBSohpcKrZFZnaJlVxgdlstdz960YXcTKM2047neXqZCxxZubAOgeWkerSkFQm1j7I1hPluw70WWVViq3SfjQMnbEfDb1B1RqFiVW4DFyE/5JUSCHJJUBHWeerLlrBxs82NZKNbjR/zja/b2ZErtqdgD9B6AxUdED3KaRbpsyNHvmI7St5shRBD+m+dtsePHre37H6fFdRvhtD3mLXNHKNAIIkeeB93DsIPg/wHyTShPAthi4v2le9+z977q/8f60NxeHn/V1ivIZOYkbk1Xg8P88IinIGa7RzznN0Zd1sGFo6zC8125coTtjGTmbYEcPx9dqTlAussMNsRiN9e8bAV4mbUf+pxa59rNYpP1SWug5b86uEDH+QaL2P68EU82O+DOk8YQNEoCiMKLzf6HGSQG/NnnbPdjvKDvIbH0ovycDL7Z2dtqhHCIOOK3CwpvJs1wVkoZzTxyw79p03Lr//nw9us4lCUqrylwlKuEeQ+dqPLvvCnH4O4EwlRqxG9/ni2UUCzQNSWPBiOJCARiubDyiLrNmjXxqFWlMgK5GqkbF3p6OChzEMEW6NrKwC6rsD/toDAmsjXPQTWJKr1eNTVFtkHl1WQdoCFrQtWFhRLjQACAAJ1ox2IGUKeZG/pMrN4xnMYtXkh1K7QcWk2GsvedJBkvsz8MSIh03ogxy3zbO+7+zBrTTGWh3CLVo5aEZRKBK3KhkQ7QoDV2lgUyWGBRJOdzfaFCErqtEmic8xapVmxQNKNB1kQYW4C4aoh3M3UdadSnGi2ngrRTnC7Yp7mqxFuXhvS4VAyXiXZqxPWp0hjelYUY2RQM83vOvMMxjfskyeSTDJJWkGSidjamp/rfOh3ieG9QjL1ECe1tqaEPs37m4B5PSSiK1+PhE29Roy4C8hdpKypsREc7bA73VTtxocezt0KxykqlaSYV9GhV0GUqOQqIxMldDVkIJH6cw4EzUdCvk6jM4LK2xBjSSV1rZdpXOC6dJ5qJ60MvO4IcfyOaGmxy1lOYi5A9Zr9C80Icgz61KhCSEc0nbHQPU60Y9BLaU6GLZK7lTRsCueiAEe3X3/nO62IRB5Btx/BuZxGtGqJWfRQf7817NpqY8FxEjo6KOzQ+6b8kDdHINTRSMgyFX7BCvlF++5pFI8JFDZ5aCQk0wiq4Fzl3xZ4D7OcTyVzFWFSPdX16aWIOHvmjFXAd9gGcunkfLk22lxQ4ypluThi+gxkzHHxHNi4SAahSsW6OYFCzk8R1IPS2/PPHKeJYmURdFPBTveXWPSRzCvLQJrqWW/yoPIZ5J5f4T7ukdhPTqG99WOfsC9+8cv27/7kvzgOQHh17ZUd+s8goR97sfelhB7u0G9P6K+V1AUhCMxZheUZTuhBEvqCMGk+ongoAFLw0WZfmRvm4P7fQDUpzXoxGoCJxs1H9OHErmBG4MEzXUzOxZUxbjCEAzxF7uIEuk+L6WJpW9nN1tpKxBS+ygPsuufC/kRXd7ybBwW4CLEI6bPKhlFiEwpIsjj1o5e8fLPVNkDG6MPwgGVCy67bZqMtXZZVzWy8vcviqLIKS6Ot7ZmjzIwfcjO4tFx+jlljXEyeDZ29AnEvCSgaKP7yaTs/BuOWKFpW+yiZDm12CC2+SZyHIMnklaXY0M3LdqLplB3c9WYEForoBKShDcyfCuQD0a0QT+DRQapkYMfA+Hm71HmewCPdesQ/eEbKah/k/QAtwnpdaQ8pOsVUJdAxoNbm50EGIr0ByqHKPCwsUx+/A23YHMuuLLBRTFQKSvYCs2KI0n+C4gc7y7gi95BNd1/gPdMp1e+lSkYLWxK72kYAShojMB2DaCfL2b37326BliaOtc12ldRa1uZaG2u5Zrf622A7h8xqxHUKa9q//rT0y598vWcgnNBVYJUpoWtVUTgwyXXqphL6x+3w1iQQqUFWjJDxBHKfAlqcWphEI2kKZUSS4TSo1xI690hYRnpJajSWXhQfI0V4lfUfiUHCNfHqOkkeaA85pTePrIYhSMbHZ5PsQtQeLzNWKQlqDXNeGv3gRkNUtosyCCHYeul+4ikEUigW46RhwUpWLKuhkSS0aYpZLwSkIOTRWwT1GNaJKurr6eJwPKMjSgQFkCXoMkVCT0c31qzjmH3glc7cPJPEkUly1tx0nsQvu1JH7QA9lMVxHN24/lQSHsN5S39PI6FL4jSCAC0IXLFPHbnaJT3/SniCRFfgAsXJGY0kprUprYFp/W0IRvtoXy8qY7x/YOl0ErhY5AFQDYEkyczKBemrkJBCnGxllcyXeGMBfvcC5zPA+ZhS80HSDNIpLlMFba/f5uRVRwZ6XUJfVlwgvnl49l1nzb+t0aGvgsrInCRBRQjHo4TueOE6cBUimnDw/SkUY5pFT8LWFy8gQDJVQteHVu4W2b6JoUiKEkucax3QrrzmzMRmkV51ThwKJwIfv0+fWlFzIwmSZLy4BRQLIvklMXKQZr3eg2D6FLQDVGTJ+3wEpbUE5vzxkuplb/v8mbNWVF5siXmpbmTiQ4o3iuMSK188AScJrnVF4ngiu/ISiNF6XTacBEnlxjgrWlTp6M6jmVmKu+EjYUsmuFAFBD9/9coVt363fVuDK/K6EQPSf2eSN9Shuz12hI98vPcAeWKNeBzHeda8X9dZSXwIARAfKn4sUpECcHMTZ4tYroSezwZGLqvLCYqFFKBrFAidoEdeVjb3v+Vt9rf/9HX70Cf/2ysSus5liBgnuP1nkNCPn+57RUIPr6qpQlUy/9EJnTeoDh24YYE5W6hDD4EIHqCrFaq1QzuY31GxywWP0QhwFJtfPPSyUNR3Cg3SSEbPk6ouvaasdrUeJcEL+lunikZx5yBhfTCuc/68IkFKCU1GLBKN0c9ozxs0xnmYM4JzOvDEEGesIjEX0EC3Z80I2+2J4/Pg9scGnkzwAAAgAElEQVQll6pCTIWnvMgp/p3nuPTYs0Ru43Xk1KWCS8Q4uZupdpEJC40AgSoEfUtLfhHBimykJvUa3H9Oix2fBffvY1NLWFlqtsXohfcxR7WZKfIK/zbI8m9WpseZsHSPo6PO9/E8Om/yQYzMSzFYxy7eWbHqwfIQUKQVX7fhLg4yxS40PWbYnjsjl61b3w+pZNxuNn6X+SQ/T9deyZRgmp+XyI4EdiQrqxtMW3/4U7jAvDFnMycj09qaXnAduI67F+GcihySPgfr45pm84YklAtm8YZCRqGr+8uPH+cM6NpIY0AJHX0l84YTOjftNAn9L+nQt5dR1E5McY/B40gutkkS+jQJPT4G3wIC1Oosgk+x2LSg8b4YSWGNmFA0HaF2dsUCTqKLj5I4icRneEhTCHhJ2l9GIUuSrtHLwMh0lhLwUEcsa88lmYKo62Pe7QNGHqfbUYcUR5cZAeSfTIJK4XMBy2IVEEE9sEg3e+IzbRAf+QV213OKy525R2iXHDImu/LdsM8j+UIuzPIgTYCY3hIVieF1tZek7xNZSTNz3ZSLenhJc3IKW3MkOMSeeGDT+ZlUkk8sgVsKc+GErg7dJS6JjrgYxHsEvUyiYVFz4idZB3jw1+hyF8Q7InnEEuOU8jQrF8SuHXJ1uIL95YgWo2ZH678cS5DfMaPOWXN4fT/Ba5QRRixwsB9NdZ3HTTQZ8YzB+ns6XUJfAZKPxY1Ic2R1xysaxpP0KL1C++KO8x7O4yHPdbePvT6tlU56JOdF8VzkODVJ+ruQFM2UZTUqhELcgHkKuKA8MZTwxSKHb+CQW8UZ8as4Lo0cRECUTK5XMQsUwDHM+Zk1nTMlV85vOsEkDfRDRYKSdQzvuTh/g/UDZUepMaNQmqLA6GGnW7auOmfSC1ABIU+JCBKAh5l2Lt255tUyyYnkuiTy+nKEk0a9duGDnFshHxL3mUZydmR4COW5JMthg0HXcZigJ/W4NDljcW7UpSfxOlpbHGOP3sO5d2Q/ClT5j3hAsPT9uk+iuQ9nWAHu7YDhjolPKh24ErpMhXSrlDI6KuAhcAsW0m7gs4VidBXIdfN9D9o/YCr0O+EOfX0P/fYRZSihv7HxM+LEmf6XErpuYj146tD1+aMTuh4gjaM5GAe5K6EzT3EdOjebZlHAEVtqZRbg1ppdctAn5FanZKakru9VtyHWYegnQ5/6pxkgHKkEJYlwJzEWkpe+PibXThUdUkPjwSqBdS1PaopyqjiZtoSkUN1b4awRxxxxRH+OTdJxUBnrNYhXLsn6ZSaD1J/+rpPMth0sXxIjEVPmKErknVR4DUhcjvPas3xDCeYq8l5e4KGboPqvySmhe9WDM2f5ZPte/yCFAHPz9cJBVMEZHpo0qrlRsnQuVeUolWFOAnKC06Pc/CtWDSFuEIe6ZDK6K2IogjZAxGsjoVaSUCd5P3KCymdIr/cpZzaJyBw88DZbYu3jdNOzTsCmyrsXpbw68/dct2evnGUXOKQLrx+apRuQmIYKDTHxdXNSJzghGRVXd95FcdDeZhdmUKFidy09XQauocSB86zzgE8mwExSkSQLzvxxss8vv+cNPwNK6EpZmjAqoaO55KSCRT6bvtFhX/gvH3Us9562TkZAbCt4ubeQe0VjyzJT6d64dotziJ2g7DaB+90kn0nM0bPQq45XN6XRF9VwGtyVOIbQixRyCyh4RTPmSUINMoWEmAiRLVLqS+tEMT1w2pOORCgmkg2XSeahvTi0qVGQ89UqghxpdDYFzCsBcm0xluRI3MnILaVLj7C+sTkrqtpkxVX1QKmInpCsmxk9KSlrPr5CcTHDLDMaRvGWLQ12CcJrG+z7FlC4WI4nkgrdx0wzVh4HcrbD7yCGPz28Rjw3/AaY1tVl5ZbHDrmHQJ6ai0Up1W3YnCpKyd8pPxG/+Bl1oUrUYxzDzWvXIWSxQsuxiEgmnQ35hatDXlKS1maPoHVJZpPMl7QuRjz08L3SGw/y+0bpTkcpDCT/Kj9xac6nQBpUN5gMYrJ983Yrwn9+sK+bve0S0JNQh6445xK6nkSKJaVxxbd5PbCOtS7lRu1Yr6ugiVXPMyrnSe2BCyER8qAE7eI8/+1RoUGSl5rdGKpvQlw159e+u0/QOZ2oSGRadXMJjqQbRyJPhgAt9n481zeHTYYECkOvEAkR0xS7+V4R9LQdoUZNXYHsVaX0p9l0P2p9JWwXpDHGudLRRqyF7Ma9pQ0llzeA1pXMI+ENzKGLscxYJoqiJAe4PJXYOY3Q0TxFQhIIwN7DdzkjGK3kKQ4Ngpx0w72KB6WtQsRG644t164R/3Js147tzqZVST2Wa6/cNUEczuAeiAFCXqG48oAgLcsMRsgMRL0IRrRNl65b69UWiknQKX5uhlivDYFtVWVWjIymNhsWZVzF89KKGdEChez9H/x9++L/+gf7d//vfwp1gOsJXUEgnNR/Jgn95NkBl9BVuemhC3fo4YT+Wo5rYmrqpl3lJAtyX1xP6IKVJNcoP1smMFbJDF2dslY5ZUrSAVxWmgdExsFJVjFB+4LrSVxJzHUeSBe696PxQ7hTJ3pJfUqdvLpxwd6jizOWHZOCT/okfuYQLPjZ4XGcoDK91jfDrBB5WVXqQcgUchqbZ+c2gQsVtmIdX4PogD6waDHyu82kW1FXrQdIxFzqEUMiej1pLSPKr7WWGdtYkG19vGY6rykUQRfnxmi3FWeXuIJlcXWGXUlGCMwGdVOnaKxPAPP5sXWkpZ5iNzOLGxLqCaYtCVjH+i2LdmWIm9pLMBwcGKPrznLHMy3SEFW6AnczUFwdDwPbo2i1TxCYM5FJNDtQt89yquis4SNMItOaw+5q/5nj1jJzEV4C54w3KWGPm3AYNonMx0cvBI5C5plDvlUkICMxT7jTFXKaRx556tvYfIJMcK77MY1IIQjrY5gHqZzuvI9hexErHL/Ucn/D8/SP/Qv1nEiqV8p9SuiMxV1xJrhoEknjL/zJR+zuhiQ7c/wkAiRwQGJycVFD1Qvp1/wc7ku2SnKKil031NXXDgI2ZGWl+Juz/pmHuUomTlOBkVl+P0Gejniop5cxUC+wKzAoxMhU7ol8Ejvmim73WBDzipvlcrOrYyHAqUNvudXuTE5SuV+WcD/MZM2iHHb3Gg6HSwTEJTq9lIwiZEwncEjLsIY9dwG3su5FV9fDyqnWsgqB1eWfvgDcnQTyNTM+45zMNPvx8cxcghE/BlkqQFBeoqrPQGY2gE78KMkqHsg9jiSrOXcpcGxDXT3+3+VOkz2FYO4DqpdwiVc2ocSiOarcMYRRfMDU8l1Y4jW1Z96GxsUcCmVuV1sOcgR9EeS07ioCmWbQMoLReRC0rXn3sohoNDwRJHSNIsc4hlFIWPPqLnjvft67GNgSp8rinO/buc+28P7GGCvWVJeBxpOs6EJekdAhtQh2X1bzQNGjRC0ltBjJRytgCjUgwcfy3+Ie6No4BTWaCRUrbo1L38fPxYBm+Igjs8yFPexza9V1nq9Ncw4CgkFVOrhulU/ioYhwUv1L4DilU7AK72ER+F+OYlF8TUp4sjFVktVmTDRmVkvE1dGBEQxdAiTlHHvm+0/BoWBDSUJcpaXW3tvj2PCTsrolHqUgsT3ln0JBsIetIvgXFGnxFBo5dPzpFBETiLz0wM2YAS157wc+wBYEIl8gLroWEhVrarxsvRR5EhLKJ5E3NzU55HYvDPuSYhRNKYIkIBQLRDnL92dis0v5wfnB/504q/MkJcF4RqAeCtbL5xrt+HPHnUJdBp3+MPek1s4OUSDk8YsjtNaHINIi93zHCN7vFL9/8Nd/Z3/955+x3/uzTzr06AcT+s8imStwRJw82+9Y7kroqtx+soROJUZZt6b5ARZ8S2SNBUgZgtzXmMFpirYKOW13Q7ZNjS8CUcTYIPt6cZAPXPetpM3Pp7LL7oITN5KHm1X/pv/Wn26fmxsiJOGnKjHkIz5NCx6LypV8xHVy5Ece50EEgZlQOj/YgcBCJYL//VR+BSROfQz6ebjpnKVuFgOc4qMYSJB1Ick3Gqs8puTuPYkAmcGFnaXKVBWrj4UVZiNaXVljdUeCORJNQJRhYSEaFzd2Dyd7rCK9GNavG4lh0oL0K9KsKDe7efPCGkxIHpDCOAg9PCc5FDgD8+NYw6Yg1jGKEEUenTzzSiADNVkK0kNUQLHAA9rzFERO7HTHOrkw7shBiLw6+1ehFjTdqGDxuqATiOOhPbxmlYXYNZJx9X4kITvFzCGX4NaOEIVENYi1rmihIHYf+m+du3b4CEXZGa77lzd8PA+KKm+9to8AoYC24PSQKdjWK+OXs5Bcl3+ynv0n++7bX0l/v73effnffpK//XSv/+O/0ut9nVd7BV2TcEKv5u9K6E64D7LZ+PWb9vn/9If25v3Z9hRa7j1jaRislHNPItOMQ1HRBopaGO0SC1IQ78cj2s9WwyY01OtxwkqhqJRNUlVBhQUm5tjL7bVbLTfwLBjiOWTeTSKOi8Yemc8cgm4GHAytrjlIFjRNCUfGHDLQuCKXLpKPVMQCdIxpuGBVwIRW5xJBB74kQpGHThyFraotu0noB+16G/NOEmEezE4x1gWTa+87XgkTqOn0ydN27vwFpwx31z13E5ixe21uQgCy3+LFd+H+lUyrVoxSQMKUhGK4Z/PohpXQt7CRkkHhGhTCR1JVokvB/ETzd3V5TZB1O5BkDZB8YwjQUhVbIiGl0ZHkpiMLyrFNw/BOQmhCEHcQqF2JTyQyKcrJH94R4ZizEVkZZ2BsxLn28SD7YJA7ExwSq2JCOvrp4xDBsrGp3b9jL9s42+AIDNhGzEqCEuBRQmc9bZGk7abfHIsjxlFAxAMdz4FQamVQdDmZUymaKpnLx1ya6BqfiJmtoiWeJJZC8lPHvkoxMM/OvcYFXgi6HuJYQOMaEA4RDSW5q1U0wczyIJdrQ4QIhOq8KWZWcBhbjWSTAAVPDz8fI9czjnGef4smFyTSuQ8xJx1j5FMFYXcJuLOFTvcfSHZbKms5diB0dvbrtmxBhjfH6RxcxdZ0ms2JWIKYly5wBhVLcX7mA7h3cv0KMdkRWjQJ63eC859Al//WdzxqRUVFbuVQDpC6fieOH3NKgNWQ4maB6wcoGjLhTBw6cIfjT8i/XrE9m1XnJDq2ad84SMG0+3sEr7ck7QXGyF7yQtPFJnv+qSOgWUHL5/W6WadW53/f/j2Wwyxd5kZRoFgrKCzehPfU4wvYJ772L/a5P/2kffxT2kMP5ZCwlnt4jq6vveGQ+6VrE2uS6dPcRExBt84gzVy3P6l9y1cPQ7qplkg2a4ImOCDNEJYkRMAbXeGkrMEcjGQ2V1uLAIy70UIJWsYoSiIiz7gOmOwlX28lSRY0HLTbDvSWiwqUbmHdSJPBacv1wpJfPwkra6o2mePRBesn56kwkzCCUCEg1u8YqzfakQzRP/Shd6VU4yZOfIZgflXRL5MURA8TwBRe9w/9qRm65vXSax9ftzwdX5TGMnAaFzz0ofC6nhndf0thXXBoLF65IYtSgCVgJ4Q3OIhYVEAEUOlcr/CQaM4l3etEMUz5uZlFbi66AL3fIBWwICtBbHoPgvLjCKjxPEyLsF1jCZ6MKZlrrevIryMKOnYR10I7OeHzEE7NGgDwnrgZM/nBCQ5SRbsStBSokgmcs8zpo5HW1Vwt0YseMyeX8ao7DgQz3blW8EDYkYAqljBQJP/OdJPXlQYyx02zNhyYJMCku7/rrOh1/XQHCZq3SpeEXwTB2nEI3DiFTiubpf0ZgmQqlfkYSIuHc53MfFd8iS4KjnICNu7HThM5lNKF7bj5zQ/5COM/4Tsw9C36L3URIrWMosecTkBXITVCpZ7D/SzUJAHDnDnNMek0mCK61xrBya8cXfJRnHNEVLx9Lhb+vbe/ifATFPozfEHW5x8vX5hXee+v/mVdSZ2zWE7gVs1tdcG1pglMOXOj2z6NH/q9u9PZVDhi1weAoBMRUYE0WrAhE8Rm1lqBO1lMQsEsnVnohE2MdNv+PVttY3UpLOQ+5pA5VoIU6TxVY/vNbrt0HuEUzkEqCVIKaGkiqmktTEicGOwk0gIkUTM4jyLNBEH+JJN68fIVVoOYnaPTvkAiFEkuGxEmJWt1uerqVikqJkgwyXTiayTBUlACDSeFGAUYMSXxtTgKSYmdzJMwn3vuiD39zLMOSouFDFuGL0Tt5jpLY0NFEHo7Qkkt7LLPqavnfSTTNcqmtCS3wCXzzay8eQnsQSDWOYhXK/IlAN4QtCsIupF1tBbWnrCqgPTGnJRkFEsbmsJ9EE8BIk3xZdC+COwz5xmxSZdBLYzkUZXIAxzXnJ5rXnea+3iW/9Yocpkk4saUmgWKYMV71TFpPi/U4E133UNBVc2qVw8yqZXEZdTPpOMO/LzAefYRMMW5iaQYSNAKlvzHgZAXxPTW3NkhJaEGSF2t1PuCIBUjrPcuAe8rgaXCFFdcjyV2+4ZpZjieOOmeMwKYJm6OTqFLAcqRABlNMVlcAiV1F92UyIkHum5UKTRsoBqgKSsE9BWKDgmvOJEfkLxBTHHS83OZUyfipIcFLqQmzaK/8cWvWG12EWS6EZuVoxrXeGNNve3ctdedu+vsz3dw/6l7zmeTxkdRIsJaEse3TNeSS9dSCPx+7fp1F7d2HTiA+E81wjZ3oCky7Eh/4nP0wXS/Tnc+w9qjYPJp1hsle1tLwbod5nsOLHrpCIxxbsZ9EEXpmHI2sLKM8qEeU21hBdDHnx6dtCNPPguKQk6h+Gpv63D58Q5GmmW4VSaqEWUNOgA8L1S4i6b1d//xy/a5z33BPv7fPuXGJG7y+zLFPWTWwv9C2eaN+4j4wYSuJK6H6MdJ6Np5XGKWpYSuCkUD6WW+ptS5TIe+igsbi+iI7yM+sB5AdVNopRM9CGckoCA/MMWBef2OjToCozALFqIC97geIqi7cyS3gpgN1jExhFtTnkudgp/pj91cXRKHySQlRzhDoCWJSlMbk7PARsmJ6yw6l9oVRMNJV9QLpdRQkFZYDsnx6asK9vLV5SEiqSWAVWv+PDmJ9jV/X0GPOoMgNLMUmrv/8I9Q4pxF3zEeJCGCc+HnYcmF8a7X8xHw9FqZPFSCrUUw0zts7ZxBrjKFJEsiXO4loSBty2wxheJEIwsfVWQ5u7xsaXL0ktqkCFuMtjx2OnW/iKS2xEM8BsM9i4AssZpXfui7QnWh3of+dQjP4aIk5C3Xz+sUASASIRyRBPUhpCEliqqWcx1YGWGmBVzFVkIaIwImh7z30DWX1erSKoY6XLek+CyHUgwG6a68oVGIiIEraxBKePAzYgmmfE0e8VAanC58kESa4cYQKH1Rxk1yg6wSRDMJZjo344wGZCGbRgaeoItIYE4qFCiECGgkcHtBdftRh1kZ+r6Xk74r69Z5FTrUMYLUKqQqFSarBE+3w8wDHx9FUpefshTFqGpyCZQDsyGkSQDODyZ0vfLtD+nLCf32ZB5O6K9WhPzwu+r2r+qcUNZCVluy7dxHENU5Ddx3BO6ZVhL6H33Y7tuXYc8+/5xdHeBKo4kQD0yalwcBLdZn1+FJrMB8jwRaNAhqi3PjdnAvCb0GGLSd7pQbrqKqBmR2jZnusLU2tYJORVOcJloA6Dldc1Tg8hiRprS8xvtQwZdNt14AqVIdkY8Od5wOTVafcKetEOnWeTKaCElpJPgCyFMFyEYnMiLycS2zKkp4NijiSTCL0uqmA12UKxaQprTFxb7WytGRoy/YE0885SDdee1MkxhzWW+76957bDMd7gRdfROz0yl00cdHRl2ds4EiYiNWrptqNrJzDCQvKdhMyFIko2WeR/lPqHDX3Pk8K09nTp6AiMW75uGPoniL5oQnMkYQeiG2tqLHIudtGQq09M41ghT5bZEifQ6mdkBrWvBM9KcKWUHSERSxSloikCn5B0Q2pJFSZbu7ocHu2rsfbkK8NaE6V11RzsYJjmnqGOkEl4ipqEML93bsX93tU7iteSiS1IwlkUy1abAmMrJmkzxTchzTfTyJ2YOOT+MLwe1a64vg2UpGMVO2q5p/i38gXYOAChUKNO15C85341dxCnQMepS00sb7XgVymB8jFhKTI3HcmoGHJKtbL01BEh26k+OlSJinm7vFOGdMhEJgwKf+5TGUNqvNj1zt9BwKcYL34WqkZ+ZZPfK++bDixc/pITk3oziXw1gkEc7TMuMayXiXUbSV0dE3YgiUiqpmAZwIdcG79+2jSQRh5bjTkJ7VcXfQTctjQGuAfdhpD7GZIC5FNjkmjmNO435KB7HIKEAzPz+b1WoKG63F6froumE8M0NCf+Z7T1EUzADtp7mEHsHPHdhaa+VxcCBk27qC5vsyvgNsUXVyPt/z5f9tf0lC/wPU4rQeqHbDJfT1x14r3yGe2M8goY+y5B+WyAsndAWy15J9VWDRjamOfE1MWJbvI5TQtQohAQSuvBL6GvKSNbXpL5HNHJwuGzqqPnVnU2MI4WfL8i8UqnTji0gTI9lBnsJYdKc1rxhGtKA8tcglhqExyR3CLAWKSqJCH+WBjmf+ow85DiXTIaQRaNXNv9yhK8HqbIYDqE4oMy7328NSfKEk+3JCh4zn0jyJtnvUNpVku9+gxDfLg+wlyLwk1PtSpH05YepLupBCHMY5Zq1VZFEV6vcL2sqi6xzhxtVeoxJJBvOlVKK/Ep1/RbaDVK90vsneAveuaQIgKIFejPczH0J6k7JGtZ+fN7gM2SnI7xGPYJQbKpsgFTp+HbeOwD2OL71L/UUKzToHIiOOoKWcx++cplPbkJjhfnZ8AvYpsrjJaHKPjOEfjQc7XFyO30ci5mvMal2hBgQWSWEnbgOAqHu1AKtMQYwb0jHP0DkYwNUlO0X2jRzb+pUA1XLwqbqJVH5Wx62r4WOdSaMXrSlmk4BEBJxg/UmkQBUskqLM4P7smhly7NWXE/qrJcdXT+iEc2sfge8gcSQSyQa6zND7w9ueoxPPQ9fLB6SZBQSsszlA0VnAnE+/NWw3+4oTe9t//N+J/Y3r0H+chH7PnjR7jg792iBXJjbPMZNzc0DMYmbsWsctHBLz8A1PZe2KggDUqwqp31rIWMNAvtIz1/wzlWIvBsRlBlg4lUAdDbQ2DEFUa1paPRWjW+5dQkuiCKaJPItK5oI2E0j+6kPOXWwEmVrCD7sB17JxnAhn7PBdh+FmQLAi+Eo+uh//g/r9uy2CfXcZcKqLcftXEj3hdzhFN15PI8KTp07ZY4991wrRbNB70B50GbPUqtoal1g1y89HDKcdBbdulBl9FBWyUC0rLrFNtfXIkOY5ktmiOlnixQoF3CywrlsP4+9Xr1y2UydOEMQn3BoZ8wMSCiMxWPYJJPMY4k6kNNFJ5ioCZD26prU6vlUrakEaI1kf+yhGHDYo9zIRiDTn1b9prqdnAS6NRgI6D4cPHLR9O3Y4d7SLZ89SWNXA3kZFDTg7gvcVZFyihLsm1r8KTjr/fHhBKlYkcSvYPbwzL6U8/beQSHXugs6j+TOVAkFIhJBYEcmm4NuI5CqhmDg6X/Ep5kQK0yof/x7LPS+C2CoohXbUJZMrroBm0MsgN/MTyKYybl2kkgtQ6AtpTAJ6T6Drd4UACX0SVOHcrRYboQhMQ074xadesN3FWMOS0JtvNIEYwEOiYYnjPouCUDYpO14Krjp0873Aty8ce956OtusrrzE0ik01iDqpYucRoEQA+qSwXUep4A7CJk3F46ENO8jSSgaL6htEY9giZHDKPd0b2cH4kkIJ3FeVuBG+FDV08ghtwSFQoyosgu5L7gXF0Euo1WgAbP7SOhPffcJECxEkhJTrJP7KZL4s38LTnHJrGGS0GOWOU9Iiiuhd/HMvOuL/2h/9fn/Yb//n//s55vQL1+ffN2Qu/R9EfZxjKsoqvwIOvVlbnRZj4Y79LWoRRI6O+cK/OspRSo7cVxwQe5J/APiY9xArIDAbGTb0D3D6u6kdbzI7DoJ0XslXoAu6+4L2sYNXkRYliHl6LV4aNhDE5klkcrVwbk8fPEktAnBguxhhj7CgTQcYsMJXSlcQVvducCRkAsOiyL8iYQlMpPFmEAIih2VcAeJJ8BcJw5CkIPB3U8rWYYx7XAKCEHxs/OoWMWlAx+JlBN6bf8SNofAVVqfWKb7yZK4BF8fo5BJTZSXPAkam9Y0ug8kf3ht2O1yBBRrn+yo7l2Bo29qGBgyiwdIZ1ePOuS/Ba3oEHAgG6hriIkJlzUqeHhP4XaScYjkFFn8wa1K2t7S7Vbqp0LngfJyLbXSpyNj+saf0TZOZk1MR1QDd6vsFB4i5oTZBAG9F+EUeqXZ4IRbXfJEJDF/Ah4f6Ue/u9AVNX3UKMRUlzjlBBUgIOQmocbF+1yhQ5LbXgpuVF6uNFIcDt691ddv9UhH6m0PQRRITox2xhAZQLCUQpz9EHAVKp1eDbx69YQ+zbpFSTqQJz+ta6ziQeMgHZNUxfK5Rq3YYaYzN80huDZ29FlD+QaHKuj+pen6oR26rvMroXZ36fkIX4Bwh/76AbfXSujTrT2uQ79rR5I9T0BsGUIRjG5c7PV8OvQYdeho9g8QiNIKNlhpUQ570PTIfBaiUCaIdQhm9yAEpDzMMnJYxfEw88zlvHtIqIPtt9C+Jojx9ufE8AZN0eqQ5uTRWjeTcAlFbP2mzW6WeuHSFethF7kGuDsOAq2H6m/Hjp3ue5eYyd+CbHe9t8Pu+pWHLZfArZFMFElmkSpWydx16fLmlngVr38RV7N//bdvogS2Cbb7FtzdNrik2tvbx4jhKB1oAJW1O20DxyZWs8xG9FqxFDT5dOoFJAHZfSppidmt0nYO6DyS52aVTri3r8duIr/ainyp9r3ngZcC05STcGy0grVGghNZjuU0UDDgaO1r0/Et8r0iCrstdsf6DjG/o6QBL2EZmqB5EraMX/RAr5JsChk9ZKAGuapY+lsAACAASURBVIMOfQsOkhKKaQZd2MqxyWQkmaQmYRn5p89RtEeRrCLE8gIFyCQBzvP8qvhqa7vldu21ZiaHN83Opd6nYlUa64k8W9l0t2K9i+WdAvQuPXh1pAk8/3EgLrqn/CTrRY4hguStHXVqAZK4HNgo2kGCJEKzTJBaoZGaA1qXreuSoBnibwIogbgOa8SQOUYlq7zvcQql402X4Ar5rIoRzoUjJ20jLn1CFwJ06IlOZz/OUjGmiaZAuQhXowsZ35LaWtt5cD/JnpgI434G/kbP9SaL5vrXcr1XJXXLeykDbu9Fg30PkHstmvIBoHoZ9Hh1XUm2Ej2KJ5hFcSBzoC9Ok1skQd7fIiY2V9hXHwXBqNxUYxu3buL+5OdAOGRlE8tx++BjPfWd7zliXxKra10QJFVE7t2MzG0WaIQUEpcg/5HQ+2eXrIPC9d3/8EX77Kc/ax/7r3/+i0normLTDuA65P7jdegao3DhZQIAIcB16HRq6tCl8+46dCD36tq89YSu0MvNjjJQHLNn3fiz7F8WIXwyzG5sgIozJzWfXU2SPOed8Ysjakm/3IcPspvl8HeKMSQgCSSqdIHvsojAU+sEL6E8sh2NE0TDkyRP8Ff7cOjReogNm86HHsEw5C5KG5WxkhW/X3lzxEdVDEu3C0bmBggagv1DyTz8QtqaV4INQfGrpArNXgPzzP8I/oKr5YqSgc3eKJBVPBqqPn7nKjB+EdCPXmuMVbWMNMF0JHXLsPMwOnfVYEQBNKA5dmQ0ntZUvvq9etVb6FpXFcK6n+61PFAMfU1zeykmMsnkv1T26KvKPutkBtcDLZNosQ7kX1T2sBzAeSfoMmcc4D3w/FNQLQJfspJHAFTC1m/TeOA6spJ1BaxC8fdR9OQz0lUNK10x8qAoE9mKeOc2Efz8nTEYjHw67Vl0wqniuqlQirnu4+vnQMkUGhHni0DO+ZwAkclHaETveohCJ0FESiWPeUQ8OPbBmRGgsjRXToU2cV8Lun71hK7fT+xx0LvuHQmz6L4RlK6Y6eO1Myiy3AhIIweKkDheP4tT2TnGcYNa/DDI/fZ77oen7HBCf7W780d/PTRDx+eaAmkb/AvGuS9B7uGEfmh7oh09/oK1DjMWA3JPJCkW5qehiRCwZpjtN6imErneeVj+zbPi1d/TgXEPhkr5zC61p0tnnkgQTwCF8VDglAielOuWjzEN158BMMF00AZwWFOn5yHhSoPbrVWRvJK5RlnZuSBnzFTZCS7HSXDnzp1ud7kZBUin1gY8H6ANbu7ttIMPv8mZsoxw/aVG5qH9dVrhJIMUqkHB7pPA6M0k2m8/9i3nQnb3PYedB/stZq8zvI4PPsQ0iSae+XXdxk2ORV5TU8soi8JQDb9EXvgzCDpWTIcfwWtESPKT5LNEoTvLRswkxzfDTdsIe15bQGN0cqN8KqEn8HtlSRoEjl0lZqnDk8Wq7jKZoMhDXcWFioUFqj714kp6MnYR1K69b8HCGlVU0FFuAlWIpxOWfG0uM24VCDdvtFp93UYXQcSpcitnJCrB5WLjK047TXRIZtoF72fm3EX3KZU2ibkoeSupaz1VMLyoUFI5UzIXOU5Pjc5dPnrkCRQMaYw+hCAEpWzH+YkikceRvGZplkTKjWbU4FE3Ic6LiMOqZnlQ/CTCBH5PDDvJazQmy0IteG+a/KiTn6VgGWOP/MnTJzinftu9ZYddOXrGiuHkDN9qI56vumOehHA4KwOtDcUY7izhuNdhoxQCxWjDHzp8CGQFdjrFSjujiAVIvcUU2Jrj+/jcBnv9FtB6JeexHsnZKFAGoS0xFDI+xolah5N8bpLWGkUYFF+J8zrP+5E3QCvWvJcpFDRHz8ANsLyy3HIhv0mmNokiZo41SSX0YYrbJNCIXjzg1aHvrquwTbgWJoAIhBP6IHlKCf1df/f39um/+Iz9h//+6Z9vQm9snnrdHbogMaZHTg/co4ROlbWihC7AUpKwUSHIvXojMxYXn8IJnYQLM1KwUTQdvXpZP8krRHlSikFUhWeH60zVHOpIJRxDM8cNxoyO6K9b0s9MyEfXVsTcY4iv5/F1pVOhWTybbu/c7aG/yoceQD1sYZBcF1kJPdShu+1Ltx4nU5McArfIbGIRAyS44xH8HALk9RGe3yrt6V9Ds2tB4dE8EMu4GihhuLkyD2I+D92QdsD5sWzaV3WG2nfXaw+PMFvPYSzB3/sxRylNLbR+ieqQEBHxcsWLZrxxEjng/GTxUt1UOSVAVxMUOFLuQnTPQX5ibIaO8pXz47DG3BhknNLUbOtE0CYbQRvptQ9yoxdQNY+Q1CUtW4CZxzDnd2BwCsJOGomf13ZzR8oWvr9nOGCFuSGG6xxSjllxkBcVONcLqhmSeAZJ3DlEUQEQu9an+KFEqn14B2szs43kAU8B7ekcQikrr8h6WAOpJNmcbe6yPXWlNsPv1ZbDHIWRZmQxEhJ4CR1xt1jo4xVZ9IcndH2v3Ea1ARAuCTpHmBtDHuiFMJDH+oDOnDYJZrgHYunoCriA+m3do0tWls2GxG0v+ao32g/8ww8WAK+3R3fw7m0JnceNg1GgDdqUOnSR4nal2gtH6dAHGWHF5kKkjEZTO82SkoMgD912DV3gFXgLcQRBMaNnmTcmAwGXQdDy49q1yA3moYqMIwnFk1AqgWyz4UB44INUYa7koZsZo/oeRyFLDl+TrLf5CGiRXJd4VCGdShyBsbKykm4Z6WbdFFz0SSwopbUtZbmKuloroTu6TjFRu2eHFRBQfYxzEuRUJsMNHrppuqQ0utg5OuVb+H/34r393NFnScSr+Czkuo5xjm4rmyI7hRHRIoXfConHj6piPsXJbmbT24Cz00juehB9kOXGhseZhTPX5oLESdZWFoTcDD4QuHk4E1rF6qZTnwHi1dz0Ftaofp4NjS1UEQRZY/Lo+LSaJs12KblJF349oUs/Q/XzEscgJEmqcSoodP3VPMkv/Z49e20rinhhIyw5iykRN+OpLkMa8TlWCEJSqUsAEZFq3TTrdLcwN+nt6Gadrs9hiRqZqpsXW1/dt5K+fMA1ztJIRIxuvaZc1mYolqSqF0+QiIbFmsXseENJKa53ENjcWCnU1mj9UA1TpPgZxGvNQDSCkbqkRG20f58EUrnCgvaCAEDOneB8kZg9JGchG6uclxEKo3979ik3ZrnvwGFrefGS5RDdhinA5tnwKSyg4WMdzc/vVPvTTcE2SBEVzQZDrAh8cobjc/emTbaRHf1VzeIp2iZh0F8jGe9HBbQXZnvVxlqr27qZ+w5uDzwSIRmQgWhSWIdU86JuUORHLrhi/QIFXeQqx0/B2Q/n6MkjT9uNzltWihnQHorOYpCcaI4jyBj3mce+j5L4AMz3JIqnQaeNsr221CqTUesTFwOka5UR6DCBT5D7O//X39nnSOgf/eSnfrEJ/SchxYUSOheWG9wjyN0ldIgV3LGCrVZIBqEOPeelxKrAvUTG9fJQybw+MmIBwkwTmtMNNrQ4a3dUHCZrVTDLySdpQL4ZarW0Uv091ga5eAoG17ufswEUgYphxO658z6b7hgg22XbM1yQVIbMSpJuVUx7uaHReihr6yOc4PUeef8vd+gvs/BDHXoo2CvQCx2jSbPqgu04umVitsJO6thN62J+lJkBw/+HRfL1qC1pYXXmYnKLBDhJN/um++4nQ6DUVVlh45exX2UHsyo/wSVNmbro9+l9jeFrnpyUYWnoZZd7d7JThjrMfLd1TLGzKVie86hA4FVlzH9vz622nO2bbASt+0vtzVSmIhWtFxrugPRGlaL05qQxFSo7hDFI6U6xVkVRGXKI6XUP0jVw83adt5OXztiBvYd5YOrs1uljdrYXz3l+l1Qrt1TvturtO+1zn/08Bh4xMMNZs2HGuBCAPARCoNMuQuzOqocsvxL27unv4qDX4Yo2mcbIIhrSsuuYxA0S47yHB/VDH/qwdTbiksdaX0fzWfeu2wfQkqdwUJG2SIeQRtUmdMF9hCcq4f9+6XjD//hy2Xb794Ngui0LCKx2R36JZe3ehcRts90carYhChqpBYLYOnEfvYeqnDor2LbdBk6etOP9XXSgL198Be/bP16tc38jE7pGE14gxAYQr5cT+gJeBD32GSD3+/dm2FFm6C39hFlPFufXg6iH5ttLdnOkxy5Nztkyna8SQY7cCtVZAikXFqKnQGDqJmlEyt6Tri2d4nAjzmppoEkrKHxVoWcgFzCZvKwS9AMUrQNwHXqxwgwSKGOxJszKK3QKZeUIMuWwG94FLNzX3UkXGko00wTnDFSPKrbW2xXMhMoaNtnmPbucTafm4n7GOol0xD5mvUJkujq67CTn3seq1pXmRssuynBkU6E6acw3NQibZ23IG+VlNZNEQYeVRCFQBdRfCYSbCute8LIIafNU6D4pN5GUhQ1FyQQFJMjDMyMzlyUR5aRhQQDo6e5hrn7V+ujOtPut7t7Pe9e8WMiRWmAlcmeVSoySsIweEpmbKNmq+AwbiMjpS1K1maxY1ZdWWCme3rJGVeJKYp4vN7impqtWVVUZmrPxnIuv4OXaTKPLfp1CqLnpmvNjX9UaCzeeEFVHZNZqm7oQHohoiiV19Y6hTnLXiE8kQ+3MC4pPZEUL8B9RGC8NRK4VlpRYProEibyvIMl4lmNMAALXJojWDgW9r9Oz3dvSF2SjqwJoSqY9nL9k0B2vSAUUgkugF5rNT9Atf/MZZtA8ZG+99yFrPX3ZUoMR1n+9GYGqNVAvZtpsKqTkFYDSwXKnWOsFaYhgnLfKPVBIdx7gIYzhjdSQZDcXl7oOfYZtk5vt6sxr8SrotppNdVaCmYvY+tx+bD/wJ2iounQP+UgaDUHulVWuqfb0hbJ4GOfmgdKom2q81mjPHn3OIZLbGOPcuXuvS+jLFLbPPf6kjfQOOh7GIAldjoIN1cVWlgijXuvGQO5ryBaPEEdFinv0b/7WPg/k/pE/+++/mIT+eiB3kU8YAZPQJTKAMhS7pJp8vjKhL5IIMLvnZIZBxvDamn42FohL1K6BhV4CegaPY7JjA26r/zA5J9Zamr6A8IPZHsxZklg10YrX0tIkM7nvOsnT0dk1O3z4IQviLtXpv+FeY5ivRfOUuUQaDrLhRjqcrZXQ+V7NAMModPif9GfIrICEVbk3hLcjwpJDNa0Vinng9iPnjuEcJc1q9yzfFtVf+XfBZSoIdMxs4bmPsviNFsPc59ix7zgzDam09SKQnpYqRyqtRTFu4HeLTqMue3tKuWU3vJ0VHOZS/k47f/UZNx9Hg8Exy6V+J5SjrATTlTHOw1w7LlqwfhHVkUqd+wjBDnyuJ/TVUEL3EUj0kGsSAGpuIyjg5VK5V+AUJ6LjSu9la8RtTcl2YwKrRKx0tPaecb9qhBFADu/hRv+y1RSGSHhTgXErRMKTS+DQjd077gTay2XnFYtNAvP4GMXAwE07xs6pPOCFuEj+WWUHkwf3gSaQXbo5SLGQb9v2PmJ+rAzb5trc9VL8xVKbcYtY8ziNiYQRzpC3Z8pwQn/p2oTvvvXzsV4ASNeAZsV2UwylM8OUzvc0heOFvmsO5dAWhQh7+Ni4guzRR99tY+fPc47b2HK4DQFafx2X1HVP3fYy4Tvi9rd3O5Dw03ToTEktziV0ZuSuQ1cCwOecDl0J/U2w3JXQW/uZIUbBtyAplG/I4NyvoDfQj/MhDHDczVS95tFBaww2NjmN6dEGlwwDBOZ5JDUjOUnJjMrqOPlZHshvCH9sgksQD1QuK84VAuNqNIQmHogBigQfD1YkBWF13WbmqgRBfAJOnzxmY4MDVllWBFxPV+1WtkJCJnm4ql1jpl+/b7cdeOBeioOQC5bus3Q6/SCddgbrdY0YzTzxxBMOsu4d6sGZDRgb+U3pMkiJLIIAnJmcaRVFZYglpVNww1xmZp9L0E4gUS3wc2Kax2qeRHBIohFZInENs6o2Pj0OTBtNcsvk3qdYJBHFklAkE+ojeTeTgG7daMOmFXY250T78SLRaS9fWuhaBZPftmKpSGmKVRmsV2keq65biTwbaHsDCVymIYV5+Uhji6/Cdg8a815QuzTWIQPA1FevhZzC1FEroa9JKhW2fuOFi3atEUMrutlcktss1fCciLV0DnJjCwAva7tHxjKC3qULoJ9fJgjFExC1/rfE92rOngEZMZ3XG2GdS0zzNIqMTTwDNczx4xmtSIM+hmdWTHyt5QldEJte18ytM2szBbRRvuQR7IwznaGJgOBLIk/iaiQB4Y9xjmZJoI8deYb3NW+PPvhWaz55wWJRoOy63AgaB/LAjDyae2SKwnGAAs4vhT+Kk2GY+EVA7iIQyp0tg6SfrCBAM7SbUcpuCuvC4mKegDWcMY8jE1uA0mGqQ4eTEL/Kgh2/RGBbgBsRy/X0cK/66NYX2OJJINmr8UhMyrRhrqcXbYQ4CpyTZ0/Z448/hrxwpv3aW98G+Y77mph4BJa7PBGU0IdQg9OYZkvlBqsCNY2jG/IsMgZZA3WgQxfkroT+mU/9BWtrf/HzTeg3OoNrXTBWbxeUETSjG0QV32vvoYfWvkRoiNL6lh5qRxPhWRG6wYO2GslsuBx9X5KWvs79a/v2HbI1WKcXO6869bJpsZpjmZ5CFEuOYZmf76uu/A3XXp+78iXXcYOgOJLW7u2/69bIJkau27mrp5izhZTj6nPvsM6RU0DUqsQQlwE9U/GqTlewrgK3FNWkuCTIV0ItLsnxOwUFu3ynxKgqTmNufmbXhnrnoT7PUP/Mpadsb9E+S8LadLa3y862P+8SqooNNjacXrx+XnC/PhlVyaLd9u59iHWSFHvyya+FulG+X0Iv+qjPgvBRih4x8q/nG4+6Ll7jBO51Jw4zuYCoBUEygpPZkHTI4pDDnB9txgf9KDwBGUCEfg/3I6xiEm7Nr9nJM9/AtCbUeWvmrj1/va5sNUW20zWQ6Jtmx3odqXvq2cSYjrlpaASg79te92tAVKyy4SbXvnCVOTmBlQ3Amuz9dmXoRTfLV+UOAdfEFVJRrvMgNTxJUPD8IU4TCeGOrp/Xr6h6P4ER68Hu83Zz5pyxAYLVbagBUYeuwmbnzgfdStvp00/guASkXRQSGQJ1B7lBCW/LZhu5eNYujWGWw3vWawqF4Vl070cfKpy0CdAxTMeZG4JjgmLoyk9aRB/+pzHBMIUBz77rOlR0gWLawW0HLZ7ZWYCq/yqvIXBDBQQjZxvnXKpA3Fx5l13vCJ1/oSIqdPQhj3mR++RWhwEgsCFa/sio+sSWpUuJ0t4v36cNCbfXzw9K/lOypK83oeuQldC98Bwa4GQooa+5hA7vwSX0D9lD+7PsBJB7c4/gUK0SRlouo4TiQsZAVIIvdoyxgsdslveRiSxqJGOFYaDRWcgr0cCgSZikBIGn15iDpjIOKcYMoZDZVzbHm6I1M86RGNrziIwoiUckZFhUYiY77+kWB9Jz8co1OqQ5twscgKi0QjCVgmQic6sUkosES9LYXU8G9u0Yw1QIYZsD94cSujMZkW46iSCDpK4kpjm2IHftIBOq8RYYg7fD2hAIQRps/UK68iLMMXJxZEuEOR1LQI5FWS5GRDwVrrrR6FxlyqI1xEhQBZHt9FozzM1HMQoJMEOXQ1sS3ab0xQUfSc51hUAhC011xv0QurqJA4sRQVj7aH2TiNz6GcllnuJHc3XNxDUPlySrnMdqYK3nghCog9f3xVOEJEOYDXB8Ov8h2VWSL59X6NA3kljVSYs0d63xij2NQJCPDj2C+2aBh8bD+57l/lKBIh12ybrK8UyubBJZEewulFEjlEiOYZ6AJBg8lRGLdtQVIJdIPoUUcroGfRDLZLLywMMP2k4Kq35WxMQnEFKRQhAReuCMa/j9KlBW2VCJoZCUKtyixMFImBoNeHRf04nIjtXPGGCe4zl28ZyNce6212y2G6cbrT5zg1088rxlMkOUimcSHfcSxzHF9R4CQehGvU4dehxFRzwohxjny9xH8fzOLDZf4rn5ZTN774P3szmByyWIbTSs9mLm6N1oEHT391h2Xrblcl9FSysCqH0B2981ng3lgmW66jn24kfHZ23rzt1OwCbAmEWys9/5zrfd2uBDd99rezZtsTV4BM98+3EsvAdBVTKsB0taiSfds3+HpS+PWzSFHyQQl9DHyGE9dLRK6J/980///ElxN7sW1jrRvn09CV3El2XKMnXmSugRLqGHWJ2CrJTUIwgwxeXY1cmthsCOwqHdsesA2WbazvZcc91rHsl3Wisv7vcxN+5dtXc8+lsOpjp3/msu+aoTVOI4fOCjJHdgMFzAyrfXIPM6YHOoBkVnldrSFESp8iSnIuRNknYWFeTUFfzOgQ8DPDiwny5c/oZL2Hu3HYKMg0Ur7z+gmXZhlg22tdiZxiMuQdTlb0dKtZ49dGZldB1BtcI8yCV06d2NlzgYojYGFYb6nOvHeDBT6V6n+1vNg4Tj8viaFW2st97mU5a0ochmr/TzM7TdGlKDHmysbbCWc2ctKh3CUZLHfMwzi+u2Ws+1HkvIVSI9Yk2+Ecf0Fv9kc9bDFptXQnDrJrt0W8a2TTYxTkdBwFpk7cr5uzPzykMucnIKXfibLfw8VX7pQ7YBSKqvo8WKqous99YVO37hDNCY5Hl55wrIGp1wCHW591h6jToCiHqj2MripDXVfMwuTpy3hx76LQeZeSgwgqAUbW3fdYzYjRsfsizg2ce/99fO/CYlme5Ee5k86A11b7YNCEP0tQ1SIZex08kFBIkxVj0SOX9+4dzs6aeUlENYyrTW55+mMpFuAG+GpJJaXcc9gGIfkFc6s89JiD9J7CtHETi0s77AvqzcpGbJos8++23bAOeiSiY1VI+ZeenMLkkkU7C0N+TaV7/6fxAWSXZd/tjEit29dbfVoEg2PDjCuGHJAqw3yVwgGdEJPwElj+5nADOQRCr1b33rn5xxzfaauy0VEtM0XUcSwWYWQaZLzS/Y9iruZwqGdJiac7DEF241Wzv2ttrEyGETw5EqtcqpQEuwS5XwhlQICYphVChUFvxkH6GEDh/FdejSnVZCFzRKQneQ+4fszfsy7SQJvZWEHhuDqAjBNw/IoTCPIEdk6/JFWC9BTdrdIjNoDXUG9vKi5qZSygKuVmEf0B4z886SjESOtwieBLPd8UGrYK85VnvXSoxpOcy/N1GxpsOBwAudVcjLV7E+5ndKtGiFTkbEO9mmiqCUIXcuivZUKkUl9G5g/MJaEjodul8Pvcw+tNdNB6qE7iGoaIY+ODDgfBUi0HcYCgyzUQOXQtA6iTuLAiSTTxHoYpnjJ0Lscv6/kmgV+15EFpKsIPdIrUbCN3GQtebNYkFSyUtdbWIcFT2qPHmsF5HwNCcX016kvCCJIMA9l0CgaB+8iVvYoFMeE+takPsSQU0EtBTukVwUGXXsEjqRKIk6ZonAKOF6qKZVNIvEK7MUjRiEPAj+b0Kjvp7ZuhAjJe+L587bmVMvQkIDLVGjQgwUi94vD3PQBnXnkXTzzu2MD8VOeX9rvUzfLw/yDGcCM8M+do+bAaroKUjLx/mR1S0IZFlsN0RDcsxACrWY1cUEOpZYRhBLzuIWhjtdrZ45+cWHErr20iXzyqydsd8qz6XWxNxe/HpCl+zTKBwEJfQgs/cGYuqVF05bEXLdV46fIIyq4GFcQqEj8Z0pjksk2j7m/Iu6RuIUODMYxG+AeZXIldSTuT+1715BARjk/pc5zLZdO62iYatbUZOU7TzdTDurmVkohmbR8ahLj5B5D0XGJKiECowFFvvrtmwFXaIY5X1o5PLcs09zrk8yUiqxt95zv1vTVEIfYPyUCUo0wLaGSI8HttdZrgcUR3aqQUjYxGBB7t0c+69CivuFzNCV0NWhO7hI7HTaS8EqYqFqLvNaH0roK2tUuUroKGqFEjqVmsY6rkPXCpnf9uxDf1eOatzYEJutsmK/9pSsueuMYxir0wPZsU7EK+oIvvqoqcBcpCjfTr3wrZDLGblA9e/O7LdZ8fY7eCD8eJoftaQtJEtWaC71nyHQPGipZbjuaPaaUGdJrJslpI3b8PlzZJotPMgkvWAnbw53s8ptNt7YYqdHztsjv/IfbKznll249njIhYxv07O9KaHekuu2k2yZW3V93+qL305Lii8vD8c8UpNxMNRTgMkHz5yn6s+11KpiZoJX7cq107a17H2WzMMcnzbADvWELbVEWNa2vdx8HXb10v8GdsfnnOpPjPWxa+csl9n3cGsbvyfdCgiYvsBN2MlPEigCCCmkWbnnHsuhEBppPmGXBp+H2fsepCdnEM943DYn77Hs3Q02Kt/4CE4kyk2xeM8vEIRj6MYWkfS81PyUbc+GFLR5i01du2TNfrpcPsaBk6KY0d9R/jBFCWd44qT1zI7Ytu0fB7nlXN44CRRdwex/KDRoTt1gKVJp68SGFRJRSl6FzVC5Xm3/nuv+/aAKKYjGbKklsUYQTLs43zkVVPf1bmblv3kUK1iMMYBtA+x1dgyfsvotvwsKMup2QYeR7mRgaYV3HLT+85ft2tgpu+++T6AhPuJEMZaoomVW4WfdZZWgyy92pExnfweZJpOHery/2653Pmn11XdaAhyHF44iQEJM1158DA/ujrr9FCHlNnaWwoyuzosLlJtzMp+Fdm3lWxus48UzvG84C+qmhLWzMpOFdvMYkqCKZDkQrEYw6yDrWT7jk0H2bHtGXmDV5gHIRoif9Lbb9eFWJjXqNMV6RkWLoK2CQiG3l+4ihQ7wp03ohCeLIzlsjXo5oa8CjatD/yyQ+0N70+00LPebfbBxIcWlkVzzMRbIzxJplZ2EaCDHKToVSGozdJZzWtEiwS0BR67yUEqjOomiKYKuOjAzzh4waAvFVzr3ftTMhFVxTfIJctEQ0SJQaoyIS2UMtsC6IYYfwORdwJRr8tiWipnMQIDaFgm4+n1e/juHJCd3TKFLFgAAIABJREFUrhQS+gAs45LNG20frHUldHWtYrjLkCUdlEvFrUqgGZKa/L2TslLwePc7UpYHCErQtbrtWInQ8N8itQruF/t+QexzlYrr7PNIEnyEdMl539Jdl3uatNCl+y7ClB9FMiV0zW4FKxfBBcjE5W2Z4sJDt6/ib7y7HRU0kSZZf+L9Kn5KpU1Qu/BpwdpK4oK/9Xf92zJJy1mzSmabhL6EGIkQQiVfub+JJa4K4DoIRD1rayoSzp87Z+fYS+9hXUrKd0J7BPHLD34VRMWr/XGdK4kgkdzFrRHCqj1zoQtCuYTIxXJOQkJAcpFD4wL1vsxotCeA3wqIlQcPHbBkoOqegW5Qj2VEgAotuyDLIa1rKOqtMI9eJiHqfhaPJYKxnWcNdjsbFq+W0GWAIw2RizeaeSuR3HtZdvw7T1k5vvezbD0MDnVSHMc7ESz5a0iEJwrEZ5jzPqdihteRmp6KSqn9een4IiisMijespnZpeIJ0gGnKQt06c2PPALsDvGS8xfLORkBYZije54FGdKcXjB7EatTyRRXA+ix38RjwEvxmU/i9oogSDKPZuRylc2G0yeOs5I3aR94z2+61zry+BPWfr3VFYpCaCRDLlJcAUqa8XT7gtyV0MVyd3vorK19jhn6z50UF07or69DpxvnokYRTNShRwp+ua1DV1KPB9ach236G7/9LidLOcXF1XwmwJwuo6AcwQKv67aOnvoS3sIEOrxHU2FV79pKQkBf91jzOSfqXw2hBiKt7cx6m0XQjWfgwTre1WQZG3NtAqJNx+TzPAAfpOPuITDTxa6UW/qWepscPGJPnDphb3/4Y8yuSq3t2FfAgnMsL7/GhoB+zs+cAVq/x5KQu5yFSNYxfNra0EGvQQe9JHWHeXCBWl3x2KWLX7eGjLstsX6T+ekUL3R8y3YW3h3yXO0dJtHV0mVAEOl8HC1fuu2sD1siMJa/+6t2ZrDLDu/5jzY/Thc0e9YaJy9hFPA7rvtc6m227B0bbfRmk524fhbpTKpTfl1MwhrMcDoUHsSOQbN76h5F6KucXX3EI9a4SUcG7VLr05A8zH79XX9sA0M3YcGjIIf5S1pKAQ8+rlStV81bhaznzSvWONWEL/A7CFipOLC12ZmuY2ro3dwcnp4d3v+HLqBNzZywEyfPAD9/kMIGffmOc3ai9znma6FRxM7SR8xbBNGp57ydH75g99z7YfMBP56gsECvBDlUKi+y1lse+F1YxxF25fLXsE/Uf3+GPU4OZJqiI4ntBrRwl6C8nzx/xA4UHbLiQ3ut58TzoArnbXPFA5bMKpWP7u7M0Fnbm3uI877ZsXiXu27BUMtzXICmpm/alq3vdiSuFVjIOC+EmIwc38mBC/bAmx6l8Jqy1a6bdguCoTplaW3s34fnPeuSZ6++oK0rN3IQ6bG8+GHbAHGv7+SLdnX6DDvB73REoX5ETOI31jjCkaRBZV4ziEhFPOqI032gJBQVixPDdvL603Zg12Er21xtnceftrNjXQRpDpffP8k5ET9ihkI5RVaPBNwcCmdB8D8N5P6DCX1VHbpL6L0uoT+4O83OnHjB2pmhJ8fns3LmYe2SLp0Z+grfZ95snk86X1lUspbmvLoJVnNaFRN1hK4qgvepsUEE379MIRWDAE1JbobV0NHVwEQuA82IAAbtU4GGfWQ7nxPwPTwwgucJwNMUL9q7TibIpqMiJ69qH/raATq3wgz2opnBpqDUNUnnXtGw2fbcfcjJfipBqdqP4HckIiuthK49dHleS646G0QkMplrD+HJbaWIbS6FLxKH5r1SkJR3g9bEFkik4jbLp9sDtKsOS2t10e7flWgRSpEgCR2600F338fv5pxE8f3drex4M9uqgP2fwCx3CRTDm4cAE2ueWjBVx62iUAk4fD315zwQtpK1ErqsRLWfL80MfS2ChD5LkSkNtgTmcFLBCyf76xTngtx1rN/+NhAwEqZiy/spusSWd7r4YtzyPmPldCagQYmMokDHqlU7oQFa+5OhypKKFtCNVI63AAKcuvY55kmRU+gwMKIoryxjHs1aH0VeJ3oAo6B88bBaDz9wmP6AZEWCn4f4puogUjcyz5mHRB61rNd+9YQuLYEAiblnAvEyrqOf1Zkn/+nfbEdhpZWzCvv08993qIgU2ALEgzU5ujESmJSBCtdSa29+ii0hELom8RSHTGdR6kQ8jJnZLAZD2rSoA3bfyx66ZGSli5CdlwtaFnCqmSJfLvF7JpB4laiMCmup6kVT+M0yK03gtZXQ1yj2JTU+Tvcu6d+mCxfsvY++wyrYkjj1DLHp4mW3sjhN7hJ5VDP0HDp0Sb9KKS68h+6U4v7xS/Z5iMI/d1Lcre7FV+3Qf9QMXQ/ICm23ZujR6tBdQg+t+oQh93E6r7sPZzsmNVtPbtZbW7Kd7i7DTp5+VuM+xxRmjOcCZhaasEow997za24l7MqL33QQPuiyI6FV5r3P0rMQJZjs56Gds5ScFJu51mrPtpy0++5/P6pX47bYTZe3UGaxGEAsRDTZhQvP2s7yd5sXlnhw6jJRFZi8oN4x4i53/Kvdc/8f2mRvm3376cetulyqSgQy5tIHijdaWt0Om7rZY02Dx23L5t9yYgurPPhHX/yKPfLW32NWvmIjVyB6+RFmqIUt6b1l//L179i7f+ULbmXMN/jPzJxv2raaj7IKVGPtL/6tXRy/glACSe7hj9P04t8LeU146fHj/+Q6NhHFEHxzKMEU5ufOqi/nUcusbqDTQP94ss91jJfGgOz5nq2Vb8F4I8pOnfqOO78a6UhOu7r236PdHbCZFjrymUb2xg+TuSAe8nK3Wr6JdSsseVimEtzYvvFDkFl4U5NH7Cwd96GdHwHGxImKGXrf6hO2IQVUBYiutHw3KMSUTXWdtivDJ2zrtt90zLBrV77M7jDxJX7WciHTVZYf5EjS7OzF7wL3AYWX/LHTrA5Ogp74e6xwzxbrb++kc3zB9uz9Q4IQ1fmNa3Zj/jyCI+81P3vNRA7rGvw+sz1jBPNHNgIMCYWZ5FppARjmV+ESbCl/u2WVVEJUAzHIpGLHP3m6rdmujz9Hsn+EYLxkZ889SfMe2mXPEYu/gkKMJNbV85yxwg8ZMXR/HSrZY97qWguCBnRPPEl98OtYK1IwIjGZCDnH39VuLePPr7N+KQ44XY88+B85Ltbczp2wi6PP2468nZZJgTY+NWDtrUfY51/imkTbEHvUWSQzv1aYCDqCENWtCwN7/QldSgKhDn0L8rSC3MMJfby1j4T+IXtwFwn9+PMkWjyhE+m4SCb5EAlz07V6FKDrQrQEESGxKxb4PbLOXCGx+HlzU4wilkC15kh4Ug5blVwxK3HJkAsqQVM2sbZG7+5mpv1Do9bFqGuSefAkM8cpPqUaqZttAvRExCp14lmgVjJAmSfhzEPESnCiLLw3irQ5EnPNzm22+9BBZpoyJoLwRkL3UnnKnYt/Zh6cTECdYnWo3wpIQLFUYqskBD2zWg3Tn9r11qdILXHM6bVKJja48/MmOQs214fGe7OSl2a27pUDGb9Bs9U1ArQkqsRviFbiZG4dD/8jQEJsbaFLo4CrqEBnHZQuOpnfxcMsgxQl3yWKB8VNJWwlbongKMkKohY7PsRN4phVrHBc2gbQSEB76IL1RTCUycvVRrHcq+wmzcp3vvsYz8AAYBIy0DKS4XeloDgpopqkTqXmpuumzl4OYhrrqLiI1oqPrhsIh5jnXq5HgPtwngCTB9qwCYZ9HmMJFVWa2w+PDjF6mQVxwK2BY1qkG3/Hu97h9M3X2EqYBW310MFGEI/cWA1Edo3Z8RqbTZqhO8h9fYYuyD1SzHghE3Tp0yAz6tB7sfX9/le/abXojWwG2Tp77Tzo0EhIeY9cIuEf7etPg0TI7EXHqyCnIkYEQflbJAmVkLgP8bV7ctAO3ncXq9EbXZeuVdpprkMSBEgv13UKlEWKhWL6Tzs9dzYDKC6jHXeFwo1AK8GfeNBGFcc67lVGDLdutNgLTz9t97DuuIUi/9yxk9Z47oJDgXycQ92bmyt4nqKY//NcKKGrQ5dSnEhx70EpTps/P/cOPZzQwx16GHIPk+JeG3IPSSxG8dB7SOiRDnLXHEg7jLrAQF2rfkwTklHiCW1difBWsXGfY0IdaWrkAQ2RkoJUcQncdLMSUCKDH9z/fscge/Hy10O7wqpA+bcH7lYAjQJuf86xu9Kr6myygwA8+V0rKfkAwgBBm2gECo3YZGnVFTZ142t2zddiDRs/wvoB7WzgmnX7z1hJzsOWUlzGLrvPVnxEddCAG2PnHDSlpNrc7rNH3/arzOAyWC1rtaaJS8yj32IxQEOLCGl0Tj/Bete9UNfFgAKOTiizAvakB7qfsgstl21n0futoLbaBpr+xi5ierGj/LepJNNsGUi713fBNFr84Af/yAYGgHkxenGtOBXqRSBpJZiqTQft1OnneP1YR+Iqy3s/Moi5dMas6jRUO0LYk09+wZH/qureg1AIK0CtCCQMnHbkuh3/P3PvAab3WZ15n+m9995nNJJGvTdLcpFtsCk2ZQNJMCS7ZJd82WTTlwSWYEiAQEK+BDZcH2GvNIixwVVyt2X1kUYajaZoeu+99/f73c9/XmnsQAAHwo49l6a88/7b85xyn/vcp/j9FkvJIjh00UavXbTKwSu2O22rRRP1T8MObug96xjwquvG0p+5Ieejlkw/6HDNt6xzpsdys/8bsCUs0a4qi96YSZSMgxWJYQLDQ7vd8kKLvVr5tB2/62PmY4G/Xv0YrHr4D9PA3hCiDh14P0SWJLtCAMPQI3vHPV9x9c/FjjPANnO29e4DVv3cSTvXdY2Rke+3GDS1pyAXnXrjpN179F4CNQSGuElvdFx0CfmW7b/OBg2zQdS7YnIzbGqwh7VxEjWwj+GY1OvWaS3Lp1xpIml3BQhMArAlpZCuRmuabXTPVM08zIuwB975ATYzLVE1DXZ94pJrZzlw4L/YeGu7RecU2DT/Xu44Zbu2cV8pr8zW1+Gktzu1rb6LZ+1FghyEqhjw8J9xonABRomghrqty/ec5QQfsOgK1lVXg13tvewQAAWz6vwApXbBqb5X93w/2UIi2cjbdehyYP4MfWsgDl0t3mToMkgjDZ32xd+D5b4r1jn01jWHnoHjyiJDT6dtzcesbR+jg4PlLMUC5VOGUxn5Ek5mjn08RY1Zc819IpDxuxTalLJgD0dg4DUffQlehBxdK/dfU7VCgEvVxjpNMKAODWmaL2DY1dqmYFiOVg5H7yXCmI+6+iobPJ5xqssECpv377Gdhw7AtdEoS5TV+PsYsiIZfIm6JJEIDCMsIt5PQUG+Cw5cdiq5V2lfSK4T2xOg2eCSo1UvOPde91iAvT5lT1adAAzbjgBB2pBuUpmMvIIDnNUiAYVaviTUUoSkrE+kMuD2SAKEAdjmUqSLJBDJh9MRwOsdMiBlOJUsNLxELaU49gickjJ9saKVZcrh69PB85KKVXAhSVUCDfWT+/gdZ25VlVcsDyj4+ZdetNPnqJ2TYcYBMU+LHcxxo8lO52CTrxCQhOPgFIxJytYR67i/Og8FjY5ySUAWiKcLUm2bY6VSIilGL70MPkgA93IanfNBWPYixEmBTtP3NFxrhmNuI8DaBGoSQYagunRotFePnCFQiSCQDaT9TExjQe6OFCdJIQUZSFaLiCcG+opG3ErnH8RmGDTzlcefNV8fw6d4vsFJEZRlOty5BePQI5wSHRwegr1odAgWcJZOYEhiFdwzkmhvRj3XNMfAloTCDLvznSdc4KbsXrPlp3lO6tYQCVcjVRU8itip+fYaf6r62xQ2vA0uQQIqiAocYljXKt1o/K7myDdjZ55/6ik7umevbS4qsQs49GqeSSQIkRy6grXNyCTnRKql08vQRYrrgxmrDP0X/vYbPx+luCYoeW8lxflr6D86Q/eIPkFE4bccOvNjFYmtauqPRqiCj2TmM5UJUlsnjdbZNDpvTCtyaXlDU5UzbnR0YpiYtIQqWhe+tQBy08aS36WvMRao6ZNOGe7Qvl9xeKn6DNvbqu273/sre/g9wL/RZZCa4uyp7/2tveeh3+J4nTgNUrr5EkvZwlzhrietuvOMbc35z5aC7ODQ9cehIfNQfaSy/UN2bf5V17PuyFIcR1BgFqQ0ib3kReZbbPkOIONZ6tmn7NjWeyyGjTDV1W01Pc9YRcl7YfDnWOc5skNylYTyQgxYi7XUnWQz/hfndC20zZZhzhLG4PRhiibOIk35HfruIeXll5FNAiGzSlM3FdlgR7ddqTlpBw5+2BYGL1v9oNeGB2nT7t/2QUsoqiBAobaLWE9Yfi6JwZhdqHrC9m04ZpkbdiLH2YY+9+O2c9cv2qJuGsYwAnEWEWRqav/OduI4fQFE4PT7voCzLMr2tMnH8EdH9vwPRxqZGjlpr1G7vnPf78DSLrO+awROuTEQGxOs4xqB0mqGxYB8TA1T3+56jlo7mT1G48qVv7H6xkl4DLSfsHn3bn2QN8aNiua+CLFoz8NAmsuohV1gM/ahLBXuBihcuvBNKyj7MAaegI5sa6KpHngCpTLGK3a3dlht49MgC+8kCCBwIkuxbKJCeS76SZv6X7GSJDJ0iFhDMNO1UDIO7La+C6ftTC/8CpAB9rYjY7Z1oEiYi04Cf7o1dotlHzxOHa3fKi9+2/bt+5Atq37Ouk3asRtC1Bhox7cISj7CYdFCgFVNDxTnPW85lHGe+N6fgvgQzEVTH+lftqJdBzHiU/bNb33S3v3QR3Fk9LpO9tKNcE62lyEoPba1OMvB7jNkHBqxGSkH5PLit5+hy6HfytBx6HqYKwQQgtyHcehfwqHfuzPGztJb29IVhOJdtmXhrHMoaaXHQ6pCgjiYDE0900HUR4NV6+eRiWylQUs+WNi9LI5oSJ5RsHsjgTlF9ArHQU3Sq9sHOU1McTmoPiZnSWpZbU6SOVUAowEWcuaa+aCOFQX6M5Ce5kTo4mdyxiEccwEnJcjdh7PYfGCPbaUPfYSWtXCyTcmLxkNsCySdXsWIp5FZDnKsRgbLlKI6JwelzFubeBWHLI6bbI9uvNTZRDKTUxMkLwfj4BU5N5fRU55C011SrGq3kkxoEIGKm5gsWVacSSJqeGMD/ZDBEMsRqY73iIZHo7fqg3sUBIEyGNRFjlsIhBKhfsoBU0DGen0a7HY5WEnDyunI8asvXyiNJqapRUfvKVg8GEcmZrhq3JfOX2SITqb9/T/9ozXR4ukEhFiDC5x4ECUKwcySVg0jw1cwoDqznLqueR7IXRwooRH6nermmg4n916aW2BbGE6jn08zc72XYL/z5g13PWnA1HJucqABZNWTOMJgnsGxe+4mS88Gcpf0M9kG93mK3wl+DlXfL89ywZ+hr5HixHLX/V7iPi7zbCaAYqPpaV8cZ8wtSnEdF6pdK1o08zHGpscJcHl+MKc1ACdKSB4Jn6RbBdkrUFFEHuR6x6WfT3IINyEuNd4qju62jKI8hI1G8fGUKZVw8XzV1utma2qELZ/iYSxyzqF8HSd5Yk294z51Ux4K5FrDgNw192IFroCUIJsgFb/wzDP2/gcetHyEZ1499bzVXUN3HpKo1AiXOI+ynBQrZyS4aujqQ5ewjFjufmGZL3zuT//jleKaOry2NY8UJ3akSHHUtVkQnkP3Wn9ud9beztl9hLoa6SeHHgbkFwy5Cpqtc+iC3FeomS8zAiqrGKYsqJ4UvjrB1rPoyeqHOR4arogL4XwqiZqhmxSajePdY4GpZEMBqRgYZPcwjDl5adjyNqdKNH7tEllVtcWrrYt2pH17H+aY9NUmFsDu7sdgNFkWrOueG0iEAr8GhLVhoAeBmA5CrBqEABGMuMlrlrzjuDvvsWlBu+hEw5idaGmgX7fKQXEE5662euzIg0Rks4x7zEYtTDrtRLhpGdaFNGNMeiqwGzUtVtscKiQBkkCMoAVIhiK2kCh50YaqX7Dr42x8/nJTyiFL2QxjFqOxzKi9obpmyHwXXBvdptxDlgdJbqBvgg2vTLjRzt6sxoCG0t62y9LK7uR3kIaKNI+3FiMLSYioOJgugiEWmnH9KVm5kMXGWMwQXqgjn2sj+931MDOjgZ8iYZv2Q7qbHbBzdTV0FoSgBc+kLoanqB0QJJvezvda9hb6ydlYoz2Iy8TmIj6xah31Fy2aCXCi14RB/tMYxqn5TpBC/jYyzek5g6VbQ9uLLGiELIhefYtB9sB98AQQGwhYiSIyZ1wqUOVM/3VrG3/OCmCjJ2FAJEgyRsQrSco5yC2v3jgvXhpEP0Ry9u51qnfDQzB7qdOtoi0eAsyaCIY/Ans9CPGQtORS6wQhSU5FwY7+3FCi6QTuzezcqJNxlczuKPexZeiKTWIXJFzTQ9B4z93v45dAsly86p7KymOLS/lb2lKY351aUuqGPyiTlPrVFMpcQRCHVmi/ygD5GYcLMnejyS73XLZjd/wGTPxhS6NTQu2XPWgUXBpGLGk7xE6MzgwzrS9fOXtLuVCkuGEMvwJnrYu3n6HLKZGh0Uq0GdgcsjfQqODlFTgZPbDc/5vdsyPGzr3yPHVRBuXEZFoaKEcOs2qz4wnDWGcRcF8koanOAYnE+Lhf82pNwlFK7CMJLsMSmzkK8qDg7gUc1RCQyzLZmvq7lyi3jeLUWtESH4TpHSHJUZyUsr0FHIBgT2VLATxnEdCCyeqWyMQW8PgigEUyBljtQnG0GAXIoZOhbyYrHOL+qjVIxjuedePDIC/BoE3HYA8Cs6h1bQNjRtXCJccVhFFe1dAR2R1l6Rh/x2R3I1HVP4N9E/ROUBmIMw2RpCwBhzgDweII8DoFvktCDPhXaIxqr+rpFpQ9gzNQcBCruew4Pcm7yvkuUE8dRwhpHnRNUqeSy+3j/OTEte+y4XXMkIjIMcUDk0vsRTC8jiF4PAxSoUhsIXI83GenH07wc/7MOTorUu0b3/z/mFKGUI/CZp6dD2cTCqy5ShYpxxIOD0dZo0aGKrlSJiu+guB9ldIUzETg0PPRtN+6qYIuAPYJrX/N3L+p3i4rwr70Nze4mnwy5RBNslNQEM11CvbuIIh+50PvtUJa7iT2E4/4UIDuC9cQQ5AdgFCDJpMtSQNfXU0KkyTYApqiKEHnFAIJbVqsewLEZex/U9UNqz9TSUDdbUMraNPz7BJZS1NkVAEgDhLcWVELHs8vnOBlHK6FmPWRvI9QFImMbWNGwI79cJzI8KfJ1Lsh2CmAClfgz7ONxeGrTVUa/jOgSJpdr9JDKh0VWTjoYJ7ptPT5+ZnQI/mxeQJ2ieNINreZ/f7qC8/br33kEQbKRNmp7z1pN2vrmNKX4pT6prk3+amxtjMHOB8kIxipPF8g5O+VEGsHnXjvX3/N/uzRz9nv/OkXXdJEZfP2tDV1gOnTeZO3v/9ve+LbXwX0DC35RLjQFCNBb1oIcuhOGUhlGReurn0Iq1onmaHNM8ONVpQfE0TPIBFKMBckOvsyO3ExGMCFxCY+h9FyGFdBm7Pg5inIww6QqUSz2SVvMuljlGIAAgcQczJEpOEo0gFXu0cCzg7eCAYa4RXE1AXj6bxEoOumnUkzewVlCqqH0G1DpPwKTGQI1CM9MsXGiiE653vBNcpGDxfvpR6cYxcrv+uMqdCcQ0fez2KetLNnT9F/6t1sRa3+y9WXPzCsUYDq/8WaZfZ/r38VKcLbcX3MqomjIIsOOagFk8eQAndO500KY/4Drbvt7hx0QvrQm64dx52e4MZ1J+Ye0brXCElVz7QqAxJC8YI27zzc8fnXvfUaLKkgxr09r9F7sbdZ6DwPzl/BuVTfQPeR5uS6OHfB2J2DPlTAEOng626yhjQy7FEkRRNQ/nH30ENzb52W34Hp3LFH7vzZEy6AEmFdTlfvO4ORiiE4kOCMkD4dW+p0lGddnz97HyUxknb4BgM814N5FRaYtcmuXf02dX56+tU3X/Qw3IlQO33hn6iJOj0wJ3gj+V7UI92zFtkvieP28V5JrFen784nJO1bmgHuHvvv9bpHQUDPxCpHjncwOvGYQ2ak+KeZBAdAlGAp0vlw1W1sPdZRDhwPhKn74H9ca2/5E/3jXyphOKEyTUFzmYzaRgKs9+aIff4PfsPu35dorzz7BDAx2QstSrhSS6WVrjyFbg1BsAyUUMuXmnNl1BaomwZg1CKQzwtfG+Yh+dV5QevUrgNhGEcqyNGcchGy03IgPE3YTbLIFYytZouPs4+SaBWKwVmNIcIkmdBFVAuDULNLS2NiFoM5xicXrANy6TzdKvEEY8kSmmGDHLjrmJuhHcU9Uyud2NxRQKfLPKQYHIIydjm/poabtDoizMLGlkMIUVTs1CeVoROMEFQEazE5udW1O8VilE3RfddzUK4ieF7wqU8a5kDY2rBqhxK3QQNnxEyX810gwl8iEwvVIBNlyLxGUH0kcst9ID2D7b02j0reQGu31dcw0AXnXAKRcpngvRaHGZdCqYLakdjW2Yz+3EorqY9NAdOA2i/aBwRFcj4i/QUBYZ+hRS2EZ/ovEOIG1BLHRoyFGBygVjQ25hzZ+Axk4XBsqdy2auZCWhz6g11V9q7SxGbUHQsLYGOjwibVPQ2baUdVTfcklddlcjMWqCvrWuN4XiKMaahLCOcdyffNHW2268A+u/tdD1ow349qPKrmyIuxzwaMp8yqdj49A2moqx9e91c6+rIf0xhylSlGWTsSBhIR1odBaa6tJ/BYtgv4njHOa4RhLHK8ysDFtZFTVZAvcR+VMqQ/r+81iOfw4UOWC2KgOROhJCZz8DqEcujhCi0St0AfKtlIBEcOWKpy0jSIJXBRdh+pUbZqx+Rn6lqaoLQygLiQkBMRF7u5R4048F/64H9yw28aqq/DtW2mJQ51Qd5viWPkojOxNSvaEhVk+BAoAnJvgwC2mMwY388+ipb7F3Doj7ouLdkJcUD8G17Bj1aKdNdrAAAgAElEQVSlW4c/0a7/t18c0Ds8j0OvcdBZMJHhPBrIcujq1hGRJNDhxvpY2xS3nLomqmF0xXYkSo+FXMNSQp4P0gSLeQkIdTFk2QaXR614Zw7tMYLWZdKAVqlfasNMQYRSO4vIFzFM5xpmAztWKg88EcutNrVh6nzS95ZwBPOb3DzqWNqipjjPZKJVSX9OEhGJdDIBTJeSFAd07zkEsXSTOH0SUbJOT+JTvdKH9tPeRkH/mSf/jsgQeD96swUX59oyEFRNf7UrZ/cTIaQhoCEWst9wrrsLP/Suer7U68fUX0o6Mpz7I2c3wgLWKEO9Ru1oafTwyXG83Q+/n19/fusXhwsouOUukNLoRw2IEIOXX0hpza2vtXLDW//O/70W3DhtHzlkSWj24NjHLRnobBJkwkcTe5wkeSeXmMYFkYr31NAlPWU9O/2tami6I/730/JxS2jtvi5gGMR+jceJyBiLK9EH8zYCScWQEPVt88znBZMluHavEWyutEFU/3SBCQe62YO8cBZ64Zt3YlgI1M5/3wVSexO3WeKu4zZ64xwSpxhIVqCue4aFkQd8qWerCD0SIy0nrvOWtr0yt0ARjzTIYu3heE/z9offES8SZaQrIuSjmQxDWXcOQeZ1yiePPPKITZLNRtDL/thjjzm5z0QMpdas7s3s2np4u8/f/3ehZPslYjt7Ir6UBmilbJywz/3Bb9qDh9NoufkOvbNkwcgjr+Lw0+MiEPZAsAOEKxZkzYfugKBRmjlA0mASgzTFwa6MAoYcZE9AE3WQ1Qr7U/KbMdwftZxJQmgmKgUJZBw6KJ+PtaU69jwGNkvzpXmfFSK1Zc5vkkh6FLEdyWNGRiMxyxxuOYUxkJ1lAi0FD8mMrrzv3Q/iMGJQmQMgZr2q7uxFoQxFUVsadmqGzPQmDkGKbmFETkFkrtJjUCuZG4cstjuvE1Kg2rULev1OXXuT7+XYtSjnBJfinN2aZFEpQ5bMqhIAkafkBMTxkTSuHLpgeMHy+l6DTK7SXZGZmWuh6FS0VTfYEDLUEvjRgJhmUIsESkQTdPFEJoCEsJpGh/uRes2kGwLyJM8gmDJTEtcxr2CCY6rlTif2xhvnHLv+u9//PsQ9Agk5OLqDZtSFIISB7F6temG0Dc/S7iVURtegTFS95xWbNtvhg4dcT7zIehqRrU85LmnOh3BvYnFooeiBBOF0lWzE8J7hgrWxWQEgNQpeuumm2XVon92BNkAAgQw6cBZKMDqj2fEEx5GrBEM49ggcpZPqhYXvVOW4Bu0N1bAVzC9heHMJKvT1GM67DtW9fDoGRiXugrNX14Lae6W+J515ZeeRHC9UcLgmwxFEZIDo5aEMl0o7qco1QgonZ0Hv1BJK9i4HrmubAxGRY5YYkFr3JNGrTyEoUQR+cubKNIQgSZdAc+qTmI8ueD6Q39ejRvjU977vZqa/5x0PcH8n7Rqk2wYm4GlkrY/gRyS74rR4y41YRGAJ/0Q/PngTgji0ZcqhP4pDR1jmd/7sP9ih940svMmhz2l0Jhd1O0P/4Q59RVAUCztEDosMHfE8C8Gh+9Q7KsF+MvTFKIxnOXVVlukMC0U3X9FNGkSbWTbHvCAXDAH5gnMwMqqjQNtxtEyo5zKaLE8KzeOQ68IlnqENx2vahhAeIYpXhqdaYqLOxZkzFhHbcpyUUjDSPAZlBYchuAf9FhsiKztx4n5bunHTso/eaWPQm8NxsiNXLljLVCcwNA8H0QzJj7bQm5sCxOIZco3p9Nz0+o+3Rlf+5Njv0Kn+ufNqp7VLikxyeGM4wFQcoNqo5DDe+p7/toH3uxZvbKj/nH7YeUgQJ4E5pjL1coJy5hqcsoAjSwZu1nP5QQGB//0WgaGiMDJaBSMwYNOluMXXw4i2REKEnCCYSkFxDK0Wl+VoNK4mPEkEYgKoWXU2f27uufU15y477Q5CQMjPRpi6koTCzdAoSlCJPMsVmKpkjlQWneCQhqCIvT88NIv+NRKyQPnSsGeJOGW2HlL1OwqLLX3HCV5HtrUocZgcaz9XZ5U9L1MJQv4xgPVHWCB54hEcTDLOwNWxlZ1hBOPJWBSIKBjUqenZ6GvvLN/8r/8ZaXLXBLCrNLsT0IPWM/WvgWFIhAk4p3EMbi7RpMYBy68sUQsWsfMne+7/elX4/z6U+mkJWQ25m3fGlDv6Gsftc3/4m3afMvSnHyOL5PqohWtgUibXvRmHHe4cFoZbg0LgCsRI6AXHEYhRX9bsbYz2FOMmpXsdLLIYSICMfRgeTq1dy2TcC+EpTru9EcfmtMrdIBAfLYDZsPpZK2T9kh3VPejsG7YuRGzmVqk7JjH5jbbOXgipocjsLUqsBDLWrkP7nbPoY++Jub2BgRvKXiXwoj7kPJxCP8IeXfRkJ5GxZhbnOYceThYfSAnNDUGWzrQmqK31nOvOucCAD5ehrzl0EXc1WUxOX7CxnHiYZqurh11McQnAaCwsBl+iM5oprvY0wb+LwDwSM/nec885Tfg9G7aiPVFuNeeu2EvPvehQiRz063vgGgyhJT6zAuwORBjEQWI43ww6MpIgYt31jrthZMc6fom4AK7aj2M5Rw1dEMI/fBshLGm549AiJaJEYKXvQ3FgYeyPKWQUw2GZa0TsLFm5BuDsYo54sshhau8D/pez7IMHIIVC8RJU75fNDMQ5hZEVx+GcIiTpyr4VccyHXdbwJ3XuK4naywjTfUcPwakAASGY0XMaU183z4NRHaAmZNW8rwJhoSraT/Ihuh4J8DjCH6htJGs0EgR2hqDjOsp3e/bvh5S8zN9AlpXCGB9qTZ2mzKG1FCdOgroO+E/rM4ESRjDrbpZyjtr75DeWOU/1uguZUHKoa9TfS2FPZWShwBLyUQ1dZDqVA4VGTBBEjAmiI4NPpLSRThl1cHAIJCPThvj3ice+a1sIisQ/iOfYDddv2LnXTiPsxVqE+Cl7GAuX6dhmptVxjkFA0KsEq13AoIvJGS5D/+IXvmC/jfyry9C19tZl6B4yqSLm7WTnX+/wn/wnAQNjgtxrXC+vsvT1Gbqbv/3WGvq6DF2MUsHhcujRQUB0/BfCZtXe0Tz0BRgOC+EQKTJigdyJX8BqXcYj2JxMOwHvpmvk8TgISZms33pKvUyOcAEDkghycJ1e4tzcfMgSmruMJCNJkZy/Pqf1gKgzFSHnBV1BYQXjQ2EQo3SlG6/8STC+WN1JfFPXNUJ0nERQ4Y0DFbzP/nADQ5SFKlr1EG71iPq/0vdy0x4W7s/QfrhD9y5lgo22AAmmRD3pOl/OQTVrvcsYw3zD8LAaDXH744cBMOtdiv9r73w8QVP/h99temcoByWRO6oOwGUQjMh8ugZHHKQlRqs0q7WwdEbr8uhbTknXn8Dv6hF8yUdcY5ZWJxdCKZBTqYW7286QmmjU2TQNz0HKwCEZ1F8HkPRVfe/N16aj+HEMHxnDCNrxKbB3vTnkQ4ySy6EFbxRi2TwiNcou8lLL6ItFLpVNK2i8bWjJ8plDLCcvNGWIyWiSM53k3AJ94ERewowcJMRGdIrQOKH3VtcIbOwCiGjX09xH7V8EJxlr1yMOHBgD2aiLFqwsarrToECRoEA/KDv3VoM3dta/ZoTCyGlPY+AFyyp40t3S66ZVY5X8K4ZTDkX6+/6gYd0N+om+9J+X36EDfvL3LDCIOXLonydDv5dpa2deeAo1MO0/suIVng0KYNuAecMgz4VwIpI5TQQ6ltMUgWiWez5KoDvJnormOsQzcPKZGM9Fsm+tV+fgYLouRzGpanCSmmMT95RhJDi/KCCh0uwsS6BDw0drl5zoAkZhGG5GC73PXchFLvG3IUCfUzi6vNIiuJNjMPE7LRPCZSg9wgPUMVTLz6RXWchbNuQ1sd030ULUzmhNQaiZaHdv2s24TOfQ4fAo88KOreLQReyToI3GXN4OnG5n5xJ7ESvah21RjV8IgHaAlOk03U2ZuZy52PDK8sSj0AOTgIsmq6m/WZmgSI7PPPGkTbDItuDQy7IKEcGJZ4BHn50+exaRnXFsD7k5HAWVB9VN0N0J5M17l9D7/dAH3wMSotowq1L1Xw4SxPEvXbpM/dln//Sd77gMXdl5DPVfoRqyleIJiPUfyCjACci9YTjNndt38LndZep1QOtN1Mn7cehBnLtKBGqfEznPg6ZZJ1KR494msa+U/Ki8oX2tdbqi8ougd2pTB48dtv1HD8BLULcnbh7bLiJbHEhdCLCOD2jNJYE48kHge/GvonB6odzbMTofMnGWIiEO0YqaRy1fJYIaBt1sRdVtnuOJb6HSrs5hGWLiMJm6AmxJ1+blo45JwKr31ACbGQKGRa5fr43HwQ+yTsTsl96+EEjZK6nrqdauLopBJGED1CZKsKFBOupll5b9GK2Iw+x/8Y6iUSHU8fshW6olUfZJgVC5OBrYzkuITF2C0yCSXyLX3EOHwwx2vaIwzSrSOA6ysYELmqwXbd0ka4vMRjj2J5+lbY156H/yOXak0hKvDOw5DhIfPvWlx+74YTb/JzIH7sUBw5OrvmvcXDl0fa536Eqh/i2H7mAVLjgURxwVzAOkBSYICMjv0BcZ0OxD6jQ2A3gIhyk7q0xOMHg7kz2SmFaieMFB6do4RNhaZzIAKt0vrI3p1A1Q3UzLvR/lLWdgeA/pZks/XE6kn9pOIhsesIWNNovjgrDBzzsZi5eMo9cm0UKIY5HhR2EZU3elBp+AIL+cvqBXsSgjiOJ0o6eXmKGLwyIWXzPoepXfmd/Ow9eXuv1G3v9bfa/5yElsqB4KqvFx1IQICg8WI0tL5h9Dz9lrZ05yxv488Ec92B+W0/mdpI7od++eg8Z94LiGnQRmBJGsFpYj3/MphyhmpzbB7ezZUwf0EAYZLo9kFcXf6v630TOqWlZGJMQzvq9AHCgEJn0WcGk7imSVMPpl9Fcpo2RExHAM79refOb+6/SYt+R/LvBgcqnTRp+B4ZqMmAVPkuAM2JfWwtCgeGRL6RWIYSLUkf0YTGR6EX4IgISp8boKiXRdzfRHpjB4HVDC/YxuHOA46ul81g9VsWHTySKZLkYRK5l1q2vQutRrp4h8wvhDPVMFdwrA/KHWWzN0f0A3SYYj6FMZhWBdwbcJ1KN1haMYXBnHJLIaBadr0vvufec1U5pyQoT62t7mh98+hJAhlAqO9mMKZOgDN8nQ1xz6xVeYFNWjjCWC/u5Ry0mOtf2FdHBw37IKISbydz6Jq4DOSQltlcAvgAxTutzK1kJBHjS0RDdqgWEXixKkEbGT5zsdmcKEtSlru9nsRD+SUdVKcHBkquOOrKDTLT2GAIzzAhlar+qndD50MJJyiqw0CdZ6Mvr5fRBX1ZqlUaplTM1S61QkXAwXhmE809kvMqiCbZvqGmhymIIgSosh44lVvw2jThtC8BiIY3OOWk7dtZKtISFrdR75QYm86F+9Zhlxl0VJtrLOpS4niNi1tq0tWqFODlUhIxSiJKg6hOOJhLagOh5rfZmsbQrCavXZSuu+2W77d+617Vu3I0s9wiClq6BYSJDSmrVA90cKgb2c0jBZcwTOct/BnQhCxVgmmWEBU8S0llTmvIjUq/bBc8+/QGkG1IvugjDuh/rzZzm2ShQR9LFHg5BlxCVaHlPSUoCI1aN/k/bVTuB+OUGR3HS+QaxL1+aoaXAi9AnSxoiqXBMnZEotgkrERGBkLcsqaBqmetL3Hd5nx08c45gkfATNPkqgs5TcYmRTsPvL6EZr/WsCXhPdB32UmaQKqVwoms2nKXkKPqROt5ugQ8FTB10lWxh1qla3SbhTImMryxZULvGxWYIlOdkc+kP1rzoDxggw5eglb5tIcBOOU+/qQx6bteUIpk66V8bGMaCwDavc5363jjV+VQ49FiRBQduS5MMpFSxgB+Y0IlU6CQS09dy7m4zJ3bl9p21Ek0LP4zxCU6eefs6mNGo6O8+11YmFnx0fYvsKKTML9qemHABK3YWdn0Pi+04g97/48lfs//nUn3AvKXVqTbkNK2Ka5H0liqtOeIXBb/Uib9MgyGKPTvtw6NdZ4CxjTl6Qu2rogs09TPS28XWHWZeh63cSlpFDj0DjOwQmsniabigKdbEltM4HZ4eYmJMPXKOBZcBtGItNTHtSRqaWnkHN5WXzaht58Kc3Y3sQQZWMOCJLfnaTjKmYjGkMgyvWcwbM7AEco1o4R4Dy4iiERwBniZWZzMMeB9JP4CF3I1eam5jhcuwZyHghQFOKhyYxKjEEBQ4tAD4LEUTnlgAZFtPCFL3mxSF0wfdgB+53cj2eQ/ciKz+dYf0dcrdn3ae+17CQJRZzPDC+ZoGzt2xrxTH396fPvaxONmdQ3/zxVse93tGv/1pLwkMQtDS8D6+rVi7bOxeNy6Ftg6/lkFuA6FS7U219GWMdzHlpeXkuV3dHn96H/hWXQjVE8RIaqacWwXrWXRgEAQmDsdzfPWGb8pOsgJao6qlu18kgB8njYT42s7XFOlu7Zx4SsP5D0Pg0a46Abg7mdUb8rVeMzwxjZHAaGNoI6q3jQPGx1BsPHXoATfhhRID+xbbk5ziHPAHEPr/cC8SbyDUCx4sYyX+auCfypI56paUaLYAN3GlgQ3dXWC/Mtg4BWYogSxX5T1jCyBpBrpP554LwInFk6535+ivQ/dE99Z6Adxw3BQ7DpnpeKmusB+JSLBmYMnTHtl5z/BEgIypG3Br/+pY78+N8q+Pp2CFksqVqT9I6klgDDn3w5oTL0HcX+6zqjRcM4S+nw7+IslZpbrodx3EmENUGRvMMlmCkgypo7OgqqITap6TMFilhF/aHaDSBIjeIIAmjeBYjr0BwnjLWWGSS9dAF0tmEhCcQsEoyKfxdsWr0vCYEJ6bgbhEnuozjmKJ80829aKDVoJOxgoWIAk1TRxXXYs/B/Va+tcLSUSJUTT8GmFk130X2czQZoFjKMTjtLkaZTgDbFjI3fVwKTTynUGxWiIhOYpm6LH0Nvbq1Xbzs3O/Q5dRXeZ1mOSxLHItfOGdO4qCec/3rjZIV1O6NfFZwq4xfn/p+EUeUSsfOJM55FWW83uYOu/jKWSelWkK3RQ4OOojgN5DrrqqtYQBTlYOHxXbX+NW5edYJjN4URtJuhbW9mzHEInEpW5dDH2Wi28kXXnQopPQQxNwfoMasUqcUDPPJfNMgxeVJkhabVYsUcQdkLploXY+cuZy3Ehkx39X+5SRiWexy6MIuUgkMNPjEj2wgHeQxnYRgsH/0rEvKi+z+B+8hB6GGP0+LGeJfLgiEK6U0q7d3yAbpze+VPgf6AFPUnMMI3pREqeVwhn2mAHErao/HjtzhCI0qu+7asxNtL7JvuhwUNKn049QBneGSNC7wOo5Tjl733LX7SbiGrxUATFMy6Ie/IccurXwlGqr763IWCaLmCJw0M0DGLlC6AGLcaxnzAjcdTxr0JKBRKeh70HI5zf06efIUIlMj9sgvP+IcfDutswrw2pvbrRWp2FmYslIu1bWVZsYyPnXGwucnKDUroIgFrZy2aRCaE5971L761a/aJ/7of/0Qhy4/8jNw6OOzPt9VtM/l0PXpr6H/OA7dyTFAqAlFWCaMemow/zp9d27asnR/aVtbAnYvLWOmLs9In3I7DR0zVpJH/RUHp0FH/t+NQgVPhDwC4grZZNg2lyQbCp0OGpfh6h1fouUGiBfjJCU0uD3uY2SNca3XiBGdwnt2IPWWR++s5obrY3J6hDontY9A5BZh2KrnWfoE0mRPxTA1Q9QoJnqGkkHNXgNdCSTQ7E2Tnqkz1iKreF/5IWp996Mcun6va1ZgIta0JqSpXKRj67rdVLpbLsF7f/9xvH/Xu9c3H837zrtAuLprf4cGto6oqSs6Ji0fGdSidKzubow5vefKmf2Zpweg6zvnGm4dzX9kDWAQFN7dP2ql6YnuXk+MT2OEIE7JDvDCvDSibi6sGrU+seEXiWISksi6+b2f9Odlk961ef961X+FGqpcK1wCOXebUScBEdtlCTNkBElkAfrxMG+meyfycjLPfkxtWpw6yTx3YQUH0Qq8V+Jeq6tX+yHIoEOBJD0wQP/7EJFgdlaBxRPc9dNyk0GWVNcxxXpE+5k6fiwXJeMyPEoGmCSE4c3owltDkkmMVSLrSj9fIHCLIzv3s+QH0b5PSfAGwig7F49B90tlnmVOzg3QwAC93Q8vD+GpAY2WgTx5Dl1QKi2RkOI+//u/aWUp41Z3+QyJZKylpGbTlqMBNum2A0QlEJnegfFOAnBQKBHk1QctxS4F8q7eR0kIZykimKbghZGp+9AAWGDoxTKOWg59CC3sLtZDOzV0ZegZwOhpZEGFOKlQSEsxThHKK6nN8SCW4M5M8HRagd5b1D/Is58hyM8vLrKHP4iQE7yYIFCLUdatnE8MjkzOSYQmBaaCbudpNxLsmQfKsKSADUcngy8inFrVnHOSbeK17nm5LbQGt/MA5Mydtjrnu8Q+UeeDa/FSCZEMeJJMzFN8EzGLEJHPcBAAgfJe6CtImlUMv8Q3Q6sewUcoRm8C6duGa7V2E5b7GE59mcymAEW5LTt3oS0ei8ZEjV1mipr69WMJPkUc7Oy8ieMIty1ISu9l6pe06KM4Vt2NOpfxPvH9J70MHYZ5uIRWeFARZOs5BQV0dyRZIqXL+soqHE+bKw3oUwx3oUWqQas2rax8WX3vZKnKZhWhqwVPipfxBBjKnJf07AmWVrh36i4RLqlZ5oWlBaAfwXbXPUcsPSPBRkZ7QBSwj/RI9nG9gxjYG7RvNlMGGaMX3AVflA7ipWHPGpoHRhXHxAca88773oHk9V574eTzBOcxVlCYQzcDw6ngS+matfkF2ztxI9aKXF4Ur5vkeqZpG1RApWRrAnRmlGNN8N7NaI5EovOfgBpXCjMmRJxLZkiWVB7k0KMpx4j0qumGcurzJJXzgu1VV+f8FNCVlG20HtrzLoH4NTOQqYSW1RMn7nVtgTcbGiHUwb8BPc6m5DgED+QpWtg0Ie+99xyyhOUei4KvwxWAzsVaM3yScVCqBx/9rH31a1+zT/zxp9ccuiSJvT11G3KXpfZ4Ez+tj4AJxkBdlbKaIIG34dCl6iZN3DBqYgEa6EA4r2hbNfQVsvRZanZ5xRJvWKXOGujaifZvO2Cp2cU2eL3SLg7VO/3gaEkLaiIb6w2+m73nPR9kMRJlUZ84e+YVB8Mr2NL40d0bD7rJTnNog19H61viIcQBQMvLdnTrQYtGdWq6u9ouw7xdRfhAxh9b7baif1iltCdmgRnF+pYzGRynHUeqbNjXcVipU+OBwIaRGB+Ppy0Xsd6Y6+u3OnO/7Vj/8/377nLM/GtVr7oWq4MVhy06jRYSojxD4/3KRM2b29Z+wifrXwp+5rj6rp1DX0u6t7E4JcqSwEz1sYZm1MuuurIGvsqNEA0HDfMyTJlAjzzg7J/emIu84+Av2DT1ShttsobhFtu49S6edTiqSc8YPs/2ZVVYeE6hG604VF9rlzuvOg0YbC4Zk2qOHtDjb83zXLn3qePo3oswlQVprDiq1OKB5MZb69HwP8/cc+V4BF08X2wn945pZ0yum6c2P38TrWVIjDpfcSAiYtBP4B1nYZtoBK5rX+KPdyQfsoJDe6ztynfsEpPwkomie9mMSxiYHEoeU7xm/753kClBvGxrseeZCpWZLpkLzosRohoE4/94a6iln/sLMRrf6iB31vECEJ4zqDhAffTh2JNw7BM88xjVS9euXdf27/nQc9Nj9jt0KpC3HPqwMvTf/y10HeatpYb508GMFc0rpfSF2htZZSp/OcIAmQB0IhZQx9IAk0CCghDIZYJnpW8uZzBGuUbSg1FEdclAw/FwDIJZbKFsyBUg9z5Y8h0sBGVdyn5SqfWmcI359AyGAEdHisEu8hJBniRkV9C/X8FW9EJ8be4bsot1TagRpwA9H7AT77ifNTUBe536PkGBhjkJCpXimZxOJOtOc8FFWtPx0lE2TCI4cffR1czlrbVPZc7l0HG6zoB6gaJHhvOGpnhlPSafsRc8dFKyq+hGkG1LVlalFD3vFMoBqWjVp4FMhXJvJF7iMDDsnDj1kYRnK0xnC5AtYTVIHOqNl1+jxamVMhftXRwgmFJgZn6B5aJzIM5RdX29taCsJy39ONqu8KzIDOfBTK9wAjPJjBLVeFahU0+iVjZATTmY7DMLMalUGPJJsLyjcNZh/P7kN/8Pk8coK+AI5UyVeWqM6zIBiZCiWM0olqPkauTElaVr3ShYkrhKPA5eAYzWb5hU8zj+hNADgoBgDO67H3oXAcigHaQ0kEyrY29PM3A3nRGUXmrqGmnJG7TahnY31lboQiLEPQ2kUe1ZjnwaYqhc1iKb+M6jx11d+sknYJBTBl1CLyMzL8mKSvNR4yt2dXjZCWntKwqXBr+096+DPDQAg0s+WHykITJoXZukc2eA+wNAhtTlJN5KalqKc+jiKsxicAtAezL5WQEz6OPJ4udh1o4Aw4sjMgvzPjGV+j4ZQjsliubWZp5zOpK7ZQ5JW2ZPVF2+Cp8mG9s9C9LAoKzcQsRlEuGMNFtXPWNg04DyQa1igxjxGhJjTQzyGsHwPfz5R+0rX/+a/canP8MqEbDu/Lhn+FQOvFVDX18u/fdYA+9vA2bpqr90CaUgDhbCiSwAR0uoQd8Hqg51y4utfbEOcpdB1kzcYLGgRX7CICyrZ1A5Hw59FQIF3WZAT8me/jU7b1v2Rsus2O2y5Kn+LqtmtvbUrOYNA4/iADR/Gq4DRBjayw7dQ9GWRcPIUAIy2M/0FSdXMDAll8WD5CaO5nUkYDU2U5ng5qgihpHsddN7hlrOWlU7vY44FtVl1Q0yjERnCkNddG2UvVyWL4M8SOafQOavMaX6gX6vQEWGQC1SGi4TCLwkQpsU7+TrFN1prq6+1kvVAuGgIN4kBQPWOjRpH/7QL7tMeagJKVEckJKxLRXvNl9LB8PfdtjEUGYBUXwAACAASURBVI9daTwlG+SVBTgnjV/WjG/11LsWLUHBfGruuoYnyRDpZ91dS1aeQ8sKf0eCQ+DizYVXQEILuEp7bGwc8rF7bby6xuLKj0MkmrAbjU+5MsA25norhH6j7vVbffcTtHNlofMtLf19+48T7VNKCc4F3hyz9DzEgM6/bldH2qine/38up49299ri/0jFoTqWxgHPHP22w51wWdC9vFmzTsUVGuFT4a7OSGdIS4uOQkDze9J5q0wptzCS7a4rGim4bo1TdUwbckLaOHJwI/gNaUfcBKvMVs3oGffbpXXX3UD4jYXHue59djV1lpHP9H9EwdjRzryv8XHMKq00gxAbGm/bslknIPcNI3IlfaFAjuSMqR6N1sBM6C/9vX/1wqzPAW9IeCeGBjYP8iR+3/2g4K6f/+2/PHeQfdTHGB1tBfydbRbtHzS5td/Y8S+/Ok/tO25sNJXQZ1iCnHYUdbeC6EMid0MAo80nHMAfeN6OMsYsGmM/Si1yyGIHmMsRjGGF+Cj5ECgiyG7S8UglqF8hjm3VSLrMFoJxyEC1dJ7LXazauWSnc1MS6TWzcwAAoV4iK8+4E+JugSAiviY97BIqxMINaIiPjvX12sNGNg8GOH7Dx10Aiyj1EpFdJKQSCbypMqeY8jgxJJOhrynFqQ2eoJjycoiEBnSsCdl0OpFdhKzODhtZTlEibaIICUDLRjClRB4aBpEJO2NZRINdcGsSGWNn0ewoMR7GMbg90KMkuiWkJ5de/ZbyZZtzkFJBCseASIf17dChh6Mc1tWL7Zq8fzbREvd1UtXEHAB4UvNxHEQGGlDYCOzSzZYDln7POfZA9H0wtmXsUl0FxAsxCFteOcdxywDKF3wuVrOvvmtbwF1p1oRswQKkFyWEM0I6EUfPdNL3IcO2qkiuW61aPmFZLRp1EstWDpUJExtBpUYeG5y6EIX9L0IkEHSfJesL5s2iMBDQjtdOGdpCiiA2L57O6SxcCtjeJXsaBQB4TRE1tOnX6JbZx7+xDIOn1o92bLjIEhNj/uzwH1QX30o760Z8CpniBwnbkEtk+TEwO/p60BatgxZ543UynOdeM8sjl+iMGHcD7W/dSMmVQUj/nLVVccpUGlFWilCXxISU0BYkVZSuyzBhybeTdKVoZJiNroGqxojzECWgtwce/D++yyfNTZA0D6rAS1czDhOZpTArVYiYSAoquknQZZWEKEWuqtV1bTRTdi7Hni3XUE989mnTlFX38TzYU2CZN11YKfNdd6w0VZEehCgiAKtmgJybYBs9+G//bp9/rN/Yr//Z593tkTCMreAWNaZWr71o9vMrB9vz/+oV91y6ILY5dBFivtxHbreXGo8inACVHdnMy7KoTsWH5uHzwWMaWYG2QE919pkPTCOD+64gysRCLmEahmTvCTuw3egupaF00Z0jTm9GPDojXZpoM7gzlkPvwNpMs1CyI/bhqrXJiabEVWNnQGS4vd9y7YBFbiCiCMWVV5iMz0X7RVECwpgIfaSZMDhMnw2rXKese/oYspQDvA7+ywWB0MnjObFOIU7OUyxwjtFqOLv5MBYS24yWReBhhyU/kY1cQUKgpg12UjgfJ/qKyzsDFTtalqH7P3v+5CtUI+trHnDducddOPnLtc867LTnal77Gz/JUgj0rz2HHnq2r1oG1pkYluoc9iCmaUZohLDOE4fkrL7aCVBpX3eepgiqvcQy7wfIZ0ETl4RYXHsEVZOB1rm1By5f7ty77YLqLnt23bYCkp3WtvVSia/nQV24v35VEKJRDpwusdPEEt7A0NbYpHpHbv+rF0YqHFscJ2LBFgKIhhwE55k19pfd/d0S9ohqx8/4wIUfa8gRF1rCGk5J44tMkZkM27Tg581g12iQC1t47apgKldufdbLBrumg1f2/0SEpoilQVqOJ4Vh+3nwGHWtvSatXDdd+3YZ23DF3i+72SeOmp1i4128nnNRIc8xXs3tI7YpkKi/5j7LBy1rvnpGozzWbvePEG3RJw7P494ybVwjhPcY8qyRoDuJOtJRt190YPyIwr+zbQeqdHPHKLxc/iQQ1f5ROuugM8IIG61RSEAgTrepP3lZz6JxDCwOQ59dCTIaupbrGe424oY6bcNFcUYMrYoFvM4Rq0HBbxeMpphtapheUQudZKbOMAiBFxSiBYloFFEBpaIwwxlsUawqZbCkq26ETVGDKkGeCzh3FKRTi6gvSBCJbfJEeroBLvad9Ck0RbkvgPZsv+nMNpnx4bsNDKbGvt5+MgR6uLFbg7EKMQojUj1DytR/7CYynLoEiDRKNFESmRFm8osnn8TUPYRsiCnLoa7I66rN1uZKMGIGM/K4nQ9qq9Kp12jTGcxAMpsZwhiNBlNJYY0EIIsrjmEIPUGtewbDGRJpE4tpx5OTVgQvfreFxhWEiN2LdfsYC9BAGSRnZD2Lp9B3pS6ayQ8k0i6bQL5V0Nr+ijRaCxtRmGh5THcJjczya5fu+zauFJBKlRjlmPsA31MAx1obmn1mPXUvacJtnpwUMOC7Almigh2zj/9NGUeFNLEdyCg0LWIxCoH6gYA4bylqSCn7oSc+N6xgDhXjbNdwfEKcVPvvlr4psUAh4sURVZVXFbCQJgobECpVVSU4xfoSplER7/lptVcr4IYByEvfyuyygM2TKuXKuqa0+5U2UhspCQnpruCuViClX3SRae08AZz0FUvz8pNRTobcjBkYZ2fnLnkcaNhmg9D7mtieNP5C5dgvY+5OQGys54mvud3VN5VCVU7UIx4keIWeLahPMM4ymCas65HngwX4w6CxS20QGos7hQdFaOI7tQ3NFgDJL4sHP5udAHyKeEEKMLn/37WXhVBxNYt2yEcFtjJp0/Zs3ymol8SRGAaAHx0bM8Ou+vwdltsa2WULmRgbEkPmU4rJYJf/NIX7NG/+LL94Rc/5zl0f31szWBo/MTPxKHP8YQvXap1JDgJy/gzdPWhK0O/ba7+dYYu6VdHtFBqSES9KvYnN4TRBGwqR3GjbrBiOzCovQipBNLSlpMcbNkxu4BpS4nUyeXnei19Q7H11zZaRvkW6ztD/yWbMxuVpRmgrNk54CA2fNMshASsF+vZ7t7MTd5zyDr4G5dmUYOJR/psXEMyWucsYz963j1naIcps9F+DAeKVLZQiyxoDguNASlIwBbsL7c2xqUmIwM4jIB8cAQEE0ZC9vQjHxoeQ9YZaWkYl9NvfMkZ7NK8d7vJUcn5EAchQcyg9haHF33l9D9zXtSt2RBJql/x2tmZZctUEVhOteQgetCF9vSTf+/aFvbvfBhlqByyQhj31KJ6Gi9bZCZRDI83TH3hNZpTDly7eaMjtSw3tljrTAtlADLO+M2WglEZQlM9i3qbko6e3iaHkmRnlhNVDtgsUqTV3Q2O5V0WcdRyj+LMaPdYnNZs7yDmm79uGbu3IZ85benUUQdn2u3c5afcwhf8Lbt0+OCv8+R6OQ1Qi+ksHi1kpvrnrG2+yrbs+IRNtTEIZewpp9S2qZzBKrRDaYOmYoDqXnrJYd3JO5k3TwaiNL6YtqRmjIDGkyUQOY9VoX1PD/H1tjecapsU57r6zI5vO2FRiHQsA2Et07aWzqxjEVSuVX3fYcvbt/26a1eRUYmKpf8b9abocrI69A6mF+sBiBbs/Llzri1Q9AoR1DaH3WPFd91lzW/8Axe4YNm7GbGIIZ+Dfa01HgHjfVQ1vj6iBCLLdNbI5DQs27prVj/V5+rd+ljv1P9vcujaZYrv5NDDcFKqdRsEnamWWfurR//YDpQFWUvtZWtpRv6SDpEVxJ4ymSNeQlYYy/4OpUtgAGPZOjxgvZC8JnHKK5JYJHuXIlEYRrEEx5FGsB5FVJvFGk9Vi5XmVsMQpzHROfRxtR4BJc3COo8jeM8FNouCRBFGfV5BWygG0KeeZQZcB/oo0YXTY0yg+Npgr/VQT1Emvp01k52X6xjXUhwbx3GNYdjloCTVqv2j1rpJyGLdXV1OJz2afvpYHG88cqESkhHcLrhWTG05LTenXKkRdkoNnoLc9bXY+yK/Ndej/oUTmiZrG6cFSusiDuhuI6TB0tISUN0Qew0HJOLcTvZcAgSqVb5Wa5wCg2V4CKtq5cOW6dYH4nQGmfVQX3XNOm62YN84d4gLoTj1BVScWmkZ7QbiDqP+nUMGXF6aB/0E24UTzCCTrUDZTf3kIzhIJVZSWOvo7LTOnm5HKh4n8FgE6tRkseK8HKs9f4ZSk1dKlONUZi6IW8GPOi5cv7aU8+TQZZFVO18rQ8i+awysWjcVCAllmSYgWcJmJxEYi3QoG7dt5zag7GRXIujspEx49TJDpbqQxWUuOaOsO2nZm6PuFY/T1jMS1K6sXzK9YonPYsdigPP3IuWcT+nhLO18IgbuP7iL+yLJVU2qm3ZyuQmUG8IIeJoJ2K5V37BKRpYG4ZfUkihlOWXp+l7PeYL7GEdfu9AJCVDJoWvMr1CYEEinCfT35wG5r4rkTBtlVkYayCWhqpQPOd+2jnY7gOqcdBfiCZBipBVBUNsH+Vf98GLO58Jqn8PxnHr2lFVdugaSwrCmSYklrdhu1siJvVsIdrnXGqJAefca60kO/d6P/6r99eOP2W9/9o/cfIH/MIdOfygOvd7BzH6lOC2kH8eha0rSogZlSA9bqlqkeAsSjsGZS9ZQznyBjXKkrMJ6kUXMJK2jPGV37LzDMoq3Wl/lRbs6fZHI911oZM/a5foXbVf+XaQcpH/0pGrMVjaRfjfRYDvTwihPWBZZdF7qAQuISzYfjO0zjWfskY/+vjU1XaHO8qJtyPolC6GGFxk/ZBOoEQVmHCXiTrO+6/9C2hVh+RuOWzvR89PXT9v73veAaDaM7eRYsXkWjIPNzA2yTgxURPQOt0iWul90xY/8A78E/NNrL73+DfvQL37Ielqo/6HTDoKoDh5XcxLOECl4j69Uk5oY99nHPvpr1v7SG9Y8U2vFOQ8wSKCc4SGMcKUOo0DEhonAGQGrPu4pRCguVr1MtAkEvPteW2RTN/VdceNDj5dts/iNW5xYSjcD06eo4ejAsaVZwFtAXDeJdFClSkhbsjHqkrZYaBnbuMcMN7naXm33Hvs9eitJlUeq8U6oNu26yzqrq6xh5nUbx6mqnzaNFr7NqQxVoQ3GmCsPS8yiCx+gfkSgNHjGkrZtBLYHniNCPX/pr21nFhK6sSloTMeYr5vUnnWTxlxiEVakijaKgVxQDVZGspTaE4SnDiZ/Je7c7gZhTFRXWi2T0BREQJewPbnHLL50I1AYD7qjziIYkzqPwfG14O2jsyybUo1mk4eU5lp6Ji0rl6/wh6wVAqKgyB67fPVlN+9cioCt7eNITcbb/ryHLYze14XhK3at+zRBwTvNh7G4OXfDykrvAX1It0kc2tPPP20V0A0273mPTaOV3zDS6J7jehb6WzP1n0NS/qZD+mvoP8ihTzbP2Fcf/ZTL0Nvqr9EKxIjOOESSWK9hEJoyEQmJIzObnlqCu0I9nfRignU+B5dgBbW4VfXfs5dnJsdA1xIsRWIytI+l4AwzMXQxmipGeS4oKcvqOntky2itinLtnqFEk2noXOs4QCO0V+FgRLoFZ1zGoWuOwSpOfYYst5bfR2F01W8cTVuWq5MqQHbEKFBDMcpxuK7Sh5FSpj6G8+uDUS3nL7Eq9bB67WnUI9VJILa62Oics97L1cvXHLlsktMb52diKrsRoAR23uhUxkTRN67Z8MryYiV/C0O9CeZ2IHXa3PwiUIAId91qjdP5SThoUSM3ISMGShyHde0j05wAru8DQksIi8F5aBgNrVWM6pznng/SSSQtf4mLqOdiO0OkBFOr2yYe5zpEP7REbcSylhdugqg1hPyrBGhi0F9WPVzwUhyB1yKiNQs4ITlUEQeVlUvIRV/LwfuduSMwa1AKzkxlCLWHuTGznIFIfxLMkWCLMlQ5uCjeO5HpbnNszCISGzl7BUizBFo9lEn0fCbgvkTTgaLZDwq4YjRpj+NKYlb3NJbvZTvkT9SKJz5CMoGC7KgY7EXs44UVZmAwf8B1mvGeQaDEIhN2IyLRDmyq8xO3I4Jsf4HrmYScI4cvISG1LoZzTmqpHcHWSHc/VqNSIVXKuWumg5uFztp2MuM882nKFUJr4gkmFdeoG0IKd+poCSYImKHzoKe3m0tFnptWwgQCxXkc+k34AmOULONAWOcIZBb4WS7IUATBSAHtgunA7dER8XazE+Itb1xy9zH7+vcft8989YsOmRZC9SbI3ZGh1wRnfoqGJEAOvbKy4W05dNXJ59E5XKG1ZxUjsIhDnyM7WgJqFzkriKcUBxwfxkbeQPuYYOBpjPeGqK2Wc+Bu66qttbiiDJvo7cIo0J7B3tyz52NuZrKy81Fq7GFQmIMQwp2tv8GQE4w/r9mZstlKj99jjai9pZDRDV2/bKfbKo21YhuC77dgpu8sL9WgL33GyuL+k2UAtfRdI0NDKSxp832MV62xjiUyeOqrifEpNlqNc1yJt7wDu6zj8hNWO9Zsm9I/ZKnFBTbY/IRjcGcXnLDuc+etYellq9h6FE1insjIoJ3puw4U703OGiAyE+M/hkxFsqTKereXHWfsaRrjEP8ZBMF7qCL3bSv8BUuB5TnUUQ2R4hTzpY87/ewLF59iiMJhLyeEeV/NxDUUOF02XJ57p8uaFfI19Z20ktQTVrx3szW/fJrxrpV29Ogn6KtstRmgVUs85AZlzPW9aO1T9ZYfcLfl7TuCfvZZHCyiEGkbuO/d9lrjS8ZMESP2cA7s+IHfsjHaBF+v+gcHke/I+4SlFxRZf/W37WznRTu8/1ddu1p97V+iVf0Q+tQF1gERyIlCgJZokyxISxm945jcXLt8+X9bGdB/fHmpjdcym77vEpH6g26zjTDpqXqq0UH4CSBn+fnv4gy4Pk6kpv67VhG30RLpByVMspPP/G9X68b2W37IUQvbkGELOGJbBB1IxajOXLWq5kpLJE3qZgZ5OjPIhZHkp36IyW4pZFaM1R3rYnztJNNu3zBQQjITs6OHfwlTF2zXq75p+VHbwNypB4wwWpG11jyI8ESqhtL4c/Q3KwW+NVP/Ke7LH+ut1kPuqqFHYpQDRC2mJ3aoYcK+AuS+swhZXdZPQGAaJS36n+lDz2BgTJFkWQmWxvHEK7SorWDU5liwk+zZGVazU1+QqhkISyKEuCRxXKhJpuIJs7QwxJPBoA9z79o1phAjGUb9eQYSayTrP41e92CQlkjJNitDEUMSbQjTVLhFsiuklYdwjLM48WiYyWpNEhtbTlJ1X/FRxDrXupJDl8PQ4tKs7An2xSDkNTHjQxChEUKmvnA5dcHubiqapGxxWksYjEjOSwM9lKNqhrkya41IDSBjjopIZN1iqzRpTqiEDkN9qh+ewShOtAAY1pWjYC6HaLiIuEBKA0DrFAYo813EYchGKVNXK1uUSGiokPU2tsKAB+pHfGWVfxdpMVsI43rozV4g41QQJLg+UsgmQUBmapol07PdSC/0HLB3xebN6C302ABiCmo7kzMPw3ho2IuQ0XDZXREacbrSoVdQ4GZWqCSie8H5RQNhiyinjxVOXgp3Ijs6x87vlzWWluc+J810riyJjDyaexpGwCfpVZETYwnOm2Cxj+Kc57hXk2TJYukvUDePZLnFcz3SX9exA4T0ipzIs1qCEDhDoBHK74QAxIOkpIOqCDof4hnGJcFnCqJPnvZUJzfO307gsAeGRsiSB+k7J2CIAVEV14VAKJCsX6UBOXSx36UZMjPQBwzOBDTIlOPA6Xr/VDgfEv+R0Ix6/kM1bAY+hnavRJPk7CI0+If3G4C0lVdYBFQ/a7X1SLuCKBUU5rpAzRE5OZ8ItWcygXEMjYtQIP5F2mzFfI9kT2Qh5hCJsQ8ClQ2BU6JsfgnCYixyuX/zzW/Yr/3B79526P6MgNuztFZDl43yns5P58M59CtXGl1Grk2ntjWRRX6cDF295rPAncsMTVkRKQFG8Cx1FtXQ5dA1wEF9qTGksZmwAIdpcZBO8rakrRZfsd+xRseBTxcbG+zSYKVz1ocPP2KrED4aR55zxDNlb5LKpl3a1SLEnt5WfgxGJtresEhFOJnrbrH28QvU8XD2mQ9ZDuSGrrrHYGXfoK7+a06IYKbzaYop0UBoxeyhVbtw9V+Y1IZDJ2sZrW7lISdZbFk+mXazVV972Y4e+BTEOeQUu5+2wLwsao0VTCfqszMNj9t7H36A7C/fvvaNv0JLWj6I9iM2xrzIKWLQ8iMNGxG7vmzrA+YjC6qqO+UmxBWG3GlxW3aSCUD+YDGMVb9uN2cu0V60w7K2bLKeygsWhhFZoLZQ31vjCGyqoWP3rDR6u+XsPmhdQD8d8wQkifeym8Q4C7HGusetNP4uS9+VaP2V1yym8F20jsRa19W/s/b5VssPvd+SmB0/MkmG3t9uKRsPuyEaVxoec0ZsmtaLRBh/G3LfB4pQZt9/5rOWLIe+HS1iMrjZlu9b80KVHT70Sevr7AUG/CYw1jHHfDt36Sk3116EcNmoorB9QO57bPjaNbvQddr2bbrPgoExlxnU0Tn0KsIhD9mcxruuzlhjL/227DHB5NsS91gC5ZQxIK+q+meczn7RpgcwWqHWUPu4lcUwRpWoLY9RpCNj7WTSbZx4lBXdddBabj5lNe1XMPSjTnQCf05blNmdJQ9YcFa+Lc80WHJhqg1TgH/2jdNWUERpiGe0PeWARXG9Mzdr8P6ZOBMfMo9PWwcchjQ4DH7Jn9std2+umP88nbqfFKeJ6nLoUYqMtEvm0HKvHbUvffp/2uEt4YzE7SHrxIlQVFliGlwM+zWKrFJs4RmgYB914SAc6iIGckrlCImPuAxWEDKK7TiNdNr7soks03DuOdJ6B4ofJ4AdgAgxSD+mSk6S1FzAoWVCSirIQq9d/cVk4IGQ9eRkQ9mvq5BZxzCI7RBm2jGSQwQhKQR+gtnlzFW2yYBzo2cYB1FJjkGMbZGYBCuL+KXsXDVm1dtDCbbneQ8FkuGaPY7zELImQp+cvDS/FVgHkaFr6MgKRkZfhxGohDKhLjQ0AUhYSmRkkuLO0EK2RO91R2crY5qbbRsoV5hjX0uYCnY/xj2S++V6mPleTHmJzkgFc4XrHUerPQw4f5oMvfZ8JUGnskj188OHISWfBN2a1bx4QdFuEEkQ45rTCLLSaA8NcZPA5JglPFOxaSOscoJLBt+Iha0RqQG8Xhm66uAaTz2C/ZRAjZzoHExflSNUx47FySrbV3uYauXK0B0THmPid+jSY4ByszboZYw9iJBLZgrVsHgIq3EgmymUy0qJw2IYY9xiV67XWTN7fwRnFkxwprJWgsRycJYKHpSZS+41GTKSlOtmIbkJzhdMLq33Hbt30caH8+R5NqBil8N+C49B+x9URy1p6gjoBZ1o4Fht7V2uK8QFUiLrEfypLTSCrN+pdXK9KZCq5vq7KSHhC/haCEZRcbFlUxMXyjAPmqDn72bVK9cXEVA6EDhgCdQsQZJJyy2zLuzIhUvnrRUCdhplvv2MYM6UUiTosoAdCei0MZr6+pUadN01Wx2eCf/KJ919YDuDrgh64IYE4+zbKecOsQ/3f+RD9qVvfN1++zOf8QJAvzPXv3Loa9ycn4lDr6pqcg7cD7k79qfaWH5EDX0Jhz4TxlhDDMQyzLFFNrtz6Kqfs4lD8MgziEfcSR1Zfasa3EIAb3t23kfElWQrBA85iBZoFGkrc8tHccgH9n/cEVLaLp610w3PO4JWefxW3m/RXm+uR3NXteGNlr3vkHXDQkyl1WOwr93qW19yBqg0+ITl7N9rXTX/bFU9TbZny697TOmhF2B7CcLKc1ngK6e/bffccxfGJ9s6L9SR0ZaxENKYsvMyfclXbWP8ByxnO4FB/d/b2eY6O1jyLttx/E6ruvEYLVJsgoYBq59vdkHGAGhCLL2QcuSqQyvTZeKnY5kfP/YBm23rh8n7um1IedBickpsikjPaNmJ3lRs06ONdrXmGfqVQcyz9jOfmVIC0N14Xa21znc45EQwsjL+rcw9ZxAyizTKGuq/Y4URtP/t3mSDNxj7OvCG7djxKzigZscKt65E7k25DbZ9187BQTiQdZ+VHLiD+/wqgRLEPWbPrxA0nCeQgjLAefPcWPZ7t/0KRmjCKpsec73Jezb+pstMlgiILjD69ODujzlD+Oypv7JHfvXj1ougxBLEnerxa6AqPL+NdCaQncSWb7ZJsouLN56zvaAiqYjADMIPONd8yY4ceYdrF5xrvWFVY61OnSoVclF+HB0KxeU2VXfDro1dtm3JZRacX4xBF80fCA0uwpjmni9ACtqcZZMt7QQ0G9i8OKCeV6x9ppvedA0PUeuk1862M5fxsdkFZBVN1PsibKSjx+oJMsRfUgCpZ7V3z6/S0pVJLbAZrkCVne+rZ316ZLkpbUDnw293z6+PpX/eDl0DQuIw2M6ha5EoH4Dl3g3L/c9x6Cf2J1nVhdco28DZoA89BGbnIgjN0kAP4k3j1ocDXFQWJ1EWnJQY3W5omzJlFnQ0Rn5petSyIEcVQnaLDpR8MPVJskOxkJthji7jqMLk4HAoq3yWA4VvgHS3DHydhvMX5InLpbQfjn2IsD4MYhPln1YN48A1FVdspgYe73qM3eQzKZmppQq2s7JUibxIx1sQriaJ9RNYD0BaKtlQhi48CQXPR9KmgmEVWMwrA5WQCAY8lkBSw0qUmSsrlzOXndDiXiFznpxBHZK6qDLSQJKQCK5NLVkdHc3WyL7Zs2ePU4cTx8hH0B5OH30g3AFlk0GgcStSGpPUKa2AypbHhnstGMfbj8N6/ann0NQgGGBUtMZK+whm5NAHcdjj/P0qMO8d1HATJOvKM7gMAawQtvd+avUjJDWlOCdNCmtDLOYGe6KVmq9kUnUBIrhpMp6G2wSDjMqhqy48A/N9ibazcLLPKO634PdgDVbEAAAAIABJREFUnKxKF3LrgtqVeeoeL/I3k0IYtLYJRqKFrNAFlETprbQo17ZQCnBiLjzbDhj7r5y5ZC3daOyDNPCkkGyOsu0MKImkU0K97+IBSJPeTYxzyAXdQzw3kd3Ssel3njhhuQUFDra/CmG5nBpXILyWCdbXDOJCU2T8Le2dtKnVQlJmBj0+qKCwFBQw333fiONVMCVIfop1lk4raC4M/HDKvrmUbCQlqzKMnLvKwTOIlqn3XteqaXlyBOom0L9uGI6GC00HwJM6D5Q/ZmVwufILstDY13qQyJo37U/TJC6evWhnXjsLKsFaYnKgxFbyqMkf2LHBskEbUxgYtkJwewM9hkY6JD785T+zL//ll+23PvUpdqSHltyC3OXQnUURNqgE8M1Jwr8nVw9Y5Grl0F0NnUUwB+tRjl2tHJ7sq/9g60KMtdY19ZrPhSIwEQ1DMY7Ik5Btjur/qqRauekSW4jDAeWGQ0ygPSSN6JK9ZZuyDlpqOcQsHJHqq2n7D7BBh+z11//B7j3xcWoyeH3qWbVNj9umsvs5hyWrb3nRy3wxwltSmKJVXmGjytDUeoGC0QojWG8ibFIWC2xLH2JwLG1MV1+0iuxfprUFKKTtSZ4f/bT5d5Ct99E7+5Jt3P4Ab40UbCt09mV0wjeV2EgzGfNoDSjAf2fT8OA7IXlBHosKL6edqsHaVl50DG1JiibRLqe7olGiajMb5RdzLJRUUnFakWnZQBq1gmw+Mcse/+7X7fgdH3O69wvoXrNqLAnFrpH68xzvvGvT238A2J3apQYjXLnykidA46FX7ilsTqStYtN2GyHLvNr6qm3f/hCl+CibpNZ04cbLduTohzHMwwQbIA5A7tEYyemx8xjz85aTci/97/TnN592hZvUTUcg7/A+3a84gxgYQAQ8H2xH9n2Y25dqA5UQ0ZIymBJ1EPgp0XqHztuFC0/ZiTv/K1nIqNU0ftsqig9ZKP2ki2ziM2eftkP7qL+r949ALTozx6ZpMavvfdnKo3dbTHkZrWZwBK6cIst/ENYrM9JrLlrlCI6WgJAuP9ubyrzmnZD+IDFW1p60Q4cfdJDrKJGx5WygLp9pw6qb41xSN+bbIFORbAmVKJQIZxab7dzFF9Bapt2F3TIJxT4Nj7wh4QT3gge1BBEBhnfSLozlyLC99PJzBjInIMk2RR8AMSqz8YEOgrlXnJa/a/3jvovvqZu/vn7+83Ti6ze7MnTpGNLgYMV8RgrOQZ3R5gOsv27cviKHvjcJkhLrnY6B5p5hxHnGEG+KthSyunFIinXUxefIYjzpZ0+GUvVPaY0HEPHEE6jPjg5YFuhWPg7dNzcGhEwbHIL5qzT7T4wj2RkaA5qiWdfMj8cIbinKtxIynCmcUhyw7QLvg9yFk36dBt4fYnN0QJzqAv7ccHCfFW+poPSV4JjLutldkMok8CGHIBnRCIxwQV4+iFCOg6XVtqYRlpsIBJY1h1u1VzchT1mzhG+8zDyG7H0ASFa1bQ2YUa1VkbEIZ61NTXS6DLiukY20o22EyZ0IUdCpoMExaW9rsjog2N27d7thJmEEtXLmMsGjyNaqvJSQBOOZ8pPmNYQrIMDBzoJChRMRdSEM8+y3H4N/kEY5SEOpCDbIBAbINIfY2EkFhbZh6xbXJld1uZKseolkotPuIWk4dvgwJbpK28ieCddoWK5liGE1lVVXIKRV2zBZuNjgkZTo5jjXaZ7jPMQzsdxdaYJ7oGxdP1NNW5CzIHGVMRTIysEpa1WL8SrIiJPZFacCsa1IEjKpblZsKrU7joDiEZwP8qzaugfs5Eun4THBeWBq3yjEsDSg+XwQnyDUm6T8Joclhn6I4zB4nyIrhHH/8oqKaEs85FrwJHJTefmylW4sssm5QUomCL1gNyQY04AaWzUOfRIHH4VuehEy2du27+JZNNprr53BHoAmqVee12Yy3ObeQzvpzGm3HFCe/SgNSi5Y8PscQaS09lVikOiMU6HDVyiwkWyrZtKHopz45FMvuwBt164dCMwQQE2OstdXWAvxrpQi1GmV9Xr6pdes6uIVi+J5hxDQxIFMHti22SpQyZyidNnf0U8Ascy8gkXr4f0f+drf2Gf/+JP2yT//8hplcc2IaAMLLXIJgl9Y5qfo0OeWfL5eesIG6S1Slh7EpnZ92JJDvDU61W9GXJGEb2RKeI0mMJGNTwOb9DP8YgJxj4UgFi8LJobWmYhlov7lCCZN5RA5kiADoe7JPWCJeYU2inRoNJt4mrRcGaAiczcVR+OzxEgFw5Wy25TG/d2st+qZOtenfaAIIhaRe3YhzhcGqCO94KCCcdaBDJj3LSM0QSS+HNjOAteYu0Kuh7rGAuI5MOYtKBs2I2l+INEsxwoDKXC6tOpXc7V/RW5sihU1AwWzqEJt+GKlZR68F/iLWnGs9M2pq0ACnOhst0CixHCVGqaHgKRedL3iIEquJWr7tnuADTPIUIieUZRwnQROepHfg25gMdXoYdONdUx2o64Pf+zuu++ylZ5Ou9TV6HqsVXaQnd6VWGKxW+l7hB0fBUw6Q8+cjIoIIKoXqY9f77e0MiEyOVmy1xsWlhVOdEwtfYG648XXrXaqx2ngH9pP5gqBZAS+gE0P2pNn3rDyzGSb5LT27nmfqx0PUxsN9DHKkouZr79ooRi9KFqVxrgPQXGh9uqrJ+3IgXtALLzhBsoOnMqPamp8OmatlJ/WPOCtZbsWoFggJKS2y3YFDoWY7thJ+trfBS8ih+cO85zcYaGt3q4M1tjOgr0EgZtdVq2Zr4rmo3H242T9CRiGFeD7KdjpPmRBb0wDT3Iau/N3WFBaISiPBq0gcgEiEUyNUhyNYQzvEnoANf2XaWExe/h9H7Ghm9V2feCqp1EA2juK6kx09G1BoVuz51107X14Eia30vi1ANh/pT+9jfqDonahELodYXxRwR4IV5816zeAQHq4dsK++Lv/w/YWa1Y2jP64Yptjf9TRptPYQncIa0WcjUTmSvfg4GQgVesMxcBreIXmPgewfxIlbTrUa0l0begZleWnM750ANUtHAmdKwlR+ZaRmO6CodXZEbtz/1baEnHaHa2utunkpDHWS6A680DNHRynl1psPEIfuTjydHTbJ3io6tSIxkhq5sAqe1H9wRPsz0myTjkgaZQn8Ps0gsso4JOe1jaY6JsoIbDGcFgBCF6IQKUgTM5Kk80EoQdIe54gI1LDVVROQNXuu//0mI0PsVY4Nx9kqzjIXx/9lY8AI5PJUvD3sTefPvmkZRLIC8KVAwni/dVHT4M2dkW63JQYJH7C3tOIzyBlvRioMI4xTw249gItoecukvEyeIi96kSssFsxTEOLZD0ucHJz3N8muj9GQSpGUF3Lycy2d564j17tCsp+V6x8QwnPTk6Jsgf7XPPRW9u77TSdQHWwqTV/IhcNd6ERasETsc1NycMmLqizRX1UbD43SImARq1dbk+6ASyymZDwsAEiDIrYF4T9y8/NsB04qjym5YlQpiDpJhD4uQtX7GZzJ22+oLJIcAfzPDNJlIoJmrsa6tysDaE0al2TQIxQtzBJsuJMOyk/HD52zPbs2+/Y7lM8W8n3pmSgKbA8hnxrr3WDukyy8YQxzXFdfah09vP54Q//MijFpL368usI4ExBZkugRW7EQfpF+dm2sRT1tkEkp7m2LSCqJbTaBRHkacqm8lFl5lJkDOX5S5JWpMoGhH1iWEvK/ju7ByHqZVoc57nIfZxh7UttUAGTggAFt0I8Xn3+JXvjpVdt1+at2KidrJ9hiKEzlrJAa+U4LXsEtfPMMqkFwQhNy7V3/M9P2188+gX775/7U088xDMWa//KXuhK9bG+k+wH7fKf7GcBCzj0HufQGXLPbghis/gduhby7TnCzoXzqfr47XxFxmyKFKEjY9lG46jP4EUkphg/j0NfisQg5NFWwzQ2/lIukpIQmRZOCuOg3mvBes4X8enpnnsXIBEDab3rHlBqYwIXPkpQIK+P4YftOD+JsCjmUGXAdano7AQZcopurKpQB5d9esphi3i6cEbciWSmK1DsoAFNtzKu9WCEToK/VyZ+fwWZJ+0UVQ3fdEIzSto25IAcACddPPuPtjf7oMVuzLMnvvePMENBJUTqahu2ioJk10cuBy9HpHNTj7YcuuAGdzf5XQI/68OZHdmwyZJo17vw4uPIknrXKvgzneu83jrBNCdPwhX+BZOwuI/EIsritXB1D1z0raXCPZReiN7bzQ7XfafBfCtwkj7ouHNCNDoH9ebfRK4wC+hMVCf9joFJiEB44jDEWO7eS4xF7yWEBeSTzGeaHvBoJ0KjLifdOr1e16lSg56fTsahC34Hvt6x62uOP4ZxzwDm6x5YsMI02qA4Lx1TEvByrOr1R/rfejXpcO09JfCja4WH6WRptW7EdUnjPOFaOb18tB3c+ZJEMCTDOw/ABHee6jPX4RM4hobH7dpMFj87apWtlS44FNrSglxhNu1dGjXrTvsHZumqjklhz/+hr976eeuXP/UvtBaEFsmhb+O8Q1ksywSqIiaN14zbn//Ob6FfD4GSktGgoaCVv5k6YyIDPqbpR6cOTb1X4holZWWQj+Bb0IIyRH+uYO1IHqJmmS9IO3eBTDo/yznzVCDOaTL2afrHezuGmMBHOQxOSjBthvERK5bL3OFohjIFUIdOghw0DUnIBzQdAOdlCifYiiEcY5EUUB+uQB1uilr2vB6m4tu1vmIRoEIUELI5p8iypBw2yXlG8/NY3iuEQLa9/ib90WXYBAhuyjxxuJyFg8K14WUPQiGqLZP9Ud12E+CmQJZqL9fYxdcvAEmHWzy95UM4siha3973gYcgbcXiZGdtYLQfUuZ1275ru8vONYUymCzOqTvIsODU1YssIqAPpGIKRNEnghjXEMyCHaDeehOFMbWtaWyzI3LBqk5i0EgUNcNhastXQftqmxoIqoHwNSxmFWVKWPT33XPCNlJKOPPGq9RxU+jgVd87QT9BybRGW8OyRvQDh95qlZVXIdA1g6DFO5lX3cZpOAwaTiXbIV3zBTl1rVEYa5oQp3YslTZEeIuDNLtKKcKH9kAydfPt2ypoQy1xwlz6GzeRjvvZRptqdU09rWpD7J1FEIppnkmEFUBAyyF460AhUlXWIA3z4l8R3BYl1avaOvdP0+LuvO8+27ptO0gBXQo8Byn9xbPvh2f7ELQB4WXT91G+GyS4kUa71CNHEXXZSBAfyVq4erna+oHdo6ndq9Uukrp6MgS+LARLhljLS/AjMmiJVW+/1OLS0uEC0Bq7zLWNgsj10OY4RJmmnzKg0Ip8EJ9ctPYLSjc4aH8KRGAeQx2KI49FMjxU0+Pwh0I8Rggsmm7Uw+0ZsHJGNEsk5sxrr9kiIk0f2FlAh9YgXSEEBLRiNiFfHpScY3f+9h/Z1z/3Zfv4//qMx3pbD3Y7g6Hdq4+fgUPv7R1b59BvZ+ieQ/fboTUn/pbhLMqWJslaOzKWbDReDp1eWDZQwnyQy9DnZ9F3TmayE9Hb+MA84iMYBBEx1hyaSAF+J+wub80xu6OtHVua4b04Xyk/xcd7sL0yYYm/TLp2h9vBj9of9CMl3M5hYvylaKb7KV5nMOIWGl3p4EopsfE7v8F+k8Vdu1wQOLvn/t+zXibSfff0KWBmshTY0IHlZP5EwS5FUtSwMGZXm89znWY3MIybyEA0pjUHbySnLHas82FrztdJoSr48IopTsxm16adePYeq8SgaG66/P4Ez12BiZyUDqd/3eRDzj2Lva2MWvfJP0dH7+/WD3+jQGZz9r2Q4VIRSemyUy98z5PohSmve8rAOxcU6WMKWCmSGsHg8LwVYpR1fxDQc89DpVmR1nQ+Mg/euBVOFVxakql+dVSG47n2E91vBWlCF/zR0i2nroP5HTyvkQqeanhTTOtRO5xQnFa61AozPPU/EW9qcByb81LcwBedgwRpdM3aCsMDDCbJkDHHCffOWDHtbNKb1xpB2dX9XI9ISvwKbBQwSE1PscGYJIP5RXn2AS4qBCP5OsNH+N1aS8kkRkZDVtZO+U2w+5oSv8tI1o+dXReGv2k5/Sy+WZ+hy6GH8KBWgshMQNfGbozZl+TQC5EarbliLZPIGqfTOkhUE0G5I1gkLhZJJ/B2HwQssZBFRhOLfBinLrhWOtjBwMhzE8NWCoHp4M4t9K2LuU5rEi2W7c1dZPPRGMphy0iKoEyVy20EoaOVR7V3nwSXMPwzlNsm+Rwm0xlSHzGwaMWeXbYFZb5u4OoAor9QSUpyLzV8iZUA+xk7pE1BlhgBqVUz0SWLGsbGXsX4ttTWoV4GwVWzN1hsARCSfNJldzMpPIcejENfwWGH4GX0vPuRU33hyZMY5jGkj5O5F2nWCjxTsnWjHb/rKOUrCHvUUnvJ+GaQf94IeiDpWbVdKUNXZr6i8ZI4dHWzBLIZZ8nm5USjOG4izmoC0li1RGVqb4JYiIAXzCyLcstG2nSM96qks+c6PJAZDEIY5aFV6r9C2QKpxavn+c6jx5xDvwSHKB8y7jzBVDIyussYEbG/g0KiLCWNoURkyi0I18gxKvNUIDaOuI8yUpUKXZDA/lILXgzPOw7ISa1cYoKrrVR19HCJ6ICiZOH8tkDI3UgnShQbUvXk5f+fuPeA0vu8zjvf6TPf9F4wg5kBBh0gOsACkiIlkhJJi5QsWZLlY8fl5Hgd22vHsrPnrGPHcZFlS9Zm7Ti7zqZ4c5TYVuGqUOwNAAmARO/AAIMpwPTe++zv934zIKnixAqZDM8QwJTv+5f3/957n/vc5yFAuvZVZbtGgnIR2eghbG8N6N0QTxMQHLdv3MgMNs8d0ytK36YQABWUySTxmmXTynTKhgdVH/ePPPFEWMM1iHA5gVqjEwP6FK3SaZKyW1TxCvhYmSvhaxIkSW41/fNGeDQ3QNMkpsnW1CzFxEAeRCGiNDO2HFQjNHFhbWZzPYsgyBXBn7APbmUzTFBX6raLvXkHRjgNQPTlrPd6rnVGrMblQ7hPJ1vNGRS2PtsDINfKDmewwQ7AvO9ghPEimvwK0+xfWxMeXE2/nudjgWC+kFsSWlGoms0tC4/8b78X/vIPvhh+CRvV/6EBHabmUjKgfy/kbvAx3L6zbF0ut25vbUKqLAAia2tNskKfA/JLYxMoZt40GzLTAj3q7SVN8ZzcUN2gHUPoYdFUAH+6KRmwotSsD6HV+vLPCiVl8GSqbqRDjoGkjwUzTZ+/jiyygz5pXswml4N4LE+Xg5u7ve/Fxh79CPi7tK+A7KSSrQaeCI1zijJ6b38sB9qVU2T9h4fX07MHZhHW6QQer0Cerffq+XCI+XjtWyk6IurgkdzA1mo1PeghFmkhhBgDbqxUvZKe23IyEZMI/idT8u57Ho5zry7Iw688C3N1MtRyXiuGMR3LBiBjkwtUnC7npNGL/XUTm5i42JWh9x5NdhyVWb5zJi1yAVuAGorZdItS0S/nejJezMOcEvqoKHIZ1xFBMVj72o4WRmYwL6LLWuugcowqfHnNIOwxf1cLbB1/luvoz3rZvK9+LV5f/hQ9cE+Ol3c5iN/WnPdrVhRT/aE2L+kV72qTbyJU6ut0D8hqTcW1jPVia4UFkrAq4nsq/CV7dj7XmEzQ/+tgo66zz8u3DMPtI/TyGXuMKEZEXCHFQL5zHR080xx+6zf+GeOHtI3IkF565Wlejg2Y1o0e4ePMtNay6etvvnz4t5GcpH+9Qz8e53trf7j8dv9Nf3gUJis53K/tJlHOFxPQXdDJgP4buK2lhEtXz8LTIPFezImEsSwglUakPGupZhTs0NXrFpDnCIHBfrXVnpDtEGvGMay5ieGwA02Ajz/2CEksZj9luKD19WBc0RK6e6lI2egCQXwTng3VkO4SDN3ms561m1TJqw/IVKOaKTbFTAhLhSixlWJMkg/E5N91SNP8IhPZxWz6zMqQTqtaJhRD0MwBrhknoGeyIHN4YIEVQwujXevXNYaZFMhucb1BprNqJoA6vuZeIoQsPXLBHhSowE1IlN/52rdDaV4pSahWNlRfPDMPPfE4o6hbKALQP6cVOMO4Xbo9cU1fJEXZn+e1F1g/c2StS4zhGtDTSXhGl4TSEILimFMI4NdOng3nYbcvsUBrgXLrqhGRAg7vJYi1ErRae3sxpQLWpQLMlJ8AghDhbwqeJiDgu/bdSWVehezom2H3rjsYA4RwC0nN3rAeAQNUx9Ows3PzmOSgknT6/jptlDNnziSdzphJl3WvoI6fc1Sos3xalQu1G+hzqJzViShnkqAJsuomEqPVzIPOA++PqQHBdXM/8me97qdOnQ2nz16izUdyx4LrhfFbzB53J97ryOWElvNwXNR4tmrhDyt09/UMErEeVNlWoYr34Y/+GBr9VdFJzqmFWyRX1UxCjM/Cx7l0hnHdtyDEtcagmi2TnQfW8y0oKApNTKEM0CLp6sTVTitP3kbhGpO8WY45unWyadiaSLYZ5EwoheskC+ZJJDMLGtGQYCSA0Ss5d50EdfXbx7x4NKLhP8l8CVj1C5zLMBMggyRQlRCl3mRcWTMg17PJ0xhBQRXCvVQd99Ww69PqW8gG3cFE6trAJJMbGeEf/au/Cn/2O38Y/ukX/vR/bEDHbICAPpys0G/30B1x+K8FdGsf+0nAYQVpobWaxVZAdpIKRAYjvZCecWKezZcAuqoQO0QWVAVuNPazqulboWnGb8vx83yT/61snUk/s2R5rm9spuM2GjbSC0lEyVg3MjJIvh4TAj4N1kJuK27g/kwMMryMCk4GODp5MaBbPZo4+HvJ313OBJb/lbwDyWTGd1NTfYTg0AQkbJXYx3xcGfCcVWIxr9PH94Xup8jqZ+hX1uVVhVvTPfRrpCtpY5o8N49npWiN2aSvRba7ARUmId5yIF4NCfKdn7T/76LF2tL3yYGMYSByXtyPKAhmkLydjCShNVKf+J4x5vB9A7rjO6uZ4xpiwtgHPJMsH0mN+P7WRWhPxfutKlsDZgW99CKEueID4agIUdPr0A7OX8Qo0STnWYBgxgRJiypYbyd9b69dD3OOLM2s+HvzpeQZJD/mliBS8QO9zHyvragLAAQRrpf8qF93G+tyHaNqbXAUEnpeMwLpRKnsc+ebTaI6cdarYHPzKg/rBKYHPWusl6Ac5+NVoCIRcK2o0lVM3xBwIzqpTfE/kvm4AmLLQZ1DOBclJD7NA+080Kvi4x4VyOIl9Q76SkmbWtLWd53fO8/t/f77ypHkkLRu90ayySylJwP64PlheuhC7iFcuHiKgI6TGKOj0zppkXDnAJ1nksjt3n9XKEFy1PO7zrRCMxrpjvQovFEEh2WC5G0OSHl9Y124d/+uMIj6XxOVYyWEpFnWxqmLrfF3z546wgRLH5U6TlsEqjIC9xyJdwdTBQtE3EUCrYG5BLJcHhd8miRMH+wq+sYGACsiybi5TIuUoPmdh1qkJBLqTaYwsESGSyNT2A05kxNvAXJvgok9m4KXdjJ8xKAuU19xGYOR3miiRe45S5zTxdPnwgvfeQHYdDM/SXXNdcqHFb3vAXQSIMQtcF2UqxbizoDlbMWboyCJAZ13t4W1GHWSkwE9DdhqPlORFgilJN29bR3IvqLrjbdBKcz51VW1VHcQ7NBpuAyBdxA+QCoJk59qpo9x/ilMaFgo1DJaeeCee/F62BHlW1977UUMUfYjiZsJHDwSEbhcJFEXKKCGGZmaByXII/BlaIJFNT3OM2uVrmSpOuSxUmfj6ID4OkIAkgSWS0CrBiavBT0UjSkmcSujQs/hXBfovU/yPum8XgFkQhOiSVjiapm//vrRcOzNU/E98YONkHsu6pB7ISWWgoLcuEhAd5bf6pkDde9Y4LnXv70Nnf71kP8ewnjH+58ULVsIN7lW9fTAO3tv0J8/HN6E7GoPXV/75IigOgImFHg+gKRMUniYVEncVs00k9eZAqmJevWRuYomipMM3KRcdQdIBNNJtDJNtkhgJkgsNOO4G4nXSfYxZ/93gRBVbm5CPZGkzakDEq9ZWicLZC2ZIEEJkswhqrVDrx0K11eeC3hfWfCnhpEmLif5/7FN1SGTkd959sPhBVC+7pEY1P/3r3wjfPkPvxh+/Y//5Daq7j18e79+nyB3yAsE9JHvCejJillN8v96hZ5BhY4dYpUBnbAL0SmdDbEA4kQOEFUxVY4PD3SQZIhk8XmhPMshts8UNgUF/J1fNLB6g2S7JmGzpEtTAgIGj1XoZURDGMghgEHEHxrwLB+MqtPRdiAGs6XFRDKocxyCM4skHLF9AQloSeGK+G/NGpyNtdZKas4nrXBWwi1XXvtRoOl5Bga1Js0iehi6LAz9LTtqekIP4wFbArTjGY1CzILLG0pTUYTiT4AgzkUdZd/TDUc9quSGYUDwPEp41ZsIfhRCUCIvij1RtZTzefjcwAwjBq0uKocyyHA3gQglL5XojMTXnc9MobJIZSOPcL5HCclvCQjPIF3ChiYELfRWDDt8am4YyBlDC66VvuFWpLlcewUyZ4AzctmoPM9o+kJS4UZQzHv5Yc+1qYw5Wf5uZTiOk95CXKHJYBdtLqOoRHLm1REZM+nkWXhNV34y+XcWAygG15hXY4uMryGiMTQMYZKHvxzrTY9jeGYklDIWQkeXYyKRw8Pc9A0zXKqdUbztrbZoqBDI3XyTiV4yTdO4pBvY1T5sPpu9aU+c4xWlgCC1FlKjrQfZ4Y4soX8W08xRFKMMMNlk3TFx5WvJXMo14hUwoLuSkr7z/zM+VlZsgpPauhzQQwbQIxvhAAH9iwT0nQ0LQJknw7Vhzi2nOCIsk2x8+lDPA5dUrKJKB76sZVyqvr4hSnCexzxjgOSugGRIlvoS1U2dPUnENlqvXoqOaxuR8y0Gvr/U2hka1q6Bqf062uWXuF4QYgl0VUxxDEN+6cEru6iwlMCo/SjBmWBfwoxmNoiKm6+PXTkJRQHBSpImVqtwAAAgAElEQVTnLMlXJoSlBPyUVJ6BAt63ANKaOuZeZ727NUG5TkBf08gcc55PMKQ61ruwu4puIosRDeM72ZB05lBBTGNP0QXt9Fv0xrfsoh1TBlpQHKpRNsyIIiIgF4ziZVKZj4AeukBlypvcuDepKucAk2I0emdlsDZSVcVkBFTId5S+8BBIxRTMziXGLITbZ/nz8sUr8frO8xpDBIteEsppCqdsEp4C3ndwqCuysDdg+nHfvQ+E1es2hWkY/K+88kK47/57uB4EKXcpjXc0PyFwpBFUJ4Cy1J/PBPI38ZbB7oiV+6XHLFSuqE4b8+u2DdxPS7knqmbm82z5bysFyXKTJGwShxO0zyTpTqBPoUCRYj9OHLwOCe8Y/XquCAG3KLL8TaA2NjSAlOaEVkbqVEJT6S6dQJhLouG+kMX7DNLP37xre/jAIw8DbSNUAzJh1X8FhEXi3dwC6+3i2eiodosetc/+BMfuvH8+ipWq0UlGnGafcx15bx1x8/o7USRU7v4iEdrxSCV9MyQes7ZT2CtyyeiyuT4mdar4PfHoh8MogkGljJrtue/u0A5ZdomEJo89NUd0x0pCfXuIpXmQOJ99+pkI8StSdBP9gxFNi9Rb4DpvqysLd1fnhFzthyne+iE/X+4ZDafbesPnn3kl/OXnvxx+Cbe1WE0uo5Yu4uR+8X4FdNK4LgJ6D72LBR6U2yx35yxlgS5XhMndeOUfSZDXQ9PkfhSHrpaqJQI6NTAbRRoXspBGZzb9MNmrlbBgEf2j9wk7nAxzQVs8NuFk5Yq94HLoSr5qsjo3I/a7QvTdBKMEi0EnLRe3MgYMOkQlp3JYpMnfcpu2klrWc46bbpz+ixuxn17XFSh6JQwlk4HkBv32T/pd0w+qihiEqSARh1GMopSNs224PzQUlYXO6aFQgP+or+3oSBVwDSBQuNx+CbLGqpBPRWTgSVqlGBSSfXzfx7pVhMJ3MYCO8/azZP8FqM65N7fD6lK1aYzhbhn16rqXsen5Gv6OgV/FKHXWPX845sth0zoziQj4s/08fJWwv3S3Yg+NHxME4qUFSDFsdoM8KG7Anv0MGay2hM4EO+Lhq/hqPr4GeyG7Qnqiw2SkJl6pIAlWKiurIupJL7+vVzB59d9Zv7/7736PlCEyc9Op9M3Gi6jQvB4mDEPOr3LuF7vbwyYc9uTADqGjnwsxZsYNmMQQbyQqbY6bTSmXQFDEv3tBNfSSXsXIEFYV0Uc7nje/41ytVTsUorgWesgYysmYuhjDyYYwUUZC0DzQFtaU1sdrYmfunUd9+3GIkLtrdNnn+HtPNHmp39ePlWudIMvcHIsUsUgS3HdU6LvXLNL/PBWah9jU0pnJVlgEsZg01LlS6TV2sz5KqYiFb3W5amxcw6ZfFTrQDz/x1nE2RRIXNsIGbDuLeAaFrwccBeO6yghetW4D45tloYVgPokRSwqBoRIody3s65M4VKmqVVZcFreOPsbYZpnVXoVEcW1dJRUmGzzrrITWWx6a3Pbx48wAm/UE5zJMlVkLa7keSDgTdmO6LFk20gX7upDK1q1lHDYFuJPRrRjQIYs5Gy6JLa5+NvcEa3sUBMdE4KVnX1TOApbyXayz0pBgnDGdinVCfXMna0jw1UeYRCxjiiSglPNQLCXJ/yCck5inE1zcI90UvC7j8F3mmQ3X93sGjsAsleQokzvduIT1wcZWd3yaRGWMNsE4n1MShuiTZVD5Z5A8jA130ztfxXVfH6HlVbWIIHGOx44dYQxrP8nXKEYsBHGOa5wKf4FCI0F1LLY2zTEW5DIHT7JvADegG4StWBeocHVrswCSUGg7xUDvfu5Ymc9AVOEj6KdSxWZznbLYDyZIZgYpGtKpWp0hF7V7gxlsWe4z7E+ZuFWp4e71boDg1wiyISnOgJ5FQLRCz4kJNteShEyUpWnb5rCPeft01o+uZlrTXqJfvm7dmijkNA4yoBLdMdab42mTkN7ySbYKCOgDIASu50mSo1zWiONtjlaL1kX9d7ZTiwjd8xzx888U/UVIgNLosSf4N0QPiphUkkzge2D2HLhC6ufn4Z++yDRPN+sjDZh9HRLRjdUQh0kirjIeeA0iXORtkDQMw/W4imS0vA7RlT58BrbVV4QH6gtjQF/IKqDNmhGuMflx5HJb+NPnD4W/hBT3roC+nPm//wG9C8gdAZgIuUtGcQ6VGxPH1iLbyj3tncF8eSvha2bZsYdenRb688iwqYTTqISLgNwN6Knc5I0FG6i0UP0hFOGBE4N0K5JvhZJzfG2fPXdP34a3W1YqjBWm41552H7ZOolEK/40W8sjm3abngbuksGZDOrJULkCkS6ZTfs7sqJdyPborWJ5XXs1UW+JbM7xu0jP/L4KHaVlmfhslva6aWETKFDNgtk5ysaUy0y54XmcxeZDoSGAAg/JYK0oidllxAP4F2gB7zivWotVRszz0b6nOgThiqHP89EmfY5FuwqqvFA+8Sx+z1cYJutPX+7ruTHn0jsSSfEHFlPINLlgS/NWlPYRk+MCObBzfc0KgpZjcezb0UVNpEE2OcJYQIH0qtgYvH7em34eKIklycxeJJfv8wB5fCMxK6ba5bpFBv/tBCyZIim56Tys5BcK7Hi/Vj7e2T/375GQzIv6uv6Y+Ua/Dy73dpwKpAiCzhgJYRb9kVmum3rg49DSy9ITBHH0vflNr4N9uTIqs14qSd83tnfcyJbf2NeW2KcugO/hcU8y/pelGAl7s1L1Kt155VrgQJSjdEXYiB7hWQSIH/axkhS+ixdw+2R/6K+9599IcEIbVwJ6pqgQFfoFIfdfD3dvykDT4HC40EPinA8hjn6G8pYz8+OgG4iJVKyK1p6zaAuL/CipWUbl3QSBaU1DY7iAAMjFc2fxGRjkEZkPOxArEsrOZg0Ig29DeKW1ow27z5ORVJnGRrpz27ZwN/P+3/4GXt63ekNFMXr/BLJuCJ8zIB/l5UWRk+GDWaAEKsFoBpgzS3tRUIIKIOExNs12xi1yYKDvuGtfqAKezeMmLXC/Z2CJX0e4ZeOGOu4RVp8YwijwYkBPN6AbcF2X7E15IAK3OD63iEOvHsRxa2e4cw8kSEdVaWN18z5ZitYI66MHnsaGoVTsMOfrtYp2oKAaji9JcLPX7ciasqYqPs0yCjnHdRgnuIwwPiEXqZtK3bFK0+wErYsxAtAA/x4nmbRST2HdpTgSxp5TBCdmB9C1Ab0IGepS4GWTgNcxXdmCw1k6DHARxDn2Oee3RSHS2Xd4gYg4Ls6PEKCTRC7RNLXTNWhxdMzgnuBPv2cgF6KWEBflWDkGK3VZ/O5bIhTTJDLmTHlwLNTCGAWathI+cuTN8OrBI1TmIB2Qag3s6TyDDfT65TK1E9AljUEdhO0usgFvhQcuXZY7iVgtgXsz/g2ZBFFNX/Q0v46T2o7tW7GBbY92p8O81xtA++cIou5/wu4G9lE2r3RtvZmk8LrMRAN7k42SyP2IDqGsH0f2VIJLERlkXWWzT+YLvfPnLIhDJUjcDpz5ZhAB2837ltNq6COR6FHOmIRqbc0qCJcUbpevhktvnQgD9PhTeCZqSG5NHrpBYK7cuMH5ELhZfzeB4vdtrA8HVoEeayYFcjLKmmqDdfva2eYY0L/8u58Hcv/C7T7kClcruW+8TxX6NGNrM0h7NjNraEDPVmZPSEPt5eXK5u0daKUmWAnoKg5NM7aWGm5g9N5H0JhR8pXXKUatKsFDJmxZlsDakP+YwIwsYhJL5rmTlpWVbETYcDNbyr+Xra0M7pKLd5VuCkXbt0dyxyTEi4O3rsXgahDykdVURALVOMdrd6CSrLdzejiKQKSx4JOdleTH7h1PxECz1HI5nETMhHgVNVB89hUiMdPTHtXKECXIcFfTxpCoWxsh99df/04kfhXwHo5vmec4QmWQMKAqTcs9TtoT8pBVM7vcSkZc6TBzDHoETYgTNYzuDHNyUyzUErJVDVxA1NDG5nUJKnduvTPUwrq8iWTq08eOhnX1qHrxu453V/NS3SqxsVmqfT3e3haOXLl6G4HIz0Xkh2AnRMzeEnXKTZbGeZMiKoH1ib1hzQMoxeEOd3r0FveY68XP9BPZuWzwApbCZz/7GQh+3VRA4+Hy+eMckyJD3DnJSDTtdbvz+ptoSTQz2TAB6MAXuZierO/XTYZai9uW95b2X7y2pVyfXt7n7ur6UIXjkn0+rI6wY23TIjq+RucQbRpm2z0h+Q2ONDr3rN3twBBVHYQ+H4RhNtcyjqmTwFCNxN0g1c8czOMK5qT7SEwqWEhe7z4OoIzXQ6WSGeok4W/vhj0hjR7YAuSkq+3nyKiT909ioboY9u7dRPJYHLJ0DYy5MZkALUCptp5kyNfmdPl5joOka3v55pDHuKH3fYrAd3Xseli/8e6QDy/iu898i83gPY/f73pBr0mCc9zg4xoXI31F2jwrAX33moUY0DsmmATAWW4ONnAp9P/cwizsgbvDZAq2xrEFlkKlp8OZNECkZNG33ohb4U6kT2W8y+w9c+oEAXspbEByVXtKLU4HEB4ZoddcyCxoMfDrONXONsbgdmzehkLdidDV1hVKqLYWqYB6COiz8C8qCOhlar0TZfV7mCK5XzJxY+9Ri12TnzyMLwqoAG/0dYdCYPeP/sTHo7TnBKQvj+cmUPLGjat5hp2h74swdA6EuinY3wrSaJXqfLXQcQGB5YXnn6ePOg6L/KFoooEBfCjDhwBMgesiIU/t+JW9l8AZZ18Xo/OZCnX2budsb7kKZTxTuQ6whuup3kaYxW11LApvgTlNUdjzFnlmXDcDtM+E2UfVo5cDwnPvVp7CGjZxrS3LxwP9PtzmGtkXaPvQe9eO+g0q9F178BZw9I7evkqbSQxR0xmQiFQTFxqNkMqyyJxtU1qJDxB4tJzNZwMohFCWywK0QFvkXKzahdoN+N5nP4sIjD7jOj3mMAOaxXO+AL/B8bbkDDcID22DY8hJ36J9Ms1+KDkuE036xpqaUAsreJA+/SRQeT6kxhwSa70cvI95zKmns07KVteEO/bviV7uqxuRteZaHHnjaNh2x+bYLowtBTZT++QDXEM90G/x6djaAEhlD0mSe6a2qtrWTpIgyafSG121QomLZizzbEqLfF0CdZaWuRbnkOJWw9vIomjbjo7GXsiPQvGLII4L/EzlBl0/WXvKwXLtLmOXe/XkSdpzFKKMqOnprqZGMyJZ1zmmRf4+yHt6PzdUF4UPNiQr9HHas1MZ+XhAzISD566FP3vx9fB//MsvhF/7w88n4fZkJ/L2h62N5McKZvze7BMpKwH9GpCHPSwDunruyYAupL7yRt8bzO0qur1NIiizFForEGDJS4sbJzyPyHLPJaAL26/Lb6C/DNzDxpM1k0XPjFGhrcx2k4F/9fDLYcu6nOScuAFD1rbVOOe5b+9PhSlEAGieEPFxPbrydISaue4xoPqzBmb3TFnSQ+ij1yCEYfXZP2pGnRI+9OATYY5MoX7tjuhINDXZF8aaz4ZDsNRLSnEMIqCCGgVGsaNn98r5rlTGd6x9OMq0Hrx5KvqgMzYaHyxHtPxQ7pQRzpj6INuMHCKxqn+JsXUIZUZjbqIIoCBZB1l6OptnJb3aNhS2qhjBMzFhoiLct2UvB8KFAcrJhrBy9uRTMbGQJe4Ilufb17cUfuEXfi7cOHwwnOq7HmfIl98iXhdRB0VSkMNWmZAHohcosyzsXbUz5NYewDmLzCC1lfGPQyxAPX85Lg6smPO2am25MR1+Bg3iERi2r/d0hGIurMvN17bKT/Ylgaj5+VtcL1p/bOgkG9wez19EQUZ6HzfARMuER1Skt3c21FRlhsce+0fh5qFDIbF5Mxv7XLh49tnQzzXTa76RYx6K8FlsYcV74XqwTeBKdF0NcQwONfTQ+y7hRtjHsm3hHH9cd8v3gD0zfq2F61WDLoCTRmoOfOTDHwtTZ8+FE8NI9vJeEgY9f5D++GES6f3ogvRYCekxoizLKMauPTgCkr2fGb8U14hJB8Tb8MCmPdyc7PA0FZUjgCT+8cNEBvHEaKf7gz9WHqx3POU/9Gd/+DdEB6zQVwL6EhX6AjtHPxX6F6nQ968L9LcPhZsE9BTlKWECV0K+LGBer4Mq4waze/POduvQxV1Uf9sNtxD4XT9uRWbqqGB20GsugkSlgtmrr7zMg7IQhV2KQDMmeQimYcLPAv3OMre+AzOkHRu3ool/EQOlq7FCz2NfmQGangfut2rOZi5z0VYLpz/Ne6rG5Z6Twn6hYEsWwTuXoJ7PLPYsN2IjYidVzBkrzKS5ykWlQzc3AgEzV00im0bVKtdFGdpsNn2pHCMQodKB0U+ePB5OnjgRNjM+dgD542xIoVl8ppAQ9jpmBQws4uCYnTrqLlzXkvrbufJHRJMoGoapCN1D/PcMAUZBg0mcGedg8A8STMcIgMqpLqhGxtHMcG69fH2cALvAhqbQiqp2Sp+K1uWSaN+9czNmTJsxFMHaGTg91fMAEj+KetxmoOpM2kB4PnJP7aPbjJR97hidIjHuwVTN9NGF6UcJ0NqtKnVrZa7wkiqPIliuE4Ozi1fbWJnmBsORqMOvkYlwPaRE50jZ4fQVF6ET8TpP1Xzw8NEY0FNQ/lykbboI+lnM6zcAWQ+i7Dgl74W9LUFA10xHt7sEBU094jjTvPkGZtzXMwZom26U3v8NSIIbmXlPIWFRmyNK9vLgD/M6wvwjJIpe4y4URG8AdXd24aYUFQFJGLhHIoEGdC1OO5nQEKnTByCPBEZuwTzHngPcUAq/qZqxvxzeZwuOj1s3MG6sUA9ITCaVTArqf5msu66W6+H4q6+FcfrkjQj/lINeTNMa0Jglg5+5omW0x0AlOqCpEYjSmvK88JF1uKxFvhRIwXJAt0L/0guHw5d/74/Dryssswx0f2+Fnnzy3+OAPsPYWqzQYfHpAJqs0J295OGKUM07MNMIjApPJ4O7AV3gdSR3KbQwkNjPbOuMM3yS4QjokuJGCFD7G7cTQNhcWTgCmPUF+9j5a2NpeO3cV6J0qnPViokYIK2UduTfxfcT4Vz/S7Hw2L7msXCi+em4+Vfi7gkpPBqWWDkZ/Gl3MeY0B/EDuJZgUUK/m/ZdDIYVbLRNlZ8IKVrmtZ0OlydPsPiSCAFrGKIZgZjfX7cVKVggmVPNByMUy9oiwyWw8Bp7NjwRsum5TN9sCa83vxqDJxNSy0wCEggCnBu6V8bj8Xdr2NxNeW4y9lVVQh9muRp2jlwUgmIjNBHIOgnoVnK7q/eE2n3M5p44Gc52H4lVoyNnV9sRV6njcrACGhMbw7Gey1FIBXnkeM8QXQqr6glOnFMXQcYkwN8zsbH67VOBrfzjoXLX7tBz/bvh2RMv8KAnAusx9u4dzTNZ8XN3013h5I0jkP2WYPITGLimVuhFRakRkjYRuH5tMmxfB1zJ8ceHUdicz97ehbCxltaLSRLnAy/y9sz/xjICHxft9eaTMSm4e//D4a1Tz8OGTs6Gs1cSaJIiMMjZx/zVpa6+vwlXM9dg3erkPbNyN8nw+/4c6qBR4981ZIHHZBA2s8l5csdsRBRMFPYiIHPi/HMxyVB1kPgUk7BSrlU371+7fL8Uy9GhTN5BKWtxfeG2kLF2I4nhWDhy6lkSofmwfT3tEt47tkk4/j27PxYtGOcuM86IFnwlr6lYkEjJMpXgHVF5JTn2S8n+/o/64bXMWYHc7QVnvB3Qhdz3Ny2GMydfD50E9DSIOylsZtU8QKU479ziop+55exD0js723EjSXMEWJ97+6/2Ja12KxhTtGKvoSpzw7yM/8IN1NoyqRbLyezS6GOn85mgIm6sqQo19M1vXGoOtyDN5RM4E2yMkW9AlHTNxPkV+u0yvKfVJ6eYENJWGMbpCOGfTDbjctj1GfSkKrFSXk+FJTQ+x41+88gRbJe3haGJWxC17HPm8ToGIuFmihLIWJqrdHZ1cL9uAfOXITl8L4EcExoWZjWz3KPse4mq6tAPBOZdKKWXLwKhna7ESB3Fbpw9HzXKlVK1Uld1UMJnOw9dd/ONUEwfLo3sXk39aX5XzoU9+XGvI3/2gGIscP2Em7PdIFiI0TSG/akYqHH7BlArxvdqatfAaHeMF/IsFcDx0yfDOubCM9ULkHkTVQDddpMBXaKYrcb0dEbgIJdGT3ey1nE2BlXjJMmppuZUShZ7uc/wIsckUVWDEvXdVdabIduVpDYWZ8+nY4Wu/LRa5klVuZQY0F965RAJ/01yV2RUs5gft6IB5t4Kj2G4uxN7BTgsBPOESqMkC/6u51yJUUovqo91kCg/9qlPgvJRhQP7j1JcNKypJ5keBaXj/SL7HbRGgRcybY/Vlu93vvNdtOzbYtA24mSyLtRKSMiDIRu/hnZ6KRMRUhN6efBFZ0pBBvLZUOd5r3uRgy1h7C+VtbZ6VTlrlckN5F2zOb98JmHIvkILifqVM6ejVHGpEweaO2n0w7lPs57SWLuXbnSEFqYXUkCbBmkH9lHhNADpPr6pFOItCDIqcQrLtJAgv3rmavjicwfDn/2LPw7/9PMqxcXBiNto8QrknvzzPQ7os6R9yYAO5A7slQ2xaxLozd5JcidaqSBWYPa3K3Vhg9SlqTDC5ncNtlh/LtkZGXY6gbzI/i/BQra281Xr8ALuYGb1w6txWtu0L2QVVkHYGgwLAzfZeXnCydDzqohQLNhxsrKz158K27f/bMweC2CETgKdzPJglq5vZPGNRNU3/XrtcU1AiHrt0H+JCnAWW72MVVRy47au+2jsvXXjd165en/Sjaj9rZBensVmjgCJQgVpuPQ0NnEzO0Ma5V8ui3D0zFm+jufzpjtY0JIt0B0HcvHGlOA1anXR2d4cigjwY2zyC0TzI5cOxgDfWPJAqENhqqP9GrbiXEuMROYY7zr25qsIT1C9U0Fb/d+7//FQBQGmt5NzAvbqO4kuORtqycbNYZAFnIWKldnnKCIUN4YOAt2paPbh0LR1c9ysJO2ocX5x/HTYXPWhkNMgE59++RAQKj2j5478NXPnajTT8yJ47a77RTavGtzjvkv0V+KTjQ14qLhqQxhidjYLkxzlaPOZFZvneAdPHg1vdLFhE9A87jVVW6Mmej5M00K83G8efCNGxAJmmSULCt/VkXW0HObrPJwFjcwIk3HP0Ou8MHIubCm4I9SQrAgD9iBkMghEiUxcyN6wNdpljrZdDeWI9cxCaBshW77Q81a0S92zlXEXWND1DavDddyQ8pioGBrpYoN5JrrVoWkUZ+EP3P2Z2Dv34XaetPVqM/BmInztq38XfuInPhNhSJnKkfB1+mw40/6KkvPhru0fDMVrUfACsr+JDGcgYTvWzz3xXvUshIcYccq/Yw+9RUicEkDp9V09+zdJq1XEKXLyiqJ71CL917xasghJeECgQ7facLJ77d2P0O2ovZwY32ZO/KjhPPl7BvRNUUWP+Yl0AjoLtf8Cc+gE9D31s6A9h0MXAT0d4k4aUGMt2WtVVWG4RQVyppvRJGBU+RdZbGZJIwvJU0mWd7Qf5TqufG07LbADB+6Jz+Xli5fD9cuooRGwxtGLry7ODVvW1IZKAnC68p1sgqnMbE9COJwA6nB8MIO1ks6nugByVyS6GYAM6OqAG8tnDTxmpfRAa6moVHJbIBFowjxjNVK1qtidfPPNsG0njPCUEZAsFjiQpzC07TZrkEv0dQ+//hrJXgc6D/txcbwncgPakU41IDY0rCd5hHcCDF5MkJbAKVOdV4FPUYBMcH+4xvmdO3WaAqIMO4caoHpaSRraUMVpRpLFLp2HFazy+bhWkhzPhyGSDcl8owS7KU7GGWfpuvqMmzSJGjojbaAtY48qZM+SC7N+I88HLb45ql8D+hmOfy3VrXo7emMs0MqM0zvanZpuOHPvpAxOjzLUXd9Kvlp5m3BEU5EoNcmeDvrgBMqikJnMdvZMA25sKSGGMkmVNIowxbhBHYU/yYE+0852mxxpj2wP/ezZy7wjwZcEbQbSswFzyzrm7Fn78wQ4LFlCQqY47xnbF0Ko3l+qf13xPvuzPxPySf76GatTvKiOGfhxnNYcEcxmD5CIa9IvadoEy7rxLIiagbobFbkB4kUfxiejVEIa5hSRcM0Su+QteG2KQTjn+F3PZz1tobvvupNEvwwSrRoCk1zzHOIVynH9+APwNROQbqqlM3AExtHK37ae9QXBcxzINIXrWcVeMazgB0TgCy03CeiDSF7jzkky0wO0u5qW3o9tKsYcCa8C1t4sCJiQ+8unLoc/ffY13A4/Hz73+WQP/Z0BPZnGJ3Us3vOATs+HgL6YDOj20Hkg3g7o31s9cIXfoRSXqkYwi2eIzeQqc8599ITmyNAyWCiFNMuzVa4i69uJdntMC/x1qpY9Oz8K1FEaZumDhZpCHnArgOrQiWWegt5XBl/Gx/yhkNO4NkwhNkD0DmkEDoVTFvsox2ArljL6MgB5IbW+KY4qzbIZnx5lVpIKYY4E4q6ND4eiGjy4Tx3jTZF7XfeBuFjGLgMX1tLXoY/Xj5Tg8cuHwp69n8Flp45F0xmmMRDRyztvw+YwjqH9m6e/wQb2j+NYjRlx37ULIUGmZ6AbpqdYvf8eKm0EGYAWGe4NRU28J0IPF/qfD3v3f4ae03A4efoZSGTA1KAKENfD1k24jZHpzjF6gzg1PsyQUOjvmcJll6NFT99Gj2ZT8grGTHp5uCM7j8QGNYVoaFO2e1fo7wJa6ISkt+cOBD7whH/9lfBTn/ptHphOHN6+HZrpLfbSbrAS2Jz+06Fw644w0vtMeOn0s+FXfuVXwsVDJ8PJlqNhV9kDSYhiUa1XDhLCVDHzmS++9PVY2VrNRgShbH1IbNgWJoHenj1yMGygYr7zvp/HyOVNSlHGEqni5pFWvDZ6HDbpw2EVjOlbGqjwsFY2rQs9JC3nB0+GBx74udBnWR2b05Oh6YMP0vfvD4PQE7EAACAASURBVD0XToYMrm0T2fylZ58nGyzGCndf6HjtcDg7cYwZ3Y8DQS6Fl15+in57Eh631763fA8VNJshScWxc8+G/Xs/Hp0Cz+OMt3sXbRvLf4LEqUvPhL17PhX7iYuuvYriUNpUGwZOvE5Jngh5yJuOo/p0/dyR0CvHgFyUtnzYVr6XZGNH6DuDO9wtepubPsS1Qj6TTf6FV/5L+PFP/kYkfCUimQhyESiPldXh159KVqPfh6rL7FhmM8YM/b/vIwZ0oS8DCBWbTPGBi8sBvW4mBvTucRJtqthUoNR6LDJX1RSHbuDjE9D8Bwm6MYCzicv2Fr60Kne6QlMQhWasiOxzzhKo/Pc6bDWbSISLEsX0yVvD2bcOg/ikIU+8ikkWKm/NXeg5FzLm1I1edgfmHmMgf2kE42xgi1Q2cSHIOC8tiZJ/ZKgFzpqPtsl8b54guONukn+CQWc/Ri8QmzZtXB8rsBs8Y6t5r2xUDR2nXOAcCkg0FafRa/swbalXXn0RWHctOv1P0qOuhmA1muTKkJgWQEDrH8Bq1OBG8VIArJrNBj9Odd7e3MJe1A7kirwxzOccvm/AH2FfkP0/QKtQZEH2/viwM+E8lval6TsP8TnK9XN+3tGtPGBn4XDFiyQVaimdpQscD1QeyEIquh15FD1btu3GPW47XDcWHedw7gosfqRt1RldIsAmibv2vJIEW1XxolCMToP21yXIJTW7YzB1m5YevGhbyi84DiycFynDyT76DHv03Bzz7CQw+ajWOeYny32IKR6LJIlmJQTJMYL1yVMXwnEKiAHdbCTkkUAJW1dXoMdBgeG9zpQHQa8vc3nkOLrCAYdV1bO3wq24+/57w37kfoe4jldJ9E3Q0uFymLB4fS3OREhse8iTmJG0ScLlaevZcYvi5zwulNdJ+G1BWFj00iu1CJVHNcL9qoKlfiea8fUQOr0+thHkBizCC8ij4FxAf32StpBmOgvEmu/++6+EYrKmMsaGK9mcC2kHpXo92W9VjVtSIRDy5DlUEa8Df6YVVIQBoN9e9vx6rKs/tqUEsa6ZGNBnCOhW6Ab0L/7PCugg7kvTQFDXYB0Kebwd0JM99HdX6Mtp0zKfPE1CEWIDg9y0KxCEerlws7rt8PVCbzDwnnPZJRAjtpAFs/ZDGRnn2uxtYfW9Hw7tN66H5w5+IzyCClvhuo1h5MzFcHbkVJQ33VDxaMgiQzKr1aS+BmWpWxdOx2q+orE29OIbfmPyYmhseAKCTzGOadfCCxcPY7WX7KVu3/PZMNU5Go43f1tzLpi3vxthpiFcvEI5mxsbbiq9w8uXv0v1+ZGkqDwb8cvnD2MI8EvoVIMcsAndmDkWGjPvC9nIHE7fpEon585jIxmfGGT04mk20u0E1Ltxt2oJKagnLaHyZgJyY/TpsGb9x0JFNQ5L9DDf6Mb6j6Boi+CBjXdyvneEt47+FfBTMpaOEEt31N4VssHOZXkefO2r4Z5dH4UchLnDBYxl6Ktv3b0jCkWIUCjluMiYxEi3zEDxpuPhWOeFsL/hyZBXjyPV8Cvh8LlDwISVUY62IeXnQu56quFCJCnTUAU7eyacZjxLgmFT7adCYTWuXH0kVFQMW7Y2MUZyIcy24jg1dCP2tCXDsR+Gxx/7Sf6cDsff+kbYXrgzYtsvvPxMeOiuD4S1VG/XX389nLx5HPeij0a95XGIe0AFoYwxvn5YokfOvxbu2nRvSADdTkKuYcEwb5wXFjGjaZl7I6ypfTCUcK8Hz5wLmcDcBQVsvNjkHu15I9xz4NNs6hlh8CqJQc95CnySN1o7Dz7wCbLpytCNotNxEoYDd/9U3Ixh2LBeGA8CQpujD/fWzaNhL4le0/ad4RrHmcroFMNXwHbPRmTHZHzRJJVgNs1Dq+CGSnQ7m+5ld+TCsLF1jBwOdZWgMIxTdUCgOQNCsr0QZzuYs+NtLeG1C8+HJ578Oeb+h9Ha/sbbLP93BfWViQq/GPHnH+ljpRmWg+D8ZlV2OPaZNAM6pDgC+pd+69fC3vq5cP7kodA9xppXUIiA3kjStLq2NPTQjzjYNhiG5SdzzgYpJz8kRKUQEbKpkEVPZmFA2xNVUGOGYDXJ94Xjy3Eb27ZhB+OUJHMoxVUwPrE02hNuovzFNk+lXkxPFTlUHvxbXQNwDlCdIyBl2oegepvVt9xJCio655cN6FbIwu5ONVjd5pO4NzC2VlROsAaaNZiPMK7q2FzTJuyH0ZtI4+v5JH+TZHfnzl6AxHUJYlU7SNCtsGnL2vDkxx5HHY3zIKiWoPxlAF5UJIX3y4UrMMpa8f0ldIkqXAFmz+QYmiDNpZJcd4EmtbN+JMhlqVzHdZKAJWsdVkxUwJsk+BnUHbebE6oG1tbkIyIfUeEOXgA3LEOLWBUwCVxqYcxippTHPHp9w8bQsG4LojqMVXHdzl65EjYhxxqzVvq/SWTWCt3ro0JnMglLYV5sATZ/nNixj7cc1A3kKb63jHq/p2EVx7wyWGqfXaOnaTS4HVkspUhybG0GpvsYAW+aIG0C54iZLnw3aJ2cQS2ug/7gytia0wA52bizQYTIJpCnsuenUzFnOy8vyRCGOXlWqGtaQ4t0KOTjgvmpn/xMXD/XQNC2Q/qbyeQaQPozizOYp/LnLC2fEWD5cfgHohlltCRkwrsO2yAD90DmTOPrxXAzlhayaa3c4nnD5RIEMg8E0NE2RzDrSCRG2SuzDehU5tkUjvPwLQzuquK1IzR09D9/nYIT1USIc4sUn4tU8s7jRw0CFsq8bSBc2c5euxmabwG555YT0NFcQfZ6TUlW+MR2yJusAo1ZJMUZ0F85fSV8Ccj9doXOvZPT9M7m9ftWoRvQhU8kxVmhZyGC4JxfJMUpEHL7KJb/ctttjQUJ6S17AeiaBXsRC9UeRizmCJrp3JR8XiOTi1MIc6sMzd56NvdemsgV9M3Xle4IGTU4CXGTr/e8GNYy1paOMUEC4ZSnv/M3sRDdS0BWROCll/4az3JHq5JqbFsJenn008bRD36r5xryex+C9U0v5mZbONv1Ygw89q13bPsEi6EonD/1/+DZHcL9+z/HuSFG0PIS5eZU2P7AveHMsy+E0/iR79z9SV4bIkszfcGJ06FxNTambFZTZOovXDyGFGMIjzzyW2xUKCLpkhbnq26FcwMXwp7tHwPqLwn9py9zvZC5ffSJcObVl8JzJ74dfuqn/3HoG2wLZ+jb8lwE9tBwkxjzT/6X3w5n37wQ3jjxFBaAwEpX0bhfnx0asreEcsZ9+iDanGl7hWvwU1FFawyGv2z/GVTQ/u7v/hObaJIMp4nK3ft/kU0Ktvf1l8OlARya0h8KlXfeQe/uxXCNineEHllna0b4sR2/Fgq4xgWVyENONxPQTwPX34wSsA8/9Ku8Nsz2c/8+NBPTaXtFspubRBYPwYrRiuFnW976UH3nfaHrGqNA9BQXu7tCx9DRUJe5PeST9Ixhe3mx/ziOTR+PMqJDkF9KqNTz2MTbDYDdJ8L2Ox6Ndocd2FfaQC8km15gxO/Vg/8h7IEhXgNZpvPY8dj2CDVrYiO9dfD5sOGOz4aZrmYkcd8E2kSJcFnsZ20+hEJmqRW5P37xGfrZPx7dlJ5/9j9ix/uz8e83jx4NrbNvApXfG6q2boN40x9fPg1HjZcOfp2+8GyoZ+TCfdNra8HbR04gCXJd8a5QUL8ekGQ+vHn0a2Hbxg+FApiQo+hRv9J6mtYP0P1dvwjTtz+cvvy1sKMJKV/IAa+8+rVI7osf71NA96nMZrRzqwHdPu5KQL9EQP/NXwv7GubCBSr0njE9sZMBfW1dRVjLDG0v5/PyDQItjG+TASvypLyvMkOyzpNTBwUQ1NLZ4Ebp0WqFmm7GzccMvcS5iaUoAbp7U33YgFHG/ABs7+sXQzZJbYq9UI5NAtooUEcryI69x0UfZNoyjjbFopOAnkaAilV6rEAhlBGQpvgcILhUszHvBTYvBz5V5e+to0dCPQSSjbCke2hp5VBZZdIbV+/7JMnfIFmykyizwLkiaY/+2CMo0pXTawcUhrjVL+GFKjOHqnwCeLa+jv2D9s9x3NEUhtkIMligbzuI4VlQwDxuooqH9qmtcqPZE9dhkH/38UbjfM/kQw68hLgl2wUGdE5Om1cTngqeFWrNkEawSoMck2GPmIA+NNUTNd1th1RUN4QtIFJVBJgzkIG3kcDP0R83oKcQNFMdtTHh4TotEiGiASdvpXa7Hwb0RRILj9HRLQk2Jh8ZmqwQ9GdBQzQriRU7G7tJTRqKiM7Xy/tJtVIG2k/xT15XWL6NVqM69j3IvdpDb8eg5SajiEO0NdM8JqpTLYsL9IjXnQkmb0IvdgXACLo6yuXAhSiD0DjFsX3i05+MmhrC6Nv37oRIC8zPe+rQGT9Fgfj+BMF8hkJOFNh7XsLzJhtfa9QRnalMOBkVy82pYJ9nPl1JahIzpMzhKhBAgO8lHxaTRLi3z9JKkFFvOzGdJKivtyscfuqbIaO5LawHhahhksJpgRm08+dZ/5kms+xZY44iIet69tot9EUY7c4s5p7hLApfYz3GEx/bQtuRomACBdJ3BvQvQ4r7IqS4zy2T4rSo9i6tbAOOra1A7m97QfxIef27fgk9/XcHdPvF74bcVw7he3voQDvAPumL0PjJUq8jVNFPpW6F7shHNllYGvBGBhDgdtios2TildxkEsCwY83uUL6Bm3nuYnjz1hth31oqUyQgp9u5aANvRHLTjh2fjvOMM+gTvwYrG+vw0FgFNExmlaqRNcHmrTe/E/bv+Un02rno0LsvDLwc++fFJBAPP/BL+OQOhmOn/ia6cu3f8dvRZWew+TlgAlYvx5NfvTocev2rYceuz5ABovRz4kg41nsm3H//J3gAeG8MCVqo0EWZ9u3/VOx3zGEhWLJzC2zS65hevIiD2QfppTeEYcQErgy9GDaUPRkK1jZCOsrHb/kyleflcGWKOV7Wuixq4ev9mx7EHpbqkF7c6e7XIpFry5oHox5yOnDgPM3dI8e/He7aiwMUfb9hHu4UsoqYgRNAj7Ydjg/c3t2fYbMsI7kl47x1Ihy+cSIc2PLjIRO22+zI0fDmtRMsdvp07AONOT8d8tauD+Mdz4WiraAlQAXnz78SZ/R37fx5Nj7Gli6dDieGjtPTwnN+K1Uptpmnuq9Hclnf0GJYVZwayWMffuQTQJPUdTA+Z6nAD7efDwd2fRC+QmPoPn8hXOo5EjbVk1iwMfUwApJKbz3273hAr+C/viF/Vyhl9nYAKBZfTSxoEXhAMvcswXDn7o9HY4UBhB0uT5xiNOlTsTc2wZxdOkjEZNuFcLD5BPyEpC6BhEViFCpbn42blImDVd8UphUneo6F3TjlyS6eoXXTPHYkrMvZGyp27kKL/wpIxio2HDgQWLQ2TzSHfgL4XSROB2EYV2K5JqFOuc9djXhiUzlNscG30E5YU/dwKGUNDlDJXZ85Ha4C5jz22E9RFeSFr3/9/wofefQn2DimCS7fSlbo3we5v3cVusB9DgjbVh2HqGqn2bSE3Acv9cWAvrdukQr9MMQkfbEZvwLOXEdC3LSmAmWruXC0C+e1McaUYKgrk5rjzSaIpFBdZRAMHN9LNSo6ikWASo1jjDLNYXTDGswHuSigGsslOG2DILUXHsQ6gmcqHI/T6HOPMbtcUY4EKr3hSzw7128yt03Flw6UKms7Q1tTmddeEi6Wqg1WntN6qJMUFFA5Xrl2NdStWR3W0BfdBw/jyOtvMCe/FqJcDYzjkXCTiu3adZnQvVH7eyOJpZvyufMnw/7928P+O1lvtNgMMEqKKg+bD1w7QXKRQiBooVocx/O7hsyskMKj/2ZX6OZezzGVkssEQ54yyNGUgEqUpEfVsBusp5OgmmP0ccdp+XltHO1YWv67PhRLfM6zD1bDkanEzS6dqniGZGOBSj+bYkkC2tT8GC1a9iU4BnlUnPd+8MMkrtvDaZ757ft3gwKwKPm5VIKnxDYXU9QJIah7HN4n+/PJ0S1aSQRNpWAN4PGi8md2nHmHsEe7zgkBr7nJWwaM+rl5dAlE4oGZvRUek+OEzqXby44FP/veAEl1Jy0+kZZLV1o4/45YMatnUEnQLFYDHXRyEZjLgF7oiJ62tgZh3vf+hx7E+3wi3P+hB1CEAyEkKK/ftpEgyGoFGVCnXyKi92MR/sUSaIJTB56xkw1WzF4Dr+uUDHy9yomSBRihdN6inQMZsBSN9mriSDrrVfc2A7q9dhUA56KENiI6KSripcOlaA7f+Lf/IZQzWrMdLlMtazYNDZUUKvlMEoAFkpqROG6Drjxkt3ME9EutvfABmEMnOXUCaRPo6+NNiOVQjIwT0CdImJOkuObwZcbWvvR7nw+/8Uf00Jcr9JUmW3I7SNouG1Pe84Duy1+/DtGDDCu6zrBgJMXNEmCilGcy/3v7c7mPrnDCIhnvKNl1P+SxYT6n7a+wuCKkwIz6/OxQeHBHI9ksdApuWhnPxbryrdiN7g6jZ6+F1668Hj5w4GejZvIkTjgXur4VGdx3bnqSyq6Rfs4gMoh/HZ544pfDiBAqD0T1jh2hC9eiEze+E3bDPi9vbMDL+nI4dOk5hBzMNIFJt34mqkYttJ0A064ny4QxyjklipidpUeav34bm80Mm8VXId/9KmSvDHpqHWGJ+eRQWBaySpkvRpHp5de+ELbX3BVyIftMnGvlxRvD6jv3hParT4c3r7wW9q17OJRjS9nHnKbwacXeO2kHHAuXZ5+Lc+7eTMfXnHKp4tgUd/ng7gdDMaScIeY7T3W+ghTlkw5bx40twfzvJH3oY83P0wv+NBrTiC4QFKEXh3TtDnnCDh36Srhnz8dir02KfO2dMOOvnYZI+J1wR+NjMDFRb2s5FS6Nt0DMocLiFjZl3wXxbVuYQTsZgeJQynEOtHSEty4/Hfbe8RlUnbJY9BPhrRNf5d8f5MBnw9XmQxHt6BlAorUQyJV7Z5DbW39HyEYqdBp1wTM3jsW2/l3bPkA/DEGWqy3hyvSpcMf2n+E3gfCo2O3/b3nsw4iPnApvnvhmeODBT4cJerMBMaNAxpu7ZgMZ+XA4feFvaTtQTVFBdzOnykxUtKjFDDscu/adADIZ2+6awAibsldGFv2+NY8m+/f02N649qLDETFJMv+5o+JAKGUsyL7n0WNPMev/UKhCqrSboC0UlEUrYIbW0KVz3wibQI7QNw2vvfEqRMXk+9hmuHf/B5KsFohb11pf5VruAAW5m6qlF37E18Kuij0hgX7AJKjH2YkL2G4+DlGyJ5xrfStW+9//8d700FeodTn0QrdqeUfvekayE284eKkj/Nlv/nrYVZVOhf4GY4YEDjacBPZkq6l01zRQTVNpnx+AoWsAHe2mMkKmlWtXBbszlU3NXvAUz/MkSNw4m6e6/pLj5vkkhEVvgXICUxXM8yoIqqW0gYpZo6WwjytJRBOsh5sgOeO0VoZo04yQAIwgZjDMPjPIxj9OdisvJZckLIt+lOz2CTZi+6MqlWWw0RdAZOqg1ZWvwQZQ84cffzIcPnIcLgXypWz086gezhO0BoXNHY1jwx8Akpf5PU3bY9f2DeHJj36EFkNl1LNQtlONcI1cBpEanUBrvIS9R0h8Bub1OP33eQJ5pvC4CmQ6Tiqlo0AUe2MmlfYMx9nG7PlFAknrNNeFIsjWRJoGIURHbUqFnHOdnzSRJXHKIyEoINBMU3n6vgavKqBuNeBtc44pOsP++NgnP8ncfSWo3ZWw7757IifIroxBO/IuuDYrzoVx1EthnAihSTo3YCXlXB0JnOTBnGdtqxkwSzA9A3Pe399AuygHIl42m+UoG8Q8Va2CWzmqrJHhLxIsneVOgKQYC2YggU2CxgzTN75JQG9pvUWl3sU9xaiEhGOe61qeXwQCSTECF6gH/kEuic3aeqWE0eCHGFfMmtuxj9Yqfx45fiysghDXRECfgQOQTsB13jud+JGrixrHswB8n+3+Bnoj0S2N10vnoXZcTXrgrCp9TFv0Q2ZW3rcQAZtCkII0ArG8DNsrTgX0ss8UcP6VEJhB0nldpGVHesOlsyfCqYPHQ9ZIbti5divnm5zSKETHwp67FXo/92aCRLSgqiG8df5aOHOlPWQXwmka5H1JcO5cXxM+0gSRenEcljvJL7yoUwT9c4xN/eE3ngl/8cU/D7/8e3/wfWNr3ivFmfxIqqV+X8b/A3eN/5YvxgrdH2zBs3IloEvKyiBQOwLwAwN6ZLeRxXHT3RTGeNjHqLSEHaY5MXtIi1QK9s9rGMyenRoKdwDHOes8hCdnLTD8JnqsxQXVwJSQM4BxignK9vC6ThwLLWMH48jZ1o1P0jtDZYr3GdJInVmwxNp1SfMN2Mz9bNKlVNbd15tDCQFmkI2rZYqAzAcvGT796c8RjC5yLigmpbPh0meZan4pXJo6jV3gT7CfV8F41K0HydZW5t0Zor5y5ZtxdOr+PZ/hQUTqdDUjMDP9Ydb+cgazUWFzjBT51X08XvSXFkrIatkciXzDiPNk1OLHS/U2NNIHGx0TAIhCEzevhxdOHY5jWQZIJlkQuPgYBI463n8oJhrj6Gfnbd0aA7aKT1aaY4z8xSCvIQrCHgb1DP6uJKM/M4YAzbmp42Fbzr5QeWB/BP16b7XyJtPhfPOrKICxOQsZ5zeFGnSiZcj29TKnCkOzmLlXR1KUtpxnU6PpHuruu4ukpjtKSYLTh28yj163mg2MbFSbUcfgBgfnwqOPPspDDoxCVXSktyPOnDvi/gs//78ibjFJFYBdZu8gbloVyXOwhPY1YfU24dp1veUqCUczrQ+ct5ruYBIC1jzwdRYbnFLCs2z4CXpgk81XQxnGDv03byDUgp/2OIQDMmzmTMK18etJpzc+t234NK/PPC76zLXMTMu5cDOb7KSi7nkZO9gDoXbnHUnIjsRh6NTJcG7sQky09mxEaISgPo2YThZBcQLFs+PDzfGcRVQkM164MRJ+9Vd/jV6wUxKQ+YRsgBiz1jTyZM6DIBSE7sOHwpXxK2yWjEbx71WQsFoOvxpOdF/7nufwHYlxfJB/9LG1lVcyoG+JpDjMJRwb4huDl29EP/TtjJOeg/R3k/ZWIhdFtBTsMgm+1VWwctncR5AAFkLPTaMaxQ+gOMGah72bSqU+RcAY1QyE6zQ4wZwzZck0ELXkLpUTiwkytWzGRZENrdBJxH+jUlsWFVsW1U3D+i2gczCRme3v6IQcB1wrc1gjpXSqJ+edh6jWhoGiU1QgLOV5YufVkGSYxLMK4uKgxDzW/BKz1w8//vHw6utvUUigFsh9rmI+M43g301CPM5NG6IaGKGPpC7/3ORIuP+uXeHAPlzBOE7n4Gd1IiPTNiEcISE9sHljyFIOF+b0KEZAM6yPVIJBeoSAuaaSywjkisXMU3kuqFrGfRsiGWknQTnc2hNSkIGWKKg8q/wDp1CsKAt4hqdoUyxwXFkkHwVA9/aIp6jQJX7lSmF30oRJiSkC/wiB9MBDHwx59IybUbc78MEH6OKJlNDTdY6WqzZH2y2Kp/B6jqZNUc1qRqMrZUTSSW4i3A6BWAjdqvzC+TPYgPbE362Exd3AxIgEyFyC8AKtCslfVsJZJg1W5nIotHe1AOI+6nqmgPIg6/7QG8cpcl6PyV0dxUcq90qhqHkIj5VwmYrgrMwRCOcQC8paZtl7IUsJ5DsRl8kBfXvuFZBMZuz33ndn6BzpZuQWmWySC4V75hFwmFe1kHtdBJfA2f8i4DhNq2a4L7ZNXC99JG0y8SvY/xdR7XQsLZUKfJFzjNeIG2cCYNJnZZ/FGlkg+ZibYPMlqPcyzXLl9NXQfW0CydcmxmczmVJi5hxi8CyOTdlUBcr1YipAS6c6HGW2/PTlVo6/nPdGd4AWzd61VeFD9YggMek1ZdxLlITTrUxo0Vf9AwP6n/yr8Mu//0e3hWXePYduhZ4M7e9LQL9xozsGdHvnKwHdzOjvC+iyOGfphY0zpjYGW1LY4d0BHYsS7DEf2b0GJ5rk5tjPIHEtG0Yre7Nym1KCHBG63IFuc202PKaFUA4krhvfJDJhmcIxfF/vc+d+vQjyztTfRoKeKprMkhdRxYx4TTbo+AYLfwoZS74HChr3XxJ9NVsCGgOMHSQFaYRrHXWDIBnnjhVL0aykiCzN91H9jXUbypx3d56ZY7KFLvrm7ymg4oOAiFmcZ96jCA2J0KXOb0fxG2fjt6z5QKjfui5861v/NgqYGCQ8Z+JdlFl0JtpZ9xWPd5E7q05GHgNW6jEB8JY7w+7zUUwy3nyLihvJYXu85CKxD6manH+C9EefbyVz64qSSwZUNc7sd3UthCYkelWl87owxRevn20AJuzCTRIZ4mgMCOx/sY/MGHqSLAk/Qq5FOdD8tV5mSGG3RqMa+TrLCWZ3t2OPOFjx2irREV8jp0c7Vq1qIYHHef0V8RWe3wjzRciPD4n8zsb7TxXe9tfdxw0rDyfOfh07zuS9X7fhHqQkG8NX/vP/S2881a5AeGT/QwTzonDu3Fcji9n5/Xvv/UTcAJ9/4RvxPtDKjOuIw2aOlPP0/nHNQELjPTT58bitbr3eihW1oHojKbMOmVJFczzWPPUJWBda8lp8ibyouCepzpxboMX1oXJXPjN13pN3f7x3Ad3X9eVzqJ42ct2t0Ocgdgnz919pjX7oOzGPOPXmQdT8MOUpgMCTXoKxD6YnhVQybPYTyOUVs4jqUAuqhTFeBKcglWolRTs/FusCM8eTBPUxoBFnj50x9p7mIsOlip7+6BkEDo/DdSLPYAWmtcFbu3otlSD6/KBd81Rg/VQ3bUDaHZ3dUUTECz7J4h/jQspsjyx4Nd41SmETnmUkzflqRUBm6Bt/8CNPhhcPHuVntcvtJMgnrU77nRKhmo4zylRXNUDsqRCg0uGGbF5TxygnpihknQqllDCGdscdu0MjpNsJiLmpVHoT+sw2KAAAIABJREFULJAZkoF0FmMuwVgempKvWrEu0NeXG7REYIddB0kKVJJjbmfD//qFS2GaRSTK4Hif/WwrRM1/rNJtTSyqkESRlEslLbtdeehpJgxm2ZjSnEIxmDnDzuK970OMUZL5nyeZvQO51AZkU+dIvKxLBUuVprXKFla3Ck3nNV2zjqhZmUdpXEZ6xWmyuEejjJQ9/+x3Yy96I5V5NcWGGvoG/wSTOxP6z5sYc9wmHakUK/MUCzqPiQSMwCkYJ5HLZFQtn2DWiTvka4jMXLhyDXQAlAaYWw1+CW3ZXCf96tOUbuUh9LwTeqqTtDmeuIPzaaRt8jwBvdiKuTAR9nxgH21F4DDea04Nd9p4jp0qBaz4VAX3SCdQTV0ce2xHxCaL16wAxdCkpYQ2hWOPktn0yl6iJeu1SeMeZrKWUnl+RUxELKZQ65wZ62df01VtMBIgj77yFp4WiVDHxrlz4xo4wYjbgK7lc0/nOJcF+B+I/ocjZ66Es4hh5IDeKpU8yv3bUUeLpJJEjad/GjvehdzSGNDPEdB//+tPhz8noP/KH3z+7wno7gXJNsp79YHZGXUar9fe3hsDeppKP6onsWj984dD7s5G8sABhcSAjlXqOEP6ZipCR8kKXch9MBzYXk/FDYzGG5WxaK4xj76GatjTGVFUhGxrXWUpbmouABIExrKqJKzwE6NkS9UYArSSrWu+4cmX8dBeI7tuZOFP8iIrimLCsVmswkk2mcIUXKL4aYOOgQk+R1iHlg0CclEfOEEGlmBnItGKQXYcck86jMsq2O8jsoUnUE5i07el2NLVGdYyouQIE6gMoxS8XtcowbEgoHSKUEFSFGffPljpmIscPfaf6DVBNtuxM6zaszXcOvRSODbYGQO4vXSV2Zwrp9UfhV+O0+/ctamcPmdyMk0FMwTv4AMkxU9u3pykOGfBLJNYVWpr7prDaxnxHPYKbkHIF15aTkxweg1Mg4CYgGpznTaitjVoQOX9JRcavHt4bWFlEwkThXxeo5/vKQM7RulbDE7fzdheJRmwHzGpoDpTAlP2d9zAlwOfFZzwtkmO5xMDPZ9K0HrMJkar4axJapes5Ht6Dp0ossiA3lyH3rWgD7/T3rYQGhuodPiZ++77NNXMaHjjze/GavoB9MXztsIDgE1+th1xHY63mnPZDAluGrSmpe1gDNZ7apk8oCLvPvJGOD1yPUr2mhjRzo0iQ+1cjLISTBa4zlExjvcy6HvMXsfrZFuFsOGKyQBWEqr2HryRWaOa1Zgwec0UJfLjaiv9QCQg/X3H6ExQRaNWErjvf1hXgrpn/KM/zPG3eakEAR1OZazQ560kVYojoP8Jbmt7VxeGEwT0NsQ9ckBC0ufRniaLzEnAhmc0KXsCtjCVdT39oHWrEdRAJGpuVrtOmNgEn0ndAhmlWqJ9JRlLApsBPdMgrssUwd9x0si49kQVo5K0xTGoJoZwVYR2S8prQkXNamQfmEjhobvMmGwrfVjNTtKBVpNuZBOhkzbGMAFWKVKh0gySBol4tq+UMX7w0SfDS4ffoiVQGK600c7JAuIGXh+Dd1IKIqTTl+5quUZk1OuaqkpDHchQNhv6arzXVzsGY6nEsc0RwNW2yBJeIzgazHJ5SBMqLPF3lcsSbOwmG7auUhnNzIbPIU+oi9bfFarHI7Cxe+yXu3ZoC+TzAFsVThIUk05tyfnveYKTpK9CXkM1sxmepfG+wZDLW1NDRIJgKg/yRx5/HL3zivDSa6/BwM8PD3/kkQj/ZkkEUuqVoKW/uTc+WsSSNMhpkE0v9B3H4zj2Jc5XD/ATSMi2kbTs3QVxERlf+9IS4+y3pyudyv21VjSsZPJ6/imiMMvxzxEoR1BlvAbZsJn2XAoTC3WN6/CDqCQxR+2NxOzVI8eif7mJSgkJQhXXJ8Ea7IUf1Ea7LZ+qSv6B/eItW7cwyrsXsuirsYVw4drFsG3/tnDPBw6EdYz7OkuvLrvPhMqFVsmDJFrK03ayB/t33eK81guco1oCXfiQeD8znJ2X2AdjXotoM5Y0XsMWjORBE6EFbU7xl0+kkiBRpffTojuDi1wPzHn12O/ZsQWJbdsiw1FEaI64NgFhdI5W1dHzzdFZMIs20iRV3hSJ7dbq4nAX4lsFBIVZAv8C/fyVgP4HBvQ/JaD/0Ao9SYp7zwO6wjJuTjcpz8x4NFOxd25At1L/+3roMaCTAEywKEYZP4pMvxjQWSSYgxjQ1RivR4JriZGAKvvzyxt+N2YROWTh9pVHuDg5LEytMUt9PX6mrfNGaKppjNknl4uAorUlIxLUt24oVkRmtItkq0Ucq0HEr1/vQmGpegMbsaIuKEExKzICNFdBhdBDRZ/AQKaE4xuKBIl0XLc4dhcIm1Ix/8ZriGp3MpQX1Ea/8XmMH3I1aOAYMqjbPB4QqLh46HqRVTIrDrx39dZEeARYO5d5evs82TyAUyyamdbL4XhXOwkGVTe2lXkKX/Aao6APBQmqXgKAmudWpVbuBk6Kaxa2rOOkqYIE5oEx5FMpU0c4AETb0IRPVsdD8AAqyrJoR08xDQAPgWMr5tg6gB3LgawMsGcIgA1oARh/RmFoliE5Z5Uegzd+pZX8glVnpepu8Xonw4xK9D1aj6o7HX3PNajR8hToHvhSyM/5VzfzMioX74HH39LaT4BjRpcXsr1nh8/Ep4zXH6DKK6RHNQwsKQHJV20hcUgAv1dxPUQT2H/j62xGy78cBvUowSgXy848Mob2V18Ih4DSleuoANowQbm7siEUAM3r3yzZx3GrvtOnwtWBG/GY+0hQhODXUp5f7wXCgzWbC6M1arF4Tq4lNlZd35TTzCVhHJ4cDDVk5m1AgrWIIA0B65VBIhqwKqES4nbEPr1JgR4AJpa9IBeOE3pNChCq8bVdLz/4w+/+6MHc1/S3lSdNkNU1gaAY0BfYxAzovQb0f/a5sItk6SRa7u1knZlA7nPjelYzn5vPM856XJVCkCKDrGSmdmNjJWuBio8RNOfpHVObYLFnklxT8hAwWFw8cxoBp2pXyTVJIJSvzritIsk9UV0yipjYCkWPgjbKKJnNOPc9E6310opqCI0QkHhmRWbaCRRjfp+At8i6mgJeGABKc/59jGPON3sm2PvWc/TzH3j04+HZV95gYy2HqHQlZKDxS7iPZh7V1bWRfNvBjHoeCUkJ93gLI3r7NqwNDZDrVtG+E/prozVm5TkHtFwK30RuiICEgdC7ZuHh7LjOfAlIdj6Ps5ICeXanOZYeMtU2/ADaQBiGWfdDSsY6JQDSkc2aNKBLWPNr2tXaMtTMZZogqSKa7TSV0KbQTaj076IT9vapQO+/7wOxnfjMs8/F2ev7PnB/aGxqjJ+O7Q3zXI+SiNmWyAdmm6D4sVVpZT4GFG3SkM99W+R3RxBIefqbTzGpkRsew760nGA4Brs8Yb+fZ9f3XGRPjvrz7qXcEN31DOYKZo2RMbchxNNNgnujowshMGydqYjXotFRT2DP5d5e6egM15BFbYbDJIluA2TFdUDxc9yHTsf9Wm7QC6cFw/vtgOy3e9eu8PWvfRVOA4JftPfa+9qZT78bzs0O+EJFfGKtyzV0PNJEboxnuhcRmkqQBZXhBuFRWYxpLCPbPr8QMTJig77n7slqtNvGiWqDkgglKbqHkiC6iy+B2OQAsy4Bvw+gOzJD8neWEejW86fCltrqsAXCaI6JHUnmBNn5HPPlk4uZ4eRVSM8QOlNITqcdq+T1N1DV31sB6qLZES0gA/pZmPBW6LcD+r/8wx9Sob/PAb2zM+nCY44WAzo3WnGT7wvo7xCWEYqyZzfB+MPonAHdCh3ITx9zGIMMJpIpDof7t6wOfWweZTwQw2Rg06S7dZapfPSrl0KkGSRjdUxGMQMzz0LN5cmoFLkQvlwNK9WAIfPQf9uzU3xfZc22UW4sson2V0usVJfQME/BblOJRZm7hA0lTkv4+S5uoIpok1T+5cAnE0A1ki+GkAOUPKInmuaadpUMspP0ydnymNntAj0oA9JRK5jKkIoO0IzNbxGC/XBoQO5SAtQg1Z8Pi74sBqshzqeYRdUxxogWm10e/bJpNjedpRIcq72zUq7XDVAK4V3JgZ6z51fA5jHIgymZZmIZl3Y21M2miM1jmutQxLXqA5rQO9yPQTbXYUhkFcCKhqspNt0Sxjq0HrV/qBe9QcZgpuSqlbnHrSmJ2tfreej76OVZSU8RtCuo6jhLAh5f44ujYPuKTXiMpfYWlwPLrTECIGqAXWx21WDX3ivhaIOekrXtwA1lzBTLPs5mU+vquxVWw36+gqLe1tVNeLbr32y7g9l1VQa5eJIj3XRqMHVXXtVZU+Fvdfvn2SxVljLpaO4ew68b7WXuMfL44RQzo9sRjOkmoxD+bCylz8bPXYZsuJkeu8fcx0Ov5GUmcJtkGpOdfvr8NTywPbMEfYxMukY60T2qQe52gso9n5YM0pBFFQSbwej3rf+ACOgkLZ5ydQxcn3yKabRRwegfboX/fn28HdBnbgd04eA5Npy+K23hC7/1ubB9VV70Ku9g488q4JjH+C3WUh6Qew7TEaUk4ulA2kUkU+sbq5gmQdozTbhVyV+Z1ArOiHaRvBP4U9nIhKTtt5oAzfMsyQiORK04g0ZFb1BnJzHE62vtKNEkEXmK65TC8eXRay1DQElhkAyqvm56652offGOkWQ7xdqaiP1u5Uxh37PWZ4CG04Du993/4fDXf/fNkIpgzXF8uFNpa8xDpJhmzyqgmhbKngfVOYD2+91b1ocMoNWNaAlncv4+uMMgVn3MsZZD4CqnnTOOPan7vkdrUJQVbj86BmWuYwpV7BKJ5xKBe4Rk7gakuWvAbxKmnD+fBmHI4HsJgmYqCYntAxn6TggkqMYd9ZPQJe9H/24DvSQ2ldv07y52ZI3LpkqeTmk7t4EuVVQxmvdmrLobIQYXk4yoY1/BZy4iOwrNTFup85lCtZmtIBDBdILzNqDnORbIMYxT0T777W+RtBSgF89Mu/wB4LJ6gmkO6NO4CQYKTXFEMPpcUME6n05hp576IMz/s8yem8ypiJjKs9JPxa64TEl5JfyITWE1ypZC77q4tcL8v4lOhjPw1VVVzHZXhzFeo4MZ/jE05u9F8OW+u+4J/+Yv/gK0YGeUAe4fh8DIszNPEC0naO+7586wFsW2YZK5LqYXCunbef7aIRsbanhNeRy9qE3mAM9ngNQkOQAmY0lkQohdDYA07x2IoomZEw7prlPaMAZ0CBZhCGjdpKm77UY4jv98Pr97N8JFdZBxZepPsn9Mo/VhoXqe6ryZdTqtH7utJVZMAzDoI6uRmSWgxx4648tn2vrCeaar/ugb34UU939Civv97yPF+dy+b+YsM1Tojjd2d6PpHI0H7JUSCGEb6s7z7g+f2rfrDiv0ee05UQ8Yp4ceAzpEjzlhpgi5YzGaox9ydliD1GrrYA+QTOVtn5nOrimgWLoWvI0VaTmbiid7GQW3zSxeKyc/rLz7yJbSWVgGCCvQlr6Z0ICEa8fIAOprRQRdvIWj6SV6vkAgWSmV3FhHbHQPWgRuzmbxkJ1B8ijlCcKFm8+xOOJUk13Nv4DZ7Z9A4MsD4h9G6aWMgM/Wwk2foIrOI3lIWmeJIIxRkll9lvH6t0gGiticDJJwXKL+dxeiDdAGo0zs0DDtgeJVoW9xNJSmJnvPY2weQroiFmOQ5wqYddQrnSWK0McMZi64YaH0VsLrjjHrV41DVO/sWBxdyeKazyCOUEzfxqSjk0rBvbQQiG4OJCSfStJqv58Jg6LMotCBvG5DaV38WgtKeJJMFIxYxcMyxPnnkTwYjuKx8F5FVFJeDw1qJ0EoJKjMsNjzeV+Dv7CcgUp0RAtIWeIJRqJG2TTzUMub43rbj/NeThH1FL5w0/HhKbf65fxkKTjnnnSEB1YlgBQiznATuEtjECs8Hfh8H4/LwH2ho5sMuioGTclHzug7srIZydXYvyaiy3xdw8yq7ZsiyUR8vZURvQKJhWxYhWz6boQlrIdkZY4rGwkGrsskfqkgF/3wEkgWlbAU+uO/Pgx9JBDW5mJWEo/W90L3mgWQ4ML364fNv7WVXQVUdwl4sJ4WzcrPLi/j9+UP71sOcPOGlQqdgBghd+SO/4SAvpsK/a1j9NBBKPJKqqgGqTQ55ywg9/RFECOevUwCZwk9nsZaIOkazCZAnFII9s40arySpw2mzzrn6N0qIOn0/sqqHgE9idCvky3+KRucv9t71milp28gzgXn0IpK4dhm2FMcHVvk55x/3nzggeiA46jmMAlbJz/fQ8JkQiB8LVyaQf90jHubDsKwZe994Ut/+e+olIrDycsXQ55yfpTXAwQOZ2usBFfRS3oQItzmVZwPpIcUnr+O86dDggBZzYjkAv3ZURKuWwSFEtbTkhHVitreKxfU+6pbmJv2Es/GOAHDYN5HMdHB+3TiAjapqiYBLhVeST7Pi7CwiIYBfcR5fRJv+7hjkv0IDhLXTI7sA6+4bi0SjBcY95PUl6uHOMSyPXfsDOvQizjP2KbEuW3A1OPcuxn4EblU5Ab1fEiXSsFOgp4VQgaJJDjHC3n9aRLqKbkA/N3n+qm//VvuOextqtpFjs1quYL+kslLirbDEG0N6M6GiyCIHJhE63rWJxGIhGVC3XbuXSbP9gSbtaSwJe5vHkWDHh1NmC3t2bsXvYLCcPrMGWS4X2MwhQSea7J146bQ03ErDKDFvnvLtvDwfQ+E//vP/3XYRbXeAxk3VZc3khSuRExUSmkPViAsVUTyXwLhqba+FjKevvKS/pjrZ39w/FjjGUmRs87e633O72uznBLtqSUyMn9PokV8I6liZI2vWQDqOZDgfRZxa1SL4vip82EtmhiXj74RRmhN7IezsAGBmgInpNjshiAATaGKdw3Z1+tM5QxTdIyRPM2z1uvoYT7WVB5y2XPH0SBRy13I/QIB/Y+/+Wz417Dc/8nv/ot3VejJJpurO8lyf88h95WA3kNTdZwTV4lomgVvhb7iUX57J3qHqIzVnw/lLA+lfQZJcSsV+u2AniLENB0a6sqihaeBYIYFLbkqHx/gWAE7n02x7onGahtYp0LM1U0T6LsEffVJKtB8KlBtKyUjWYxCmqXPm4Q0Dfi9NI6ryZiGl7ph8jIbz8KrQooPj5FYIY7ysGYDm7khtdH/bqT/TY3GMRl4gFBBEBIIFQjoG7bbWDg1BJaRZai1x3lQbixbRiSUGLR7iOzpadORMKYGvRCN1y2qqhHQi2jSe9t8z5tDN4EzEVcgcOXQ3x/ixBNsjKn6x3MtDT2TbLBWvm4oPlQJN4w44AADFhW7mrwyglCSQaZ+dYawEHBrNZWAMLnX4SZcg1pgMR7PqHrmRzEWmSYRHShnbaiE0e3vRxYrwkD8/RbEmdVsdAhjRuvDPJIeA2Ev1VEuD04Oa2KQjUnUIPq7c/6e05CVHZXJBIlGbiZ6+wT2fAQ5DGRjJIeFBALTv9nlAO+xjJIwqImthMvI3EgozkD/uK+VUcaGMATDVCb+PElAgosozOpDOA6iY5Dw3msm4ZiKHwaHQuDvfq613y8gEE1SDc5Q+ZRBgOjl+MoVtKEvW49Socc8wDGaWBTlFkaFqhw2rFv032sZszIFm0F4wkSpiyBeQLVuUAdc5tqafC2R6IFQkOh5XvE+wI6vhM3t9fVqz/GaGbzmLEiJ10r9+PfrY+UYcrhnmyXFsbEvkHRpn2pA/+Jvfi7cu64yvHH4JRjZ40xj1kBYIglU6CFtlCJuOI4pJegbl/Mw1REAazBuyacVlsK6X+CZcFdT6dGKTrKUkGwm11rVsSmCgAHCYG8wj1InBJbYT2fDl4A2bxDjwsxLlnKTJXAZ4PSal3Qrs7kYlnj16saQgRf4HNVhKwFgRMMUmdtGWBL5Qcgnwuwbdx8If/LnfwXUXxMuIzk7uYC9KQiMr6cnwtqGhrDWapY+1kj79TCMxsA63OXSqPiyOdcs4VKfPda4+1cGCZ4OaHGGW8idBF22upCtLmlZoAnXgdev4y8xBAowI8udRGVOb3Q+a0gyJIIlSORKIIhJ3hshqN6CVW7rYELCiDPW7AtpXEPn1efsY/P6i/T5RxeB/lkzzrunc98euOte9NExYDr0OvLIPeGTP/5xeuazPGvDQNQ98fnJhd8hWa6uvoY1NkeQQ2Occ8llI3UkrhX/hyzW3Vomf55+6v8Lw6AfeumpWOf7TLMWBoGxSzGsyeD5nuOeJj3FbbWyx3HflFHtJ6jnUVCYiEX0RDEeErNM1vswcHwH8H0urPk2yIkFwOEPQOjbiNfELfrnJ44fx4f+Jv7jcGToj+dyzVQO3L9tR/jKv/uPYR9aECeRhV7k/hYzdaGsbwEOh2XVHhPHADM4wd5fQYDPIcF2fUWpW58x1p5IpRrwY+w9S3AohNtlsqdQPMyBQIkeiwYZ6kdtJfM+uST4WSRRmfy8roD61v/NU8+ET3z0Y6HnCloU8A22wLNYy16RTxGTQdVtQKc8RDyLNgvXQzGhEVFj1kgdE0wfWVsWEhDxxogNuq2dbusNFzuHwhe++Vz4yy/9Rfilf/7Pb1foK4nc+xrQ8YJdcoNW+UeRe9OJdDYF++dCrLfTyXdA7cnOYzLLJoRxJfNDK4ojM4hMLNELHdOPmMbv4hKZEZD73dtWx4cjWzlAM29++0I7OsmMRBnwusn4VpN1jkTSF+MWXPwED9k40EkRcFUXi+uRRx6N6MEcC/Y4D6k8FlmfEs3cSA1MN/tQ+2JMZ3gJT3TGc1Y6lDKsx4G7cghIKIdGUhO+JaGfTSuPanYCQoQ9YgUDZIb6fEdHLpnNUTEp2bduG6S3QiIi23nvhscpIXmxwbPhJAStDDYpt27Z2e7hjnmNSaSJsWdZmjFuecmK1I9ktubnSrb2D936k9DmD/5YIV69852+/yd/2G//w47kR+kHryA93r2V3/di/YAA+KO8/D/sBN7x0yvX7Qddv5U79vaPizK8u1P+zp/5/p//kQ/rB/ziCn5m5blJMRjGdeYhsEXDinMt4d/8zu+EfbWF4eoFNAkYLUrjOc0B+5kFqUhJH8NCFQEOFLTyqJAUJHGk6QCKbHU1FUwZouBF8Mimmqmg8lqkRXGz9UaU41QFzGRlnKCbwTPpv038orUpVbxohXuKs9kiG4zGRvjaPnf8jCveDVoCHmiNiTYBtoBEtJw+eDba4mP0l7s4ZhPbMSr3WRLmRY6/ccvu8NRzr0J+RDAHPfAEgVuzl7V6t8O3yOQYWnC862m9GnKAVzfSQqjhZ7LZdBdJUHOs9LhwopBLkJ7KSAxSIMgZLKIsalIEPeqwL2j8RDLazf5jZT7o78An+P/Jew/ouu8rv/MCD7333jtAsPcmkmqWJY+aa9ae2DM7ns1mnfFkcrJn9+zkJCPb8tge2xlnPLtJTmKPy7jIsq1GFUuiKPYCNoAA0Xvv7aED+/n+Hh4J0pTMUBrbZxc6EAnwvf/719+993u/9/sNRUwmRN7cBLo0kv5JyHGj7K+q8DjaUbH0gYM5J1ofzzNaOkYAHSPI6zxI2z0StEiV+hhVYj+z/2EErARGyEapAD/1kU847supo8eQixi2PGQbS/DszivKI6guOt16VesJXKtkSJpeL/riJCGyoI0imRijJfDsT37qJGv/4nP/ioD+nF06ex7Og6yEU+irj0D49cLxIJATwMPwKJ8h6RAHQmOHGg2Tep6uSQTXwcsI2ZLkTyVJR2K1rGSVbc1yLqa5Z/phjodpXInzPkPRlE5LS31/ufL1kwgde/Mt/COGbBYi5AN7D9qhnXvs+//1v8P3QdiI309RPBZxfOvxKU9kNHWcsbJ2xlT7MFARAhEPKTcRFnwKgVbcF40Hqn+ue0fJdDzezaP4Lyj5jIK3pMkIx0fgPpNLmghsDhFSi07Mfy5+sMic3PdKAruwhkyAqNmAdkg/nhlbSQizxP7HG5nOPFU+9rCMbHYQoxpAjhdIeOSoN8K9VM4o9h5kxMOIIysgqMMY9XTQx7zAxNhXX3rDvvWlr9mf/dVf3Sag615bW6H7CpT34yvAH9DH6Iv4A7rmSCUo4Ouf+5f8WxY6bnzlS6pdApAtbPUHdOCnSTJZyWouM5/HY2/rK6A4a3syjwA6W2Q+JQObUzHcNQYEL8sFZxHH+iFtxVNSj/LAJkMKq+scBGZNxrgAy1VGXU4N0KPhgUyhjB4Qw5wgnJUsNSIf21s9cy4npA4eHswPdN625+23oJwgqz57xOB4OE11rqGr8NRjjYd4o6Pzh1q/Zad+p76sArgsOaVxIg/y4rz72W6SZeAE1XP5WSrMemtARSmHxjrFojsWsXJlMiEGvQKW01p2S8aNi3cjoN/9pfRXaXe7hTsK6O/0IXf05t+0Z7cG9Nu8/t0O8n3Zh9+0j+/877/LgK4lQWiI0uIKtS+A/hYg54jXMVrbYf/tqaeskgy2raEGx74Rqsc4C1+JJVjjVrg0BOzO84KYfyDZqyrpdBbhPXt2Q6DM4qkW4xtezAjqa2JYwxweReGrn2/1WKXyJnax0BwpoumhFKPbNVKEFDiSF9ugcnXwuyZfnPGKWjBKgRTg+XzNnErURWOq/E+z6xkw0ZOBQfXAdaLPPwXU7QW18QCzJ+BI9vLRM0yEzFsHMG4yc+qbGYcqA84dBGl59eXDiIZAjKV9cGD7Blo1zF6ThKMmYl7UJEMJ1CKmeUjAw2ijLc2oveCb4fZRAGTIobxSPCASZlAF6R14pY8gYhwIwxLIGOC8q7Lrqi+76t5B6RyT+uXqp0cReGSXOgD0LLGcEYnWSLeexUTBXudvmiRjkSpdXIEkkIAgzueHP/QEYSSQJOwaaEkamuf17BP7jBZ9MvKkOYXYrdJi0jWbIeB5kDF1RRCXY5Q+9llU9K7iFlmAHsYDB++155551kYY+5JgS7w4BlTM4kGE064SkiVjS05EAAAgAElEQVQhHPX1nRqJ2ir8XUQ+re0eobQa2WO/NL6rVo7WtTn+N0vR5lWrBsGeEMiqgr87YY1re3n5+Sh9brIC/kwHdanF3fDMW+hwkKjs3bQNoSPkkkkWulAGTce74t777weV9Ngrr75o9Y1XeX8WfXO4LAPdTB8hxAPkrjCURXKje1StmDjuDY2+BWK4EkxbUyiTfBckLOMcA1nbvexnIDd5EMcuAu8KrTYpjXpoVwbyrLhrRuwaZ5b26qkTOD7i0U7ikAJUH0BSHAfnpI/RVfF3+kCI2kmwBCcvkECNeSdp9SXY5jhKNBIzFMto4IbhtjZrp1EN/RsC+je/9FX71194yge5s/83KvTfQkCfYIf7gSD06WJ/K6C7Cv3XArovQPEUcNEFm/NAAre2YY4tgXqJhUxyIj3g4uqhxzJ8HkMztABik2DhUQbSk8Vc4kue5poQ0UcIpm5tnbN1hSKA+Uad5OEgJJFRTTTb99n5luOu8oUgzpgdQR0FWJ4v1xpQRa2JB1AhB8nrSwzyLaX/k28uZAVxlxOnGZdT2PaxuUcx906PCjA8XIDgHB/GzaeLjEUy6hIEiaaATlkemjIaBxOruadr2T528I8tmlmsya5X7VTzOc4X43RorCoBcCpmUoZj/8WgXz1jLmlYG5t+bwP6nWQJv61A+hv2xf+Q3G1Ifq+H4du923HZ/2mrc32qArp4AGJfVKrXTN97QSYyCo6NPfYPTz9tW+kxD3a32gCJa3hUIjKtEOPo+dM8cM+OxBVmeHBEWosX0QnhJiFZgfw+VpKZVGDL0mumVSEGuPgoXtCuGc0as1ZorEsVkRuFEgwqdI3eSLhmuQmK8r0W70Pwu4KGCxY6XQqWLIxD8ETCIVG6fiftFFXOKig0NhRJayaO6m+SICRjFw+LZmB0olU3A+VynIGQ9bJzMmiDjKFg1ufY0JJHjkX1MBqZ4NAluA1DnVaQGksiTrJBFSfYWSZNSi6knLe8wINO9e8ofI7Zp+RbQZ3kg0RjlnVQTHCiM7KfIBoEtwn2cQz4bgZ0wbmZ6jQKhXDJim92PURCO1RzGkdb4HcK5l4JLXB+JI4i0pYCqc6NiKbyYo+i+t+7Yzdw+DBucs22b/ceetnDTgxpiGRknvZHTAK66IzrhrBQLRCYohHYGBqEIEZ1PkFvvx5jGvWuS/ILIaKNW211DRNEgo/5PKnR8R2sdojaJlTYCuDqT6t40/74ht1pKUgAR7PoGoNUAqbfC13RuVMbkONV/3qJ80w+RNKFmA7XXYF2Ah7LGPsSxTVUolKYnefTd2dRpbGAQ3GbG20TCTYecqKEaWQKox749MSwDfR1cg8BaZO4RJDI9PX3kkRA4ITEqERJPAXJui4TPBZIuGLhBISTfEoNL5AeugK+grjIeqG0CMLlBMn5XmSyRgE9nCo9FERL0yjTBO5u7KqnaUemcE6zQCwkj8w8N+cUcjQJ8jRruzhcHSAKS9zXsxz3KAiWvAvKI6n2eUY8BH/ZpzrpV9zWvvX8a/a1r3zD/u2XV1nuawK6T8vxn6hCh7wBKY46mht0AMjHXVNdXHqRymJv/loNSavwu2O+AlcpoLcT0B3k7ip0Ajo9EHzcqMhHbM9WnLaG6a8SNcUK3lS+jzsEuhFOWgsQYnbcc8DOMjMcxAkVeUm6vAssBEfRalcL7cCBT7HIRLn+9EhdA5EeX2dgkTJ0o6+ePmwxZG5hIcxxXz5rF4ZOuPlyzQNvTd+DRvx2Li5QenQXxAwU0aZLnM2pzVy01IpU62cetqntslVuwVZzIRL2K5afbc08oX0Wn5Wk8VR0yxlHSkpn4WO/liBH1LxsBdF/hKZ8MpfmMn02oH4ENBqu1Nr5mpMu6VB/XXKJCdK6XQ3k/58I6O81At5t5H2HwO4y37vc5vsRcu/2s+9yl296m5YEkZJiWRzWczDBLPALtI5WqGbnWvrsB1/5ihWEYOVJ0BzjmQ0hIKK87ha9kLBZpHSD4LagI0E/dJ5MOBrCagAypuqdztJzjhKBAbOKQBbBIAK86y+zECvTDZAsJ38P1Ww2ZLAgAqBGgKYIPtIv1wiY0vZYnmed5xXNDrkyUP12EeYIDgLQyNhnZRzCAqpEWFX/CkFUBDx9xxHs9bZp5grF0td40AjGGEHReJQzHnUZFTSNNkmGdI6FWGOLUVJFYr8XkPj0zIxYRW4afBgqNXgNIUok2L4Sk0DabWGMGvnMO32Qu3Mvl7yoyFarsHuAKlWOd1bjuQTzCWDiGUG5nMdgSF1eAsUcKIIjrNJmENtfSY+Y+mEEWo29qye/KFlWgl6oqgcWNgW0YcYoHXRPNR7NurZt63b4CYvWiofFnj17HI9AyMEMycgoleoU10W9Y828R0qpicJKipk6SeMa94PFn4WFqCr2E28f1z8T7AhuoCpqY+h1AWLvc6qlZqdt+7kxbsSOwCdxHi+Bf0yqe9wbTsqbIC+NdP2bRmD03GnSZEqwOPC/+u/amFov3d3dsN5H4WRkM7bWZgf27Hd9dDGQBphdH2f+Po5EMDc3Fyb7AMfa5Cx4PbQSYrjnwplaiCC46zomA7eHoGQYzJieh3MbxPUVKtUPoa2VY52hDRPKeZMHAY0B1ydPZAJFrQ8PCV8cCIHm+3XcyyQF4bSQItx8G5UZ983zP4djAMcmnbZTGd4A4dJykNIW96LEzYJ4ZmaIccNwlVxA53pMk0wMjzKamxFne3LjaScMWgBTVgvSRkBM5KUTF+w/PfO8ffEr37S//PpXf61C9wX0VTWt68PK78eKwCWYhYEUpHELbkgFdFXm2gNVvbcP6Ir4vtCkgM67hdu5gE4NQF+ZgA7pTT10mYYE48azsSLGGa4wcYRVJ+YYuaUkDtw0lNredsa5mFPKQI98kBO7IJ9sFoF0XWygI1dGMJ7AMKQTyk8pLWcWcRwzEob8mXVOy8IR6PgR8Jh1zDKW2ZVTP2W8oE4GXa6/vjnhQ5a+dR3uYM+4pnje9s9BGumwpByEBa4cQXCjF0byVkspwLCjGjw+ACh9HW5fLW+zX/34gm9h2gVlocY2S95eSdYKDFQDPLC4wWIr1gHFXWACotXJ0RXuO2DNrx+xE71IlrLLYrzL6MQX0PWf/rwREX9vK3R/BrL2HvtdBfJ3uc/XNoHu5nH4fTj/d7Pf/ve4Cp2TEMdiVQnZxyMYkSC1CCt5hoD+/a88bdFTPfRPvTZNEFiE6LM0w5/02gND6D/yPCYLWiZYhsfBLMa1cJrx056BYcdgl1yql8mUJKrAEKoaVYpTQE/BoHDSaddI1ziLn5LwaNTH1B2XdKhmoEW8kltWAhXVAhXVAiiA81ynqgolKDjCHIv2CH3uURZWL0FSUyzREfSoVc3zniVZeNK7j5YYC/PgQYytzTEXjOMEUQqZ36Ji66DXqgU+RNU8vWv1Vz0sytC9LZiZ4/mRLsRlEggQyn5YFFRuqtrUg0lR4PwQhESuVuc+tEXJx2oFpR9VoRN01QxV/3heTmfsq9oI6l+r0hUZUMclTXq3fRY8scYFt2okS71pN2qpoXeC+STnTajoygr9c4RaZESlpKSQYwrhGK5cvAjpDb8E6eaTdAUDQWq8zn2rpSfzGhInbVs6EeItqNIXR0kCXPNcpyH66WHad00RAS1K4EbCUIsiFWlenfMqs5YwjeuID6WgrOpdrpR87hiTMArw7ng0wcB1UbKizxQqI3g9nPaCzJOExEgYJpWRu1mSmWE+O4ZAu0QC5CUpmGPtLeXYiguKCKxLSF4PO3b6GP7rkdxni1T1473duLZhnc08OBANWQyBlRFct5Ar89Dorpix3G+CTuckXERROEYiJ50TcWWFH+haSOdA444BXCcdl1T/lJ8iD0H1PY3sL8RL6fiTwC5yrybGw+ySvC4cBbdEc7854woIsGL6q+fQS6IbKLEpWkrSqC/NTCJZYJFncggyAvdIpNVhsfrLt87Y//ndH9l/+Y9/b3+KuJPuASf7urqG/lYCukgOkthbZMdFZJE9X5Aym5u+fJCUH2J0FbqUpGD3taHaMgebGvzMyUQGEtBXnFH8hO3cnOikN/F8QPEHWc689RZVjpMQLk8dzT9CwekJ/LjTbbyu1k53vGV79/6hy/QmrtaaJ6+AmUbpc5PxomSXxt/Fwh+AIZm8rcwGW47Z8dpTtm8rJDXm0EPip+yFl56x8mxex66WpH6Sk83DGXgeh50mywn8gOXsOQhk/4LVtJ505LoE7vlmYjQjobYt7w8tNj/Txpvf4D0sHTklSDTindvzMiM991twIovTFHdGWwo+6LttcumcPXf4O/bE4x91i9ISKMBxjFKUh6if78/DXOa/mgT5ZFN81/e9VonvtUL0+SP79+ZOwov/+mulewcS251s5n14zf/fA7qugO7xOKrfdVQ1ARB9lpiMEHN8orHLvvvlL1rQcDPrFAGeXrmq8OV5FiQC+lIAZKblactXr4s+UVRqLprVGdaNAlAfCbOqtljIWtK2FjNYGtkSSolGFCYxDQEXIFyphfWQgEvXf1qWljxMyYxCZqenUd3ThSeoLRDUlgjmkkBdoSpW8aAettaWRYLUAPssDfNZ+ucB9KkVzMP4jpKYEYu2vLZlXRpOoO+msvNEwromsHsQiopFg/9XZ08wNisREj1fgtGRdgU2LWD2PD8l1urOHLVS/JeTxdyX+5a05lfbikEE3xEFY/W1iZLBQiBc7LqxxnmljkiFq2qP1Zz1DiRC/BgR6VTXE5QEd7uJFa6HIG2NfgmxkKvZFEmNAoACs/5Um0Hn0emR00YYmwmACIh5FPC81oqtu3dZJYpuNQi1ZII8qpoXT2NJ79WMPNsVUqKESzoRmnUfoTK/SALQhblVBAuPBGG0lsuPQ/PvztwEuFznXIFYjHaNJEsuVmRItUZ0xCLtSRRohQCuUbZZErMkiHSSsXXliASDNA3At4xutG15s4dxbrwkKJJsLStBGx/kpgEXxl6mFYqA/teVr7NSSIvpWBx3YMf6ysuvWCHoyu69O+x01TEEXroYnaT3TkIm8vECokJRJA0ZCM0kMoqrGfcpoT5U57Mc/zz7EYdeRjztoTPyB+D4Z+m1R5IsxdDO0JilJGPTMrLdZIXm/4VJRFHlr6A70IOXRMu1apsALShNzkaLPZA2MO0X0IZhAn0YVX40bYtRUI0xLrYmuSa4PzVSqQRH0xDSyK+g3VOEiMo8Qj/qoc/gbNmEZePr52vs2784bF/88tftL//mr28K6L71XsmiPzIoxr6PpDjmcFeCudAyLNBNMC92ymqF7gvo/tJsdeEXhrMaBHRDzyP4IFKcAroqdCnpSEWLNpi72SVSkYLYOYRM573NBJvlFD3KSYNAxmJwtftVW5e8hVIB9SgegCtXDtu+fZ+gGmAyuKPTIqnIJRV55sKrsDTNLtWwDSRcN2HckggkPoxbW+dkHX7cmy26oojKYcyOHn2Vmw3WJed5e9J9Vv7gPqu7+G2M52vsgwf+PdmrUpIqhCmOOuQgKT7SShN2W876QzyQ0daDSh0hnnOO1GBBpfWj43up54xtWncviwgjZFfaWQS3YMOJs1rtD6119jLWrhvMk5phS8AyTb3nHWFPFqeOI+AeBzHdnYOxy/R1jt+fgL42pN9pGe1/j0/+40ZAX0uCvF3E1Y3o//YhOT6Jmls/98b2b04W7mT/3ilM//rZ8r1SZCT97Xbb9v/u9p/7/pz/9yEzuctN6MpJ3CaG9ti6IGGEVGEsqksk5cOYs/yXL/4H3KTaSdCnbQTy1SKBKSKUfiN9SQtCOY6xtR1oYgdJrTAtD/nKWHyfu7AjxdyEijeMkqYYuFoiHCqSkiGtpOcUOPnLUSBIOU4pQI6ybjReu2atjfVU+4gRsRCnAAmrYsrQKJfm0tVfppLSyJEgb83sr7BANwMj9/Ksj/OMLxNkIqgoE6lQtZinYeQRQ3XqpRqSFOip8xctPR/oFk16tRaYhrbSe3ba2as1dvZ8FZAzHgMge0UsEMtUfkOt9YwUTVsls+YZjECFiQwGk3uF87PAOqdxNVnBqw8odrwL6L4w7avQeb3WQLUZ5KMuYo0CuYxJFjjn0l9fYWwyVJwBMfolOKIEhuNUEiItd21H96eCuVzh1JsX6U4WoKMgKUNLbBPkUcpj8QSpDdu3gU7m2OkL5zEwWeeqese6l5AM59Z5nHNONEaoUc0zVRfwKW+zqxQ/CtzJBGCRvRTUBY8LCVELNYKqXYGtm4pKLQ+JWI0Di0cAZ6uidTp/QmtW1e2cdKosS3ntIp/pg9Q1jijNAf8Nq4TAA08KQh+vk6jPCu3WGD4rg+CdxJz6jq3bnAFVN4hqAgp4Igw+++zPrRBFuVi0ryu3FHJ/gaTAvp+BcBnEvRDD50ULeRBHQax7koVlznME/flFgu08+xlDPz2mqNDitm1FLIwpgsE+GPwIvzDeK4JjDNMHQnXiE5PdcYcQiCO4n4d62jArOo2Oe6NFgCTnBiUjOBbuxqMlZeylHx7IZ61w7OOgHEGIZYk3MUwxKYc9cQeEyMySqK3DMS4f/QZZvXoQ4JpiHLkTBt25xk772vOvYs7yH+1zf/l//HYDOqpGLqCrf9LPrKX6Or4KXSNbtwZ0f4XuX0pXK3TXQ5dcCD1ymLSTzICrh64beAEZyR1bcEriLZIwhflvB6jQYzbutAluxCudr9uGjJ2WUl5uA20tPJxv265d9ztx/HHsRUPyilGAirMh2KRV3RfJ2IDtSz5ui51j2GKWkFFV25un3rJ7Dz4C9BNho3Vv2LXJYbLLFfoxgVYQ/wGLzoW81nbYGscGrDjmIYtiUZoaPs586RUXCopIKAo277GWIxf5KdUK9++25hM/pMRGzKGgAgWmRWYmf2lbsCyNTaKiuEKwT8AQhONemruMmMCrBPv7cIpKtskr1c5CU74T2lcRAX0BR1POCj56GnyVra+TpUdpbYa2liyxdqXX7/X6m7O5u6vQ/UFzbRi8E6zAT+bwJ3VKSlYFza/vqm/bvmPWlz/Yrg2uv952uJkkovcpsVx7LlbZR+732qYESK8DpHcQEm9FIm40P3x7cyfJxu0/5m7feXfX7sY+uKqK7yiafWWQvjxUbUss4gqeg7WN9vdf+PeQUZHZRb62nXGgeZ7rtPgM1LZSgM2Z3Z9HZwDrv3AqkITcEpth/v5MbTPzxSPAvBIbWuG+LkUVL9aK83MsieCs+eMO5qMXgSHjqdajgTVDWSc013wFF7trBNdZKpYIqR4S0BJ5jvWaCPZL5hvjkKXmgH8FMQczXdI8gm0rgTSBbZVS3RXk5tPnJGhiJrPI4txJpTrH9mTHeub8BVu/ZZdrHbRj43mB3mtQboptP3QPzOhCGOFNduXCRd47DpSKJzfFh1QC8xiJjQQtXCBYBAl2FslLlqEs2sGgELr0IvzJoER67qpaxdRXJaYAJjKYoFsFdXldBHDs0usQLUABUMJJUq8UOiBkQ5W5U3Tkemjx1zifG9HjZzceJtElqsxJtjEMn6cb9FFCoJWIsxRv3uSEuaR3vnPfHkZ3ge1lJyuHNfXgOaeSaJWVtNTcXnnjCJKsY+7zBfnPgRDMcp51fsNgZIt3JGMTiTX1cN2u1dc7admUlFRY5miY00/W6KCehiDNbWskjQClZCCKa6ekQRKsQgOkDKigLmtbHYOH85Aox0xGjFaIH1rRgjgmsfPLSkuB31Nh3o9a/bUGhyAU4cWwF17A8798zor5+wDtnHG8PrZsqbRNqMOFsR8T8JcWmOFXUI/hs4M4f2oJSORngv2Y5fhDqOSDaOVMgV4EFRZYFBB9PMJlaiXNwzUQwuJWXB2HyHckWRG8TxqZ7XXVdvn0cVuGi1AILyplBZ96ECpn9+2c6niGZH4j4SRVpSRbImkPMrrYAgIiFENz7pqOqsS1rgI2fqAgfSD3obkApklmrArn0m++/KZ99T88bf/701/0BfTVZftGhe5f27SuvY8VOhmHW1dkT6cMd4pMROYKgWSyTsLR989rFucbPXSRSdCbcr2DLqRjFyC6eWD6iTEbyAO1SIUeELyMPZ7EJEDjgaEhstqOjI0WVoJkIB7sF9qP4tn8BxZVQJDFZvRcy4u2fdMHMXLItIFTeJlHpVlCcbGN9DZDOHvJ9u0hmM9x8eqBgzZvs6GGV61l6hWYrHuBylNt/OoJa0ZmdYirkAC7vjjrXvYPuAxyTFP/KSsK32NB+dk8aP125epbjkC3YdMfAhlBLJGzR1AO9pdJNjeC5OESgwgYSswyIH/y9E9tz8ZPWlIxrFIqBfMUWnRhqU32XLSqDnzZK5+wVEZt+hEnaJ49y5iDoxOsmTCnMlkdXVsLVasimFMWzrmTpbWWaMQXkZ+NZjRHin0oO1EcjMFn9gKVZYRhncqrhpEtTSHbFVv/br/uNhCt/bzbb8M3preWruYLnzcHdYdV+JA8vsTX5i/LPklg2ZL6RGn1JbOM1YBOG8QXxhmX4r10hq6nDnd2Hm5FD9yH3dlbb3mVG1nm833v9iMd/m2tJb3o31c/dw0tX3+9HT/+TndGW5ToUAQLURFBTou+hDoCWJREHv32l75oIQjlJMHyHsM3vKGuznLpPa8rKgJGlLNViBMl0txxGJVdGHKs3RgX9cujm/5yEkF0I4n2MovXFCSkFRZcCcnMAX9OEDQ1qy3YWjCkdLZFJruIhv6xt9+G5TyKTG6Cq7pjYRqHkjTEIR8azcLXj/TqGAzsZEREZgOmbOuebcDLeQQOnTNBoxDbWICjCRydCH6MoLzXQ/I/RKKRnVXgUME5Rl9P1lbbFBMzC3gDlIPkHdp/AKg/zI7/6nVrhH8jnfTKPFoJBOc44P1ozs0yUOks+y4983isWqelQ8+NpFEulS++EoZKe7Wi1v2l4wvUrLwqdQXzVeJegFjUq+WqXqdzv0yLwElvsv8B/JsIvtKoWOHYgrjgoRKlEQSsKSISpKt8TjsJzuYtO239nr0YveA9zmt7m9usorIc9bEV5rk7LZkKWHDyKLPXgsLbG1vsDWa8ZcbjYGXg4WEC/BIFmXrXQXyOl4q5jPOi5GOSOfh+kBTXQgDtcF7qEAcjI0hknOkL8ry4qq3wnIUy6uXheolPpaTFSfryGjm+zdOrXuaciZgXieZBOOvUcI/UJ2MxvsmEHJxj26iaxznHP/3ZTylsEI/CCVFa8ZWlZbZj42Z79fkXUPNLsbrGJmuEN7XCtSkrzkVUZxtEs0SbYVxtBEvsFaSo47jfpolLkbDl5fkxzc+JBPEB2jw1kO/uefLDlka1L7W9YY23yaRFEwDSZOA+1X00Rx8+F6Jcf8M1e+6730WTYN52IoU7T99fyIzuhWARINUukYMd506jlbOS69V1YgLDy7VrBUGYJMGQ054EgzYX5dr6OIpYMe6B3IcRV2uiZXWSsbVvvPqW/e3TX7fP/9VTDpDV/aEvX0nme3LdAuaEp+5u/bndOkEyvxrQ5ayDIL961f6Aro+/bUDXDrGaKSdTXy4A2c/u7iEqcjJe4HcvPbxAoJwF5AmDmCVfVxpiQ/SqY3laShPzna93MmpIg91g8ONkYRGwJLnRUrJT8POupR1BTwaCRzSmGJOtkCLoiWQXJ1tnZyMngVPSRPmbdIgRjhRgKq919V3iggJJDbTakSunLT0xwjpQvktlRpV7wj73L/8vq76CkQM3cgZqWG1NV2G948TTM2jff/64/fmf/zkPLS0D9jvYsujfx6LH3M9RzroHITKcSiQcJTMU1WaXOoEjyWRnYe9KVW9+yDKZk++kX7TCzVCyrtwajr9poehiz80OW1X1W9crdC3fayt0XRA6VWSOEJn4O5eAhGeA6oIFGNOXNG7MMU71jGbgPDgAhSRwxoNg2ep2kJwjJKc7Xf3/iV53u7relx/7oXDfB98I6Dfe4XAK3UruTteAn9inkGH0duktu9RFXwR5/AJ8T4OEd/UwxNwI6HecmfjD5w2E4kYL5N1OkJ8vcPNrxCTW1IavbeFHUJR4uPpg9cUai9Lx6TXKPm7srJ+hf7eVuu8sU8FQUeQzMhrsFggZp8yCVNXb3zG2NtxHVQE5NZxnIpqFMxeoOlRiKXIvpNdcTm9zjko0QsIdLMaB9A4jGV+Lp8rSwt7e3GpLknMkCEWTXHroVzchudpGH1IpagiBXChUPgl5WUW5q+QuXrpM6+wKut7dBDM0EFeZ92HIaUZAoJ1GATIUMlopdpUl67LoV5Lpy6yF7YSS9aufHcDnhFIQJPAM9CLJ2XC5xs6dPGMFOcWWw0TJBPybN8+ftoQNeZYLUhdN73iR5ySdSl/yrmNUo90EjACCZRzwdAwLfrDGxrAWXWGxV79fULKkT7XGecR6F8zrZuokhEOFzTVb4gKvOJMPkdIYxYM7EAhmHkAAFBIifErvd4x4QeOSvVZFrvcQ0J32hIh0gm9ZL4RUCJqWWcsybYlukqqInFyOqZhrAI+IoK1574YzF239egjAK5MoYiK1CyFLRME5YM6LnNvzJ87Sx0bHnUAXzDkTy34A4rACuyxLRX6T/WgyAi6q0qVnPoRfxBTXMlAz2ezXAu2IxcVxhFswK4KXMMnCMsws8RwVq659GN8RcBckpyyWvQ4pHIvBENBXBfcVUNDEsBRybw9aI8i/bt0KEW/A3nzrDWxWexGFYd/QMIiVAx3ntTy/gEq8zJ7/8TO8L9JqrtXbBPs5AfkxDNKlbG4fJLkrLSFGAKPPdrZZDyhCf/+AxZJsBpKo9FLIDHMuA0hEs8orbNOBQySg40w14VkB2z6aYxlCO2EMFnos+7rMvscqZoJENZ87ax0XmYHn+PNJVqWS6IUwqp55CEF8mTaM2jGBEkHiZtQsOxP+cnaBK7VEK5WALgVB/j5NgrKFJGRDFEgF7ZMVFANHiX+NwwR0fBS+9jIB/cvfsM8/9QVfy2S18PDjs7TS6iQAACAASURBVM6L2617a0fD320NurN/ux7Q1X+5m4C+iDxegKvQyQ6xT3UBHQgwgIdftoYDo322fU+ecxRrYwY9ioxaNZjGupJZuyUTHCfmIb9jLNxlRtLw1s8aPdPhSmJeohGb0c3VIsbsvm1NeZI3wobsv2jX5k46KVjUXF1gnOJkxfHg9XulIY6+vJNo9VWCyjhFoHS666y5EopB2If5Rh7M1WkCfTbtRrf2qvVAbgKUaPR9+D1rjwh+OOc5D21xZTQFgRS9swqFMOl+J6JdD4oUUVxwpT4+tTgtFa5p51vc+VJF4EBk3q/EXtrxy7IAnMXZieOOwwVLzE+9A/sc1KOwukTDXmGjdWyIKkgmLP8UX+8UZm6OnrcP6Gt5Fi6a3fK9ei/zh4Kiqlym/33nZdmnl09U4n9+/EFMXQdf8HtV8vo3qUXdaYXu3x9/IL/12PzX5Hbn0c8Z8GfSN47fl237M+7bVeh6hb9V4P/M1Sdb1/x9qNAV0MNZZPIlVenyDgUn+rO0q/7u6S/R34blDsacgAhGBMG+kDGfEsw5hrEW7QHazGS0KByDjsT8fIuEzDYryV1ZIhMM+uGDJOOoVcZCrFneWSqi2svA6jVX6DWOQ5BLQEELwhLQZgXBfOfOHU7JSxV8HwG1taUV+U/6jhCLpgjiQUCYiajBRZMwyxwlvyALtjcSqeODCENRTRGc5AimfrRmhpcR7yjNzWS0FVEYAtovn/kFxiVZtmH9Vmtu6bKXjr5huTtw5OM1gny7sWOdB2GUi1+8+w63HRs22Djqkj3A89OsIUk8/BlJiW77/UiUChYWVKyAHiAWteB2Qa8KWYrJSppXq25p08v1UXLMHi36uob8myr8AN2Manfze/27XqegqXl0IQ/TgrUJJBq7ksjMKIFmkW33Maq198EP4BSXh9IYcD9yrKFUhDVHT9nGDRX0hwedFHYUqMkCXIIunvkjbx+15qsNloKzo8aywpk6ENTejzb9BNWsWqWOAMc5CSRgiu0tlvUoaIEMWfx0eVXa80inqkCRd4fGBkUSlnTwimxVdU44HjeuqAod5GeF/Q2mvRNBoI4MZeooFmW4PYfcc3zuzBlIb21U5YzPMTevIJuVm+3aBAropXn5th0BoNeff5H1MdJagdeD0KLPyki1LM2KE6zDuXdymbMvLC81y4MsxWe2kUA2EdQnOD/JaTkQ0EF2UPCKgncVmp5KhZ5PvJH9Lnr+oDXiiMh8S2qHgexDCvtaf/aMXT1xzFIp6rJJpIK5Z9USmgDx0KhhmNrLIoSLlCL6hCSkpTDHNV/kHI5TrDWhdaAxUa1AXhZ7BfR14csWgkYDwvb4QWDrDcqrgP6Vw0d8FfpvO6DDuHRTiWIsTnDTqEJXEBPk/psqdEHugMIuoHdD118ErgnGpWpa4hCCPfgvKQM5QiJyXn4E/RLEnyTcwpZl16nEXA+FArY4F9Jm18+LnKxlYLUoMkEtoxAZYayiRY5mcQgXLgHYsCz2AQgxH7D6cy/gtnXUN5uIE1BEJIxYLlpTewuEnpLrkKYCpsyUNAIq2F+Jw4Lcn8i2nYAM+6XlVz4Heq6ZwnFBGr8YQywIBzEfIi+rzHb+kgCKoEAk5aQR2KpJWOnp/RK30aSI5G3lCibNJV8w9wU2n/SrD3TR65XcjJIRi4WKEqc7juGZYcsMT7Reycjyonky6ehYOAFogulmks94KKY3snX1g9K3C0V39rsb1arv9f7A85sDuq/372MC3Pi6ETRvbGltQL/xSn9A9L1flTfbW1mF3F1Fq9pPX5wYJ9+lj1sDufPj2tTh5uO9NXi/03Hp99r2rRMd/q357WHch/OtO9IXpG/e/1vPl//nd4bTbj3zN+//b/7J935IUi6gM6vrD+j0XRXQv03/bp7AHcODlg5iNNbbZQHdg1aanY1CFla1wOhhZLJpTJIU45cdBOmotrsL3+cOG2BmWQY+jz/yKF7pGTYMIejssWOoajHKSWUvIZkBqh5VS4k4ax06cI9VlJU5NrvsR8X6npZh/Wq/Ws5dk+gihxOsxIlRITwDa/X06SNApYNOBCSG8ad0EowMEgslyTMYL8Xyl0Rg/Uz6vj/5wY9JriOtct1mu1rXZMerzhk1J+xnYGLn0wCrHCh/HDaygscD6FusLy6h9UYGz351Uel3tTS7cbh4qsYEgsgyCQAliQ9qlxWw+tyC2ykKqE8gO6EMph6oKnXnY+AP11Sp3ACLrEdKzDz8IFBJam9BquDd/cr6xcIiR8VxuQlCtprnu5sxp2ECehBjNUMEnnsfesjKyjbiG8EsOdWDHBnbq67YurIiggRBGJvRXMmuQg47Aqu/laAZiRQneT/BMpy1Sw6NC44NrvaJGy8DohdTPYikRt+kKU6CdlyiQpTa0pz3yLJaidN19T6foY7zLgNVUJEXotl6kB0JDS0TuHRd0pITrABCWCoJRUnRJjdLf/7MWRfQNdoYDsogHfZgEoU5zuU0BDJB2aUkhg/s3W+XTp21DFCU8UHcDBE+CkLnII5WRrQ62UxOzHDfRTMtkQi5MZY+9QII7STnXXPn4kYtA4XI2Kd840YbYZ9WZPDCuYxLosUD+bMXyF4j07lo+s+QAM1wz55/83Xro31TwTRVNhKyK5wLrcLzBAbxBRQzdA1XuA+VgGraa4GyWhX6POdklISpmcQQ0WSb5sFTErupMMvWYw8eCmHRg8+AAnozwjIK6H/90pu/24CubEwB3YvrkQK64OQ7Cejz3PWBqtAd5L5aoSugC3JX9RDHjcfYTHo2PtVs8TJz52m46cDVwWvbVzljWuOMV1TVDkzJbEQe6wRVnglV8GqtKUgO8KDmIuRfkpBt8cV/AOyGU1jirI3XvG1XMT9xAVmyr0v05zw4CvHzmCO4wMRkARvCQzUJQf0WMi1JRibyUPSi05vCcCIDP9zGYnn6KkZBaVNkoyKFTCBVl4TTkQYAVrCETWAWtmMcFyrgKFX43RP9sGjxGubExfEgdXIexfCPphpwUoSr4dwXDHxkLn9A0MIm2BaEEShLMA9mGWQYQ3xmCLCkPMp1XL2zMs+ZZkogy4WfER7EYEh/wezLe/sSPrAKB1/f0DsF81s/SXsila21X7eG2NsHc/87brzX76au4L0aLa/D1hKG8P9OQV6f4Qv8fvTjxh7cvDfv/ntt1F9ZK0j7q2n/u1Yhm+tjJv6K+8Zr3+nT3ts1ubN3+wI6zG0CRgFVhAQRdYtpgRytveYCel9nM31PvODXFQA7I+LS1A57GNJUNKQnYMeIxHRLZ/ynAkLWPM/sa3BAzlZfpfpOxLqzyB66/wGIbejBX662l37+c6wwm2k/6RotomeNsxeBZv+he+2xRx52+uBXL19yPtjK0OcILjlIkGZm0sYCLpXhxzyFQySBVCY3jfQ0r+FDvcDNv6RAQiCKI3BvxNs+h6ptFhfDBaquYIJCAoSUZ/7xJyBu0Va5fgstrn672tJo3WhFhCE9ql69yHYKppHA92kQVAtIXFKwwkygl54ifXUu1hB90G5gXLGUozlnKbQBmFZ2gjMhIBjyitd4mP5bAAZeoeKjNQpBSs++kldfUNfiL5b8HAFEcLs+V7r2+lOJhQK62msKpmNUxX1U5WMcp0yi+ugDamQvFe9tPh5v8TzbueMe84CGNJJkhUpAq77FipDgxbXXhtE2j2KiYAIuwaXGWtfTTpWdNNoXal/4HDJhaNNXFsVW4jUib03zu1gqfomhTJFQ9JOAjUIwFPdBsrQhJFdhTCXJhjRIsDLXq5dKWKYyYrdHkEjpTl8A4lziO4HRx/ICYObyEssA3g6ilTK3GGIvHX6NNmaLkwAexoNdQkOFpUUWzZRCOwliH0iQSpkK5tAfu/8ha7xyFdMkZtSHey1thVbnQKebOojjWimZmQHhHUYdUGS0YORiI5ltz6Wy94AkyenuMsS+Ja7dhx57zJHThpE1lmlNLC6LcVitTpIkzVJ5J4FsRHPRz4LktFy6YOEkoensWzLfoazV0r/3cH0k16uE0MHuoACL7IuKPU00LEjyF2RplJjWwrnxEheniJXiMFVkJdvOZN4Lr0ABfYK21+9VQJfbmgK6VOIU0G/iw60un9drIqflThaIn7JHPXSIEYsOcodk4w/ozIV7Fydt244MJ4DRATO1GNKDKnQtlWN8XhZMV3SpnGd5H3BRNjfBEDeWnINoWTspVlA8t6T6Rr+UUSNswc+M/DEGoQoXaF2Wj+pIs3jFBeGgxH+9sNrjONHh9Pn7uBFyyPoUvhSse2fFDJVDTzQLAPKLMH7DwdNn6F1LdlBfMzD09fDEMl+oz4jg4Z6cHbBkRu5gCVAda6Zz3NLpIw1BoJtFoGOGPnwRMNgwql2xJAx0gtye+3rnejx8M5/6UjDQCF0KD/UocUq/l/NRItrTFblAiWXrnNjOj3/yfdsKvIOcDhUQM7qsp17Nz/JziAh/7+nLGaGu7o1/r9Zu0B+ybhfk/YiD/3hurYrfJZhfD9D+z9J+uK76mg9fe6b8v9adoP31V9TCKPwENP/n+Y9j7eff7t/8AVufc6PyvrED/r64tu+7jr5mjX/6Y+023+0irD1Y/zl6f4gwurPCWWDyWbTJm50UqQeYcbyOgP6lL8BFGbTu3hbGSaGdAD1uhtlbgoHGKIveEAtazwQJNHyWzfv2WhCVy5vnz9llTE+yEQDZvn2nlRHs0wmOiyxgNRcu2PnTkD4JxLLDzdboEbO+G1E3S4b4VIt15tkTx1H96nAz6JIYDSL4baSS2rhlC4EDaJj7OwrGtSRRO1pbMCE5wkwvVSLBfFY2xyzqhw4dtC2YdcwB6y/jUT/FXPIMiMErL74CzJxB7329dYI0aLQrvTjDohAFUe+4F3h/BvhKveo4PitZFT+wbCvuY1MEqXxG2tYB5UYRqKakRgk7HKo1Cz1z2nKR43KGaVxLwRv+jzhAARI9EazuKnQCukRWlIQLcuf1sxpL03vEhHfVu3p7esaBrPUnld8A7Pp2BUqSiEkq1QkCrwJtCQJWMshRf3rzhh3whMqtmQpX2xpvaLUCVZhwRhQwek+ds2503SNgVWscbhFmeSxSsbOQGJXMqELXfHsQ8LGqb43BKaCHorQ3x0I+RmU+yLZH1A9n7ZB4TCCiKnHMYQewhohYN0sSNkSyMUivfU5JH2iCZILTsaPNAQbPpjLPImAmAl8u8ftRqumLdW3W1Eqrg2RKAVIa/tt2bMMlLY2RunOgs/ins5Ank6htqqy0Rx94yGovXGa9p3wa6rHI7jrLgVi2xHnqB9GZ1EgjYi4B2EnLFyMQWH9cnCySDg+BIBl4PSYDC2XaBbEgSkpiRcgbghDXBXlQyn1JWK8GkowtIS4UCUnnyEvPMRY3yLQD4kSIGIlEGsd5mqT37kGeVsI5IWpNOPIixD/WcTk+ujFFkAAJ2AyzD620oGYI7pMkpQPEqlKshu/JhN8AIhaAJLG/Qj/V0PG7g9xR/eF+BD4CdvEHdJ9tqhjuty5S/oqGPzUawIHOQ4gI9AC5K6BToYfAYvUS0AMZXFWFvkBFW1ieTIYI8QZd95EJSCl8XjAnNIkKs2exlf6FqF7R/AexwGDT0r8JCojB9hOog/VaUHlIONAeT1rXTKMlhmchTxnBqIsMFHyBUcSeEBaQcS8wHVmnPlu5svpY5M/OPnCQC6h+kZ7IuOAIB1friGTTCcBEAJb3NeMSyErJ5lXknFnBQcBaeq3sNtG24zyNW1p0Jr9Tr40HSSMjgZGuc6bwOqCEhoU1kEXAR5haO39+c0BXqxjQwBHdZCPrRJx4x7a8dQ5vP9dS4wSMZnjYNEYTz4Onf5/m4oiZqT240aN+t6DyTv/m7xH7g5MPRvd9vVP96bsxboWMfa9ee9P4tnl9K6v/5HQ7/O+/Htd+LcK/y8GsfS2zqtcJabcew82g+O036J/FX33tra3w629SA0X/qFTSV8nfevw3bf+mw7k1oK+W0u94fu/8OurOimBBz5c4ympAV99wAk3vbz/9BUtj1ndicpCJiX4EkoYRdSqy9bCEa5rqqPaabD483nKxtNwP7JtNsOuhTzsItJsIKS4TCdEFEnxpYAYp2GpMheA11t3pCKKhUmVjJj01Iwv/7ov27I9+ZB0EHQVHeaanaQZdo1z8vaSckTRctUIIpsH8rApSBKrDz/4CwScqZrW3qMBSYUofOHgPJKtSm2CuOES4MslBb1ubHUGFMRVRm2wMWnohvf7ipRcsqyQL7QmePaLrDL07SZwu8vwlAekWIV7Swfs8MmRhvdHCn0TfP5U+fSZJTTo/Nx8/YSsszrMEXco95x0R6piOEKIkd0sS5PzSSfrFWneyqSLiSFGTcyLbUp0TN+YktzmN3PF5c6re+bd+koZBtj8AB0CuX7IHljBWvPTW0c1IzIlllLebSQBg7Ir19ITTXbXYxoRPRUEO+h7N0EYmbPxiNUF8jPYIFrh83iykoXgCuloE6k/7BF+IQbDAJdHqGCgEHgV2kRdn+dMr5zp61FOQuKTDLv7TBEJD40jpeuWPznvlcLJAwBMpUH3zFIqgSqxayxlbjOLBnaUCnyXgzxL4J2jPDrMw1jVhYwuhOpFkTKON+p4mSWlAvnaSwC/d9TLaMRvXVdp+ZGAvnzhlK5yDSHTbM8cRw0FDYYL1rYNkzEtvPYykbR4Z8aFRL61Gkkmq5EmuaQ1jzTFoCnzg409aHOdhFGg+jtFhB5OL0Ej7Q4Y13V3twlqtOCfT6i+dt3Y4H9FuhBHiE/39ACYdYqSzL14DPVjdi8EkUb6ALqRH7nNgMSQ6yyrKKHAH+V1L3zBaDWHOrEdjbGXpcXYwGytoFAnVQxcpThW6AvrXXjlq34IU92diuf82SXFrA/o0D4O/Qr/TgK6q3KMe+poKXTrAHqKQguqih15GcSJa7FTkXHz1qhX0BtULIdiveIYtEqgCDqiTVZS5QlIwY2O8BoQIEg1/8qxhaQwc30vvmMXCk0IvBaF/tiXDFFWsQ8jHxgMJKVxrUcpmhnKMG1n9MdV+Woa1Tekvax5U7kOqu/T6Edh4MZi0yIW9exJt7Gj6JATYeHZU75kFftFIToz8dxenLVnH62VUIyLBBXE5EaknLx0J2R9LeCIDMtwQ2Z4IJL4RLgWA6xxHFwxEJFGtJ9KtvqRUx+SII9cl8/dB0DRaUVKVdXC8VCMnaBFoljVKLEPWGSERvtCyNhCvCQi3K6z1zzfF6v+RYHpj2zfq8ZtNXH2bXvt/l/+53bzuwqsftf9rC/I7j2PXX6mU5gbD3B/Ab3Mu/OfhlvPhHLbWghD+sQH/fvnzJSSMfZ+zSvzw779/T/zb9W/rpsTg1oCuO3KtxsNdHPiat4Rzv+WLxX1LQP97KnRYYpaUQrWai7EFi1oiC+lQe7vVtlyDVZ1mPfS2UqkMN+KyllNRZiuMQq4A2QbyoM7CnA6nStEoWACZpr41ydGP/3U3UKqXRTgxuwDr0jK7CIP4+Z/9zMloSiUujICWSeAUw7m2FgifCv7A/fdaMWNwEZCSJMoyhpjIBQyTzp05R8K/CCpQaDmw5Tdv2Qj5LdF6IE3FgIol0bNvRDjlxedeQAUsDtetIlc8/Oz5X5JeQ4KD2awg7gXxkye6dNFFXVukau0E/t+M97asVWUcIgKbTEjE0wkkuFUCHXuB4Ue6cZFjwQkhCEovI0CzyED9gQSJACpVuaR5KBiUOCiYi4SnsbUoCcrwK/XG50gEpgnqXgLutNqFnIPztC/GWUw0QRMJeU1EMi9VdSiBIhN9jMpdZUzpdOF9Puq4DBtBJ8IJGmd+8aJtAdq+2nzFWq9UWRZrUFFaCgUS+0cwUkGi/V2YA5Hgs4Qkal1wT6KQAo1ecY/MyIwCSFmSpYGaUydYixg3zbHPsHZrvNZLS1IF0QyQ9BSBOIB7KQ2yWTYIQXlxPqNfFCEQFJXIzdESkDdlpLToOfDuKYKidO5BcISMpDL+KFW8ts4OR/wTIiOJ2PWgNMX5hVYMdH7htddppcxYDIJFCRPdTDOAdZIsLpCgjNJLH6NHvhBMkgZXaoGfm5mWEMLQSS88BBh934MHue/SnSV2elquZaAeKr909erDiTtgIzbQ2W6DYskjdhQKDJoMopSG5kCYxJeIDyHsk/O9hxSgfRSSJGLcMvfhvBQ/VVRKdZG4NEm13ksh2tI/jBkMdrPcXSNc03Iq9INZkFFRn9PYmgK6SHGnEZb5GwX0v/7mbz+ga2xN2Z2qdI1BDKHqs8CfGnVwLMfrq50vJK2F3FWhL2v2HMME/9haCFCJoB4PFfp8AISIhXEr34AjEvhJOF6pWsBFIsvGNQjAixtrkvEsZlNBNGXYJDGWnTuf4KFBjCI0hVMX79R9ErPlYITi1VgHD6+0njNtmZN8ouEXzLf6AFGR2WIIevjAsBAIlqbq5WfXJWbXBanpJh/m8zOA6UAbHYNdanF6/briA4gWAAc2N9vR5hp6fVTKxbstvbzIes+dsCsDLQRXmJbQ8LVuO9Ib703mvb2w7Peml1jUho02BfnoStspF5xjCcRTnDcvWaH6Uqmwbwf4vSSJFXa2Ft9LpYNpBsjB2LU6e7P2kt0LizeGGcdFyBbe2hqrnmqH3+Bzf4Nv4kwDlDzomNTvn9KizTjQiBIVFmJ0fXzsfF6v1yoRkIS1CH7KHXbsuA9FqST7znf+G31+Hk+ufzzEIsmIupFTXiPiXSLHr7jUz+RgZoKPFKiE5aEPfoA/eZAhnzR0NVoLxBPpeYcBT6mdMUp/P1ESlDwIPpYsyYquO4mJABIKM7tv7308nKAkHdX0DdussR+hh1T5hpG0cF2c53zJNouiYpvioTzfc42A5Nv/SYJQIgSLKRZWVVNKxFqoHFKA9fT5cuPTrap9paPjUA+edZTHGJvM3GmRjAlNswBh8M0v1aTsszMdIEXcIBvLHnNzxyvTLVbdftEvGEZ147U92zcD8xWjddBoFwbq3bmV9oTOmQwE22kRyXbA7XvxfXw4F2sEFbOOFioA4UVKQBG+8DCORVtIraf3CrzrPgznPOeTOAbJupf9CaQCmwBy/7svPQVcCvkrkUUogH4hMqslLJpttbUWRELoQUmrnvM+BvlnN8E2tQC1OJ7bWNkYcrOpp6mArgNVMJdD1izV+4Wq81Z1ocqRXce42T79R3+CJ/iI/d/f+luqygIQsnBntpFA+6yT5CERspJg3P/1c5+zCpjw9TU11sKCnwyUn0x/XuNVSzqRMn0hGYjlfVKpm6N/Pg9TOZxrPEXwf/anP+P+j7GSsg3cAwt2nCQipQDRKPqlk/TkE9jfDCpcGZS0U5lr7dK2t8EPKGOsSozzSRZiSaVqpExqdFmROLuRZWqUbxYRlMHWdmbuBy1aCCLVxAD9X433iTUeDOwWyX0tNTSNyIXKMY3FIwzSVgCV/AQLUBdVdAdzz/087xp16hoageyX5ERpvCLgUfVlEoA0o7/CFFBUMoQ1UIhgipoB1rN09lP9/9rX30ZHf4BKsNcy4AhsBgmJJ4iOz6LXzkWPoo24yGiXh4LJJbUqKmQHyqIgX3OJzEhcRiOvAhPU53djdNyHMoqZkbYAbL+A2Ay0ACDuUa2OIbYir/W4hFgr4F7IRrBlgUA+RCCf6O/B6Eb6GCuMSapQojxh+xNctzmRyaQ94tYjsf59ZjQKlNLYCCQBCaFHrxn11PxiayOBm6XCjUCueGm6j+eCIApJYZ7EYpFiaYmkZ5K1ZIjjqeazuyaRdgVCXwY+D1SljSRubka6TQDz95JQPPTYE1YBAjTpJGDhL7H+dNA2alciyetTWGzTaRPEsW8ejmeFdkuIzIO4xxaAZOQz7xZIN7rocxnVHL4gdxny9EPmHICv1cf3PEG+Hzi1Z3jM1uck24OQvWN5nmeJgbNMeKlCfxNl0W/86rh94wtftb/40tO/3Qr9dgFdDL9gzYX+xoAOVL+iEQmR4gY5H745dNdDX4Xcg8GTi4sgT2gxW63QMSGjivX5I+A4al2Yn0h8IUnjxryucv1jKuHtYtvLjKp9jrGEHOuretF+efF1+/O/+Ky1vXGaFXSrpOysqeN7jDQskJUzWkAlj4aGq8h5NhwaIBSpo3PcKrIhVECKk5GBmO7wXq2TQJVDoCoue5iVMMwqyCJr6y65Ellwy8mTP8HxCBc2PHqrJmsc9J/Ee9vQ4nfa/bJfjQswOHZ2cMdDlslMr5c+0iiygieuveWOT+uU0iDB6lrQOyCxRJCNYgfvxuakn7Jn14fZNhGH3mOrt86KEKlZ6m7mYBg1YjG5cO4lZ8cay/F0jgADkkGnRCOkQHQLDtcsLPKb3KhhwFWDyHYm0jtUAa9RPkl1a9FXcFOyLtQ0jm+IqZbFMeiraxwfaqK+eoc7tt3r+opNzPa3o7UjrwmdQ/ENtI00zm9x6QGgjC5rnEJVjGojFmhBCIiCUx+ZdDwfor9r7FCSobrGDZ3AoFjoJnHi8/IfhgwUQb80DOWxVnv92BucE2aUObeDYHjxjELoPcUV9zuf3GtTDdbFcefCpGzoISvPCLs+RaBRm1H4EblUaUKAZuh/pSN40L16bVWBKGZP8jolfPv3f9JmGG+KgaDj9YpHMWmXL7/mNAC2xhdAaNhqaZCp+qqes9rpZo3DagTb8GFwAXhDVCkSw1vs3NkfubFFjTdqPpd1X/bdQIDsdxFSxgupll5WjMHQc0xhtFtDNzKTmbhwsZAEBmoGWo6GkJOUdb2HL7XKIgjoBZA+g/0BncRuUj10IPfoMKRJ2cdJOB7B9GIrIBn1NTdZdHKchZEAdU9QqcQmWCV9z2jcA8elzEVAjaTPLWMPkbwmgYunCHYJQOKZaelA5YN24uQJu1rfiBNVkFVu2EyAirWz/E466gsEfcnAThDYEqjMZ6kGQwmmT3zkI85m89jJkwT4ESuE9VxRUK1mywAAIABJREFUXGq7sQmdANI8ce4c1WofyeQEyVmc3bN7h1N7lPLbPJV/1dkqnvMseqQZ1g4p7m1Y1YWbcYLnHtNs97QMYeRyRmW4QFEhjfUoCHjxiIqE0M8SpKzxO1mAap2JJdufGeiwVMac8qnq85m/j9TJAibva221fsb0InkA5Ebp9MBJTuNJQER6UyUXzIVfIKMPUlVI0FBRMURA6ebYuklwRuACLRP0ALOd0lwSn1EEXyGZUTm5kbW2NhFgqfeI0PExVN+8pnjHdmSyUcX75WEb7GhjGwOWSBW5hYCeRuIwhZmNHsYIzvuytPsDsJWlaldBpkiqmXehCBJH0Xegv5/Pe6QAJ0c6/zgdNmWom5EkCGLk7YmgFZnA1JE8z9PA/BO0VUSIm2NscEW9Z14TxbnwcI9IknVJmu88ACogNJevgK7PdG6dQkYJ/DPc79LKF/EsA7GweFo+7afOMMHA/aiCg0RTHvQA3iQjyPyyxgyxcHRxPfv5nC50A3op+jxUXArAM0D9iZyHddw7SpT6FUtE4CMBKy8pgXhXZBPcn2ePvm0t1VdgohcAtSdYtPaFhzQC1CWDe1XHMIARSzRZvgK6Q1xY99W+8LUJucZCORgHHWDN7l39nocvNiwvESaqNiJkdiCdBBiRJgX0OdzWVKH/3gT0BWlAk3moQr+jgC5wg6zKA/xzq7CMhxtckPsMEHVcSgwjhSHWOjwHqYKHR/1hbrzaTs0XdlkWD6kQznEClGC+xx/9iHkvtthVJFTXZX3SgpFuXGg6ZtXeGtuEotJSz6SdwchlZ+XHCfo/cRmoKm0FLhJkF3xSCNTwRqQJ4DSlVfkJRichtm6fjwRBgBhKtYgSpqvsCss/o/qOiN1iR1rPu0pr/4bH7FjNcywwvlUXropV5Psq8gyqsV6CnvaddqKti77H0nfutN7qC5Bb3nCJBfEVwhDBe4aHEJGd0Yk5S4kJxQeaYCm8nxdt2/o454PooMjfxQGw0F5oesX14TfGFdnZ/iZXacotSB7y6QRVJUfyZpfJj5j0YyxiqRqm50uJQ8vAomXh/a5Nirmv3qD2RwZCqvZ17PVds0BrWENyvqS5sbtypwXHs7A0tlndZLVLupTEUOBBWOQYOV45C95zz5N28tTP8T3mPLMdVzXz+RoD6qY6KoVAc42IWkFZr39jPYf3oNaGD4VR8Hv0kY+SjPBzd5XVjLe4fVYCIiMlJQdVdVP28Y99yq5V/xIEwjceqMCZwIUaYRvqoWZkwIrljSJH0iq+3knvG1iBhUuixbUFiDAZ+LFOkSyQ0HA/aBSXNd5V7aomQIBdtS1HruLgg5a2YxdBohPN6R867wE4Pwit+BJE1lDbnLjTjneccd4CQmmEOORxD6n9g8Q5XgBD9rGDf2zRmDdMIm18gn710ixWkNyTDklCW31uNtBSCThczvf0paRbFXoBRM7QVSTfo14p5hh/R0CPJ7Ob596awogljgC2NTXTJnGZUi82EpZ7M9cpGkGTSKZHwhECWSLBiJRJBlX1CIE8hiRRs90jXFeN9uSQCKnSu3zqlJ08ex6543TOeyBiIEXW0tjAo9NEpTRCDzvO+aJPUDUpYAnyLmHBPX7iJMl/j0N+1lGNVvIdyIN2sabWzl66xO99cG8hDO9SGNVzMN15bLh/+czzl0CW0qngURmrb7VX3jrCOBOfjumGtNOnZKHKxU2FCJdHUiaWdgeQu/S3x0FkNK6VnJ6B4InPVzsRS9X1hdzvIExTOE0GsfZkELBzVFEL4SHoNDc1Ohlqjb0uchP6Rpt8Pddo5mxHUKCUg7Q00zUupmdpiqg0BsQ1zgO6BJQWyHUOE4Mb/fFAgtEwiUczCEVfDzcWpiIaN0xOzEAjP8HWHzzAWpNix595jtn5RvrwCMVQNW+GE1CI7v4SQXCJxStcUCfJxNwy5xedAfXy/e0ALYicFtcODFFhpnlqJ/kmG1SSGf4uoZkpjke2n8EQCONAK2Lpl0sBTmji8NAAWu/DDr4OYHHQbI5U19SOCFRmDGKjgL7A9heUSBA7dM40KaQkQv8mP3mJyi7LQ52/p8PJiM4tsM7TZyHzAdErQBMMZSvrEd0f1vww1W8zSoKd9FnH1QbgNb0E8TBg2FQmH5h/YzQdkSPurRAY0UFMBiRyTedJuLxU3sW5eVZG62KGpKodZcSa06ctjTZSEe2fbO7JMPZ9Caa/jiOSFu0sFt/gLdcDOgxDn9Wvwz248RDXUTu3D2e8jmESRSB3oVLD8Ae2FKbb7ngIdlToM+jBrw3oX3/t2O++Qlfv1g+531lAl5WedH3DV4VlqNDJUrzQ/p3NHKcqXrql3IRiWmYkoXLUPGQf/ujH6GNMYQR/hhG1AEzhJZ7AQ6aAzM0tQRVaJS7I7N/7Z4xmEBUXuuxU9RGlgtwyQfbggc87t7Y3jv0/dmDLXgvhgZi/1mL5hz7gyH2DQDUSbQ6jNJ6FwU5DzhpGGmgB+NZPN5rHn1sqH2Zf45wPej9QZPoGbFvRpG4eO2q79vw7JzKhLHoEiFVWflH5jE8AAY7jYiWYprR8v9XXUoE1fM9Kcj5u4dw0M0C4yYW0GSb7gG/nrP7yYRtZhfcdf4CguKtiKxUSbkqM10kDOihkzvrOnAfqv2of+fCfcR7pZ02PoFoHfAnEG50FpIThhI3xuUT30Gj0i5l97wMJOHzhuBXj2CQUpDKOyJXKWB9JkpdMd66ukWhH9CIdLqhcZy1vvG7RGyud+tOlS686OFqBct++P7Dp7gHERXLpS2Vb09VrTrUllopsHPgqEeEQ9aiuXPyBleR/wCJY/KvO/dj6aEGs8FBmsmh1cd4z2DdV56UphRaWV0rGDqlkYJw+J/tFz85LdG6u/6HlRLCNglRgxWpLKi1gokFuUmZXap53ZMz1pY/wAOc76cwFksL6yz+zdpCRQyAIEQSfrJw4hE86bfxStbVMdju05UBOvsUjB6x7NxRorPPYSQugIkhkgZRT3wwLhYaHs5GflBFRJC2gkSvH7VRnDUHCp0GwvuCf+wgRo+csk8pxuBetciqwV978Jm0aEqGCJyB54YE83m0R9KYBlqhgGZlJLHRz1dQU1owtb0H8YxaYitd2QA3uwiFY9O6xRsg55+sPWwLw+ACZ1TTRP56+xjvRHO4k0utcuR46WWuIslax3Oltj6EU95/ooY+P9OJUhc+CZ56WQ7RtS8+yKTKQlJw0CF8MbFFx5CEPukA/MQyodYXgGEjWk4RyXDfa1Y3Ms5fkFaLZjS81C3M0J2qZKu98VZWduwCaRa8znETygQfvIwEYtHPnztili+fZEWmbM/JJQK8oK7fdO3dZb1e3HT92nJ5nhlv0N6FbvnPPDnvl9desA5WzaUQcpEu+CbexvTu3Och9hrWhsqiA5CDSXnzmWe6nMMvLK7GOrn77xcuvWgj3YT+VpEamVF0tkTFmsHhnAb3LWayZ9lkw2f4M+zyjuWr6aLEQ47KZUy8rziF5hFzG6h5AEPYS1MMJ1oXsXwJEP0QtyDKpUiFfddFjn6MPHk/QlVrcNNms4GlPrHrVrElUxcH8Xn1k/Se3SgW6ETLgQI1/4Rrm5cFoArqua2+1QVCIMNaRZI3CcS9EQ6qSbngZ0wapqKKde+E1JG+7CXhUsFTL6xHdqczPYy5eyCkKcSA8ARKgWp4gTksJnv9cf1/QscPYfWx8x773MfBVmSuYK8ERj0BE7mRmvaNQ+/NwzefoLff2dKG/PsxxqL3HfLYsIwmCql7dFgRV82cI64mqbuoUp/++ooxYpD99LqiOC+hA3AvAfksuoHtI1DIttrDEekBaJH8bynUBxCZhx5VPJjAkjN3oFVxr72RCCWlhGeOA9i2zQCWR5KUCs6ua7h3oA+GBcU7bIJ2qP5SqTURFVdmC2iQSVEJg371pMyz4RWuurnZJbCbXPRkEaR5Ss4fjj2MUeQqdhhX4EgEsPtIh0PGJfOzOFd8roFRyXOsnqLcNMWJH0qGAPsL9sikv1faT8PsDuiB3KcWpQv+9COjKLoexTlSFLt3i3wi5C1ZR5aQKHaW4RdLHYGRLpyWUooBO5Tgw2m8H7slysiFicrPuoyW922HWx0++TK+VCmho2rLAYtWrdXbC3GjotrgKcFfuE5a9dTOL88/t7PAlRm/Myjc9Sb+2nKBK2ThVY+HZ8Vjz5bOIx1jdkZMEsGSLZPFawvpxdgSpVhbeOSDtZcRmmqfbHNwM4kjWttcSIeIMV6HbHpljKVQQUzOQfRAgIJXkYU0DDSAxYJY+MBbBCXnzLgFHkilOjzTyMGTbYBscgIwi69PixvnI37vHxgm8I3UXLWljCbOdgzbXUmtvtzc5T+MUPrcwdaOFEnBXlkPs/Nlf2MMPf56RCz6Tcj9z4wOgHWD43UjTZRKIudFCIN/N1/dZDqYxHXVvW13PKStPPWjxKG2N1qJlD4u5Xxkq2Yo8jnftvI9FVyd81qqaTjhyX0HBQ64kjaU3Nq4EiVu27uphWKisI1wDIRv7N+3GTS7fxnWCuvoskIcvnl6f9J9n6Ile7DlCC+RBgn4yxz9kZ2tedcx8JUZNqP9UZKRYyyCfwaiMRvGKInFD2rjDxvrZXicqXZt2UuXAkr7MsdK3S94CPDbXbHO9HZz/bDf7PHntpHmA08JD0ri0LUAAKZZdmk1Wf1jzKSyM+bbIgmPeLgvkgQoEpjx95giERQIrGc3W7I0WkJJuK8Dq16auWiP5z2c+/VkbxthDC826Dz1qV19kW5pXrixiYW7DqvIo6M08s7EhzHM/YPkHDkIYqgOaZtwreANIQLp1X/wHEqkQS+X45xhtfPVXf2s787dZfEUxAioobtWjqrZtI4hUi02RgNlSicVhbDKzcoGFkkxkMNZK9u+xhrf/q50BcUmOiHdIA/nOewroSp7kDpxLUhbCnyrcAoFVhhXQmUOX9NDkDKhbGL3EGAIGgXkcyELjT+NUioKwt2zfgTQsFRr39RIV2jgwawTXcBgC1C9/+qzdf+BexFw2kCwIoliwMQQ2qjBBuYrpRj+qSyVIcD7w0AMkvvRN4X3UwPtobCZ55n7Lh6+wAXazxsgOoxBWzchSEQnCPAviBz/0QcstzbP//sN/gBHd5nro/cAoguklCjI+2Guf/PBjOBmSfLBYS1gmkPumtKSSPvi0vXb0uCWw/WbmytUmi6USk363TFbkIiZzDjHTI5lDF8SuhEEqlsp7Ugj460ryQFZCrAzmdCIz2YOtHdZd32SLVI9RBAl5t5feCxdCUBltnSGSwAl6eVOro2JR6EysBKNVwT+LI6HqXQxZaSI5YRkCqQqZbnryfcDW0wSOKaeTwbQMSEg8PaZ8yVaSbIazdk3xnmyQjEQg95o3jjtbzt7JXngEI3AfIp3Cnwf9ALmphRLQJVW74sialE4EU7mmuaCuz1dazd8X+Z1MVxSgvKwRMxpHYxFOR/I2lhbLCqJVM1zvKfqVU7Q25FsvxFGa/ZpQUBtOz7eSCCVI4tt4JEzD+RWjXrbbjuwqGFBKa/y5wnEsK6DzulklD/wp+DqdJCmeNaUbLwzppsvAByIAAR0yNm1ELwhAO9V4PW22Qdz3Ank4EmOkh1BMm4L7gXG/etbjJqYCRhkLluBNAGJjmimXLW8sa18If3olTMPCVAKfQxB8Ave9ZIvnpePPdViCL6DEb4ntRUqnX9UdwTyQ4s3nVS4ygOoZ+vpcw2m5rTG23EyAmqK/M8LfB7kHNuWk2IM59NDhiqlCn4Fxr4D+xqVrLqB//amv2L95+su/ux66KoJhqg1ZqKrKkXrcu5HidOiu/QJc0g105wvoVKhkMCJMqEKPTuQEkN184lOfYHH0KRRNAUVJyjEMIYD5RUQMyFSPHnndkljcVKFrkaJ14tibu7Z9xjkerbSeswvjNa4PLGhnW+Efc0NmUWU+ZflhFZax/YD1MBP54xdftk9/+l84A4GFyQE7XfOC7b/nYebVGWmjQjrb2+5uUNAlKyr6IHfisp08/iqwvwQe/giEZdpmqWDOoMEOQddJuW4vftiKdhdZEzO2Ngf0Q4IxNFpvzz/3C3vk0JNkngXWd/Ey2C3mE/TJJmFjXm58wTZW3GehJANzzKq3tp5wo28kinbPPnrDgi06Bqx6tMrWp+y3mLIU/N/r7Wh9DfOyvnbB+py9VrZrl13j5rCILMvbtN7a6t/imI7anp0fpz8PW7frmLWCBDQPDFshfQFB3BqvPXTwUR7GMDt18qe2KWOfRebn20+YZ19XREK19RMkbIH2/Av/CDRNHjGMkU08eszJlWRcnBhu2taeo/SeDpEs5doMvcRzzb9CNtMXfIorn6RfHGOHX/suPUKf9K2u2SBstkT8gYW0DNBw3luxi2ucZbMweNv7kOkMusfCCsqp0HIQeqiB8BbDA09AJSkpL/mwG3cZvPyGdcw0OUEhQeKbMx+0OAL6WEcVRjlIXUbn2+HDf489oq9Hr9bh0MgSEp4eE9eJW8q27njSaVC/+sr3bHPBAQsElmuq/bkVVXzMBXKRhcQCjoWx6CWBG796Gj7AgHuUSz3343O/0/qqf2oN3kYrCXrUSg4dQJ//2+xXi23a9i+pnCbs2Nkf2P5dDyDQArFvbM46el5hVvfDFpw0DZGInW+LtPQdWyHuneY8/8yeeORfu4VzbviYnWm5BDkQxyhuAf90+51U47d7jVoV+HdYNje1ZnLd1IAL6A32t198CiY57G2MWdSbiKP6LqBvOgs7OoqM1vlnQ9ZKoqcbSaVbuWOLFW1YB4o1R0uDKmhgAHGTAsvLzHGkrhme2WFIXl1U2g1UvgP4ky+vhNgOkIxd+3Y76c0EfMingNgmQSuiCLDTLK6xiIgM4D39qxdetoYrtRDOqJKALD/7Lz5rhRuL7BSjRS+99pq1dnS7IOHlwgcTlCVi8sknHkWyFdlPZoDPHDtFCyXDskg6x3hALvK89LGwjgGnxwJlpwNpe1iU5+j3hkPe0Ly5hEdUSYqkpYpLi7RIuyI+ZuGXvrkoCUg2xMK5LyZwm/SSUIQDu2iGXW5jkzJEIsEkorjqV0Yh3T1IgBLYo+iZzU0PkzwgZ03vXUibethaN10lzOdpTK+V56eNyncayNEDYTCcHk8sfd1kKsR4GN4BEGQi5VJJVZ9ICyIa2L/u7dNOa3wQP4hZFPMkJ5VGm2AB4qYj+IKMLnOdQ4GkxcZfcmOt0g+Rk5u4TWon8VqqZC/kl3n2XfuSQDtCEwfBItewQvd3M7oIAjAH90dVeBjHLra3WN+BEqcBYQjimkj/3fmlC1Hg72q7qNJ3o3scJ7U0ULwQAk0q8fmqyiUhzIK9qNfyczqaBYmIFbWSXGscUuz5JZwxRQ5chkC6Aro3xrF0wS8Y5fwucTOngzZGM+M9RM/6Kr4C8j4fpeWwAOSeSHITNtIDlC6NOR+9VKOWyawjXu4JIQ1Xa6ppaW62g/fss+QcUBeIf91dHW5kcpkEJwYuQpCqUuKFIDoFdPntSFdN2gheruUcRKgRpgwa8f4Y5WXDsg6mElqPh8ejxQmQ7ZiwYK31B/TXL9b9/gT0ERqdqtBlRKAbU0ppN760nK9mME5YRjPcvJYKvRPp16VlKPwhgtzFbCQh4DUSX1lfGeqqEbG+RRTbvoGABpnizOUXqLTFip6G6R5pdd39tI9ZCFl0WoE3CiA6VWxlESaMzDectsuTnY4M1Ufj8YED/4pYHGJVF79upZHlFl26lUDKaEP3zy078AHL2r3dus4ft6q+t23rloP0zuJt8FKVdXrJ/gg2Umb7yEc+y4I+Zr967RnsH/Xz/8a+d9kci9X57hrbvvVPmFlNAWb0ULBethl6hJZQhi8vxzjeYM1d6C2XP042ixgO7FhJycVQ8U8w69jb8zxGEXssIT/dRq5isTrYROXqY1zv3fvPXfbZf77ammZO27rKT4JoMIPZ2GqXsXTdmPohmrwBzKXmWwuznEGeKJIYRvnUwO27YBeHLtn2LX9IHxBmfPfbVtPX4K7FOKywWAKqjAU2YgkbzLzuQlOrxTJnPI7Oc1Ut51ts/vwH3c3b2n3EwfTDE7DGYwKtLKXSCnbst5Zzl+3t6pN2T94OgtJuiF2X7WTTW26RUP/9Tz77v1gfWfLJsy8STXxJnbhdiiXqf4ulDjHV7sciN7Vkg/WfvmQX+s/ZFhKE2LJNBOo5WxwcoyiHQNl1wo5cq7ZDex5njCeP7P0wEHiD7S44BDS+l9gEJAcxaHoc/QGqiuFLPdY5dwLVK5+u/nVyJWtMH/smBGhTDqQ07ieRB0T4WgJqf/3KGfvgBz/mEtWLF77vuAGSGxZBsA92WxTjEeHAaUWeQ1Z08D5rOv0duzzYbA/s/3c2AF/DqLTrplpBRh5BWW0DetpftrK03ZYKu7b/UqNd6jxumyr+mcVmYRFaw30yj30k41f9td+xThKB7PiHLQxuwez4CQSWmoBcWXzBNeFiXtequ5ug7ip0zn8Of1Ev1tk0soiOUD1/C7e1ATgqUHYsEDOiYOaq83m2YqhWspiiaEXYJYRzJHWvEILLBmDuXYf2g6yB3jBPHkqFumfXXtdLbuc+6uAeHyKg98ACHSFrVJCPikp0Af0A1baXfvAy0P+oF+11YFQl6tqGKtcJyCQ15y5CVqINIiEo6PiPPoms7MYCdOZTrBG52Sp66ILcVSnmZabb41T9jSh8DdFvniWQ1qEwlptVSPIGMkWFfhVCi5cFWaIoDiIm0ITzl3kC+jJJSbQkQ9mWRtTmWMtCgNDDCdIzBHT9nMyzsiUPJbJlRHBE6pIUJH10R/DSuqeMCyh6VtAxf8/k2U5mikXqPYOc3x7IhQkE5BBpvyvQCZ4mkViCEwAQ5ea/FfzkZCmUa5LkZp4EIYRtiZGfQl84EAVIudmFE9DhJ1qCxvoYlbh27IzjxiwzQjvPw5Tkzhlsf4KHR8cJUjEPKUjWtc7PXPCqgjmBUwI4WpfnFeBVRavnzXWI5/5LRPBF/exekrUhyJrzY93wJBDTIsBrDG+JYiuAABdKEAvjvCqgC21Vy85JUKmidXamKHfw8ImlEyZWPefEA5lAM+Ga4VbitEhUnJG/uoh5vC+Vdk8qAb0eyH0OVIIBA8bXGEVGM1dTVT7iIiRCEpEptjOlmX8QpW6C+Tm069uYAw/Dn9xDH1uk5Wxg3Ao6FQsEdSUxOawf8SRiI5htLPBwZ9BO6B/sRwNgkG0H27r1FZZZmMfah1ofo5fzI6jmkZwHcW6X0BtZ4feyUA2kYtRIm8h8UyBSi4zlDfGaa519NkxsG+U+GSGob8RM7LGSJBfQVaF7aV81gDb/zgO6jwLg+xplcVOFrjGNmyt0vUKvXP0WLi5IR30TgnMzGfQsD5dY7jMcfAgPu2Y+NTeZkac+pE/GVc/Jpg0PUKoO2NlBqlq2t8gDtTAfRFAPxowAIg7wEuP6EM/m7NDeR4lUlGqeKbvUehlm4oDl4SBUto7KnQTiwoX/zIndiSduqU1h4VpVj5Vp3uMWX5Rvoy11drn7Fdu776OwdGFGcdFOMNOpkbEkysjcog84qK624XXpKVhp6WeQK1y28cZGC0gqpsLFwQntZ1Ygi9/C9lRe93gtdfs2FurjVjd03srTD3CTlBGIgHS5qdK3YB0IbPTDf/ye/dEf04+lvzUG/FjLsYqMJfLezh0fB6oii2/rsfN9J20bFW9SLuN59IMDMzaxhuBI1UsPm8o+lgd8vKXbudJl7NphPU0n7fiVV+3eg3/q+vNzbW/Y2z21lgWbbNBnIkVw9pHf7rv30078Z7S5jd77mF2ZvOCC2P0P/M8sMNx4b/zYzdCqDcCggW3NokInG5bKxzUq/7Kkg+ahh75EFL/U+JJjzItcV1DyCPyVILt05Tmn5iQXPc3Maz3T50sHXyNmRXGbLTwf2BmS2KWm121T+Uc5vyk22UIbg/Gp8OQoIGosdC8xc4s1bbAWjQGOWxaJuZtphRBI+XvyplIbJKETjTwjo9J6ILpUjRxzRMQtux5GevJFhzjoZxUNQna2bX/Mp8esRZpK8lLPGcb1Pu6cBBfwzb40ft7N+2+FsW7DbVY/OUKrBJZ/Hq0JKnrzdOMa9hYIwUcsFW/n/qaX7VzrBXvovs/RK562s+e/Y9sL9uGUlQ0ZZ8Gqzv/Mtm79jMUk4ulcDd8iaZc7R0tzF+xKy3HbUPJRiGZxjCa+ZLVTPdwji6BEkhx+b5C7ntlQDjGHhEY+34JIxeAdwcnqW08/ReUkRj363SEIjFBBZ0HyyaA6LN+0ztqxJG2qbXCVdhStjVhg6FgW/BH6u9Lkvk8ELWCqKQhGQ8DsXhb7aaYIOmAbipUeG08lRJaeSNX30IcexuSFaYc4+vIE9XkSxh6kSiMJojHA7WEksPXV1+yZH/yEgAHBiio9k1niBx49BBkM325gceljTxPcYuhzqnpbAEl4m2sbQ5AK40Y9i8NYEhV6Dj30MZLCKgK8h7VCDm3yB5+jsk+RGhhrighdDoZn/xXsJOqisbVQqlQvFbES4FQxKRkLk8RUDOclESQhWsmBDFbE5uaGlg67OAUL8uYmW0wC/o+hny0DFbIZW6QClCjNCFDuDMe8QkAPlMsXN6GgfXQ+qN75XAVef4+Xe1TT0h6Ya2HAKtOc7yBY0uME0lT4BlGq0E+dd2tSCL0kjafFcN5XODeTaJRrTE46GjMExQAx8vQQs38ivPkqaRjtoAHSctckUDJkugQKExXQfVSmAzpXgt4lPo9vhAKrNNvlzrKiDFkBnYJOiYeSIZFslBxIYW5FfuScQ0eI0zQTz1MYrRglAGo1LFEMKoFZ5Pfq7Du4XS0LvjOysi2poNiaCOgSAEKEj3tW/WzB3yK7EXdooYWCri3weiRBmJphNA0Upr6zF0QOvZC4ZCflHQ2SuKkkxyIpwDJlsLHaUghyYz1MZrC+6RwApezCAAAgAElEQVRI1CaN5DAMAtwkkHsw4iU56NBHQfwUiaDlHO0/AtMC46RLjHuqj671I0j69bJuVUAnlg2xoNa0dxHQpcuPTDrHuTkvzT5UdKNCV0BvZPToVxfq7Jugql/7q7+2f7sGctezqnzb2frc5La2tmi+m7T+xnuuu605syAumtMEJptUMBdz09fgUzD3h/wbFB4P5UAw0q+CP6om+mwMXeNgoKcFspcYMnDBT5I5iyNiCNXIoBpq7Z2yxx9/nEVwwo5UnUS+MAjG9yjjIPHMDALV0n8PYv4mkmppiKb7E3/wpywa0E6uXWJ0rJYFZYXeUwBV/6e4IEGwXb9r5VE7zAP5aYms/UL9c7APn6QyzmdRu2pXh15hvvxRt2jMdbZaVddZXJhAu2lrHtz/CDcQSkSKRiQjoUB2oUAGU/Su9LNMJMaqSTqAKpPBqgfPniX6ZVgMi97k1IidPPF9213xGGpPuTZ8tcZFs0zmbLurztrp9mO2axfsdXEleTJfeeV5x+BO4z7KyyGhYWwrHDGCl1/5B/vgQ5/nAaOqwM9Y3vKJEHaGz53ihKViKJduYw0kFcz6BRXQPwZRqKr+nt2z/99wTlGfankD//d2BHGQk4wOA3HwzUFrxK2k7AAPcub/2957QMl1Xneet7urujrnBtDIkQFgEAhGkcoiJVm2JCvaGnnWu3vs8czu2nt2zvGs1z7rddLY3vGMveNz1vaZnfHYx9Z4LNnWSLIicwQIIhBEzqkTutE5p/397/e+7upGBxAgJRB4BRaruqree9+773vf/8b/tcsoCod6DngmubLrP/GJ/xGXUwdJTV/3sKjn0XDvPwSg12y9h+OdsZ0nX7KH1rzXlpNY0kbjhf09L7syJhKt933wn9ulgwdsz4UXPIOd0BXXKOQ/kGsXmuBwjz1438cJdUDhSKLLq/u/TQngT/Gbcus5QowZN2DDDvrZwxL2JCWJH3r3l6yBGGEH9f61tGHsoXvPJD2fSWvGTbfWOk8A7lieddQgX8a6ePK5P7cPfQD5XnzdTvaf8lCNkij1UPnb3SveZbW33Wld3IQHzjzvnoVH7/9xK0Hj19z+3nf/GqXoJzjxDjtw/GWneRlhut5b+4AVQpaSwdz99j/+rX3osS8C0g3W+/pL9nLbbnviw//Cb8vvfPeP7dFN78cLsprQzgAu+L+nIgJFcgMMVmRjQ2hgZTBsDaIEnOh6gXIlSjEpV7ORVnvlyB5XPJR/IGC5noeuWynXZAXXXOegcswMnpzOI2/Yv/v1X7ERFNnVaK/rVjZYLa06M1jORSwmZZRqlaBUFWWr7TilHhdI0R+EOayZUpMOAGoN/RYeuIdkue4WW0PJiHqsDwCEp1ou27lLvTBs1WH5SRtR9UaOToQb6IO9HRa3Jg8tXLx4zi3/lfC4Z7BwLuIlOUSC5iVydEawckZFugSgNZQXoHA/aLfjFhW/eT+WtRowZYnFT1D61UL2ezPhA3XnOnuSjHUsofqV64hlFtkLdNCqJfavrOxx4qIh0xtXt6hNGZoAKXRBY11icdbcK2bB10dqeVqoFtDEcGUJh6Q2rgkaUTladzngXyKyB50f69ukBM37SsIIcuVXczOXUeYGWirmY13NkJ+I6EVuWx1coWysvRL2lRE1rBZS9jHGODXGUvZZwjHUolWlfCKjKkCZWAebnnxdJ1FWVPs/DiAV83valrMdRoDqscXSqdwzrOKScnq6c11E5uJoodazHK8Yl1kWhWQlvPj4nt0YkQtaHgI/FyWRaXyiuZZLTxY+xwnETyp/k6WtNqqcO2N3o88D6oHyVnH8Sdb/wiksa8WPAV71ttC2ajldDA4I2KekCOEdUAhCvAZNrCeHnnoagiBAGwBVDN3d3Do/KSWy5sWAyf7VOEVc612qGMCFrgoIWfIlrJ1lKFTlTPzJ0Xbki1clYYgKl1txfHmQw2sOhUxVOFLsqijJ1EMJeU14C6wOghoUo2ZyhERZrHWpHi9OCWNWcxp4VCFHy+AlIGGQcXQgazVpGcMrcd/mVfYpQqVZDK9xksEvUQJ4rANimaPn7Q+/85z9+9//I/tffu3XvK+UZKaHzjPU4yTZ2SKOmEV3fT2rgSLIScPzMMlRVkgUUC21EuJUYD8N5nFEecfLoCmVUH4zCgPPC4MXrSMnLmF1BcKipaawEEDv48bceNum6a2o9CGTkfgGbvbbCOC2j1Fzista53miWYbbmK2pypL53mI//3O/ZB0tqj0ct82Qu5z4ztdsb98x++Djn/c2osvhIW67eIraScqDyKBTIt/lE2coF1rnkyojbRXtd/2dW8hSPcPcYVU/fwqL9qgT2KAUYoX8z7j4mHi6yUQDyGIwjJtOafBFaMI1JGINgVqVShJigaol/qTEkA5KIla/C+sOTfQCCT2N8At3kTRXwA1aS7awfn+BWE0BN6Bq3/up1Tp4mvgwcwaMtiee+B/o/d5uG25/l53GcmkkgUPurUGsoTpcy7oGupn02bgSB9Cqi/l8lKzv1XBoX4CwI0PHNStqt/Fje+0EcbYehFgtpYj7ZBlgsbkSukYyuvuJV796mVaFXM7tax+xShQGKW3iOn5m5w+MUDakNAAxa8InP/lPaEYzaKtYNM9SZ1yMUqO5MMHx9rS/ZPe9CxDlXO5+4nE7AN1nFdbEJFq8Fsyvfe0vyOYO68rew2P2aeL/K++/37tAKaFGi+kQcpNmU0eyyiBar4iIarD0etW8AqCuwwK6TGxXsYEaslJ1E/ZSE7zy7rut+bnnuAGJPWIx15CZe/wQ2dSZbvvGd/8Oy73BgU23yoWWYfvY43hfZCJdaLbX+48zrwPQ33XnJ6ixxsJiYejth674xG7b33vWG+88WLvBSu+6j3FCEoECpQQs1cuuwao4T113JRdO90cVVl/nhfNWwzXvwzIrp9GF4p5ddPoa5oYvxWJUiZPi+3XMheadz1vpHRsoNqDnwfEDeEvabW/76ZBsdH33r4f+oP63Brnc2ZcKFwtH+qhMOGj/z2/+mp0/uMd20Hf8g4/ssOW15TRrOW2XxbglZjmsvIoqMocLaY0KsPdM5FB0+3FoEA4hLry6Dq4A0riqoObsI9tc0dI+7ut29N++AtgScY8P4l3buHk9NeUklULEsopEq3KsoBPHDpPx/ioL6YA3AenBku/E0yZu7CKsYT3rWTdohOnAXoY7uIn9VBODL+bYlcoAV+yWsRzDooPCzI7RsCSLi79x/RaPaT714ovQxarXN/3FsaQyslBFbKJQoeLX3P8igxFjXAawKAMcSgRQzGfdU57LLIsaoMpycwholSCl5KhiQFGlTWWA+nLOS1S2iuvnMN8m0Rw1xyvx5OQo81Q9NJMAoita0jIvutSgBECtIRmrm/dlyCPjygN8mBwnB9CqvK6LOd8AcdIoxxWPuuyfDdzbRbidT6DITOIFkWeiQLXjAI22Z3C4pfEgMO5JrNkByGFcnihDo7JIyV/Icbx1tC1Vp7I2yFWGALMB1fKzphRyP/mqnrjpc2je4oBX0lsCBQ6skUFxXFY+cnKwlddCoM5Dn8vhkIH2W6GXASpcdB8IL7RmSXmS4qzfZQFH7Vt0t6tYM9946in/7TCKjJScDPvUWu1Qxzh0zwugY/6Wwm56aP3Q7+JvVPGkZlmFENSEMQfU1PbxN1qXxEcQ96H3/WoqhPxLSD4c4/oJ2Gtw1Y8Tu29hLe/G26ws/HE8BiNY4tXkmLSCL8fIHeli3nRzPUTnsxYP22fuoTMgPT8mCZl0jmftGG7Slw6ftT/6x2fsD778b+1f/uZv+IIoxd1l6oAumUZAVy6Drshb87gC0MUAJjAJ8fNQ7uCgPh+go6EVo5UM42J6cbB5BtBxzdUR3y6UO55VtAr3hrIJvaoGM6iGO0XvW9HQ6tHkLpPlWMbiIseJYu2q080WT1HyMkqSE/WwWNOqIFH/9BYyuZWCIX5zrYYuJO2X+SBGNAku8TQFXnUsRkim7M51Yd+iiVXcOCkBd2tS28dUAadulbLLaStMoO/ljdLfciXHemhtf+riJAtYuFo6pojB0GWcpvXQoQGslhBqkHWoBx46d+cQpvN9qoZa7GKy3BWD1tjhRPA48DJ+K2IX1kcfn1rIwvzoVvb+w700mQiapqZCH4Mq5oZuaemwDU2BLe0c2RtrasVNz76wnKEA8CSztXiTBSIuf469hr9PUlYm4FEHvJPtYxDToN1LlokLV8eXuPuQhdrfqlRerGuUgnPdAMLGrcQv1tkbB79NT2b3dNoW8k82rHy3ZbGwxwhhnBg8lKStcAwiCLLm1VNeddwHj1y2++6ATSxpF8uayxzE843lr9kn4grVImMcumyUtX+6hVBOE4lwhGVW4ZZUcplqWMtYoCoZewvnv4zzx0PmiqrYtQTq0H6TmY3zgzVY80Dy6+EAI7jdVuHWaGcMkT1QSbiqwmhjDi1nLJ5vwLnrOko+4gHQ/NN4jxwZtE0bCRQhDwwi8id4Tah7deuqYkMe3n4E30VJzibyQy6xACvGfK0PX75wQ1YQN66Te5Y/oU1hgvUR1qAf+r/+TRYbKDYZ6+3UnasXeD8Z08oOriUPZJJ503KOFpZrtmBt0o8bRVDWdz/u0AwWeRk1uk26TshX3baUSNhP6WH3KOtC5XJrVx7GMNn95IlsoXqiEXf3GIr6eXgcThKDb8XlroQ0wWsPN8YoPt8yuoSV4SWpxbrdgqfLms95m9R+VrpirKcsbvscoYom3q9Hees+QfIduSXlWKOnsNCLCQlV4nW6QFz1O8+/SNY3wAAoCMSVlCaCFcWUZQnJYhePu0hm9LdauopBTRNCCqa7pjlPJYgJZDVxx1Dex5koAnYBeDmfr8Nlu4wwhfpnK1Y/AhBNcsOXU6kzwp2hc1mBW1tKvLwDvYQreonjDuE5UEa16vCFg/IIeDsjFhOBk/pZ9KrdqXrQc+w+QGYdcfoqvFrHAPQBMusLsDqyWLcKI6gveSFgLoIVKSJTuMUnVbtNRrhc+yuQ5zoyakvwKF7GGu8gPNnN4qkxjLOo6ZzU2lZriCzwCdGfsvDIrS4AlOKuh0BTT2WzC4gFlAJMgeMsQEfxGVPcmfNTJ0jV/QsvXOlFwdV9JyCNgF6Pp+s2vHKvAugC1gGMkwnugRLOP3hO5CFmrMhWx9bxhEU6vr7XNhqHfqNjOMMpv1Mlg34f870E6PGp38ow0r4juEvh6BELGZij3h2rSPzchBFYDcgUKgkOj1snFQ0dCkWRfdvN/dCGYq88CoH5PsJZY5zn+7ZvsvesZO0dgx8eT0kXCrEs9BcOnrY/+MaT9vu//fv2y1/+cvDWJE5uV4fc3a5VQeD1NlnofhwuQHC5zwD6Yha64idZKPuGBOhDADp1M2rdN8HNW++AzmSQdopLrpG2eALYfjLeJ3BlZLkRCVb5ItSBFV1eUuOAIjauAQj2q9E6SZEgozEAtR7avoNtK9VtiPeqGxboaHGVEavFVcAq8hD9rfeKlZOEjKUwiqZdTNbqJFSthXakuZmENxYU/CHavwTtHkRNaJ4xqjHIhzC9uvj1mbrsZDngSqx3leJdugTtZmOBcyJrMa9jvbgA0K1OwEoy1UPZ8gICKQhSKsQyNsRkWwPRjjLTL9Mutb4akheNI7G0u3VuHFTjcjc2+9fupAfH2GsfqNKE0iS5NDCuLn7covK3VYo1BRkIlLRdH+/b2obs45Qp1VNq1Ll3l71++TRaPosT28rlLBf6ChZx7V/Jbl1dU5ABUWqGDCVTgRzJpZBjkFHK+Wze+gHK9mBWo6XhG+d3+vXUtUFM9u6mLZalFHAFVvef/Mmf4I4NbH6q59b8PgUBTB0EMDqfXo4N6Z4dA21vo35b8u7AQtHNvIIF6jhZ/BvI4te1aVXdrshEkuvVhxtZmetykancRiyOzm+tsShXiDe9HGA17osWrpOuw4UL9LSH7Qbjwr0oKkVajkVFONxZ/KQgaHtyM12Z03VUlr9k1NY2Aa92kTMUroOhUMQ2TexTXAMivlG9PFjk24lCV8oLt5UregIEnS/FM25R5cSuc40PzcdCFpgKFrM6WTnMHq9qJ+baf/YkgP47gDJAcakVBjc1SyGhCA9SOfNFi/l53Ixidluxci2W5ipvL9zaBQELE7CODG5uFyuiUmQ1mYMZrMMcluMw9/UAVnpJHaEcBnBqssuabl9nd0Aso+O/sY/Et5dfxEq9hFu1jOQjmsJwEdQPIYPbvBQiE0+iJK4uso8yyo6aVHLCb4e5z2rRYDeR/1ImulcSl4689DJGAzzvdDA8SetXMSmVYFW1Y/G/fOAQniU8aol7UWAuK90vlhLCFEKUFidAFJsYXh+VN7lLWUDFJJE7NANo656eUstXbgD17i7m4uWQaRnAuZys6QoWFYGhOpAJzKUoVDig40EU4Qy/XU7Ibg1xYrnllanfA6gry1ox8lK2X71qJY4nElmVtCUmO1mxyLqc5A/RpHZycwjQGyC+OQoHfBdkPoVqagWQKAwgh+kEYDCmXu2usVAPT9yjWvz1gLkoc4c431Zq3dWlUaGPYtWBq4W0mrgoH0DnLQtWHgGRrDBf5JqOACjRCZQlp2A1J/kECcAqt0oPga5Y8gZHuUGwkOVhc8DFZS5jUO513buyhD10y36Wofg8AA3vU7jcBdBKWFRFgrrHCWx1TaRoSbnQtgJpHUd/R4VCx9bfemQJ5QyxnqvhTVQ68l/1Xljm7nfOOQL6tOLAPBxiMkpRLWU8jdy0IiRawTgl3j6A/at//w9EWUnCVCMa/q6FxKZcRibKSEFfs/30QysJO8uyoQyVKq8THcP24qHT9rvf+D7EMv+3/W+//TsOHCFEEnElutyjqRTR5hoXgrzN3EIPFzF8Ooqbwd28XrIWSiAWstDFTFTEhBwgq+LFgWChq6n9hBJlJnCtcSOL+m/d6g1e2jCCRd6ARa6yJgGGHCmw+PJ/bibFKpQ0x6QVxSDpXvTRvUxcuAlGLRZx0LOPLNrNlJpo2/YO4tUNaEz0ZV1BTF2faaStuPPX16G1816Lby+UfctghJJF3cmiVCyXl7sORZmoySkiR9w4ysZkMkkOIk3QjSMtsAbuaE37UeoedQP4jc8/TVR5CnJk9QvoxEB3rJlcALX0E+gxhwWCAj+dobLzmymUruODXrobLS8NbpZONFzdeNJuy0kc4igktKG1y0VIokw39KSa/NW8x7GIt4HytLoVdqYbYhTiUAp/6fpUs1idgoFrK4uGFAGx4/m0QaaiQ81qUWCMAhMvn+smyxcC8stYG9W4iJXQU4/GTwWYy6APa3cZWaSSqbLWtU5KsRFgn8FyWM8i3EpGXFUZAMr3sqgFlKJ65Wt77J4dtpIOS7rR5eLCXLBnibuLLc1peZWIw87EJCUWqhZivcvrlnNtiFf1tNJ/XqAubwwLu5ousFjoRtYi4xm9PDRvK2ltq6tIFNVdqfIqaRHQT7T4uDuP7wewwjWnq5mr+r2emiPdzMnlzEnJ6jwx0HUsROcJOYhEZJV4hF264UGaglcJSIatIH9TZdYVEdUmN2D6R2+AFNNzKELlxIcFihd68SZUsfCzXTskKEUosiUoupWEmhLHW3KEN/eiGZRFmSkH/Gpp9qGac1UZSCvrw0r+97/7rynFCk1Hqrn4K0mMqiWEpLCRFsvOy61YDlib3BOj9FftJx+mE+4CWe5riU1vInZegTuxFLrRQay9CvXPrqTaglK1IRJSj5FBPMQcuv99j3CPr8IqP0wYZg/uXUpRdT+hhXbgvixS0hTx1TpAOUvcvp1+ET24aBtxuzYANg2EMMaxFKdYO+4ilr5u+z02RnONF74HWyLXPsd1qyKJ7sCBw+RA1BOSCjH0g8Q8LxFjVsKaAzSn7la5NClAXKEgUcHqb3lCdF/rc4GZ5pESpMa4gcRUJ8vZ48aeFEUcHQBWHF2ud72qLegkYw37CPFmtYMVhbGT1rAeaAyy0lcSGltD7kA9Vv1FXPAteCracF1p3grYNR4HLiXqcd0qsMjlZRCgb9giBbgJhsSDkGO1kC8EG5rWZ8ap9XNQuTagTQ53oHqaLyenR+BZRsmXrPIjeEaaieeXobSt4Hr3kqArRUVKypTHzpUwo5g58uEajXDfKzYem7voHlEuVYxnh1stgKvuJ/HE6+GAPoU1zfwhtuoEULpH9Tudm9zrwo5+QDAAOoYC5/UwYbinsND1u25cWaPITd4zP0oCQpJjdJlrXYygrs/DvY3cWDzE699D7sckcyG66aNlr+/je63jUUkIYQOV+pGMCF12Ecq8ZCUPja69xlCH+301+TwNALucFrv37rPd5CEVM3cbIB1qo3xTfecfpJz2wUZkBXHTODXoXeN4kdRtjfLp3/3WU/ZHcLn/0m9hoSeR6+jkDh04ZfbokW8+vrn7f75fXwHoY9zMAnRZO0vF0N2LgJAH8B0HQGdxzrPQi8giVOnGbZC+CET6+7uw6jDPOJ8Obvoy3GsVxNSI5nKh5DJRghbvJ4awYktZOEOr0ROt/bA3YT3phmXjNtoqbqpfwc2MOxnAPM1EVkxGF6kJrfeiLH7Fc0QwgcC45amrvehNIsQKVAE4DlCb2wBLmxQBF6/6GqufsDiQuVgCcZFkaAKozZ4miJJEGgAQPc5Tt7yyYpkD3hlcbKupQZdLtocJWq84TRIHUkxPclJDiNXEfXuYNNVM8AssskqaWUb8TYsJBSx2GRenXFTlLF49KC8O8tQ1CWy0D7EkYSfAAa/2f4EsQ6NpQcutVMIP7/uY8LUsVgKrPuK5dSxaAhJtr8X+ROKWd94ZtM5lxDHpeeeuxzYqD7ZibR8lgWYT3ovehMt/jIWslvPvxJ0qS6QSq7Kt9xIxQvzWuFEVF5ICQ8WGX0ORAmmaHrvYR/lRpdeLy1UvHvplQjvJAwueUvZQ+ojkxpGFbtblKEiXp+DlZg6uqoAqU+dHaU9TiVrrDgHEZN+yd51rFyNvpSZ408r11kvzlBwaewlbSC4jKGSyFrqQ8yo0ajXOKEPuvYm7TjE+xb9roBUeUtyRmHodCtUBgORuau/1aMFDoB7iLcR+6yjrklJ4kpKtjUqK1EKIUFUDXE3ZZhdx3DK8Sn3ItBGZCqgxStFj6PwH9bGIKBqpWe/HqqnHTXq0/Qyfr/VM4BmVwQ971Q+plsVjw1zXSdjnyC6fohRICjhzqPfkcfuD3/otn4sjLLZK2FxNHf9dsAUuw5L0ngMQ3hyiJr6Tsqj+Me41kpv6UNIGcC82sMhtXlFvOzathqsacMaSLubemCSvoJuSiP7RAkJCl2yK0q8mEicqmauKF/eTRyKXvsqgHAS9YUgIVZUATkW4ObvY/wBxp3o0wHVYlb0s7OchX+lnjI0oBmuoF57ES9cJ22Oj8lpQCKew0g9gkTet2wyh00ZrZgK9glu6j9MdVyZ1ArLqiCbQVQxdwK25KQB1QBKHu2K/ALDu62LuDXUXUxJVsNrVpEqldsRdlREvqxGA02KvbdQJUm57VwpYa9RwRLzwonyV23c0sS513zZSt15HqHHd+vW81jng7aMs7yJKt4BPbuARvGtZemGUsNapfWkvyvXt27Zhba+0g6+/4YCuPg2qN5/giUrq2dr15BksIwxQi8JQxrw9Q7XCqdMnaZPbx3kBvvI8uDwEO5J/wlGuUITi4QJo3ajyXGFMKP4ueQjIxzDogutdIM5aqOY8SW6293tXgbZky/mPw141mUHG3NJS2nXewSVO+SzrocQqcI/brELJefTRRx3QBZyqBRczm8aX79qPwK31QLKKD11jgbPc6DpOKQA7gtXmRDZ8p+2c9CZx4Utpi9a4rHP9rfHovcZ/mVrlMRTWBpTXSmqKlVjYocRBsK8GbugGruH9Dz5kTavWeFLncy+8jJzPuuUuJfU2Sqx/8l46vcHoOU5zLAH6WTytO4+etd/75g8A9N+zX/qd3wvxvmilu/R0XWL2jOT5FlroZB+6Uzha6CpDi4C+lIUuR67oEwawVDwpjrh3Fg10AlNGLvcilQ1xLssaVuAuV2tTwIBjDSmLnpNs4Ka5BK1nBZndAsN+ivUrcQ06BSza3yVIHqqwCBpwr/ZwY9WhSVMc4ov6JRbqZZQw9BAvXFZKaQrb6CmgkZasm7MYC7x3qMeaSpWKJ2sQ1qwJUS5yI+p4LCplJfXumtZDHiaJV99pmY1ueO1X01o9m92bx+QRyNVjUeDLCP+YfAJ7dVaTMiAYZxkhe1WMSCFOKijrBwBUEqJ9C2C78HAoNialuYsko0rcb8tICoqEI+4qV1mFFkeOuxpL8DzxwxXUsPaobARtXQqHbqYybjaN9VxbC0pUE13dWDCYvLp5FOOqY98CmnaSz7ZQpnQZkGvDHbsRgh6NLR5TPdZlmwvolbUrEKfflI+5jbJCzRUBLNx7nIOaO2CxtnbQAKeB7kcTKFMieRnGtc715e8KSH2Ul6ByQSXSBBc4xBJ4KzReNa7xGlfJg8V+LTfXRSy4SqwOdYsqZeEVI5VuViUlxTBDuxYOXJEYzdaNQqabXQulwEolSNqfQLiHc1CZnmbrMqopdLkleyk62raFOaR9l5MM59S8WEK+MHDTdmHhrCOJ7jygt4IEQclABK8sD17frSTKGjqnseT6U3NJ1MMrWNCiZ+YMMc4VaC+ScSftLnvZlyy15eUNPoZrfUjdLUERy5EZV4tSUUSCWoVcXMzFriOH7Pf/z1+3e2/fQvtRiDcUYyWf4XayqFux2p9++mn4xE9Srga3OMrjGFZ3CWGxScqg+ulcJhd7HQ1f7qRGfAOWurwz5SSVjRCz7xLlI8fr5TzlB1IcVK7cEtwzijtrMiv0ISu3hhikFvgu9RxXOSxKl/CiAOVAjHAD9MS+hHv+Ave6aFKJ4Hkmspji1ojJjPBBAWCmGPC+/W/Y+i1brXHVejtDWOklQOXpqCkAACAASURBVK8FEBzXjSu3qkCWe80bqgjk+VsWuzwFHkMFoPxzlWcJABhrIfE2eee0vbt5E2tfv9Gir+21P/di8hTQa1966p4bEWAJ+Dy+LBVLpbzqHqakMXmUsvYg/R3uuutub4xymgTP8yR9ymLvwVOxZdUm97L1cw+PMKZ7d9xHz/cmO7CPEl2U1RF1BVQIAM9gHWWPK6giqOV6eJ92xr0bTv0e1g3FhD0m7lnumlHK4k9eeRGQO5GEzlXGhn7B/9QytZB7SgApIJeHVj9RgrGeWZ7BqFdWvPYnb0hYAxXOUgMWJwPinqtAQQtubhRLvIcTkjO/jYbhmjVraY70Hp972r4dw0FVM453SRJTfkKbjqa/I0jrb3lC9NTvFb5Qz/rYnlrfR5d7TJLTb6UAyMAToGuN0HXT+0sokWoMoxr1YsVpwReVug3Lm6EkO/2ea3bnndvo5868w8PUjsfp6SefcUPiARo4fPIOPLKDkOMQCurnHjoHoO+iz8DvfP279oe/8Tv2v37594OVI6dRdPU5woRr4Ix+0z7Aa10JZrYrEKAHoYcPBei6OKOcyFKArhtCLD999MZ8wZPiVLZGHFgudwd0LjaCqiYDUEsl+pUV08+7DleVTqkdC6mYBBg1EJCWpeMJUNXKz10f3JyX0ZZqmcydLLJSHkq4AbWY9lAqUAsYy3GhmldZWYrZ6TSgt2GhJHbiebnq2yuXGK73smUs7nAfc5wczD5yvjuQcEPp/BXfFINhTIpDj/B4n1zqegiQ1HlL64cSjdooz8tQBDyl8hsyhZWZ30gXD12kLs6tgcQQbSr6xSoOcBFLfiULfR/jqSYZQu1OC5gE6tAlMNWCr/MH65IbIZkLsnp5Kj4u4FcsXSQ9Gocy113ZEJ80/zq7OwF7gIJjFHMMxcdYmkxwIqUJW9it/F5KmxR3ho0ckNZ72q5y4rVYrkNYy1rM5KaUDMUC1Y+rbxw5N3At5a4+0nratqzYEDwB5EUsx3KgGMHzEQj7QdKCrGSV6ZXPpZBUUHiqbHIqFUMOhBaKREkSyNdI0+fzQfqfriDuEs9XneM8j4D/qUGN5k4PLu8aFMkhfagxyipjH1IGz7HArQMsmsnuFcDr2PLcKG4tGXnIhLCGrPI+QGR5Mh8FwKonrlZCT2LJSCHoxVOjhCuFanqhytQIlqnrEg1PZLUO08VsitWxChd6H0lojXgwLrIQ1xBLVTJYFRa7xtyBJdqEK1JKhPYyQv2tuO6v9eGAzoKWYR7VqjMa4F6l2AjX6TLZzV/+1f/D7oeDfzt9zrMCPEBa8d3DEOXs2bMHbxpUq7ToHEQpKcRyrqSjVw6rRwA9iperkDlSAY+ClMdyrLh1xBcboNVV57AJ5lY7/OuFzJPVeHPkZWrBvayksmUN9Q7oSgxTBzQpRrJ6tKqVYqXrmssTmEMhLoT5bICwQY+oi/lMpCcZFAO1T80Q718OC5jOcwjX+/MvvGQr6YW+ZiNdDVlbzkFuNDxJW2LdOEmcVFnsoj92j5oSvTiuxqA5oDKxChZ2xdoF8qOKFXHT42ifjtlKEdei34tiKSVYrGMCA7miR9Ty0NcLxcyLqEenmYkSeJR4x/ey8LRuClFzWJay4AfUcQ0gXUPS1XbKMcu4/y9QqnmWqhHVXhfSCniEnJBe5CZimvsefNC7se3Hzavaf3kLFbuvJSyxas1KSvYakNegHYbb4hSNcJQwJ2VH4K657uNxWYSMIMXPPWNcSgifqWxOXkDP8ufvYuamvAt66Bx1XXx9ZD6oPEy5JcIEfe70su43Vu918cGrFauUGbx8yEyArofkVoLyp0oPrSkRR9Yig/e+970O6FpfpFgqNFPsOQysVayTMSkuusZ13QS+Ojedh76PFTNqrtIDU1+Bus0JgPk+xsvzs9xloHr5HfuXp0Tj1DXtpIJCSWnyWyjpRnX6MkA1B8VXEDgLuEdVj886sxLPyY576cHBvdbe0ma54cu0LaaOHiwqKq+mxWuO7oVY6IdO2v/1t/9AlcmX7Rd/W9SvyqoOgO7Ws/8/hIicg/+tBPRYtuaHcc0rJCYMcyJyu4ckCI1kWr2YXn/E3TwFOUEvgP78wAW7BHmFWJtUblFPjA1vDBY7FjdkM5VJ9LYEP2Q9k0W3dwsAVwQiaUEVMFymHn01GbByrQu4BAZRf1GPbYHLCkhXzva0AYzLnNg/RMSJT1Ny0ICLS+AmcQ3QYUpMVZrYxXLr45qUS1aegg7i0svVkF7JeWjVGCLEDmmFWkXTFQefAJYKl+nsz7Ww6C8v95aeZ3EbN+I2jk4SKa3nL18krr3KukTjKHewXFN83pnUhrsmi2ZQz4F0biSIkzxxiSQlLBBJN1zleR9SLsiVc+IXgZ6e+gzdxS3QcFWi++bKXShscYZmMQpRyBrsxzWtib0cxrBTWEbijV7sIUv2CAv1NpJ9PPZOqKSeZKAhQE7kQQKnLsUpsQw8rsXfPVpEWYAbCDEsPLJw1EVOfdFxxS+vnJVXtdn0j67++PP9Mmja4SziTH3r3GdLnUlQXrn6yHoFFpFknyHeDUbaxT277d/+5q/bg9vuBJhRhrl/1ApzWE/AQwv7BHNS/o1R7skCrmU59beyGwSAk1zfMhVmM19UVpYjO9MrCLj2leocxqsWfCV/KUlMICcrUBaX3MND7ENlSap79sWWf1pPVH/ugCeudABdYaRRxYdZ7UbQpqVQa6lR+aeIV3Iag4dPVFbKOZLlXlKGwkXsOUseTM3UBctNhZ51YYGcPammP5vncyltikfLMJmZEGFGxeU2Lrkzn82deW62Th895LHrHPRKwjDnL+Ib1WHrvFdjpVZt2uxW8jh0uINUmEwifwGJjJ/i5LdyYYs2V7681SSVZimR9AzZrnaqNGgxi4KtIxTFRLcIEsmpxLMQ9e3MPRJHF0as8/dQo/8grvFRYvIRa4ahTrlpGS1zeUIUckANgquDMiZOS1TKM2VjAVTDUxb+AK1Q1cZ2HZUwWiNa6CXQhbKn8IBq4YPE5n/E7PUr909iH+vthAw38Tss8BCAx3K86Fnxc3ewE6tmBePEBc9YBOQizhGrnkhl3ELHuyQlTSVsWTRH9bFft3otyXPQIcPg1XJwp7dhvYzivmnbu2zXoeP29Sefs9/94z+xv/qHb9ov/96/mWWhByifAfRwZ1zvKjZz8tNla+EkZwBdbjKdyNKAPm69JPw8FwFd7frQOGWhZ+j3LOBeVk02K1AqcFGa0TDCGUMzq1d9EI8W3CK9cPreBqVjG9tOofXVlxNTVpkiDVZEgiElowFl4QKTfDXaqiJK3SO9gApxady760nlVh22rDQB/6XONkCsya1SPaTEayxtIs1As6bttoN2L+7DtQR9lUimsq9NNL7W9FCNurKdY7KdSDS6uoasiabtSo4a4ALW1GF5cTy34nBdiS63jEnR1j2E16HEmkiKEgjqllcLUJElVFB/1YH7cT1uRV1GVbQtdjkVojhJ7d0aGsx0JQmAOg+BszjzS6WNLAibLM4s4ApJqDQwxplWYIV1cSOVM0GXcvnKVao452VuYt2gWth1Piqaa1WdLFZeKefsruiE2UVtNj1hi6cs0YUeVw+mC+9j7gLuv3wT98dbMYaZIM0iJ/s2fOVLr8q1pKBh5WgeZiDqUInfKPHnv/kPf0KWOzXVWOwZdQZTVykPB4X4aiFZucUsaGPDQA83g5KsJA+FJ5QbUELop1B9ONmHeiO4JauYsUqaUPTlalYdc0hUioCuOm3qdFEaRgETfS63dYy7CtT13su2FGcHuMdlRIjBj0NJ+ZW7TICu6oMRauozWNEqxSonjCIwL4AAR3OfBtfWWHABHnYsrXjZhZtzZH3FdIgXXfTV8jLOApQAaDOAHvc8AzsCa9344VczgB52K+KV+A0WrNzuojPlvLWm5rBcq0mc1Xoml3sdnp5JFCvlGoketUhZl8hrVNY+irJY6yowispRfsRGP4CCNYRHaAJ60qwyUFGeijwhUJpQotTkyUCgGR8zisuMnSgP3swjAXNHeF0zxcxj0pYAPljmejpoE56ZnMJyJrQ5G3ADjngSoJIGvbNaCXkFjW6JKzwghUX5CmPqp7wIoMubkO9G11inM/JZ0SsoNZWHdKFHXPPyv48AL+rwzATeYgE6PwCunHM+uD4BdHm7GKOfryam1j8UlDLOpQLFK4N3uWZlHcyAJXaWhlpn6AVw9CwEQ1jzv4x1/mf/+S/t5//Vr8wAenKmUfpBym8lnDPcfAs9CCu4R68W0CfRjvoqCwH0i9ae46ZWjAzXlLLcBehjCGRL1UblIKOtAmSUp2mxv9Tdx81JXEOWnTLb+ewsfYnrcRfLcXMmqcHWdBLouILLqyhF23HbVwH4vcP9LBY0OmAl0wWRa1c1tGtghZPrVjeAiBaUaVkDCUQ5k0muaiVSVGONe6yeZwcNLAT+AvJ+tD49Kkj+Od3eTE12vWuZvTDbrcYV281ELuecNCZNeVEi6nZSmZRciR5vYhyP0tLVG2hDqnLs/H7i3rjdqMvSuHzRRGPoo43fMlx6M4vCldNyhAmvSVlHopyWjou4SKW11hLXnWCBVhOF2Y94A4ebU8CrsXZSP7Va5DgKYvPQwhoWicUfiX/Gmmna01hf6TkQUpy0pqkqoZsYcx0sPei0fn0kQ13ffkIk3SQCNhHLX/iRb+EuMZB5v5ZDMhHofN9fBbCHDBIX1TvuoSHrvhklvb4O8FX2vboaVQLAb7z0gv35H/+hraOsQG55nIZeVlYIUHo9tOLHeNFyBfUAOtuJXYxcBc3mYaz3SeaW2MZU7aGnLDnNN2VGOxOX/ytwbvRRJrzcuZrZKufyeeBZ3EqIUoWEkq60MKrSIJA4ZVF+FcZQCZViyBN0D5ML1+8qzWmnDqM72SCWHIuAyFJE2JOFx3ucQLu3BoYoamKkjS2i2j7nMs6yVq+8vB4yjCiY9/U0ME9Pimi15kNPOE+13QxImljm4VO3zgXscrt7n3R+4paeFonExT3Fwl+XI/8HsBgRuYssVk+wCwQ5KrsTOddUkmGv60AOnRWgxBewaMoDKXeil6JFMPcxzXgqnFDFjRzh8QyQx9tm9rTPXzsCgKukazqjK56bdAcHdK2xHDuxzkNFlHRFAX4E9VBVoEHkVDYoXgIl1GkeqC5eC+cij5gDNJ+Frrk4jNK4lFI+u8GYLlU4T5Vdl8rLwPDESTCt7qq6S/kQ4jRIBBVyohI/nCtQkgF96UkIVw6VusmNo9h0k5d1FmrkH/vJz9g+yKj+zZ/+WTKfZ3x5YZdhHz8UQJewo8s91hAu5HKHnxCXO4BOUlw7Lnd1WRtXdrW73HGjcXHX1qxnwaeciCzcpgI0VE5EICPo9JgxcaSCIpKgcKfrJMnJIdYVXN+ylJtAkUjtyfXzbNKqGnh9AUyqBMjkDhnWwk8ZABPEJpuw6lsgdliOm67HMz6J33GwGL/Uvi9RM7ilCVrKwVaP+WhCBmakEE+qLa2jLrfVNtSudKA61XaOeOEaj2GJoKKHOFsjwNpJPFeWKiFdLuYI+8zZFtqgGhmRx3vhcT83ZLevhRKXfchS14SuZjCyqJRgFS71/A/ZvoqBKwu8spBOWSxeSi+Ub0Mse6UkJ80sY3HhmX2bKnwRyhEHaXgDFStbtMFHvq6eTO9Fb6fg2dA4tWR2QPSjBJdKZbHpqMxwAbwkdp74cJUYcniUKkmIV40x4dRZ4Cg6b5WmLaVWLDRIATpCn++OvkqAfqcDukqaRqGurMVSrk/mN3cgvACH7Vt/+xX71lf/q1vnGWU6CxDcSpetrXgoVjKVHmNkrOtzLa5a9JXop65a4jJXkpDeizJcBCICkbAeKu6sjlvcM26NKfYakpvclZrEcd0tnAC6LlRkJNNvveUogCUKaXnlvFVckkvjdJmE88ap/BhHydZ4NffE3ida5ikUAE86K1PmfZg/05d8rtG54ByPtvmVE8iX2/w5lIQcp93TOp4D58zcjd8Feznci4qh61Wg7uVSyEXj1vsS5Q5RVaCWp3K56z7yzuZJRr76zwe3hYhzWCek5KhqjotOFNyT4EJXtDzLfI6VrizxAObJM75PJDYN/tMySn6YjH+6g9t0kDFRWPzGEZyHcYU4eRCYvoqgLgD37m+swSHBbW7Nuda/hSE5Wuj5zHHRda54vuiLA8zO/4jlaj4/pCQlY/QESOZ8CeXIShhVSCQoKEEZ83ZrAnR95iekc1TFBMYbYWIxCwayoFAVVkluzDDgc5GkuXbCv7/6G79hX/pnvxAWSY+Vzqzy+R6htx3QNXaPdaFN6rkYoDsbPzebkuLkcm+jDr0AjXQct3mtAJ0sA3HxyuW0vACudi3fZEVNkbWdw03hVh5IQT8HX/wPX4Ron4xrWeziBG9Qsw0+Pwlry+YVJJ21TpGRHSbNSXp2r4EjXnbBqbNKOoGFKrkHBf4jWBlaoOTuqSfLV5bmsfNkKi8nU5nfVfCBmLyKcnIl4tbDYiA6aCcvn7WNdbQM9eavcDcDZ63UGSrpY33NCnqzdLN4BpIcje0s3ek2QAEWSUUEfDSN4zhBeZDCIYVcNdeXOkahOS12Lb2BQvETUHA2UEq3GKAro1/12JcosVCdtjTFFjwKoj6tKoKQwpeBfCCfjWS9JGlo4q/BjaGa6VbJEg1JjGhSmpaKcSu7vAxLrYP4x3qoQPU4Q7vVVaAHEQDKAQmVUN7UhYarBbpbrjROWIqR+JLVmGKhR7BplHew1CgW2oMAPYRtrvWxlHZ/rfv9YWznyxiKmlgYlTQpSYhApEbxP3HCkuDntHcCnUDSnbxPpozULrV7k1ot9ir/TXDH+03ii1Hy9BNKvncQ0++0+LMPMSFJaQ7pynn6pT5Xxqn2FY8f96NFUrvRb9gGt6c/pTk4mPI5FjoJAOFV49Nvo6ropmoc99sh7QVmRry9HL3zzyl/DAno6TQSIpbZ2kGyqTaJLq0QlZhOnHKQjuKOh9Fu3UxUoqsaoOBFIUFxliITh+2vWmCT9SHBafcnRMzWMbh2gV/8yvHrE11WPeQx0FzQpfTLoL0DZlD3eHhkvu2FJQ6iahihyyxvQnRpaxzMVSlqiwG6d3pb8KHubrPXu7k/jQp7guNBGY2beEUGpDAYgP6h5wxIk5wB9EDMr7kq96vyP3j11HyXCp8xPldEUQiUfU9YKLovPXokBkLtOhnYDJjrk7c6JU7DiwGFPEkoozEC+nQt+jxJcSEWR01q4nIXoIt5YwxAl4VehLCLcKvXZCGocFscFyEyaVQiLu/b8T8rK1qh16LiIZK/SmGcegxX/CqAoAG+9mbaOpL6Bv/1/u4Ldu/KByheXuNdyLY+vN4OfZv2nTUbbfP99GKGaKXz1Res8LZ1NnniINzm9DbW8Xgeo6SqidpNKRTnoDslAdq2199vddtvt8vnX7U3ThylBKzH4zyk+tjr547bF77w05748ewzzzovsfLnNQ/asXJryEhrprlJZUU1hDJZu23DvVZEotA/fuu7tmVlDiv4Hpp2rHO3o1EfenLgOHXpM2xhChvsI0t1+ya6Ri1hnfbRKOb9738/dZ1wbb/2mh3totaUcZyFLlOfiRIjub3CBJvzCDYzjG5Vq23N+z7gNZTdr+2xBkppOna+TMObcwvcLmEKKtJ/CddgI1rWy1AaPrKNXtRcvAe2PGgVlND0d5yzv/5vX7P169dT540Cxd1ex10vu0R7iPQJCxzEwfzaLfToCMu/Sxc60vyfz79sx5VU2+QrS29u32/3r3W1i1lxlbehua2/RVtagfVQqvifbiyP9/rKOnMqDrDBEiHdzIepbBfsx0S50vkrt5wYsKe6yVkfYsbKoPA+WigMhbgsCZglC2Fytsm+w25D2aNeo6GibGz9rVe33nVsLYgO6LLSE4UggleRvAVK3ApXymmCBPqqb9NH2myBNX0Wts1zMRabNYvDxMzOFvtdPL5A0fWdxFhT1EvWqlYU0gTc8xHPQ+ui9CMngtMrN5C8XS5Pv5RY+Gqrqi/dxR2v3zTWz7jc4zATQJGcElXMRaexu0N9Ad1lyfnrU0obR4U8XxpBurLUPYt+nmO4TAIsLPiIJFLz/UCzcYFdLzl0/SCMFsa3aR5QjTN4iaaf/qNEu3JBBQmSBQa+F8LZQBVWLfzZPIbBPeV6JFuEMVwxQaJ2Fr++9rVrvpOcF9BVpqAYuiz1xZjitBAXcmP3Y6E/SwzdAV2tBinnqiVZQoA+iHtpU91GP7as5JU827uw6smOvXN1nbvdNR3UqGAlLlvy22xHzQ7b+pHPU695Gk7ql2x38+velhN+Drtt25eYBCgctKQ83n/etmx4T1gEoB+sWbvcujsu0NjgFTK4O6F6rbdLuILX4A6BrAvWqiHc4aW09aSnMb3C63E/d54C0M8eJNkk8A6X05FKIEgyezgmpvhZzO9K+km3tHTbtrU1ds+7f8wG33jDTvSes8uMV2sn/WTI9iYjnd/vePjT1k+NbPldd5E3MGDPPPNdn7iP3c9xqbs/dfoE+QJtnjGsvuiL3U+63Pp+R/UKq4U28Stf+QrWeYUn7LWSNFCuGjCXYHLHz7nK3ci6Fq/AQw9+BMXopFVuu8fDCUOUxOw/80oe4MaJlv/K9VOWLsQXcu15gh7k8BsaRWUCP371OrMNK+zwvp1+dOUjdCckLCKtqVBJzHyzLu+z653OwbrXM1+xyb+T8o9w5Whmy37mhp29AunsEstxifOZ+TpfjvkbLT6eq959HBFhJXXjqsS1WkkcL3AfhtEqNqscFT20mEtKXkaZSEzXUMuPfqsKagG6nuHcwzmPyh0uMGd7feLg4qcmZV6veUrkfKcmMJkl9hm5OOWoj07lqizOEW2Sy6dde6KSHzL+MpS2Op7xFDjOylLPE+AV91UCbPEn7m725Lb8R3CWJyeXvIa/Z34X9jx3uys/00BDYtU8K3s4qJuQEu5suhGXfpyO/qrz52R18q4FBIkkKpGrW9NXYhozJLwgN10DnwNK8kquiTN9ImC9JoPJew0rj1vYiXKWxFp8zK6YSSnzfAAOGM8jSiaeszZebIFzUoJFfiD5LfrQRVziJ3O/Tsx2zZsxKUeStf8L4Qsfb+I4IFoVvO+J80j3jr5STpjmr0p6dfghuoAWYbnLIaa/dbliesDslWm6DiKZE9e7As4+uQUBXRZ6yEjVI/+unJGeT0FcYQMVhfZCf3C5TwHoo2gq1bTVy8D+VkxcvDZHVid7wba2C/h6v/CJT0NH2W0v7IT7WwltnDx00fCDQ5CBL1xOwE3rv2ClEIwMnd1rh7pf88QZuGTs0Yc/T617ge19/W+cH1uNOo5fpDfIKpEceCdDSrGCUNHtfRbLU6J6beWHqHUqlSL26JoPWs1dd1j3+V32Al275N7XhRJ3t7Tg1SSwyYOg+SSvmRJK5WbfVE4jkg1b2Hk/bUyf9DalLWqwQmKAjrO9gQ5s1CQeuPB0aNl57/tt73H6atPKNFuDsoPi89rhvd4JSqNUnftiE15GvjgPxAn+6J330xd4N+Q0ZI/jfvD+38m0mN5H/r3B+1i3TpiVRT8wtIlbXA8d2omf9Ig7ipc3rAOedayae9XGqxub2N2U8a9GL/QXsa1N223n6b0hz4dt5WFSzP18J/XL9aH2PT7mu22vfzoHi3H2XZ1/C833fuaU84aXSCRekDjaOMIZa2j2Ngv9tRigx22u7+x16XKqLWeCUjwUwFb1wVjp6m+t1p3yuLplxvAjqOdfhwDmASdESxSoiQKge83xrMQgWdN58yWeYv5pBByYmVLBGxk4TXSVtMvkGRbGMPEcp/Qu2X8CX64vhPcCMK03in3iFxAGxv3NcwkWgoj8z33Yi4HN9FnEH825ufz7uWA4ZzC6AEknMX2jBDfPnnbTMtmfro9iuK41JdAsnBOVsX4b4qDxIiWDxqhRi2vnilCduYA5Gc00oEuoQqNkTEniXvCNRItea/s8AowfXREqiddfgK4D5gPubOgK4tP+k4sfM+61qCRkK4sceemvNDYBw2IXMfrao6yTeLh2LkVxnHCA5Bfvbn+NiqVeo53EaUi51DNfvAMYVZVuVCVAHuXKawT12bdH/tZxqxlMXfqkF/8FfAMhIhLjHX6izhhERmZQf/P2MPuCBWIZeHxLpuyVy2dIisMNAZ3rMFm31eTcZkeo1x6hWxGcwrG7mSyCh+/5MIHmZjt4iR7XCKyFZKu1sKvQec6vjbqDbS7dYasefS9ujD772lf/g9HIycHijs0fB5XabN/F3dR3YiXe9kGYo7biuqcD06njoPWrdnDoAGQZkH7AQCdN4t5tP0USHRSkQyRuwV7Stfso7oK7rASKyeHR162mkdK3DqHclO079P8xfrOPf+Sf0+VtkB7O/9mozqIrUr+9/8HHIOO4l76/9Wi6l5ysZu+rX7MdO36OErZC+/rX/5SbkL7i9/+CVUPiLc7uyzSBUUesZRu3QoYC7WN1Jy61HvvmN76L6z9n9zQ8aOUb76TGltIWELN3P7206UpUCkezev/2HD/hK+D6B3Z4Nn4/LT/fOPSdmCvj9+r9d+OlwCvSsOl2wL/Szj/3EtrTBpQpur0RRujDmwBDBn3bV3NtIbGAqWzy3Bnb1fyax/Y1Z+9Z9RO27PbNMCEdoItUIxz0d9Fq87wVVbX6AlxcsMkGIRI52v6XztX+sY/8PBooFJaw7l1Qu9OWi9Zw7zYSFilBbD1PgB6u8rpK2m6SUED4Y3/rG941TU06SmmOM8Lckmt4LhRf24SO2si1bT3/VvmA/lbu963bl4MwVRAVJBqVq/kIf+v+CqpieOgs4vp0BZglv4kLTkzlmqvdzZLEfJgWT2m+dWmRtSp/aZteWaIykHwwd/mbuwS+2aVwrgyu7mosifpXt5v5fuULbzyriK15XoOwOuddTV3c2WcRZv8c9DHuzQAAIABJREFUSSxyovm+Bt9qUUBf4gfzbvtmr8q1i88Hfx2Hi8rNLNBdQB6umywirrnDmA85Z+7KxW6aa5cHgK6IjbJShRthCMoMlHXuFnrCDDRziJlh6qsJJlc/gL6r4xTEMmxTCWsQMfgqoubFI5SuDWZtO7XdqhRV21CxnD229YPOq7xv3/dtMPFm9vaGPuhtWH5SulZj/W2qImZeB/EJOsf+w9+2e1fcbzVbNtlLL/2NW4gPbH/MqmDv6d1/DtBcbVX33kVS3ll79qX/5HSiHXAlP1z7Hive9KCNtp7l4CRqLZNrhQYvR6GYgfnKSo7Y8Flc0Wuf8DIya/2BNdx/N4rASus432W7Xv8LZxBSu1DVVN+VfZ813v8+u3T+ZXtm9/ftM5/8Fac6HGreb6c7n8YD/XO0gKSW/RQ9nAtGbfVj77UL+4/gXoDDnXZ7PZees32nd7q1W88KLEC7vR4FB5pTlRztO4vVj0W+YdWPi5cR1wWdlGgU0PrKi1awETdEISQhI5dtz5GXgvcA+cH7Yv/kiz9LIuGwDR85aTtbX3XXz6Pv/hc2cPAg4A61K1n44wOY54DtqscetovnTttr+7/p43jfe37KRjszVt3USDlMq3XvRzFqeNx5qNt7n7Ghowet4a4vWAf9gK37FbP1DSE7+mgLZn+TNW28jT7CxziTcVt39+129qVn7NDgi7b1to/R43q1tbzyjD11/rjBGeSlVbLaO2EjrE5cBddxP177zL8JtvRbhzi5FKMKLCUButeiT4NAWOxmPNkhCceNjrgy5a9kN4FM0lNIJXArS2BeQHeu8gTQA3/v/LqGx2VwnfRB+brr0mlry+Cmh597BCusqoBmIVjny0uXWx8d0H76Sz/rnXrK5AYkzX+I1oC11C9bOS5CfBx/8ed/aWtW1rtbXIRIcnvct+mDtuq2O+3i7tfsGEBy17ZP2ih12PuOv+x9sW+/4wNWAeDVE6Pvu1zpPZ5PPv8f2edl29120Erg2H5g+5dwPzbaM8/+u8BApZwaFIb7yj5r9VAxdrZ8174DAH3uk/8K4opSa93zV/b9kwft0z/xP0E3WWBHD/+Zx9fHqbcX+D284mNWsfFu67+0z05ffBqKVxSUR38RRrx+Euj+o72r8bOWoRvU7VtX2Zmzx0mco0yMuvleemoW05d0dHCfvXGalpBIVS1UxT4p6X7hC78Ed32b/eAH/8Ueu/O9KDLLbPfur3ocX27zleg1G0p2WA2JfN1nDtkummqoD7d4ZRQ3PU+/9Mc//Gk8djk7sv8rtqH43Va+7W57Y++f2obqx614rboyVTpNYi+MfCLr6dzzip0cPAqn97g98einaGlbZmMoAyc7T9um7I9bKa1Ph7qetr241Lev/JRVQd3Ye+Z7tqf1sNf+a9wbqz5ha7bdZ+dhJiMb0krv2GhD506Q3/C0bVn3hNWsRpnbv4u/+ax9ED5qCBkY8zAnVa4ynjmz61a+Gd/suaeA/mYllv4+lcDNLYFFAV0u90UBnSV9Eku7D3R6pR1AL4JdDqAYkYUuQKfBcV9zjz2xA+5l5DjA6g2pnO247d3eiu7ll7/naejqCtakBhz8pgczWImxVSqpAuze/fCnvMFDxwksvNVN3kXq9ZbX3ffx8CMfxdM8bq+++gNVz3mCDGyq7nK8RNP5ibGsPfrAl2yqfcxeOf5Nd9srFkxJtz247r+zZQBW+4mv05d7F8D0STLTqTfveMkOt+2nmcJPwdlba9/45v9r68nkOwPl4nL6MG9rfMLW3POInX/l7+2ZM6/TlpK4+T0/Y5X0DH/qyb+wj3/0V639TLM99xpeAmLcivtDbGf3r/2c1d4BPWwzyXzndttpyseaKMXTWNSpbGPp3VYGTeegNqCWUWdxtPdVUxnr9ts+4UH85WuWo5QMW/vel2xv51GnxpVC0d9HT/aVEPhs/KBVNq60vtcPW/GWO2306HF75uxOVxbaaF36ysmnUFpUuma2FmNf3cBkqIlZbEvje1E4GrHU99uJ5hO2ueLjVrl5M16LV+w7T3/ffuonf8Xd9237/tZODZyzjeUbrHrruynVqKAiodrajxPGINxCwTNNPortv/zXv7TPfP5Ttryp3ppPHrL/9Hd/Y4++a60nzg1RulhJeYMoISiwuh6P2c19dy5xdimg39KXPz35VAJXSMABPbjbZ7JVQ/s6sfkEQv4FLXQ572DH6QGQdradsVas2BFiwUOAbBUEMrnRIltVRfycnykpbjXA9sb5PvviZz6rThX28p5dNlk6YTWwXJ2+dNnWwmqlVpuyWpsAHgH8XRveFzLT9ID17eldL9EusxBXsNkHPvgx3OGwRh1rs51ndrvVfs+aHfh0z9rB3hbYlwrsPqz6ImrgJ+gsdbD3ZZQNrPPtHzUDf2jQy76P26EzuIernrDK27ZY35Fv2XNk1//YE//UBqk12//6X9Hdi9PM0dUNVqeNAJ9N0it5U5Xt2vVVIxxNw4GfJUGlAwXlm/bZn/zf6UfcblM0annt9Lcd47bc9kXK11pt/YcesjMv/LXt7T3rpASiRGgDkJcjFyk8DzzwCS91K4MMp3ffG7ar/bA9QhKgYulDNNug/ZTqlJBDl+05+oqHScQ3L+nI4j9HuPqJx38C3vmVdLQbsy66Ux3t32W33/lpyilyNtyKonHgWQhgzN617QPkMZyz70JAsml1MQD+Hlv14A67uO879nr7EbtnxReteu0a62l5ynaffNU+8NgvWh+tQ22ChhCraq1p2WY79wxWee1aDs5J0jYTlhsUNKX7t9vp7ufp0vWQx9Kt4yLnfMp5upka5BYQ6cC8l+v9zeaOp/fwjARSQE9nQyqBVAL5EpgX0PWDqwN0alWJ3fWxKr9M56MWdbaGMEa0ptV0M8vBQFUIsCzHbN60ImvncDGvAcXu3vQuVvMJO3HhgNcr9+EDV+tPuV9VGiUgV7Z6udLKwa9PfuJLuIur7ci3/9F249p3ohZw4667HrYKagD7eyZs397v2Pbt/5RuRn32zPN/Bx0lZWvUsm+u2mrbPvo5O/jNv7NdnQfs3Y+938ZPEvsdW2PL799hbSe/T5b7Hnts+2dsOQDWdvZ5+8HOF+2TP/7f20DfqB079DU6k4XYfxs9oT+w7sO24bEP2+ln/94O9B33uOWmrZ/F4zBhe177e7uLmH3V7Vut9xhgevlFu331E5ZrhFP+zEUr27zSBnuPEv/e6Z3dmlu7yFWjDSmgrkZFO7Y+6NemonGFffvb/804Zbt73QetfPkqGzhOXBsymoatm6zj3DF76cBOd7nL7V2N/C+gWChu/vjjn7G+Dv4430JewyGjes8+9anP0XsZ1wfugP2Hv2f33vVhKDtLbd/Ob7i7vo2fP7Lq/db0wH3Wsutbdhg3/J3LfsY5BezyLjvdv982rPkZW7lhgzW/+neUFCxjX5z5Wfz8K9baCvoct549DVrTC37zeutEIXp+7/ft8Y/8JARCtLy9eMZePLjbY7nqla5rLnYxcX2LpzqNoV/bopQC+rXJLd0qlcDNKoHrBHSYurCQe1mRX6KdXDMkMyPUWMmlWk0stxifbi1u2nvWJ/3OkaIw2jObMUm9twD149WYq6fhPK+EK72BNo1HL9BmcnkdjQtInmL1f2gL9dvQHJ5qOegJPRe71AWORKDKAtu28g4S5e4lNr/SmmkLad1H7XDfGWvubaZufSVZ1Vi+9/4YLRfXwGp2FmY6NAVYz4qX3UccmcYBY2ewWCuoXydpzPv3NsNuBy92yUro/Uqt8+Rhe+aNFwCmftpiVttlzMpHHvoMHac4VCeu8YkyGgRA+zfaY+N09tm5/1l7aNvjdseO7Xbk4CHaq9K84vhpe/Lkbvtnv/AvqZF/FnOfk6eL1O4DB738xsty+N+OhtXW9PDD1kKbyBfIjpfS8viHv2g9EOM00t1HSXvjExDwgIqdh/baiZYTtGANRrFc5x1dk/aB+x+yEvr2Dp9vtmPNe6wfYcOOaXfc81Ey6cXOB7cTwDtx7AhyOkfmP+GA2ndZZuO9LoeyyjG7cOy0NTQ95PSU/SPHvVHHcE8Z2e/ULlQPkm3fTBgEjnZYwro64XKHqacTax+XBiUKdMPCUq+o4rxhYBqlkcQQDTamTh61Az3Nfu37cJMsh31O7wMxZvq4FgmkgH4tUku3SSVw80pgQUBX6Zpb6eISXiApTgv6NKBf7ADQ6QmMxTXsgF5sxSKmodvXvXevot0fFjfxZi1CvX0jtpnkObUqHaXOqxBAF2uSrPOz3f2UsFU4QDUD3LXVob2pFn+1DQ0xfWLlaAYdoEGdXjHpRSG7AotWADcG6C2Hda59tB/LusIz4uWOdwYmrFl1ZKQZVOiBjpXbzUAaOQ5cKJ5hTrUaGdjgE/tUJIIEcY/Ln7l03poa17ibuB3mmZW0Ue3C8G3kvKi881pb9UyXK5yGQtYk0Gef+lvjRE8hgS8oNSdpudfUsMLr0JX0JvDW9t5mkVBBOQfs5/iX2kftjjXF1owVLfnJxa5LovPo6ibJjAL+nqRNq3q163slFqrmnP43XnOOnuH5AwJvRS9EZqTzGUSo6E80ueD3/E7hCG/1mmxP7iLUhUF2kq9K3LRPKR/yBvg2uiYMuQq5kfvHWEjgI5td1QpyrRMtoMFGKEUUePfivVG/6xw1qZcZWA3F9CmgX9sCkwL6tckt3SqVwM0qgemkuHzQDkT6oWPOUoAu5B1g4f7BsVbrB3EuA0ZZ+p1nKbkqhWklNzlsW++od7rbSFMjzKLZWSC9ENtjoEaYlvGsnPqkJjB+Nnfxd9pH/SYSXkQiAI/QJjSRsa4wv0RHeooekRch/h1TCa7YRlFukTwIsfN0nPyaxfzBzVewGI/vv5M09CM5vfMfkc0g+XrufmbtY4FpmT+mxWausv51KvnH0Pnr77nymSvfuI0+z5OHH5qdRvqC/KrH/GHNd0lu1pvs7TqvFNDfLsmm+00l8M6UwIKAHgl1xpTFtIiFrsV8UIB+tA1Ap2c3yJ2F/i0Lg04ptLC5qUHbeidELAmgO/ay8ypq3mVpOnVuIruFLLW5n8e/Z+FWPuD4/jRuLXk85zvA3N/HvyNgXrFNdA5jci4E6AmY+eEj4MXfztJS9IPYZU2Vw/EhFI1JiIF9aF4mg3zF5DrnXeBR1yCjZqNxSWbJ395rWN8n40l4uxIOymmKRB/qHK0rgvvcIc7VN1IL/douYgro1ya3dKtUAjerBK4T0OGxZRWfBvQy+oWD3Fn8x9nhKQB9FEDvszvvbLAJ8EB9zWSLqx1oFQDhRHRXAejXJvx81L2KPcwF8Fmb649IYrpA97Dp38d2gKHD0LQykW/5O4JFFns54CNyCzxjiMPbJsx8lX8KVyDgUirRwud/JZhGhWKu2jTX/TDzd2RV9KNcBTqngH4V8/EqfpIC+lUIKf1JKoFbSALzAnroNxtio4tb6Cwp+LwDoLfaQGkNgJ4lHgyoE88tpTg8N9Vrd25tgDNXgC52dXV4gnhGbUFFw5sH6EtZcj+66+Ksv8nh5SKfKfG7ckxyzQsUVZSWB+j5+LgkoGtDWcjRKp5nP9MHXsgnv7S03gpDf+7R5zvqVWD80oNNf3GFBFJATydFKoFUAvkSKJicHJ+a7qiWfHO1gO5xb7BrkKS2J482A+h1MJwWY6EX4nInIcsBvcfu2NYIoMMPz78A6CpPU1/wBLcWuCbRkptr0b01lzBC0VKwpt9FV7iO7MsozysQOhmWqFME6GSGRUCfF9FkyWu/+RZ/7IMVXeD5rNzznXW+X3/WZc37Y+Hzi/Fzj6EvZJDP57mI8ySJlS90feZ44N+ay5buZVoCKaCnkyGVQCqBKwDdqf3ziGUchxILfVSpzwvE0H3BJoFuqChrTx65AKDXY6FTrgZ3q1vocrnD4n7H1mU2noU61Z3uoSFHJd8sBOj5AHH1YD7XVbzUhY5JaUuBpheV5e0sgm1+Nl1+xyFS2f336pGbb8nrM8Wmk0w0l4Ke+YAeXe4RYb39xiInEuPf+T/Jl1gE8/lBffrb6wD0kHqw8FVaKNlxqauTfr+0BFJAX1pG6S9SCdxKEiigxtgt9IUAfTGXu7ozTVEfPkTt15NHqGkugbd7vMQBvTi63K0LQF9uY1nB+ShQR+zcAb1kSUC/GmCfMX5j8t5iAJh/aRXD1hGWcqFH6zymf8cs9OgO13HzLfZLCaA38JrnMo9JerF/dMF8gK7x6POonCwG6PptPotfvvM736xeGNSD7EJWw0xIQWPWfiUfPcRBp19KsdND8tLfXPtk65nrNGOTz1yXCOkpxetbvbCkgP5WSzTdXyqBd7YEAHQRcgbq19htzZf5ZJVWG9X5W6iGE1f31SGarjx7+JwNldRRW56jzpi27yNT2ODDLP+9DuiTatziFrpc7lN03SpVV1FvzTmffbeUZX71cdkIfNP1bMkVC1a3OjFHyPN+wmCZ7zu6k9Ui1jsxw4rnW6gzc77SkG/e6vvocqcofpaFnleOFiTn+5oN+vo8vw5ssVj9fBMvH9Tj94uHFGbAPL9OTWOYC+AxhyB6NMJ5SxYKo8w8wpXJ///M3/ONOf3sWiWgK5EZg23Pu61lnd9A6pcXQub12o6zKhwnXBm/YnOn7rUOJN0ulUAqgRtCAiTFzcpRvmJQIphRO1XVpuunhbCxCPj1fmKS94D5EAvDi6+ftzG4zvspLC8qLacv9gh85WNkwQ/Y1q1wkIOU0M7QDazQc921/Ax6TF0N5sNj5jV2qdXCE8EiWHgx7hs3yI8UzGwfwVL7ya9Pm2PxCsB5QlanniKWTV4F7J4ewHOMH4SnMvIZDbsI9ulijmYpAVevctwQM+GKQeRb+TfmCG/1UQm4y2HjqxD5EXdUjnslAvo0YM9x1sR5Gz+eq+be6jJNzz+VwDtZAlcB6BSZLQDokzDFicsdY9xe2X/RxiGU6acOvRB6smHoQqcKxRxDHTqArmYkU1P8DbCP86+IpWcIqthSmrjMBvPZ4pyB8wTMI6gvAKgzlr2AfK61WzjLGxB/K5jX4pjFSBWoF/GF2/Uas+hpea+iteh8FzGOfiBVSAC/2CM/+v5Onijp2G88CWRRsssnhxzQywrJXfG7qsADPT4toy4bh55oxDErRH+mzXFuvOuajiiVwLVK4KoAXda5QF0PWefRQs8H9J37L9hEcbn1U1heAO3qiPqC0nu7ADjctrXOFxktIFpMhnHnZoBQTxMDKSOAylyeAvD1FOd4wM2ArsEy1//xCngcOlmdEvAVjWt4yGc+A+Yae3gk22hbN+sL6dQGUItMjr9koWd4o0WyUGV7crRjqk9AUTqJNjLFNm64C8QF+toD22sf04Qq81yFN+s0v9YLmW5360lASmgGnvwKOv2UFeXcSnc3PM8U0G+9+ZCecSqBJQE9gvlCLncRdtM4DQv9vAP6ACZtYUm5W+gFAOvISC/UryucB1w4KngdpMtWsRqFgPnVAKLANMFqt4ojBIfodQDXGJOdcbyHixfDgPkO7vz3+UbKXCe4osLQlXsaWlwEg8WSALrG6r3fxDRfyCJZBOgX0MGULH4BO9/IOzHldV9B2YmP+FaeifSRSuDtkICnXA71wPtfaOXZkmlA98CSl6n4rJw5dJ6FHu+L1EJ/O65Mus9UAj8aCVwVoC9sobMc4HMeYXXY6YBOIxRi6AU5Yuhkvxdg4WYJUG/ZXGqsOUbuTgB0NSPRprzHY+gxbAG6wHwC83cCy35ST2hHJ2WxT/8LYBsegvYYK9dfeZDstKVirMGqzksREMgWyLxmFNpWNDf9vFeSXkjtkuIQ/ALhqKKHoXm4fz7pR/A4JcH1LEg+Sd3dJDX3E3mAHkE9vkbPxo/m8qZHvZklUEQzpByzuBStsZRKE9JRg+dIc5m4UMgFydMo5wB68HfNgvybWVzpuaUSuOklsCSge/Ib7vYITLOT4gDVxELfuf+cTWQrbHAyi4VeaSN0XpHbvATAW7cGuJRL232EdN/C6CXc7hnuSuIRcjqYKwmNP8dxxivOLopYpdIpx3zGZo6AHkBWKXYhSU1wm+XVo+HJ6+xE3rCeKQwQ6r2112E/TgDzWIoVAV2/pgGo/1Z7rcYGqqcDeg2vJaToj8NzP06J3gQrZz6Qx7CEn9riOYc3/QRLT/Dtk0AhN1WGPJQcgJ4jyx3fWFBKmXOo1aHpTrTQo6EuxTnccv5IAf3tuz7pnlMJ/LAlcNWAHmPRs2PoLAdY6Co/27nvrE1mq2ihmbEMgD6qPpyygHu7bMWyOhsa7DUS4q0QWtj+4UErok/6OEA4MN5PBjmgWkBRG1nxowXwyem1aNTGi7ChixOLPYmth/h44uJWVTuJd4qtT6FITE0WYzXnqI0nc573NpX1rnG+rGGZF2DxFyjzXtsovq+/Fa9Pljj3EiSxe2W4ywdQWVphBcMTVs55rSqptdsqm2xtUZ0Tu07gmhhO4uxRLu4FmFlGF6WF+WFf7PR4N5cENM+k9Ia4OcmoPu+UAyL/lGbvnCCT8j2Suyc/VDU3FHVzSSk9m1QCt44ErgrQF3a5zwD6rn1nyAivwp1Orm2uwsZCebtNUr5WV1Nifb19ztte4IA+xCtZ7gD5YG7URgTeAPoIYD5Clpz+HuZ1LENZWw5AL4L9Xe73xF2upDktTapoLyYAX6BWrwmYT0Js46A+WcIzYyqzD652gbmAHEBHURCYF+EPKAHAZekoDi5Al5dAYO6Ebrjsi7F8CvrHrHIsYxtLG+2eunW2sagBR3yBjQ+PQ5hThIWeJAumFs+tc+fcIGequ2wmRVRxc+4HXjLilZgH0DXsCOqu6OYpnzfIKaXDSCWQSuAaJXBVgB643YkZJ7Xo8VhOKILZLRB8dd95yGOIoY9CKgOgq9e5EsIUy4tubrnO9dtxVpwJFpxh6sS6MgM0d4FFDqB1QOf9cBGO7ixP3uspS10x9SkA3TPgPTgoy1rlbyMhVkif8qkJQHyijGdpAuo4yhVP53gCcENpKEBZMI6j91m2L1NsnFikR+MF6ErKc0CXy5JYOUpBJcpCNenwtYNF9rE1D8PSXmhVo6KkwTuhMrz8MCXbeVjiyuX0Gi9RulkqgYUlMJNRMgPOs9zo8QcRvRNAj3tMrfN0dqUSuHkkcN2APlUAoCOP3ftxuRdV2qAAvbiSmDtWgizXCcF+qHwVGAcwB4oBveHMhHVnAXRoYeVql1U+LOs8w2uxAD08Beiy0gXogcotWuhjgtRgh0zhZp8F6HK7K/KN89FTzlUDPwPostaLiD+WAfSFAnS3zFE9kli+Rl0oC526+kr46WuHM1ZHW7mPrX6YODqAPhLy3hU/1zn5epmktsc8g5Ts9Oa5UW7UM5lbxREt7llAnY/6yYnM89GNeorpuFIJpBK4SglcFaBrX9E6j9Z6QDDlhtNshdXhtdcDoA8B6JlspfO0Ux4LjsoFCGgm1vW4W8EB0EcA9IHMULDIAdshAH0wMww3fAD0EV7HsNTHAPkJAHhK6fAe9w4WulzuhVMw0gnSAXSTmx1QnwSAp/R0QJe9Igtd2waXu4A9vAfU/e8I6LLSicfrKUAnUy8nC5191QDo9QD6j6162FRVXy1Ax/qXkiElYNriSer0BerpI5XA2y2BCOj5AJ5a3W+31NP9pxK4MSWwJKBr2Pnu9vysbbe9ATW30EmKmyqqcEDPAuhUrVGmBjDS9LwoWuiA36SDOdnsAN4YAD0CgMsyl7tdgD4gQAfE9RwRmEdAdwtdbvN8QGffdHSTg1sJcG6lT0Yw1/tQuqavA6CHOHqw1uXCJ+kOjnl35ycJQ7LSQ8479rcDejYB9Kxb6NOALpe7AJ39KpEuH9AdzPNq0m/MS5+O6h0vgRS53/GXMD2BVAJvpQSuGtCjZT7bQs8A6AA0eLaHsrUpWejEmgXoIopTDL0ALni5tBXDVk25u6gB9TE9AfQx3OnKaB8iFj6EpS5AHywC1GWhexxdyXG43AXERaErmCz0ALtY/pNyuwuNRfkWQR1KWixrB3S30BN8VRxdZWtJct0Exx7H3a+6dw/DO5hrlWQbFAFZ4LmJPEAfythHVz1CDL3IqsZwx7uyEABdcpnJdHcN4q28Tum+UgksLYF5plzqWl9abOkvUgncLBK4KkDXyea73OPJBzoW4s5yue+7AODKQhegVzigy+UuWtcCcbh73Td127LO1ewksdDHsuNktY/ZcAFgXjDsgO5WOoA+zOsYfdSV7T4pl3tioRdGQCejt5ADBUBXrFygHoB8SqQyKm5PAH0a1JVMF7LoAHKUCZQG7dsfKn/z34dnEfvJkbUvl3v1SJakuKx9ZPUj1KETV+dESpVUnHRjizJxUE/d7TfL/fHOO485oD5PTtw775zSEacSSCVwVRK4akCfP8sdEJULHW/2a/suWkEGC324CEAvd0CHcyVwuItVhhIx1czG7mV4rAFyXO4ltF9VIhwu94HCYesvGrIBQHYwiytegF6MFZ3E0J0b3l3u8qKHcrMiPADyeIf2r3KxJ1xZgPmU88kmvnRlnfuGoYwt4LcUjKHQREb7SOz+wBVPDvsEgI7LvYK4fBWAXjMUAT3DZ2al8uLLmMcDERSGeIzUOr+q2Zf+6PolMJ8Jnjf98gHd5+j1HzHdQyqBVAI3qATeNKA7EE73WoaPSklubqE3g4FwuI/Q8Smx0Iv5Luvgq/JYgJl/Y7iosbdJgoOljaS4YczcIVzqQ3w6SAy9D0AfBNAF6tFCD1nuJK+JHEYu8zwLPdTdAu4O6MFV7sCs2jO9+ooWlrFprvUE0adQDibwDCiernw7/U7ldA7mWOcZATou93KS7SrGBOiKoQeXexnZfSW+T20XWsumgH6DzvJbbVgpoN9qVzw931QCAeOW6oeeL6dZCXHe/IEoNsapDOE9+1uw0Evpg07jkgy14DQQp4DNs9wzXpupxVTUAAAMpElEQVRNnBn/+xjgOYJlrOeQXN6YuQOFiqErKQ5gLx7HSh9xS10x9eByVwxdgK74OXHzJMtdQDpOlnsAVZWRqRMbrw7s4dVBPnkEdvYwXpnkin2PULqmFLhSUtWVNz8EUYxCCSXjgDnscAyBWvUSrPFiaxjO2mealOVOgxYAPetZ/iKkmaF+naU4pJMslUAqgVQCqQRSCfyQJHDdgK7upGJX3fN6MxwztE0Fd3NyucPdohaphV6HrgQ5rGUs7FHc5ipRG/EyNcC6bMoGsZLVUnUQK3wIspkBXOz9JMbJBT8OwM9Y6CEpTiVw3hENpWAUQHeymQTAA6gH97kgfsbJ6B86AIeHYujqc47bnm3LUUQmAf9+usbwCRZ4xkp5Fg5PUauuTlYAOlnun296yAE94zkCynJ3b/2M9T/n/Q/pOqaHSSWQSiCVQCqBW1wCbw2gI8S9AvRsKUlxk7jcA6AXFxZT7i17V7FlGfRktWNlC8xHAeNhStHGSiYBdGLostBxwQ+ClINY5NOAzt+y0Kec/lW144nbXaVw2t/UcAB0R2tZ5YHhLQL67OYos0HdWetQNAToZQT1p0hm6wPQ1dqiDAu9ZAzXO+dRCpznSLZrwOX+ebfQAXMl3TtTXujPNrt1ahqpvMXvq/T0UwmkEkgl8EOXwFsC6O5yf52kOHoyD48BhwD7FBZvhqxzT0x3oBUTGy5ygbisdCztEd6PYJEPYaEPAfIC+EEHdQBdJDNY6MqC1zaTSR16oHDFOe7c6yo3CxZ6TH6L/dJjafj83c4Cb7szw1FbV0S8vSKx0HvpDif2u3LAvETnwLOUxpTFgLws9M81PWh1bKwKOs+uTwH9hz5p0wOmEkglkEoglcCVErhuQFcoXXC6542LZMDlbGiMmHlxmU0I2OVy93rukJUe6tCV6c5ToI61LhAfEqkMLncBvFvpvA6oJh2gnwH00CM91JCrBSpx66Thiv4ODyXBzc7rnfIM+/Dd3IcAfZL2ryKQKSfmP4XLvS+nWHoRAB/i6FkAvYTzKMZCryeD/3MrHrQaDpHBvHdCG4XrUws9vbdSCaQSSCWQSuBHLIHrA3SlkwnQwbXdB847oA/C+Zqh2fk4gFeEpSuwDGXfAdDHlVnudKkilaH9qNztss4BdHVfG8nigie2PiDWOL4bp32qLHQpAkpFJ/I9XUeujPcivnOeeA0kiZFPJu8D1OY/YglbAv4CdJrLOKBPu9yVlk8MfVSADnmMXO90XBOg1w0V2Gex0GvYfxFJcXLvp4D+I57B6eFTCaQSSCWQSiCYrdeT5R7S3UKXst0HzthkMYBOllwhvc7VPrUIIFSc2Qna1LFNcBwBHZ/4OAAtsBaYj0A+M4Ife4jnME/PfAfQx2iPOsHvnM1N1nnstOblcGS8sy17ms42V0e3yaQdqgA9P7YdU+Vizbmy2icA7yy16w7oAHQ/FrrOy13uAHoW4C4twOGOp0EW+qeb7rdqsgDlck8BPb2LUgmkEkglkErgRpHAdQO6YtFquLL74CmbzBVbH3VshTnK10T5KgtdkO4Ba8E5wCzABcxF4uZAzVMJcg7oKmmT1Y4rflBZ8DwnMgH41Qt9SqVvzvQm8YW2rDZJ2ZpT1oSe5n4E0bEmf+c3SVEs30E9SZoL5LHUm1Nz7oDOtwMlEdBxtctCR1vJ4XKXalKLhf7pVQHQ5TCYdrmnZWs3ynxOx5FKIJVAKoFbVgJLAvr8SWVBXoJUQuVO5/rqoWM0O8tZn4heSkpsRICOO1skah5DT7zfXublLVTlqlddOoQz7oKf8t7ioypto159RLF2vYphTt97EpyeoXWquxeA40wSU3d3PkrBOHXlYzwneK9nUYYxeM082xIb0L8irHI9xSzHHnCni8pVrHdFNuAWOlb5yBRJcZDHKLGPkyzD+1ADoH9s2TarUQ266F3FqCN+2zSp/Za9gdITTyWQSiCVwI0igesCdCWVUXbuz1ePHrXx0mLrFYKXAui43gWQCrDLQo+14R5O56m4+6QatQC+40nTFrHISTkQqI/z3Zg3cglg7g1QEkIYAXsA9ND4xRukiFaWf6NTuOmpmRvjVZ8VksUeAD0cVLSuDuiMjWpyrP6Ml6QJ0GXNO6DzWwd0scEB6AWQ45Rmiq2WlqkfadzqgK7GM54NKKbZFNBvlPmcjiOVQCqBVAK3rASuC9DVO1xgTqm2vXoqAHoP8eyJkmIbFuNMEaDpWe4zoB7y3QNbm1voALq74PlbRC+KhgvMBez6W6758Nt4jULymz8cqFW6NuHWuQM6Nv3IJFXtALos9AK1cI2p+ArBA+JK1hMpjJq5FBRlHdCrOGAR4x10QJ/CBU8dPZa5AN1oAVuSDYD+RMPtVi0dQmPQieRz19yy0yg98VQCqQRSCaQS+FFL4LoAfRxUE5jDjmqvnj0C61vWuoHkyTLK1wS0WLxyc0dA91i6Nz5JQNqNXPUiD4DuoO6WuzjVExCXhe0AHhSB8G7m4U1jOJZ44sUaNzw1hDIBkSzvBfLupk8A3a3zaUAHzPVXsUhjCq06sdCHiKHrUYaFnqMEL6eGL2TuC9CrhqYA9C1WFSvhUkD/Uc/f9PipBFIJpBJIJRCxcaks98Vi6EqGGwYWhwToFw7aeHnOuhS/BtAHBaZYvCoDVxKa2NgKMLcjHWt0vSvAHlqQKss8ccUn75V1rgw4r/POh3FPakugne9lo8sil2UuQB+aHCTJjtx5d7snvcpl2HN8AXqW7HuR3iiGnisptWI+r6YRS0YWOh1ldNiyUbncp8iA5w8s9Fw2Y9XDZh+q30g71USrSAE9vZFSCaQSSCWQSuAGkcB1WejkjDmgD3Iyuy6+YaPlWOhkrE+UFdsAVvOkrOtpQMf1HgE9yTYPLzE2LvAOoB7S2ENGuoA+PzPd5eZed30u6tWMu+kF6LLMhyYHbHBiAGBPAJ34upQSEdzIQs/gXte/bCGkNwB6MQl8JXxelQD6EC53HbVcgA5wUzUHoI9DZ4tbHgv9Qw0brEKl7zq8vvP+sDfI1UyHkUoglUAqgVQCt6wErhvQBeZ67mw+YKO43LuUtY6lPiCYVQxdHc/k6nbXu96HuHqCy0l5mbA8QcUEzGVLB6aYkJnubVETyzy+eh18JoclTma8A/qg9Y/3OaDLSpeFnhxKeXMcX/a5w3kAdJSBEgA9x9hqKF1TDH02oGOhs90UgJ7NkAk/PDkL0D0fL5sC+i1796QnnkoglUAqgRtIAtcF6OPqaY41O8AJPd/6hg1VKIZOkhvJcSPqqwpAFpJ0FuxpIFrJcQCn9ytPYuLjk5G2VaCudqfB8g7Eql5klgB62IfXkid5caJqnQKYBehKrhueoJf6eD+APsirAH1sOinO+eRloQPmcrdn2E7Z7jlq53Pst1Jgj0dhFC538c6X0GQmR1laRsl94+NWQla8AP19jcFC12+miLEXYNGnFvoNNKPToaQSSCWQSuAWlcCSgL6YXBT5VjJaL4j2va7D1leVtZ7xUSvKApYAYiE86WMZsbGF2m4BuvqI658S6lT25nZ5JHxxMA9g7z3NAVq1ZpWZPe16T9Az/u2JcqCrCteGx2i5OjpIx7chFIoRJ5sZl2KRuAPc5Q6QF6NkZIqKvaVrMf3Pi1E8yhhrhiQ+Zdwrc75YJeYoCkXU02dJiqtiu/LhcXu4fr2V811O7vbU5X6L3jbpaacSSCWQSuDGk8B1AbpM5anJMesBGL/Zfdh6qqlDnxilbSqlYFizGUByGMAc845kAdBzAnReYVYV51v4Nw3oecCteLpzxUdrPoB9NIejhS+RCvvF3z4yNmqDI8TRR0dsFMViAut6QjSwMcudH6pkLQugZzMoHVjkxVnoXVE6chDQiCxGrVkMr4G6uRWJsx2FIAeg16gD29C4PUAMvYyRlXlKPgdPY+g33qxOR5RKIJVAKoFbUALvcEAPGel6KJs9APqwP0fHxBYHJSygHnq1hHi8lAwHdJ4ie8vhMk8B/Rac+ekppxJIJZBK4CaTwE0A6AHRJ0BtgfjAMHF0Afo4gJ5Y6G7Ve+04gE4sXNZ5BPQS6s6z0LemFvpNNrPT00klkEoglcAtJoGbANCTjm8E26OFPjAcLXQ45DwIL0APrwHQsdLd5U7yWwm87Cmg32LTPj3dVAKpBFIJ3HwSuEkAHWY5B/RgoQ8MyUKnHp7PpgE9YbIReYwDOq53/rPSUgE6rvc0hn7zze70jFIJpBJIJXALSeAdDugqcwskNA7oowL0EZ7DvA+A7r3ZkgZtKokr4hksdACdbm5lZWYk5aeAfgtN+vRUUwmkEkglcDNK4P8HAn/HBUZw78M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p:cNvSpPr/>
          <p:nvPr/>
        </p:nvSpPr>
        <p:spPr>
          <a:xfrm>
            <a:off x="1371600" y="2057400"/>
            <a:ext cx="6248400" cy="3429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538" y="4645061"/>
            <a:ext cx="15970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Connector 6"/>
          <p:cNvCxnSpPr/>
          <p:nvPr/>
        </p:nvCxnSpPr>
        <p:spPr>
          <a:xfrm flipH="1">
            <a:off x="1371600" y="2057400"/>
            <a:ext cx="6248400" cy="3429000"/>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a:off x="1371600" y="2057400"/>
            <a:ext cx="6248400" cy="342900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p:cNvCxnSpPr>
            <a:stCxn id="5" idx="0"/>
            <a:endCxn id="5" idx="2"/>
          </p:cNvCxnSpPr>
          <p:nvPr/>
        </p:nvCxnSpPr>
        <p:spPr>
          <a:xfrm>
            <a:off x="4495800" y="2057400"/>
            <a:ext cx="0" cy="3429000"/>
          </a:xfrm>
          <a:prstGeom prst="line">
            <a:avLst/>
          </a:prstGeom>
        </p:spPr>
        <p:style>
          <a:lnRef idx="2">
            <a:schemeClr val="dk1"/>
          </a:lnRef>
          <a:fillRef idx="0">
            <a:schemeClr val="dk1"/>
          </a:fillRef>
          <a:effectRef idx="1">
            <a:schemeClr val="dk1"/>
          </a:effectRef>
          <a:fontRef idx="minor">
            <a:schemeClr val="tx1"/>
          </a:fontRef>
        </p:style>
      </p:cxnSp>
      <p:cxnSp>
        <p:nvCxnSpPr>
          <p:cNvPr id="20" name="Straight Connector 19"/>
          <p:cNvCxnSpPr>
            <a:stCxn id="5" idx="1"/>
            <a:endCxn id="5" idx="3"/>
          </p:cNvCxnSpPr>
          <p:nvPr/>
        </p:nvCxnSpPr>
        <p:spPr>
          <a:xfrm>
            <a:off x="1371600" y="3771900"/>
            <a:ext cx="6248400" cy="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a:endCxn id="5" idx="3"/>
          </p:cNvCxnSpPr>
          <p:nvPr/>
        </p:nvCxnSpPr>
        <p:spPr>
          <a:xfrm>
            <a:off x="4495800" y="2057400"/>
            <a:ext cx="3124200" cy="1714500"/>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p:cNvCxnSpPr>
            <a:stCxn id="5" idx="0"/>
            <a:endCxn id="5" idx="1"/>
          </p:cNvCxnSpPr>
          <p:nvPr/>
        </p:nvCxnSpPr>
        <p:spPr>
          <a:xfrm flipH="1">
            <a:off x="1371600" y="2057400"/>
            <a:ext cx="3124200" cy="171450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p:cNvCxnSpPr>
            <a:stCxn id="5" idx="1"/>
            <a:endCxn id="5" idx="2"/>
          </p:cNvCxnSpPr>
          <p:nvPr/>
        </p:nvCxnSpPr>
        <p:spPr>
          <a:xfrm>
            <a:off x="1371600" y="3771900"/>
            <a:ext cx="3124200" cy="1714500"/>
          </a:xfrm>
          <a:prstGeom prst="line">
            <a:avLst/>
          </a:prstGeom>
        </p:spPr>
        <p:style>
          <a:lnRef idx="2">
            <a:schemeClr val="dk1"/>
          </a:lnRef>
          <a:fillRef idx="0">
            <a:schemeClr val="dk1"/>
          </a:fillRef>
          <a:effectRef idx="1">
            <a:schemeClr val="dk1"/>
          </a:effectRef>
          <a:fontRef idx="minor">
            <a:schemeClr val="tx1"/>
          </a:fontRef>
        </p:style>
      </p:cxnSp>
      <p:cxnSp>
        <p:nvCxnSpPr>
          <p:cNvPr id="29" name="Straight Connector 28"/>
          <p:cNvCxnSpPr>
            <a:stCxn id="5" idx="2"/>
            <a:endCxn id="5" idx="3"/>
          </p:cNvCxnSpPr>
          <p:nvPr/>
        </p:nvCxnSpPr>
        <p:spPr>
          <a:xfrm flipV="1">
            <a:off x="4495800" y="3771900"/>
            <a:ext cx="3124200" cy="1714500"/>
          </a:xfrm>
          <a:prstGeom prst="line">
            <a:avLst/>
          </a:prstGeom>
        </p:spPr>
        <p:style>
          <a:lnRef idx="2">
            <a:schemeClr val="dk1"/>
          </a:lnRef>
          <a:fillRef idx="0">
            <a:schemeClr val="dk1"/>
          </a:fillRef>
          <a:effectRef idx="1">
            <a:schemeClr val="dk1"/>
          </a:effectRef>
          <a:fontRef idx="minor">
            <a:schemeClr val="tx1"/>
          </a:fontRef>
        </p:style>
      </p:cxnSp>
      <p:cxnSp>
        <p:nvCxnSpPr>
          <p:cNvPr id="31" name="Straight Connector 30"/>
          <p:cNvCxnSpPr/>
          <p:nvPr/>
        </p:nvCxnSpPr>
        <p:spPr>
          <a:xfrm>
            <a:off x="2933700" y="2057400"/>
            <a:ext cx="0" cy="3429000"/>
          </a:xfrm>
          <a:prstGeom prst="line">
            <a:avLst/>
          </a:prstGeom>
        </p:spPr>
        <p:style>
          <a:lnRef idx="2">
            <a:schemeClr val="dk1"/>
          </a:lnRef>
          <a:fillRef idx="0">
            <a:schemeClr val="dk1"/>
          </a:fillRef>
          <a:effectRef idx="1">
            <a:schemeClr val="dk1"/>
          </a:effectRef>
          <a:fontRef idx="minor">
            <a:schemeClr val="tx1"/>
          </a:fontRef>
        </p:style>
      </p:cxnSp>
      <p:cxnSp>
        <p:nvCxnSpPr>
          <p:cNvPr id="1025" name="Straight Connector 1024"/>
          <p:cNvCxnSpPr/>
          <p:nvPr/>
        </p:nvCxnSpPr>
        <p:spPr>
          <a:xfrm>
            <a:off x="6057900" y="2057400"/>
            <a:ext cx="0" cy="3429000"/>
          </a:xfrm>
          <a:prstGeom prst="line">
            <a:avLst/>
          </a:prstGeom>
        </p:spPr>
        <p:style>
          <a:lnRef idx="2">
            <a:schemeClr val="dk1"/>
          </a:lnRef>
          <a:fillRef idx="0">
            <a:schemeClr val="dk1"/>
          </a:fillRef>
          <a:effectRef idx="1">
            <a:schemeClr val="dk1"/>
          </a:effectRef>
          <a:fontRef idx="minor">
            <a:schemeClr val="tx1"/>
          </a:fontRef>
        </p:style>
      </p:cxnSp>
      <p:cxnSp>
        <p:nvCxnSpPr>
          <p:cNvPr id="3" name="Straight Connector 2"/>
          <p:cNvCxnSpPr/>
          <p:nvPr/>
        </p:nvCxnSpPr>
        <p:spPr>
          <a:xfrm>
            <a:off x="1371600" y="2914650"/>
            <a:ext cx="6248400" cy="0"/>
          </a:xfrm>
          <a:prstGeom prst="line">
            <a:avLst/>
          </a:prstGeom>
        </p:spPr>
        <p:style>
          <a:lnRef idx="2">
            <a:schemeClr val="dk1"/>
          </a:lnRef>
          <a:fillRef idx="0">
            <a:schemeClr val="dk1"/>
          </a:fillRef>
          <a:effectRef idx="1">
            <a:schemeClr val="dk1"/>
          </a:effectRef>
          <a:fontRef idx="minor">
            <a:schemeClr val="tx1"/>
          </a:fontRef>
        </p:style>
      </p:cxnSp>
      <p:cxnSp>
        <p:nvCxnSpPr>
          <p:cNvPr id="14" name="Straight Connector 13"/>
          <p:cNvCxnSpPr/>
          <p:nvPr/>
        </p:nvCxnSpPr>
        <p:spPr>
          <a:xfrm>
            <a:off x="1371600" y="4629150"/>
            <a:ext cx="6248400" cy="0"/>
          </a:xfrm>
          <a:prstGeom prst="line">
            <a:avLst/>
          </a:prstGeom>
        </p:spPr>
        <p:style>
          <a:lnRef idx="2">
            <a:schemeClr val="dk1"/>
          </a:lnRef>
          <a:fillRef idx="0">
            <a:schemeClr val="dk1"/>
          </a:fillRef>
          <a:effectRef idx="1">
            <a:schemeClr val="dk1"/>
          </a:effectRef>
          <a:fontRef idx="minor">
            <a:schemeClr val="tx1"/>
          </a:fontRef>
        </p:style>
      </p:cxn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042055"/>
            <a:ext cx="6267236" cy="3459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538" y="2107486"/>
            <a:ext cx="6248400" cy="342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4623174"/>
            <a:ext cx="1556963"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580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down)">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025"/>
                                        </p:tgtEl>
                                        <p:attrNameLst>
                                          <p:attrName>style.visibility</p:attrName>
                                        </p:attrNameLst>
                                      </p:cBhvr>
                                      <p:to>
                                        <p:strVal val="visible"/>
                                      </p:to>
                                    </p:set>
                                    <p:animEffect transition="in" filter="wipe(down)">
                                      <p:cBhvr>
                                        <p:cTn id="52" dur="500"/>
                                        <p:tgtEl>
                                          <p:spTgt spid="10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wipe(down)">
                                      <p:cBhvr>
                                        <p:cTn id="62" dur="500"/>
                                        <p:tgtEl>
                                          <p:spTgt spid="3"/>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3074"/>
                                        </p:tgtEl>
                                        <p:attrNameLst>
                                          <p:attrName>style.visibility</p:attrName>
                                        </p:attrNameLst>
                                      </p:cBhvr>
                                      <p:to>
                                        <p:strVal val="visible"/>
                                      </p:to>
                                    </p:set>
                                    <p:animEffect transition="in" filter="circle(in)">
                                      <p:cBhvr>
                                        <p:cTn id="67" dur="2000"/>
                                        <p:tgtEl>
                                          <p:spTgt spid="3074"/>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3076"/>
                                        </p:tgtEl>
                                        <p:attrNameLst>
                                          <p:attrName>style.visibility</p:attrName>
                                        </p:attrNameLst>
                                      </p:cBhvr>
                                      <p:to>
                                        <p:strVal val="visible"/>
                                      </p:to>
                                    </p:set>
                                    <p:animEffect transition="in" filter="circle(in)">
                                      <p:cBhvr>
                                        <p:cTn id="72"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52400"/>
            <a:ext cx="7010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cmpd="sng">
                <a:solidFill>
                  <a:schemeClr val="tx1"/>
                </a:solidFill>
                <a:prstDash val="solid"/>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431569"/>
            <a:ext cx="69342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9603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97" y="718335"/>
            <a:ext cx="2168703" cy="2939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533400"/>
            <a:ext cx="25146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751726"/>
            <a:ext cx="2438400" cy="290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3810000"/>
            <a:ext cx="2133600" cy="2769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207464"/>
            <a:ext cx="1295400" cy="369332"/>
          </a:xfrm>
          <a:prstGeom prst="rect">
            <a:avLst/>
          </a:prstGeom>
          <a:noFill/>
        </p:spPr>
        <p:txBody>
          <a:bodyPr wrap="square" rtlCol="0">
            <a:spAutoFit/>
          </a:bodyPr>
          <a:lstStyle/>
          <a:p>
            <a:r>
              <a:rPr lang="en-US" smtClean="0"/>
              <a:t>Bước 1</a:t>
            </a:r>
            <a:endParaRPr lang="en-US"/>
          </a:p>
        </p:txBody>
      </p:sp>
      <p:sp>
        <p:nvSpPr>
          <p:cNvPr id="5" name="TextBox 4"/>
          <p:cNvSpPr txBox="1"/>
          <p:nvPr/>
        </p:nvSpPr>
        <p:spPr>
          <a:xfrm>
            <a:off x="3505200" y="207464"/>
            <a:ext cx="1524000" cy="369332"/>
          </a:xfrm>
          <a:prstGeom prst="rect">
            <a:avLst/>
          </a:prstGeom>
          <a:noFill/>
        </p:spPr>
        <p:txBody>
          <a:bodyPr wrap="square" rtlCol="0">
            <a:spAutoFit/>
          </a:bodyPr>
          <a:lstStyle/>
          <a:p>
            <a:r>
              <a:rPr lang="en-US" smtClean="0"/>
              <a:t>Bước 2</a:t>
            </a:r>
            <a:endParaRPr lang="en-US"/>
          </a:p>
        </p:txBody>
      </p:sp>
      <p:sp>
        <p:nvSpPr>
          <p:cNvPr id="6" name="TextBox 5"/>
          <p:cNvSpPr txBox="1"/>
          <p:nvPr/>
        </p:nvSpPr>
        <p:spPr>
          <a:xfrm>
            <a:off x="6096000" y="304800"/>
            <a:ext cx="1524000" cy="369332"/>
          </a:xfrm>
          <a:prstGeom prst="rect">
            <a:avLst/>
          </a:prstGeom>
          <a:noFill/>
        </p:spPr>
        <p:txBody>
          <a:bodyPr wrap="square" rtlCol="0">
            <a:spAutoFit/>
          </a:bodyPr>
          <a:lstStyle/>
          <a:p>
            <a:r>
              <a:rPr lang="en-US" smtClean="0"/>
              <a:t>Bước 3</a:t>
            </a:r>
            <a:endParaRPr lang="en-US"/>
          </a:p>
        </p:txBody>
      </p:sp>
      <p:sp>
        <p:nvSpPr>
          <p:cNvPr id="7" name="TextBox 6"/>
          <p:cNvSpPr txBox="1"/>
          <p:nvPr/>
        </p:nvSpPr>
        <p:spPr>
          <a:xfrm>
            <a:off x="1828800" y="4953000"/>
            <a:ext cx="1219200" cy="369332"/>
          </a:xfrm>
          <a:prstGeom prst="rect">
            <a:avLst/>
          </a:prstGeom>
          <a:noFill/>
        </p:spPr>
        <p:txBody>
          <a:bodyPr wrap="square" rtlCol="0">
            <a:spAutoFit/>
          </a:bodyPr>
          <a:lstStyle/>
          <a:p>
            <a:r>
              <a:rPr lang="en-US" smtClean="0"/>
              <a:t>Bước 4</a:t>
            </a:r>
            <a:endParaRPr lang="en-US"/>
          </a:p>
        </p:txBody>
      </p:sp>
    </p:spTree>
    <p:extLst>
      <p:ext uri="{BB962C8B-B14F-4D97-AF65-F5344CB8AC3E}">
        <p14:creationId xmlns:p14="http://schemas.microsoft.com/office/powerpoint/2010/main" val="1430809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solidFill>
                  <a:srgbClr val="FF0000"/>
                </a:solidFill>
              </a:rPr>
              <a:t>? Có mấy cách phóng tranh</a:t>
            </a:r>
            <a:endParaRPr lang="en-US" b="1">
              <a:solidFill>
                <a:srgbClr val="FF0000"/>
              </a:solidFill>
            </a:endParaRPr>
          </a:p>
        </p:txBody>
      </p:sp>
      <p:sp>
        <p:nvSpPr>
          <p:cNvPr id="3" name="Content Placeholder 2"/>
          <p:cNvSpPr>
            <a:spLocks noGrp="1"/>
          </p:cNvSpPr>
          <p:nvPr>
            <p:ph idx="1"/>
          </p:nvPr>
        </p:nvSpPr>
        <p:spPr/>
        <p:txBody>
          <a:bodyPr/>
          <a:lstStyle/>
          <a:p>
            <a:r>
              <a:rPr lang="en-US" b="1" smtClean="0">
                <a:solidFill>
                  <a:schemeClr val="accent1"/>
                </a:solidFill>
              </a:rPr>
              <a:t>2 cách</a:t>
            </a:r>
          </a:p>
          <a:p>
            <a:r>
              <a:rPr lang="en-US" b="1" smtClean="0">
                <a:solidFill>
                  <a:schemeClr val="accent1"/>
                </a:solidFill>
              </a:rPr>
              <a:t>3 cách</a:t>
            </a:r>
          </a:p>
          <a:p>
            <a:r>
              <a:rPr lang="en-US" b="1" smtClean="0">
                <a:solidFill>
                  <a:schemeClr val="accent1"/>
                </a:solidFill>
              </a:rPr>
              <a:t>4 cách</a:t>
            </a:r>
            <a:endParaRPr lang="en-US" b="1">
              <a:solidFill>
                <a:schemeClr val="accent1"/>
              </a:solidFill>
            </a:endParaRPr>
          </a:p>
        </p:txBody>
      </p:sp>
    </p:spTree>
    <p:extLst>
      <p:ext uri="{BB962C8B-B14F-4D97-AF65-F5344CB8AC3E}">
        <p14:creationId xmlns:p14="http://schemas.microsoft.com/office/powerpoint/2010/main" val="309591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smtClean="0">
                <a:solidFill>
                  <a:srgbClr val="FF0000"/>
                </a:solidFill>
              </a:rPr>
              <a:t>? Cách phóng tranh nào là đúng</a:t>
            </a:r>
            <a:endParaRPr lang="en-US" b="1">
              <a:solidFill>
                <a:srgbClr val="FF0000"/>
              </a:solidFill>
            </a:endParaRPr>
          </a:p>
        </p:txBody>
      </p:sp>
      <p:sp>
        <p:nvSpPr>
          <p:cNvPr id="3" name="Content Placeholder 2"/>
          <p:cNvSpPr>
            <a:spLocks noGrp="1"/>
          </p:cNvSpPr>
          <p:nvPr>
            <p:ph idx="1"/>
          </p:nvPr>
        </p:nvSpPr>
        <p:spPr/>
        <p:txBody>
          <a:bodyPr/>
          <a:lstStyle/>
          <a:p>
            <a:r>
              <a:rPr lang="en-US" smtClean="0"/>
              <a:t>A. Kẻ hình chữ nhật và kẻ ô vuông</a:t>
            </a:r>
          </a:p>
          <a:p>
            <a:r>
              <a:rPr lang="en-US" smtClean="0"/>
              <a:t>B. Kẻ ô vuông và kẻ đường chéo</a:t>
            </a:r>
          </a:p>
          <a:p>
            <a:r>
              <a:rPr lang="en-US" smtClean="0"/>
              <a:t>C. Kẻ hình tam giác và kẻ ô vuông</a:t>
            </a:r>
          </a:p>
          <a:p>
            <a:pPr marL="0" indent="0">
              <a:buNone/>
            </a:pPr>
            <a:endParaRPr lang="en-US"/>
          </a:p>
        </p:txBody>
      </p:sp>
    </p:spTree>
    <p:extLst>
      <p:ext uri="{BB962C8B-B14F-4D97-AF65-F5344CB8AC3E}">
        <p14:creationId xmlns:p14="http://schemas.microsoft.com/office/powerpoint/2010/main" val="327826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2438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610279"/>
            <a:ext cx="2438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43" y="4573588"/>
            <a:ext cx="24384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0"/>
            <a:ext cx="24384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85800" y="2743200"/>
            <a:ext cx="7239000" cy="110799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6600" b="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TIẾT HỌC KẾT THÚC</a:t>
            </a:r>
            <a:endParaRPr lang="en-US" sz="6600"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52566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130425"/>
            <a:ext cx="8382000" cy="1470025"/>
          </a:xfrm>
        </p:spPr>
        <p:txBody>
          <a:bodyPr>
            <a:normAutofit/>
          </a:bodyPr>
          <a:lstStyle/>
          <a:p>
            <a:r>
              <a:rPr lang="en-US" sz="4000" b="1" smtClean="0">
                <a:solidFill>
                  <a:srgbClr val="FF0000"/>
                </a:solidFill>
              </a:rPr>
              <a:t>CHỦ ĐỀ: SÁNG TẠO TỪ VẬT TÌM ĐƯỢC</a:t>
            </a:r>
            <a:endParaRPr lang="en-US" sz="4000" b="1">
              <a:solidFill>
                <a:srgbClr val="FF0000"/>
              </a:solidFill>
            </a:endParaRPr>
          </a:p>
        </p:txBody>
      </p:sp>
      <p:sp>
        <p:nvSpPr>
          <p:cNvPr id="3" name="Subtitle 2"/>
          <p:cNvSpPr>
            <a:spLocks noGrp="1"/>
          </p:cNvSpPr>
          <p:nvPr>
            <p:ph type="subTitle" idx="1"/>
          </p:nvPr>
        </p:nvSpPr>
        <p:spPr>
          <a:xfrm>
            <a:off x="533400" y="3886200"/>
            <a:ext cx="7848600" cy="1752600"/>
          </a:xfrm>
        </p:spPr>
        <p:txBody>
          <a:bodyPr>
            <a:normAutofit/>
          </a:bodyPr>
          <a:lstStyle/>
          <a:p>
            <a:r>
              <a:rPr lang="en-US" sz="4000" b="1" smtClean="0">
                <a:solidFill>
                  <a:srgbClr val="0070C0"/>
                </a:solidFill>
              </a:rPr>
              <a:t>Bài: VẼ TRANG TRÍ : </a:t>
            </a:r>
          </a:p>
          <a:p>
            <a:r>
              <a:rPr lang="en-US" sz="4000" b="1" smtClean="0">
                <a:solidFill>
                  <a:srgbClr val="0070C0"/>
                </a:solidFill>
              </a:rPr>
              <a:t>TẬP PHÓNG TRANH, ẢNH</a:t>
            </a:r>
            <a:endParaRPr lang="en-US" sz="4000" b="1">
              <a:solidFill>
                <a:srgbClr val="0070C0"/>
              </a:solidFill>
            </a:endParaRPr>
          </a:p>
        </p:txBody>
      </p:sp>
    </p:spTree>
    <p:extLst>
      <p:ext uri="{BB962C8B-B14F-4D97-AF65-F5344CB8AC3E}">
        <p14:creationId xmlns:p14="http://schemas.microsoft.com/office/powerpoint/2010/main" val="260034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28600"/>
            <a:ext cx="7924800" cy="646331"/>
          </a:xfrm>
          <a:prstGeom prst="rect">
            <a:avLst/>
          </a:prstGeom>
          <a:noFill/>
        </p:spPr>
        <p:txBody>
          <a:bodyPr wrap="square" rtlCol="0">
            <a:spAutoFit/>
          </a:bodyPr>
          <a:lstStyle/>
          <a:p>
            <a:r>
              <a:rPr lang="en-US" sz="3600" b="1" smtClean="0">
                <a:solidFill>
                  <a:srgbClr val="FF0000"/>
                </a:solidFill>
              </a:rPr>
              <a:t>VẼ TRANG TRÍ: TẬP PHÓNG TRANH, ẢNH</a:t>
            </a:r>
            <a:endParaRPr lang="en-US" sz="3600" b="1">
              <a:solidFill>
                <a:srgbClr val="FF0000"/>
              </a:solidFill>
            </a:endParaRPr>
          </a:p>
        </p:txBody>
      </p:sp>
      <p:pic>
        <p:nvPicPr>
          <p:cNvPr id="5" name="Picture 12" descr="C:\Users\Administrator\Downloads\unnamed (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057400"/>
            <a:ext cx="342900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57200" y="1066800"/>
            <a:ext cx="4876800" cy="584775"/>
          </a:xfrm>
          <a:prstGeom prst="rect">
            <a:avLst/>
          </a:prstGeom>
          <a:noFill/>
        </p:spPr>
        <p:txBody>
          <a:bodyPr wrap="square" rtlCol="0">
            <a:spAutoFit/>
          </a:bodyPr>
          <a:lstStyle/>
          <a:p>
            <a:r>
              <a:rPr lang="en-US" sz="3200" b="1" smtClean="0">
                <a:solidFill>
                  <a:srgbClr val="FF0000"/>
                </a:solidFill>
              </a:rPr>
              <a:t>1. QUAN SÁT NHẬN XÉT</a:t>
            </a:r>
            <a:endParaRPr lang="en-US" sz="3200" b="1">
              <a:solidFill>
                <a:srgbClr val="FF0000"/>
              </a:solidFill>
            </a:endParaRPr>
          </a:p>
        </p:txBody>
      </p:sp>
      <p:pic>
        <p:nvPicPr>
          <p:cNvPr id="7" name="Picture 3" descr="C:\Users\Administrator\Downloads\aq.jpg"/>
          <p:cNvPicPr>
            <a:picLocks noChangeAspect="1" noChangeArrowheads="1"/>
          </p:cNvPicPr>
          <p:nvPr/>
        </p:nvPicPr>
        <p:blipFill>
          <a:blip r:embed="rId3"/>
          <a:srcRect/>
          <a:stretch>
            <a:fillRect/>
          </a:stretch>
        </p:blipFill>
        <p:spPr bwMode="auto">
          <a:xfrm>
            <a:off x="4828837" y="2057400"/>
            <a:ext cx="3798887" cy="4408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42235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Autofit/>
          </a:bodyPr>
          <a:lstStyle/>
          <a:p>
            <a:r>
              <a:rPr lang="en-US" sz="3600" b="1" smtClean="0">
                <a:solidFill>
                  <a:srgbClr val="FF0000"/>
                </a:solidFill>
              </a:rPr>
              <a:t>VẼ TRANG TRÍ: TẬP PHÓNG TRANH, ẢNH</a:t>
            </a:r>
            <a:br>
              <a:rPr lang="en-US" sz="3600" b="1" smtClean="0">
                <a:solidFill>
                  <a:srgbClr val="FF0000"/>
                </a:solidFill>
              </a:rPr>
            </a:br>
            <a:endParaRPr lang="en-US" sz="3600"/>
          </a:p>
        </p:txBody>
      </p:sp>
      <p:pic>
        <p:nvPicPr>
          <p:cNvPr id="5" name="Picture 16" descr="C:\Users\Administrator\Downloads\7de4eb70e5330c6d5522.jpg"/>
          <p:cNvPicPr>
            <a:picLocks noGrp="1" noChangeAspect="1" noChangeArrowheads="1"/>
          </p:cNvPicPr>
          <p:nvPr>
            <p:ph idx="1"/>
          </p:nvPr>
        </p:nvPicPr>
        <p:blipFill>
          <a:blip r:embed="rId2"/>
          <a:srcRect/>
          <a:stretch>
            <a:fillRect/>
          </a:stretch>
        </p:blipFill>
        <p:spPr bwMode="auto">
          <a:xfrm>
            <a:off x="5029200" y="1524001"/>
            <a:ext cx="3352800" cy="42671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6" descr="thumb_flex-1284522528567183_f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371600"/>
            <a:ext cx="3657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38200" y="6172200"/>
            <a:ext cx="7391400" cy="523220"/>
          </a:xfrm>
          <a:prstGeom prst="rect">
            <a:avLst/>
          </a:prstGeom>
          <a:noFill/>
          <a:ln>
            <a:solidFill>
              <a:schemeClr val="accent1"/>
            </a:solidFill>
          </a:ln>
        </p:spPr>
        <p:txBody>
          <a:bodyPr wrap="square" rtlCol="0">
            <a:spAutoFit/>
          </a:bodyPr>
          <a:lstStyle/>
          <a:p>
            <a:r>
              <a:rPr lang="en-US" sz="2800" smtClean="0">
                <a:solidFill>
                  <a:srgbClr val="0070C0"/>
                </a:solidFill>
              </a:rPr>
              <a:t>Tại sao  cần phải phóng tranh ảnh  lớn hơn?</a:t>
            </a:r>
            <a:endParaRPr lang="en-US" sz="2800">
              <a:solidFill>
                <a:srgbClr val="0070C0"/>
              </a:solidFill>
            </a:endParaRPr>
          </a:p>
        </p:txBody>
      </p:sp>
    </p:spTree>
    <p:extLst>
      <p:ext uri="{BB962C8B-B14F-4D97-AF65-F5344CB8AC3E}">
        <p14:creationId xmlns:p14="http://schemas.microsoft.com/office/powerpoint/2010/main" val="31738613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304800"/>
            <a:ext cx="7391400" cy="2554545"/>
          </a:xfrm>
          <a:prstGeom prst="rect">
            <a:avLst/>
          </a:prstGeom>
          <a:noFill/>
        </p:spPr>
        <p:txBody>
          <a:bodyPr wrap="square" rtlCol="0">
            <a:spAutoFit/>
          </a:bodyPr>
          <a:lstStyle/>
          <a:p>
            <a:r>
              <a:rPr lang="en-US" altLang="en-US" sz="3200" b="1" smtClean="0">
                <a:latin typeface="Times New Roman" pitchFamily="18" charset="0"/>
                <a:cs typeface="Times New Roman" pitchFamily="18" charset="0"/>
              </a:rPr>
              <a:t>Phóng tranh, ảnh để phục vụ cho việc học tập, vui chơi giải trí và nhiều hoạt động trong cuộc sống.Ví dụ như phóng to bản đồ môn địa lí, môn lịch sử,….</a:t>
            </a:r>
          </a:p>
          <a:p>
            <a:endParaRPr lang="en-US" altLang="en-US" sz="3200" b="1">
              <a:latin typeface="Times New Roman" pitchFamily="18" charset="0"/>
              <a:cs typeface="Times New Roman" pitchFamily="18" charset="0"/>
            </a:endParaRPr>
          </a:p>
        </p:txBody>
      </p:sp>
      <p:sp>
        <p:nvSpPr>
          <p:cNvPr id="5" name="TextBox 4"/>
          <p:cNvSpPr txBox="1"/>
          <p:nvPr/>
        </p:nvSpPr>
        <p:spPr>
          <a:xfrm>
            <a:off x="914400" y="2514600"/>
            <a:ext cx="7239000" cy="1200329"/>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Để phóng được tranh ảnh chúng ta cần thực hiện những cách nào?</a:t>
            </a:r>
            <a:endParaRPr lang="en-US" sz="3600">
              <a:solidFill>
                <a:srgbClr val="FF0000"/>
              </a:solidFill>
              <a:latin typeface="Times New Roman" pitchFamily="18" charset="0"/>
              <a:cs typeface="Times New Roman" pitchFamily="18" charset="0"/>
            </a:endParaRPr>
          </a:p>
        </p:txBody>
      </p:sp>
      <p:sp>
        <p:nvSpPr>
          <p:cNvPr id="6" name="TextBox 5"/>
          <p:cNvSpPr txBox="1"/>
          <p:nvPr/>
        </p:nvSpPr>
        <p:spPr>
          <a:xfrm>
            <a:off x="914400" y="3872552"/>
            <a:ext cx="5486400" cy="1077218"/>
          </a:xfrm>
          <a:prstGeom prst="rect">
            <a:avLst/>
          </a:prstGeom>
          <a:noFill/>
        </p:spPr>
        <p:txBody>
          <a:bodyPr wrap="square" rtlCol="0">
            <a:spAutoFit/>
          </a:bodyPr>
          <a:lstStyle/>
          <a:p>
            <a:r>
              <a:rPr lang="en-US" sz="3200" b="1" smtClean="0">
                <a:solidFill>
                  <a:schemeClr val="accent1"/>
                </a:solidFill>
                <a:latin typeface="Times New Roman" pitchFamily="18" charset="0"/>
                <a:cs typeface="Times New Roman" pitchFamily="18" charset="0"/>
              </a:rPr>
              <a:t>Cách 1: Kẻ ô vuông</a:t>
            </a:r>
          </a:p>
          <a:p>
            <a:r>
              <a:rPr lang="en-US" sz="3200" b="1" smtClean="0">
                <a:solidFill>
                  <a:schemeClr val="accent1"/>
                </a:solidFill>
                <a:latin typeface="Times New Roman" pitchFamily="18" charset="0"/>
                <a:cs typeface="Times New Roman" pitchFamily="18" charset="0"/>
              </a:rPr>
              <a:t>Cách 2: Kẻ đường chéo</a:t>
            </a:r>
            <a:endParaRPr lang="en-US" sz="3200" b="1">
              <a:solidFill>
                <a:schemeClr val="accent1"/>
              </a:solidFill>
              <a:latin typeface="Times New Roman" pitchFamily="18" charset="0"/>
              <a:cs typeface="Times New Roman" pitchFamily="18" charset="0"/>
            </a:endParaRPr>
          </a:p>
        </p:txBody>
      </p:sp>
    </p:spTree>
    <p:extLst>
      <p:ext uri="{BB962C8B-B14F-4D97-AF65-F5344CB8AC3E}">
        <p14:creationId xmlns:p14="http://schemas.microsoft.com/office/powerpoint/2010/main" val="221533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descr="Không có mô tả."/>
          <p:cNvPicPr>
            <a:picLocks noChangeAspect="1" noChangeArrowheads="1"/>
          </p:cNvPicPr>
          <p:nvPr/>
        </p:nvPicPr>
        <p:blipFill>
          <a:blip r:embed="rId2"/>
          <a:srcRect/>
          <a:stretch>
            <a:fillRect/>
          </a:stretch>
        </p:blipFill>
        <p:spPr bwMode="auto">
          <a:xfrm>
            <a:off x="676382" y="1752600"/>
            <a:ext cx="76200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85800" y="228600"/>
            <a:ext cx="7924800" cy="646331"/>
          </a:xfrm>
          <a:prstGeom prst="rect">
            <a:avLst/>
          </a:prstGeom>
          <a:noFill/>
        </p:spPr>
        <p:txBody>
          <a:bodyPr wrap="square" rtlCol="0">
            <a:spAutoFit/>
          </a:bodyPr>
          <a:lstStyle/>
          <a:p>
            <a:r>
              <a:rPr lang="en-US" sz="3600" b="1" smtClean="0">
                <a:latin typeface="Times New Roman" pitchFamily="18" charset="0"/>
                <a:cs typeface="Times New Roman" pitchFamily="18" charset="0"/>
              </a:rPr>
              <a:t>2. Cách phóng tranh, ảnh </a:t>
            </a:r>
            <a:endParaRPr lang="en-US" sz="3600" b="1">
              <a:latin typeface="Times New Roman" pitchFamily="18" charset="0"/>
              <a:cs typeface="Times New Roman" pitchFamily="18" charset="0"/>
            </a:endParaRPr>
          </a:p>
        </p:txBody>
      </p:sp>
      <p:sp>
        <p:nvSpPr>
          <p:cNvPr id="6" name="TextBox 5"/>
          <p:cNvSpPr txBox="1"/>
          <p:nvPr/>
        </p:nvSpPr>
        <p:spPr>
          <a:xfrm>
            <a:off x="1371600" y="990600"/>
            <a:ext cx="4876800" cy="523220"/>
          </a:xfrm>
          <a:prstGeom prst="rect">
            <a:avLst/>
          </a:prstGeom>
          <a:noFill/>
        </p:spPr>
        <p:txBody>
          <a:bodyPr wrap="square" rtlCol="0">
            <a:spAutoFit/>
          </a:bodyPr>
          <a:lstStyle/>
          <a:p>
            <a:r>
              <a:rPr lang="en-US" sz="2800" b="1" smtClean="0">
                <a:solidFill>
                  <a:srgbClr val="FF0000"/>
                </a:solidFill>
                <a:latin typeface="Times New Roman" pitchFamily="18" charset="0"/>
                <a:cs typeface="Times New Roman" pitchFamily="18" charset="0"/>
              </a:rPr>
              <a:t>Cách 1: Cách kẻ ô vuông</a:t>
            </a:r>
            <a:endParaRPr lang="en-US" sz="28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27257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65606"/>
            <a:ext cx="6248400" cy="1200329"/>
          </a:xfrm>
          <a:prstGeom prst="rect">
            <a:avLst/>
          </a:prstGeom>
        </p:spPr>
        <p:txBody>
          <a:bodyPr wrap="square">
            <a:spAutoFit/>
          </a:bodyPr>
          <a:lstStyle/>
          <a:p>
            <a:r>
              <a:rPr lang="en-US" altLang="en-US" b="1" smtClean="0">
                <a:solidFill>
                  <a:srgbClr val="FF0000"/>
                </a:solidFill>
                <a:latin typeface="Times New Roman" pitchFamily="18" charset="0"/>
                <a:cs typeface="Times New Roman" pitchFamily="18" charset="0"/>
              </a:rPr>
              <a:t>Cách 1: Kẻ ô vuông</a:t>
            </a:r>
          </a:p>
          <a:p>
            <a:r>
              <a:rPr lang="en-US" altLang="en-US" b="1" smtClean="0">
                <a:solidFill>
                  <a:srgbClr val="FF0000"/>
                </a:solidFill>
                <a:latin typeface="Times New Roman" pitchFamily="18" charset="0"/>
                <a:cs typeface="Times New Roman" pitchFamily="18" charset="0"/>
              </a:rPr>
              <a:t>Bước 1</a:t>
            </a:r>
            <a:r>
              <a:rPr lang="en-US" altLang="en-US" b="1" smtClean="0">
                <a:latin typeface="Times New Roman" pitchFamily="18" charset="0"/>
                <a:cs typeface="Times New Roman" pitchFamily="18" charset="0"/>
              </a:rPr>
              <a:t>: Đo chiều cao và chiều ngang của hình mẫu, sau đó kẻ ô vuông theo chiều cao và chiều ngang trên hình mẫu.</a:t>
            </a:r>
          </a:p>
          <a:p>
            <a:endParaRPr lang="en-US" altLang="en-US" b="1">
              <a:latin typeface="Times New Roman" pitchFamily="18" charset="0"/>
              <a:cs typeface="Times New Roman" pitchFamily="18" charset="0"/>
            </a:endParaRPr>
          </a:p>
        </p:txBody>
      </p:sp>
      <p:sp>
        <p:nvSpPr>
          <p:cNvPr id="5" name="Rectangle 4"/>
          <p:cNvSpPr/>
          <p:nvPr/>
        </p:nvSpPr>
        <p:spPr>
          <a:xfrm>
            <a:off x="533400" y="1371600"/>
            <a:ext cx="6096000" cy="646331"/>
          </a:xfrm>
          <a:prstGeom prst="rect">
            <a:avLst/>
          </a:prstGeom>
        </p:spPr>
        <p:txBody>
          <a:bodyPr wrap="square">
            <a:spAutoFit/>
          </a:bodyPr>
          <a:lstStyle/>
          <a:p>
            <a:pPr algn="just"/>
            <a:r>
              <a:rPr lang="en-US" altLang="en-US" b="1" smtClean="0">
                <a:solidFill>
                  <a:srgbClr val="FF0000"/>
                </a:solidFill>
                <a:latin typeface="Times New Roman" pitchFamily="18" charset="0"/>
                <a:cs typeface="Times New Roman" pitchFamily="18" charset="0"/>
              </a:rPr>
              <a:t>Bước 2</a:t>
            </a:r>
            <a:r>
              <a:rPr lang="en-US" altLang="en-US" b="1" smtClean="0">
                <a:latin typeface="Times New Roman" pitchFamily="18" charset="0"/>
                <a:cs typeface="Times New Roman" pitchFamily="18" charset="0"/>
              </a:rPr>
              <a:t>: Phóng to tỉ lệ tranh, ảnh gấp bao nhiêu lần thì tăng tỉ lệ ô vuông lên bấy nhiêu lần so với hình mẫu. </a:t>
            </a:r>
            <a:endParaRPr lang="en-US" altLang="en-US" b="1">
              <a:latin typeface="Times New Roman" pitchFamily="18" charset="0"/>
              <a:cs typeface="Times New Roman" pitchFamily="18" charset="0"/>
            </a:endParaRPr>
          </a:p>
        </p:txBody>
      </p:sp>
      <p:sp>
        <p:nvSpPr>
          <p:cNvPr id="6" name="Rectangle 5"/>
          <p:cNvSpPr/>
          <p:nvPr/>
        </p:nvSpPr>
        <p:spPr>
          <a:xfrm>
            <a:off x="533400" y="2200382"/>
            <a:ext cx="4051109" cy="369332"/>
          </a:xfrm>
          <a:prstGeom prst="rect">
            <a:avLst/>
          </a:prstGeom>
        </p:spPr>
        <p:txBody>
          <a:bodyPr wrap="none">
            <a:spAutoFit/>
          </a:bodyPr>
          <a:lstStyle/>
          <a:p>
            <a:pPr algn="ctr"/>
            <a:r>
              <a:rPr lang="en-US" altLang="en-US" b="1" smtClean="0">
                <a:solidFill>
                  <a:srgbClr val="FF0000"/>
                </a:solidFill>
                <a:latin typeface="Times New Roman" pitchFamily="18" charset="0"/>
                <a:cs typeface="Times New Roman" pitchFamily="18" charset="0"/>
              </a:rPr>
              <a:t>Bước 3</a:t>
            </a:r>
            <a:r>
              <a:rPr lang="en-US" altLang="en-US" b="1" smtClean="0">
                <a:latin typeface="Times New Roman" pitchFamily="18" charset="0"/>
                <a:cs typeface="Times New Roman" pitchFamily="18" charset="0"/>
              </a:rPr>
              <a:t>: Dựa vào các ô đã kẻ để vẽ hình</a:t>
            </a:r>
            <a:endParaRPr lang="en-US" altLang="en-US" b="1">
              <a:latin typeface="Times New Roman" pitchFamily="18" charset="0"/>
              <a:cs typeface="Times New Roman" pitchFamily="18" charset="0"/>
            </a:endParaRPr>
          </a:p>
        </p:txBody>
      </p:sp>
      <p:sp>
        <p:nvSpPr>
          <p:cNvPr id="8" name="TextBox 7"/>
          <p:cNvSpPr txBox="1"/>
          <p:nvPr/>
        </p:nvSpPr>
        <p:spPr>
          <a:xfrm>
            <a:off x="550524" y="2819400"/>
            <a:ext cx="2802276" cy="369332"/>
          </a:xfrm>
          <a:prstGeom prst="rect">
            <a:avLst/>
          </a:prstGeom>
          <a:noFill/>
        </p:spPr>
        <p:txBody>
          <a:bodyPr wrap="square" rtlCol="0">
            <a:spAutoFit/>
          </a:bodyPr>
          <a:lstStyle/>
          <a:p>
            <a:r>
              <a:rPr lang="en-US" b="1" smtClean="0">
                <a:solidFill>
                  <a:srgbClr val="FF0000"/>
                </a:solidFill>
                <a:latin typeface="Times New Roman" pitchFamily="18" charset="0"/>
                <a:cs typeface="Times New Roman" pitchFamily="18" charset="0"/>
              </a:rPr>
              <a:t>Bước 4</a:t>
            </a:r>
            <a:r>
              <a:rPr lang="en-US" b="1" smtClean="0">
                <a:latin typeface="Times New Roman" pitchFamily="18" charset="0"/>
                <a:cs typeface="Times New Roman" pitchFamily="18" charset="0"/>
              </a:rPr>
              <a:t>: Vẽ màu (nếu có)</a:t>
            </a:r>
            <a:endParaRPr lang="en-US" b="1">
              <a:latin typeface="Times New Roman" pitchFamily="18" charset="0"/>
              <a:cs typeface="Times New Roman" pitchFamily="18" charset="0"/>
            </a:endParaRPr>
          </a:p>
        </p:txBody>
      </p:sp>
      <p:pic>
        <p:nvPicPr>
          <p:cNvPr id="9" name="Picture 18" descr="Không có mô tả."/>
          <p:cNvPicPr>
            <a:picLocks noChangeAspect="1" noChangeArrowheads="1"/>
          </p:cNvPicPr>
          <p:nvPr/>
        </p:nvPicPr>
        <p:blipFill>
          <a:blip r:embed="rId2"/>
          <a:srcRect/>
          <a:stretch>
            <a:fillRect/>
          </a:stretch>
        </p:blipFill>
        <p:spPr bwMode="auto">
          <a:xfrm>
            <a:off x="3376345" y="3004066"/>
            <a:ext cx="5105400" cy="3522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6796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838200" y="1255713"/>
            <a:ext cx="77724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Nên kẻ ô bằng bút chì, không kẻ bằng bút mực hoặc bút bi.</a:t>
            </a:r>
          </a:p>
        </p:txBody>
      </p:sp>
      <p:sp>
        <p:nvSpPr>
          <p:cNvPr id="6" name="TextBox 5"/>
          <p:cNvSpPr txBox="1">
            <a:spLocks noChangeArrowheads="1"/>
          </p:cNvSpPr>
          <p:nvPr/>
        </p:nvSpPr>
        <p:spPr bwMode="auto">
          <a:xfrm>
            <a:off x="838200" y="2197100"/>
            <a:ext cx="7772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a:t>
            </a:r>
            <a:r>
              <a:rPr lang="vi-VN" altLang="en-US" sz="2800" b="1">
                <a:latin typeface="Times New Roman" pitchFamily="18" charset="0"/>
                <a:cs typeface="Times New Roman" pitchFamily="18" charset="0"/>
              </a:rPr>
              <a:t>Ư</a:t>
            </a:r>
            <a:r>
              <a:rPr lang="en-US" altLang="en-US" sz="2800" b="1">
                <a:latin typeface="Times New Roman" pitchFamily="18" charset="0"/>
                <a:cs typeface="Times New Roman" pitchFamily="18" charset="0"/>
              </a:rPr>
              <a:t>ớc lượng độ lớn của hình định phóng và dự kiến bố cục trên tờ giấy để xác định tỉ lệ phóng gấp bao nhiêu lần.</a:t>
            </a:r>
          </a:p>
        </p:txBody>
      </p:sp>
      <p:sp>
        <p:nvSpPr>
          <p:cNvPr id="7" name="TextBox 6"/>
          <p:cNvSpPr txBox="1">
            <a:spLocks noChangeArrowheads="1"/>
          </p:cNvSpPr>
          <p:nvPr/>
        </p:nvSpPr>
        <p:spPr bwMode="auto">
          <a:xfrm>
            <a:off x="800100" y="3581400"/>
            <a:ext cx="78105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Kẻ ô theo tỉ lệ phóng (bằng bút chì).</a:t>
            </a:r>
          </a:p>
          <a:p>
            <a:pPr algn="just" eaLnBrk="1" hangingPunct="1"/>
            <a:r>
              <a:rPr lang="en-US" altLang="en-US" sz="2800" b="1">
                <a:latin typeface="Times New Roman" pitchFamily="18" charset="0"/>
                <a:cs typeface="Times New Roman" pitchFamily="18" charset="0"/>
              </a:rPr>
              <a:t>- Nhìn hình mẫu, dựa vào ô đã kẻ để vẽ hình.</a:t>
            </a:r>
          </a:p>
        </p:txBody>
      </p:sp>
      <p:sp>
        <p:nvSpPr>
          <p:cNvPr id="8" name="TextBox 7"/>
          <p:cNvSpPr txBox="1">
            <a:spLocks noChangeArrowheads="1"/>
          </p:cNvSpPr>
          <p:nvPr/>
        </p:nvSpPr>
        <p:spPr bwMode="auto">
          <a:xfrm>
            <a:off x="763588" y="4940300"/>
            <a:ext cx="78470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just" eaLnBrk="1" hangingPunct="1"/>
            <a:r>
              <a:rPr lang="en-US" altLang="en-US" sz="2800" b="1">
                <a:latin typeface="Times New Roman" pitchFamily="18" charset="0"/>
                <a:cs typeface="Times New Roman" pitchFamily="18" charset="0"/>
              </a:rPr>
              <a:t> Khi kẻ ô vuông nếu có phần lẻ ở tranh,  ảnh mẫu thì phần lẻ ở bản phóng to cũng phải đồng dạng với  phần lẻ ở bản mẫu.</a:t>
            </a:r>
          </a:p>
        </p:txBody>
      </p:sp>
      <p:sp>
        <p:nvSpPr>
          <p:cNvPr id="10" name="TextBox 9"/>
          <p:cNvSpPr txBox="1"/>
          <p:nvPr/>
        </p:nvSpPr>
        <p:spPr>
          <a:xfrm>
            <a:off x="1905000" y="311649"/>
            <a:ext cx="5256212" cy="646331"/>
          </a:xfrm>
          <a:prstGeom prst="rect">
            <a:avLst/>
          </a:prstGeom>
          <a:noFill/>
        </p:spPr>
        <p:txBody>
          <a:bodyPr wrap="square" rtlCol="0">
            <a:spAutoFit/>
          </a:bodyPr>
          <a:lstStyle/>
          <a:p>
            <a:pPr algn="ctr"/>
            <a:r>
              <a:rPr lang="en-US" sz="3600" b="1" smtClean="0">
                <a:solidFill>
                  <a:srgbClr val="FF0000"/>
                </a:solidFill>
              </a:rPr>
              <a:t>LƯU Ý </a:t>
            </a:r>
            <a:endParaRPr lang="en-US" b="1"/>
          </a:p>
        </p:txBody>
      </p:sp>
    </p:spTree>
    <p:extLst>
      <p:ext uri="{BB962C8B-B14F-4D97-AF65-F5344CB8AC3E}">
        <p14:creationId xmlns:p14="http://schemas.microsoft.com/office/powerpoint/2010/main" val="4283876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s://scontent.fsgn3-1.fna.fbcdn.net/v/t1.15752-0/s280x280/159564772_508811897178895_842916118771506836_n.jpg?_nc_cat=106&amp;ccb=1-3&amp;_nc_sid=58c789&amp;_nc_ohc=SExtE0_W4yYAX973Bx1&amp;_nc_ht=scontent.fsgn3-1.fna&amp;tp=7&amp;oh=8bc31b9eea5ab3fe157ff8f356ab8fd7&amp;oe=60711A77"/>
          <p:cNvPicPr>
            <a:picLocks noChangeAspect="1" noChangeArrowheads="1"/>
          </p:cNvPicPr>
          <p:nvPr/>
        </p:nvPicPr>
        <p:blipFill>
          <a:blip r:embed="rId2"/>
          <a:srcRect/>
          <a:stretch>
            <a:fillRect/>
          </a:stretch>
        </p:blipFill>
        <p:spPr bwMode="auto">
          <a:xfrm>
            <a:off x="2286000" y="4267200"/>
            <a:ext cx="4058444"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8" descr="https://scontent.xx.fbcdn.net/v/t1.15752-0/p206x206/158979876_122723263125393_6427154100027450321_n.jpg?_nc_cat=103&amp;ccb=1-3&amp;_nc_sid=58c789&amp;_nc_ohc=J4jnWiqe3VYAX-qVr9s&amp;_nc_ad=z-m&amp;_nc_cid=0&amp;_nc_ht=scontent.xx&amp;tp=6&amp;oh=5b41dfa8b621ff2ea5eab11830d0790e&amp;oe=606F81B4"/>
          <p:cNvPicPr>
            <a:picLocks noChangeAspect="1" noChangeArrowheads="1"/>
          </p:cNvPicPr>
          <p:nvPr/>
        </p:nvPicPr>
        <p:blipFill>
          <a:blip r:embed="rId3"/>
          <a:srcRect/>
          <a:stretch>
            <a:fillRect/>
          </a:stretch>
        </p:blipFill>
        <p:spPr bwMode="auto">
          <a:xfrm>
            <a:off x="381001" y="1371600"/>
            <a:ext cx="3581400" cy="2706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10" descr="Không có mô tả."/>
          <p:cNvPicPr>
            <a:picLocks noChangeAspect="1" noChangeArrowheads="1"/>
          </p:cNvPicPr>
          <p:nvPr/>
        </p:nvPicPr>
        <p:blipFill>
          <a:blip r:embed="rId4"/>
          <a:srcRect/>
          <a:stretch>
            <a:fillRect/>
          </a:stretch>
        </p:blipFill>
        <p:spPr bwMode="auto">
          <a:xfrm>
            <a:off x="4553164" y="1371600"/>
            <a:ext cx="3697288" cy="2706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533400" y="228600"/>
            <a:ext cx="8077200" cy="584775"/>
          </a:xfrm>
          <a:prstGeom prst="rect">
            <a:avLst/>
          </a:prstGeom>
          <a:noFill/>
        </p:spPr>
        <p:txBody>
          <a:bodyPr wrap="square" rtlCol="0">
            <a:spAutoFit/>
          </a:bodyPr>
          <a:lstStyle/>
          <a:p>
            <a:r>
              <a:rPr lang="en-US" sz="3200" b="1" smtClean="0">
                <a:solidFill>
                  <a:srgbClr val="FF0000"/>
                </a:solidFill>
              </a:rPr>
              <a:t>MỘT SỐ BÀI THAM KHẢO CÁCH KẺ Ô VUÔNG</a:t>
            </a:r>
            <a:endParaRPr lang="en-US" sz="3200" b="1">
              <a:solidFill>
                <a:srgbClr val="FF0000"/>
              </a:solidFill>
            </a:endParaRPr>
          </a:p>
        </p:txBody>
      </p:sp>
    </p:spTree>
    <p:extLst>
      <p:ext uri="{BB962C8B-B14F-4D97-AF65-F5344CB8AC3E}">
        <p14:creationId xmlns:p14="http://schemas.microsoft.com/office/powerpoint/2010/main" val="16271620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533</Words>
  <Application>Microsoft Office PowerPoint</Application>
  <PresentationFormat>On-screen Show (4:3)</PresentationFormat>
  <Paragraphs>48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CHỦ ĐỀ: SÁNG TẠO TỪ VẬT TÌM ĐƯỢC</vt:lpstr>
      <vt:lpstr>PowerPoint Presentation</vt:lpstr>
      <vt:lpstr>VẼ TRANG TRÍ: TẬP PHÓNG TRANH, ẢNH </vt:lpstr>
      <vt:lpstr>PowerPoint Presentation</vt:lpstr>
      <vt:lpstr>PowerPoint Presentation</vt:lpstr>
      <vt:lpstr>PowerPoint Presentation</vt:lpstr>
      <vt:lpstr>PowerPoint Presentation</vt:lpstr>
      <vt:lpstr>PowerPoint Presentation</vt:lpstr>
      <vt:lpstr>PowerPoint Presentation</vt:lpstr>
      <vt:lpstr>VẼ TRANG TRÍ: TẬP PHÓNG TRANH, ẢNH</vt:lpstr>
      <vt:lpstr>PowerPoint Presentation</vt:lpstr>
      <vt:lpstr>PowerPoint Presentation</vt:lpstr>
      <vt:lpstr>PowerPoint Presentation</vt:lpstr>
      <vt:lpstr>? Có mấy cách phóng tranh</vt:lpstr>
      <vt:lpstr>? Cách phóng tranh nào là đúng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18</cp:revision>
  <dcterms:created xsi:type="dcterms:W3CDTF">2022-04-05T12:25:24Z</dcterms:created>
  <dcterms:modified xsi:type="dcterms:W3CDTF">2022-04-05T14:17:18Z</dcterms:modified>
</cp:coreProperties>
</file>